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1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2.xml" ContentType="application/vnd.openxmlformats-officedocument.theme+xml"/>
  <Override PartName="/ppt/slideLayouts/slideLayout76.xml" ContentType="application/vnd.openxmlformats-officedocument.presentationml.slideLayout+xml"/>
  <Override PartName="/ppt/theme/theme13.xml" ContentType="application/vnd.openxmlformats-officedocument.theme+xml"/>
  <Override PartName="/ppt/slideLayouts/slideLayout77.xml" ContentType="application/vnd.openxmlformats-officedocument.presentationml.slideLayout+xml"/>
  <Override PartName="/ppt/theme/theme14.xml" ContentType="application/vnd.openxmlformats-officedocument.theme+xml"/>
  <Override PartName="/ppt/slideLayouts/slideLayout78.xml" ContentType="application/vnd.openxmlformats-officedocument.presentationml.slideLayout+xml"/>
  <Override PartName="/ppt/theme/theme15.xml" ContentType="application/vnd.openxmlformats-officedocument.theme+xml"/>
  <Override PartName="/ppt/slideLayouts/slideLayout79.xml" ContentType="application/vnd.openxmlformats-officedocument.presentationml.slideLayout+xml"/>
  <Override PartName="/ppt/theme/theme1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7.xml" ContentType="application/vnd.openxmlformats-officedocument.theme+xml"/>
  <Override PartName="/ppt/slideLayouts/slideLayout82.xml" ContentType="application/vnd.openxmlformats-officedocument.presentationml.slideLayout+xml"/>
  <Override PartName="/ppt/theme/theme1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9.xml" ContentType="application/vnd.openxmlformats-officedocument.theme+xml"/>
  <Override PartName="/ppt/slideLayouts/slideLayout85.xml" ContentType="application/vnd.openxmlformats-officedocument.presentationml.slideLayout+xml"/>
  <Override PartName="/ppt/theme/theme20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21.xml" ContentType="application/vnd.openxmlformats-officedocument.theme+xml"/>
  <Override PartName="/ppt/slideLayouts/slideLayout88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671" r:id="rId2"/>
    <p:sldMasterId id="2147483680" r:id="rId3"/>
    <p:sldMasterId id="2147483689" r:id="rId4"/>
    <p:sldMasterId id="2147483776" r:id="rId5"/>
    <p:sldMasterId id="2147483780" r:id="rId6"/>
    <p:sldMasterId id="2147483713" r:id="rId7"/>
    <p:sldMasterId id="2147483730" r:id="rId8"/>
    <p:sldMasterId id="2147483738" r:id="rId9"/>
    <p:sldMasterId id="2147483746" r:id="rId10"/>
    <p:sldMasterId id="2147483763" r:id="rId11"/>
    <p:sldMasterId id="2147483669" r:id="rId12"/>
    <p:sldMasterId id="2147483677" r:id="rId13"/>
    <p:sldMasterId id="2147483792" r:id="rId14"/>
    <p:sldMasterId id="2147483784" r:id="rId15"/>
    <p:sldMasterId id="2147483688" r:id="rId16"/>
    <p:sldMasterId id="2147483705" r:id="rId17"/>
    <p:sldMasterId id="2147483790" r:id="rId18"/>
    <p:sldMasterId id="2147483787" r:id="rId19"/>
    <p:sldMasterId id="2147483697" r:id="rId20"/>
    <p:sldMasterId id="2147483660" r:id="rId21"/>
    <p:sldMasterId id="2147483757" r:id="rId22"/>
  </p:sldMasterIdLst>
  <p:notesMasterIdLst>
    <p:notesMasterId r:id="rId36"/>
  </p:notesMasterIdLst>
  <p:handoutMasterIdLst>
    <p:handoutMasterId r:id="rId37"/>
  </p:handoutMasterIdLst>
  <p:sldIdLst>
    <p:sldId id="732" r:id="rId23"/>
    <p:sldId id="853" r:id="rId24"/>
    <p:sldId id="1000" r:id="rId25"/>
    <p:sldId id="962" r:id="rId26"/>
    <p:sldId id="955" r:id="rId27"/>
    <p:sldId id="993" r:id="rId28"/>
    <p:sldId id="980" r:id="rId29"/>
    <p:sldId id="986" r:id="rId30"/>
    <p:sldId id="988" r:id="rId31"/>
    <p:sldId id="999" r:id="rId32"/>
    <p:sldId id="990" r:id="rId33"/>
    <p:sldId id="996" r:id="rId34"/>
    <p:sldId id="997" r:id="rId35"/>
  </p:sldIdLst>
  <p:sldSz cx="9144000" cy="5143500" type="screen16x9"/>
  <p:notesSz cx="67945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je Inness" initials="AI" lastIdx="2" clrIdx="0">
    <p:extLst>
      <p:ext uri="{19B8F6BF-5375-455C-9EA6-DF929625EA0E}">
        <p15:presenceInfo xmlns:p15="http://schemas.microsoft.com/office/powerpoint/2012/main" userId="S::Antje.Inness@ecmwf.int::7684a5ef-66f8-4061-b80c-8f069f4bff9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00FF"/>
    <a:srgbClr val="F3A875"/>
    <a:srgbClr val="F4AF80"/>
    <a:srgbClr val="ED7D30"/>
    <a:srgbClr val="5AC5DD"/>
    <a:srgbClr val="339966"/>
    <a:srgbClr val="0000FF"/>
    <a:srgbClr val="00FF00"/>
    <a:srgbClr val="416D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B0A57A-9A80-4AF7-B643-EDF8AA552AD3}" v="49" dt="2021-06-07T09:37:26.9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46" autoAdjust="0"/>
    <p:restoredTop sz="91960" autoAdjust="0"/>
  </p:normalViewPr>
  <p:slideViewPr>
    <p:cSldViewPr>
      <p:cViewPr varScale="1">
        <p:scale>
          <a:sx n="123" d="100"/>
          <a:sy n="123" d="100"/>
        </p:scale>
        <p:origin x="402" y="10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presProps" Target="presProps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microsoft.com/office/2016/11/relationships/changesInfo" Target="changesInfos/changesInfo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je Inness" userId="7684a5ef-66f8-4061-b80c-8f069f4bff9b" providerId="ADAL" clId="{A6AE8526-A035-43D9-B21B-2D3A10BC07E7}"/>
    <pc:docChg chg="addSld modSld">
      <pc:chgData name="Antje Inness" userId="7684a5ef-66f8-4061-b80c-8f069f4bff9b" providerId="ADAL" clId="{A6AE8526-A035-43D9-B21B-2D3A10BC07E7}" dt="2021-05-13T07:59:31.601" v="189" actId="680"/>
      <pc:docMkLst>
        <pc:docMk/>
      </pc:docMkLst>
      <pc:sldChg chg="addSp modSp mod">
        <pc:chgData name="Antje Inness" userId="7684a5ef-66f8-4061-b80c-8f069f4bff9b" providerId="ADAL" clId="{A6AE8526-A035-43D9-B21B-2D3A10BC07E7}" dt="2021-05-13T07:59:12.696" v="188" actId="1076"/>
        <pc:sldMkLst>
          <pc:docMk/>
          <pc:sldMk cId="3740621287" sldId="971"/>
        </pc:sldMkLst>
        <pc:spChg chg="add mod">
          <ac:chgData name="Antje Inness" userId="7684a5ef-66f8-4061-b80c-8f069f4bff9b" providerId="ADAL" clId="{A6AE8526-A035-43D9-B21B-2D3A10BC07E7}" dt="2021-05-13T07:56:37.342" v="26" actId="1076"/>
          <ac:spMkLst>
            <pc:docMk/>
            <pc:sldMk cId="3740621287" sldId="971"/>
            <ac:spMk id="7" creationId="{514CC1F0-398C-4A63-9D0C-FBBB2501142D}"/>
          </ac:spMkLst>
        </pc:spChg>
        <pc:spChg chg="add mod">
          <ac:chgData name="Antje Inness" userId="7684a5ef-66f8-4061-b80c-8f069f4bff9b" providerId="ADAL" clId="{A6AE8526-A035-43D9-B21B-2D3A10BC07E7}" dt="2021-05-13T07:59:12.696" v="188" actId="1076"/>
          <ac:spMkLst>
            <pc:docMk/>
            <pc:sldMk cId="3740621287" sldId="971"/>
            <ac:spMk id="8" creationId="{2C23BF5B-5A79-43E3-82D4-FDD992E678C7}"/>
          </ac:spMkLst>
        </pc:spChg>
        <pc:picChg chg="add mod">
          <ac:chgData name="Antje Inness" userId="7684a5ef-66f8-4061-b80c-8f069f4bff9b" providerId="ADAL" clId="{A6AE8526-A035-43D9-B21B-2D3A10BC07E7}" dt="2021-05-13T07:59:01.472" v="185" actId="14100"/>
          <ac:picMkLst>
            <pc:docMk/>
            <pc:sldMk cId="3740621287" sldId="971"/>
            <ac:picMk id="4" creationId="{3CED973B-B846-4C63-9D54-7BCF51178001}"/>
          </ac:picMkLst>
        </pc:picChg>
        <pc:picChg chg="add mod">
          <ac:chgData name="Antje Inness" userId="7684a5ef-66f8-4061-b80c-8f069f4bff9b" providerId="ADAL" clId="{A6AE8526-A035-43D9-B21B-2D3A10BC07E7}" dt="2021-05-13T07:59:08.976" v="187" actId="1076"/>
          <ac:picMkLst>
            <pc:docMk/>
            <pc:sldMk cId="3740621287" sldId="971"/>
            <ac:picMk id="6" creationId="{F64CB5BF-8BE8-41D6-BBF2-7B3DD6E99C7E}"/>
          </ac:picMkLst>
        </pc:picChg>
      </pc:sldChg>
      <pc:sldChg chg="new">
        <pc:chgData name="Antje Inness" userId="7684a5ef-66f8-4061-b80c-8f069f4bff9b" providerId="ADAL" clId="{A6AE8526-A035-43D9-B21B-2D3A10BC07E7}" dt="2021-05-13T07:59:31.601" v="189" actId="680"/>
        <pc:sldMkLst>
          <pc:docMk/>
          <pc:sldMk cId="3602747498" sldId="976"/>
        </pc:sldMkLst>
      </pc:sldChg>
    </pc:docChg>
  </pc:docChgLst>
  <pc:docChgLst>
    <pc:chgData name="Antje Inness" userId="7684a5ef-66f8-4061-b80c-8f069f4bff9b" providerId="ADAL" clId="{1EB0A57A-9A80-4AF7-B643-EDF8AA552AD3}"/>
    <pc:docChg chg="undo custSel delSld modSld">
      <pc:chgData name="Antje Inness" userId="7684a5ef-66f8-4061-b80c-8f069f4bff9b" providerId="ADAL" clId="{1EB0A57A-9A80-4AF7-B643-EDF8AA552AD3}" dt="2021-06-07T09:39:22.305" v="229" actId="1076"/>
      <pc:docMkLst>
        <pc:docMk/>
      </pc:docMkLst>
      <pc:sldChg chg="modSp mod modAnim">
        <pc:chgData name="Antje Inness" userId="7684a5ef-66f8-4061-b80c-8f069f4bff9b" providerId="ADAL" clId="{1EB0A57A-9A80-4AF7-B643-EDF8AA552AD3}" dt="2021-06-07T09:30:03.966" v="93" actId="207"/>
        <pc:sldMkLst>
          <pc:docMk/>
          <pc:sldMk cId="477686479" sldId="955"/>
        </pc:sldMkLst>
        <pc:spChg chg="mod">
          <ac:chgData name="Antje Inness" userId="7684a5ef-66f8-4061-b80c-8f069f4bff9b" providerId="ADAL" clId="{1EB0A57A-9A80-4AF7-B643-EDF8AA552AD3}" dt="2021-06-07T09:10:21.358" v="68" actId="20577"/>
          <ac:spMkLst>
            <pc:docMk/>
            <pc:sldMk cId="477686479" sldId="955"/>
            <ac:spMk id="2" creationId="{51B1A0B3-7796-42F8-94F6-0F7B01F32E40}"/>
          </ac:spMkLst>
        </pc:spChg>
        <pc:spChg chg="mod">
          <ac:chgData name="Antje Inness" userId="7684a5ef-66f8-4061-b80c-8f069f4bff9b" providerId="ADAL" clId="{1EB0A57A-9A80-4AF7-B643-EDF8AA552AD3}" dt="2021-06-07T09:12:10.903" v="89" actId="1076"/>
          <ac:spMkLst>
            <pc:docMk/>
            <pc:sldMk cId="477686479" sldId="955"/>
            <ac:spMk id="7" creationId="{7E5E338A-3626-476D-8009-E240A619C7DC}"/>
          </ac:spMkLst>
        </pc:spChg>
        <pc:spChg chg="mod">
          <ac:chgData name="Antje Inness" userId="7684a5ef-66f8-4061-b80c-8f069f4bff9b" providerId="ADAL" clId="{1EB0A57A-9A80-4AF7-B643-EDF8AA552AD3}" dt="2021-06-07T09:30:03.966" v="93" actId="207"/>
          <ac:spMkLst>
            <pc:docMk/>
            <pc:sldMk cId="477686479" sldId="955"/>
            <ac:spMk id="8" creationId="{E8977015-3722-407B-AAB1-C9E1DB9E71C5}"/>
          </ac:spMkLst>
        </pc:spChg>
      </pc:sldChg>
      <pc:sldChg chg="modSp mod">
        <pc:chgData name="Antje Inness" userId="7684a5ef-66f8-4061-b80c-8f069f4bff9b" providerId="ADAL" clId="{1EB0A57A-9A80-4AF7-B643-EDF8AA552AD3}" dt="2021-06-07T09:10:24.270" v="72" actId="20577"/>
        <pc:sldMkLst>
          <pc:docMk/>
          <pc:sldMk cId="1345718897" sldId="962"/>
        </pc:sldMkLst>
        <pc:spChg chg="mod">
          <ac:chgData name="Antje Inness" userId="7684a5ef-66f8-4061-b80c-8f069f4bff9b" providerId="ADAL" clId="{1EB0A57A-9A80-4AF7-B643-EDF8AA552AD3}" dt="2021-06-07T09:10:24.270" v="72" actId="20577"/>
          <ac:spMkLst>
            <pc:docMk/>
            <pc:sldMk cId="1345718897" sldId="962"/>
            <ac:spMk id="2" creationId="{497FCFF5-48CF-974B-A1E5-20B1B82F8D0A}"/>
          </ac:spMkLst>
        </pc:spChg>
      </pc:sldChg>
      <pc:sldChg chg="modSp mod modAnim">
        <pc:chgData name="Antje Inness" userId="7684a5ef-66f8-4061-b80c-8f069f4bff9b" providerId="ADAL" clId="{1EB0A57A-9A80-4AF7-B643-EDF8AA552AD3}" dt="2021-06-07T09:32:08.442" v="105" actId="1076"/>
        <pc:sldMkLst>
          <pc:docMk/>
          <pc:sldMk cId="1228211948" sldId="980"/>
        </pc:sldMkLst>
        <pc:spChg chg="mod">
          <ac:chgData name="Antje Inness" userId="7684a5ef-66f8-4061-b80c-8f069f4bff9b" providerId="ADAL" clId="{1EB0A57A-9A80-4AF7-B643-EDF8AA552AD3}" dt="2021-06-07T09:32:08.442" v="105" actId="1076"/>
          <ac:spMkLst>
            <pc:docMk/>
            <pc:sldMk cId="1228211948" sldId="980"/>
            <ac:spMk id="3" creationId="{00000000-0000-0000-0000-000000000000}"/>
          </ac:spMkLst>
        </pc:spChg>
        <pc:spChg chg="mod">
          <ac:chgData name="Antje Inness" userId="7684a5ef-66f8-4061-b80c-8f069f4bff9b" providerId="ADAL" clId="{1EB0A57A-9A80-4AF7-B643-EDF8AA552AD3}" dt="2021-06-07T09:31:18.526" v="94" actId="113"/>
          <ac:spMkLst>
            <pc:docMk/>
            <pc:sldMk cId="1228211948" sldId="980"/>
            <ac:spMk id="27" creationId="{00000000-0000-0000-0000-000000000000}"/>
          </ac:spMkLst>
        </pc:spChg>
      </pc:sldChg>
      <pc:sldChg chg="modSp mod">
        <pc:chgData name="Antje Inness" userId="7684a5ef-66f8-4061-b80c-8f069f4bff9b" providerId="ADAL" clId="{1EB0A57A-9A80-4AF7-B643-EDF8AA552AD3}" dt="2021-06-07T09:33:01.401" v="157" actId="20577"/>
        <pc:sldMkLst>
          <pc:docMk/>
          <pc:sldMk cId="2714238892" sldId="986"/>
        </pc:sldMkLst>
        <pc:spChg chg="mod">
          <ac:chgData name="Antje Inness" userId="7684a5ef-66f8-4061-b80c-8f069f4bff9b" providerId="ADAL" clId="{1EB0A57A-9A80-4AF7-B643-EDF8AA552AD3}" dt="2021-06-07T09:33:01.401" v="157" actId="20577"/>
          <ac:spMkLst>
            <pc:docMk/>
            <pc:sldMk cId="2714238892" sldId="986"/>
            <ac:spMk id="2" creationId="{00000000-0000-0000-0000-000000000000}"/>
          </ac:spMkLst>
        </pc:spChg>
      </pc:sldChg>
      <pc:sldChg chg="addSp modSp mod">
        <pc:chgData name="Antje Inness" userId="7684a5ef-66f8-4061-b80c-8f069f4bff9b" providerId="ADAL" clId="{1EB0A57A-9A80-4AF7-B643-EDF8AA552AD3}" dt="2021-06-07T09:35:08.437" v="201" actId="1076"/>
        <pc:sldMkLst>
          <pc:docMk/>
          <pc:sldMk cId="2972991622" sldId="988"/>
        </pc:sldMkLst>
        <pc:spChg chg="add mod">
          <ac:chgData name="Antje Inness" userId="7684a5ef-66f8-4061-b80c-8f069f4bff9b" providerId="ADAL" clId="{1EB0A57A-9A80-4AF7-B643-EDF8AA552AD3}" dt="2021-06-07T09:34:08.393" v="191" actId="14100"/>
          <ac:spMkLst>
            <pc:docMk/>
            <pc:sldMk cId="2972991622" sldId="988"/>
            <ac:spMk id="3" creationId="{4409DE5E-198E-4F25-8D2B-681586049BC5}"/>
          </ac:spMkLst>
        </pc:spChg>
        <pc:spChg chg="add mod">
          <ac:chgData name="Antje Inness" userId="7684a5ef-66f8-4061-b80c-8f069f4bff9b" providerId="ADAL" clId="{1EB0A57A-9A80-4AF7-B643-EDF8AA552AD3}" dt="2021-06-07T09:34:59.465" v="199" actId="1076"/>
          <ac:spMkLst>
            <pc:docMk/>
            <pc:sldMk cId="2972991622" sldId="988"/>
            <ac:spMk id="4" creationId="{0E4AD2F8-340E-4003-82B1-F6F5F141EB09}"/>
          </ac:spMkLst>
        </pc:spChg>
        <pc:spChg chg="add mod">
          <ac:chgData name="Antje Inness" userId="7684a5ef-66f8-4061-b80c-8f069f4bff9b" providerId="ADAL" clId="{1EB0A57A-9A80-4AF7-B643-EDF8AA552AD3}" dt="2021-06-07T09:35:08.437" v="201" actId="1076"/>
          <ac:spMkLst>
            <pc:docMk/>
            <pc:sldMk cId="2972991622" sldId="988"/>
            <ac:spMk id="11" creationId="{4B07E62B-125C-4FC3-A6E6-38DFAD217FF3}"/>
          </ac:spMkLst>
        </pc:spChg>
      </pc:sldChg>
      <pc:sldChg chg="addSp modSp mod">
        <pc:chgData name="Antje Inness" userId="7684a5ef-66f8-4061-b80c-8f069f4bff9b" providerId="ADAL" clId="{1EB0A57A-9A80-4AF7-B643-EDF8AA552AD3}" dt="2021-06-07T09:39:22.305" v="229" actId="1076"/>
        <pc:sldMkLst>
          <pc:docMk/>
          <pc:sldMk cId="1732689849" sldId="990"/>
        </pc:sldMkLst>
        <pc:spChg chg="add mod">
          <ac:chgData name="Antje Inness" userId="7684a5ef-66f8-4061-b80c-8f069f4bff9b" providerId="ADAL" clId="{1EB0A57A-9A80-4AF7-B643-EDF8AA552AD3}" dt="2021-06-07T09:39:22.305" v="229" actId="1076"/>
          <ac:spMkLst>
            <pc:docMk/>
            <pc:sldMk cId="1732689849" sldId="990"/>
            <ac:spMk id="3" creationId="{3C191990-6365-4AF3-93B8-D44288E3612B}"/>
          </ac:spMkLst>
        </pc:spChg>
        <pc:cxnChg chg="add">
          <ac:chgData name="Antje Inness" userId="7684a5ef-66f8-4061-b80c-8f069f4bff9b" providerId="ADAL" clId="{1EB0A57A-9A80-4AF7-B643-EDF8AA552AD3}" dt="2021-06-07T09:38:31.835" v="227" actId="11529"/>
          <ac:cxnSpMkLst>
            <pc:docMk/>
            <pc:sldMk cId="1732689849" sldId="990"/>
            <ac:cxnSpMk id="8" creationId="{01A13534-16ED-46DC-96B6-056A4ED23D78}"/>
          </ac:cxnSpMkLst>
        </pc:cxnChg>
        <pc:cxnChg chg="add">
          <ac:chgData name="Antje Inness" userId="7684a5ef-66f8-4061-b80c-8f069f4bff9b" providerId="ADAL" clId="{1EB0A57A-9A80-4AF7-B643-EDF8AA552AD3}" dt="2021-06-07T09:38:45.819" v="228" actId="11529"/>
          <ac:cxnSpMkLst>
            <pc:docMk/>
            <pc:sldMk cId="1732689849" sldId="990"/>
            <ac:cxnSpMk id="12" creationId="{F559B94E-D810-40FD-8BF4-868E7B797D6E}"/>
          </ac:cxnSpMkLst>
        </pc:cxnChg>
      </pc:sldChg>
      <pc:sldChg chg="del">
        <pc:chgData name="Antje Inness" userId="7684a5ef-66f8-4061-b80c-8f069f4bff9b" providerId="ADAL" clId="{1EB0A57A-9A80-4AF7-B643-EDF8AA552AD3}" dt="2021-06-07T09:08:36.282" v="0" actId="47"/>
        <pc:sldMkLst>
          <pc:docMk/>
          <pc:sldMk cId="1689334090" sldId="995"/>
        </pc:sldMkLst>
      </pc:sldChg>
      <pc:sldChg chg="modAnim">
        <pc:chgData name="Antje Inness" userId="7684a5ef-66f8-4061-b80c-8f069f4bff9b" providerId="ADAL" clId="{1EB0A57A-9A80-4AF7-B643-EDF8AA552AD3}" dt="2021-06-07T09:08:49.254" v="2"/>
        <pc:sldMkLst>
          <pc:docMk/>
          <pc:sldMk cId="1090959730" sldId="1000"/>
        </pc:sldMkLst>
      </pc:sldChg>
    </pc:docChg>
  </pc:docChgLst>
  <pc:docChgLst>
    <pc:chgData name="Antje Inness" userId="7684a5ef-66f8-4061-b80c-8f069f4bff9b" providerId="ADAL" clId="{2929D416-CE27-4B32-BD4D-9EEE5B00DE1D}"/>
    <pc:docChg chg="modSld">
      <pc:chgData name="Antje Inness" userId="7684a5ef-66f8-4061-b80c-8f069f4bff9b" providerId="ADAL" clId="{2929D416-CE27-4B32-BD4D-9EEE5B00DE1D}" dt="2021-05-17T10:02:46.399" v="13" actId="1076"/>
      <pc:docMkLst>
        <pc:docMk/>
      </pc:docMkLst>
      <pc:sldChg chg="modSp mod">
        <pc:chgData name="Antje Inness" userId="7684a5ef-66f8-4061-b80c-8f069f4bff9b" providerId="ADAL" clId="{2929D416-CE27-4B32-BD4D-9EEE5B00DE1D}" dt="2021-05-17T10:02:46.399" v="13" actId="1076"/>
        <pc:sldMkLst>
          <pc:docMk/>
          <pc:sldMk cId="2972991622" sldId="988"/>
        </pc:sldMkLst>
        <pc:spChg chg="mod">
          <ac:chgData name="Antje Inness" userId="7684a5ef-66f8-4061-b80c-8f069f4bff9b" providerId="ADAL" clId="{2929D416-CE27-4B32-BD4D-9EEE5B00DE1D}" dt="2021-05-17T10:02:46.399" v="13" actId="1076"/>
          <ac:spMkLst>
            <pc:docMk/>
            <pc:sldMk cId="2972991622" sldId="988"/>
            <ac:spMk id="9" creationId="{B7CEA992-6098-413D-A6B9-810E0C03B1F4}"/>
          </ac:spMkLst>
        </pc:spChg>
      </pc:sldChg>
      <pc:sldChg chg="addSp modSp mod modAnim">
        <pc:chgData name="Antje Inness" userId="7684a5ef-66f8-4061-b80c-8f069f4bff9b" providerId="ADAL" clId="{2929D416-CE27-4B32-BD4D-9EEE5B00DE1D}" dt="2021-05-17T10:01:05.747" v="12"/>
        <pc:sldMkLst>
          <pc:docMk/>
          <pc:sldMk cId="1689334090" sldId="995"/>
        </pc:sldMkLst>
        <pc:grpChg chg="add mod">
          <ac:chgData name="Antje Inness" userId="7684a5ef-66f8-4061-b80c-8f069f4bff9b" providerId="ADAL" clId="{2929D416-CE27-4B32-BD4D-9EEE5B00DE1D}" dt="2021-05-17T10:00:08.062" v="9" actId="164"/>
          <ac:grpSpMkLst>
            <pc:docMk/>
            <pc:sldMk cId="1689334090" sldId="995"/>
            <ac:grpSpMk id="16" creationId="{439C6A68-8B54-4085-AFE8-76324B1022A3}"/>
          </ac:grpSpMkLst>
        </pc:grpChg>
        <pc:picChg chg="mod">
          <ac:chgData name="Antje Inness" userId="7684a5ef-66f8-4061-b80c-8f069f4bff9b" providerId="ADAL" clId="{2929D416-CE27-4B32-BD4D-9EEE5B00DE1D}" dt="2021-05-17T10:00:08.062" v="9" actId="164"/>
          <ac:picMkLst>
            <pc:docMk/>
            <pc:sldMk cId="1689334090" sldId="995"/>
            <ac:picMk id="4" creationId="{B4B39F9A-26BF-400F-81E9-4A9BCBDCD301}"/>
          </ac:picMkLst>
        </pc:picChg>
        <pc:picChg chg="add mod modCrop">
          <ac:chgData name="Antje Inness" userId="7684a5ef-66f8-4061-b80c-8f069f4bff9b" providerId="ADAL" clId="{2929D416-CE27-4B32-BD4D-9EEE5B00DE1D}" dt="2021-05-17T10:00:08.062" v="9" actId="164"/>
          <ac:picMkLst>
            <pc:docMk/>
            <pc:sldMk cId="1689334090" sldId="995"/>
            <ac:picMk id="15" creationId="{F77670DE-E51D-4F4D-8B59-EADB983805AF}"/>
          </ac:picMkLst>
        </pc:picChg>
      </pc:sldChg>
    </pc:docChg>
  </pc:docChgLst>
  <pc:docChgLst>
    <pc:chgData name="Antje Inness" userId="7684a5ef-66f8-4061-b80c-8f069f4bff9b" providerId="ADAL" clId="{A777767E-95CE-41FC-809B-71F9B348173D}"/>
    <pc:docChg chg="undo custSel addSld delSld modSld sldOrd addMainMaster modMainMaster">
      <pc:chgData name="Antje Inness" userId="7684a5ef-66f8-4061-b80c-8f069f4bff9b" providerId="ADAL" clId="{A777767E-95CE-41FC-809B-71F9B348173D}" dt="2021-06-06T18:47:45.088" v="3468" actId="1076"/>
      <pc:docMkLst>
        <pc:docMk/>
      </pc:docMkLst>
      <pc:sldChg chg="modSp mod">
        <pc:chgData name="Antje Inness" userId="7684a5ef-66f8-4061-b80c-8f069f4bff9b" providerId="ADAL" clId="{A777767E-95CE-41FC-809B-71F9B348173D}" dt="2021-05-13T13:46:38.303" v="2580" actId="14100"/>
        <pc:sldMkLst>
          <pc:docMk/>
          <pc:sldMk cId="1786639311" sldId="732"/>
        </pc:sldMkLst>
        <pc:spChg chg="mod">
          <ac:chgData name="Antje Inness" userId="7684a5ef-66f8-4061-b80c-8f069f4bff9b" providerId="ADAL" clId="{A777767E-95CE-41FC-809B-71F9B348173D}" dt="2021-05-13T13:46:30.117" v="2578" actId="14100"/>
          <ac:spMkLst>
            <pc:docMk/>
            <pc:sldMk cId="1786639311" sldId="732"/>
            <ac:spMk id="2" creationId="{C6409735-5754-4A76-819A-1F1104ACC758}"/>
          </ac:spMkLst>
        </pc:spChg>
        <pc:spChg chg="mod">
          <ac:chgData name="Antje Inness" userId="7684a5ef-66f8-4061-b80c-8f069f4bff9b" providerId="ADAL" clId="{A777767E-95CE-41FC-809B-71F9B348173D}" dt="2021-05-13T13:46:38.303" v="2580" actId="14100"/>
          <ac:spMkLst>
            <pc:docMk/>
            <pc:sldMk cId="1786639311" sldId="732"/>
            <ac:spMk id="3" creationId="{188B832C-083B-4D65-94A2-1892F466BB94}"/>
          </ac:spMkLst>
        </pc:spChg>
      </pc:sldChg>
      <pc:sldChg chg="modSp del mod modTransition">
        <pc:chgData name="Antje Inness" userId="7684a5ef-66f8-4061-b80c-8f069f4bff9b" providerId="ADAL" clId="{A777767E-95CE-41FC-809B-71F9B348173D}" dt="2021-05-24T14:20:04.274" v="3128" actId="47"/>
        <pc:sldMkLst>
          <pc:docMk/>
          <pc:sldMk cId="880442444" sldId="810"/>
        </pc:sldMkLst>
        <pc:spChg chg="mod">
          <ac:chgData name="Antje Inness" userId="7684a5ef-66f8-4061-b80c-8f069f4bff9b" providerId="ADAL" clId="{A777767E-95CE-41FC-809B-71F9B348173D}" dt="2021-05-13T10:18:42.811" v="558" actId="20577"/>
          <ac:spMkLst>
            <pc:docMk/>
            <pc:sldMk cId="880442444" sldId="810"/>
            <ac:spMk id="3" creationId="{921B0397-8CBC-4D8F-BF63-05E98D01DFC3}"/>
          </ac:spMkLst>
        </pc:spChg>
      </pc:sldChg>
      <pc:sldChg chg="del">
        <pc:chgData name="Antje Inness" userId="7684a5ef-66f8-4061-b80c-8f069f4bff9b" providerId="ADAL" clId="{A777767E-95CE-41FC-809B-71F9B348173D}" dt="2021-05-13T07:10:00.636" v="155" actId="47"/>
        <pc:sldMkLst>
          <pc:docMk/>
          <pc:sldMk cId="687102254" sldId="856"/>
        </pc:sldMkLst>
      </pc:sldChg>
      <pc:sldChg chg="del">
        <pc:chgData name="Antje Inness" userId="7684a5ef-66f8-4061-b80c-8f069f4bff9b" providerId="ADAL" clId="{A777767E-95CE-41FC-809B-71F9B348173D}" dt="2021-05-13T07:40:44.114" v="217" actId="47"/>
        <pc:sldMkLst>
          <pc:docMk/>
          <pc:sldMk cId="2014080461" sldId="857"/>
        </pc:sldMkLst>
      </pc:sldChg>
      <pc:sldChg chg="del">
        <pc:chgData name="Antje Inness" userId="7684a5ef-66f8-4061-b80c-8f069f4bff9b" providerId="ADAL" clId="{A777767E-95CE-41FC-809B-71F9B348173D}" dt="2021-05-13T08:03:22.143" v="279" actId="47"/>
        <pc:sldMkLst>
          <pc:docMk/>
          <pc:sldMk cId="68696010" sldId="885"/>
        </pc:sldMkLst>
      </pc:sldChg>
      <pc:sldChg chg="del">
        <pc:chgData name="Antje Inness" userId="7684a5ef-66f8-4061-b80c-8f069f4bff9b" providerId="ADAL" clId="{A777767E-95CE-41FC-809B-71F9B348173D}" dt="2021-05-13T07:40:41.087" v="216" actId="47"/>
        <pc:sldMkLst>
          <pc:docMk/>
          <pc:sldMk cId="2608088131" sldId="886"/>
        </pc:sldMkLst>
      </pc:sldChg>
      <pc:sldChg chg="del">
        <pc:chgData name="Antje Inness" userId="7684a5ef-66f8-4061-b80c-8f069f4bff9b" providerId="ADAL" clId="{A777767E-95CE-41FC-809B-71F9B348173D}" dt="2021-05-13T08:03:23.014" v="280" actId="47"/>
        <pc:sldMkLst>
          <pc:docMk/>
          <pc:sldMk cId="4240793781" sldId="890"/>
        </pc:sldMkLst>
      </pc:sldChg>
      <pc:sldChg chg="del">
        <pc:chgData name="Antje Inness" userId="7684a5ef-66f8-4061-b80c-8f069f4bff9b" providerId="ADAL" clId="{A777767E-95CE-41FC-809B-71F9B348173D}" dt="2021-05-13T07:40:51.694" v="221" actId="47"/>
        <pc:sldMkLst>
          <pc:docMk/>
          <pc:sldMk cId="2113401506" sldId="947"/>
        </pc:sldMkLst>
      </pc:sldChg>
      <pc:sldChg chg="del">
        <pc:chgData name="Antje Inness" userId="7684a5ef-66f8-4061-b80c-8f069f4bff9b" providerId="ADAL" clId="{A777767E-95CE-41FC-809B-71F9B348173D}" dt="2021-05-13T07:13:21.564" v="189" actId="47"/>
        <pc:sldMkLst>
          <pc:docMk/>
          <pc:sldMk cId="565112992" sldId="951"/>
        </pc:sldMkLst>
      </pc:sldChg>
      <pc:sldChg chg="del">
        <pc:chgData name="Antje Inness" userId="7684a5ef-66f8-4061-b80c-8f069f4bff9b" providerId="ADAL" clId="{A777767E-95CE-41FC-809B-71F9B348173D}" dt="2021-05-13T07:40:53.339" v="222" actId="47"/>
        <pc:sldMkLst>
          <pc:docMk/>
          <pc:sldMk cId="4290842484" sldId="952"/>
        </pc:sldMkLst>
      </pc:sldChg>
      <pc:sldChg chg="addSp delSp modSp mod ord modAnim">
        <pc:chgData name="Antje Inness" userId="7684a5ef-66f8-4061-b80c-8f069f4bff9b" providerId="ADAL" clId="{A777767E-95CE-41FC-809B-71F9B348173D}" dt="2021-05-24T14:25:56.307" v="3259" actId="20577"/>
        <pc:sldMkLst>
          <pc:docMk/>
          <pc:sldMk cId="477686479" sldId="955"/>
        </pc:sldMkLst>
        <pc:spChg chg="mod">
          <ac:chgData name="Antje Inness" userId="7684a5ef-66f8-4061-b80c-8f069f4bff9b" providerId="ADAL" clId="{A777767E-95CE-41FC-809B-71F9B348173D}" dt="2021-05-13T07:10:37.727" v="184" actId="20577"/>
          <ac:spMkLst>
            <pc:docMk/>
            <pc:sldMk cId="477686479" sldId="955"/>
            <ac:spMk id="2" creationId="{51B1A0B3-7796-42F8-94F6-0F7B01F32E40}"/>
          </ac:spMkLst>
        </pc:spChg>
        <pc:spChg chg="add del mod">
          <ac:chgData name="Antje Inness" userId="7684a5ef-66f8-4061-b80c-8f069f4bff9b" providerId="ADAL" clId="{A777767E-95CE-41FC-809B-71F9B348173D}" dt="2021-05-13T12:57:42.536" v="1540" actId="767"/>
          <ac:spMkLst>
            <pc:docMk/>
            <pc:sldMk cId="477686479" sldId="955"/>
            <ac:spMk id="3" creationId="{20AD7B4E-4E5C-4073-882E-B95917DC310D}"/>
          </ac:spMkLst>
        </pc:spChg>
        <pc:spChg chg="add mod">
          <ac:chgData name="Antje Inness" userId="7684a5ef-66f8-4061-b80c-8f069f4bff9b" providerId="ADAL" clId="{A777767E-95CE-41FC-809B-71F9B348173D}" dt="2021-05-24T14:25:33.203" v="3249" actId="14100"/>
          <ac:spMkLst>
            <pc:docMk/>
            <pc:sldMk cId="477686479" sldId="955"/>
            <ac:spMk id="5" creationId="{65F01D55-FDC1-4D2F-9195-D415146E4D8C}"/>
          </ac:spMkLst>
        </pc:spChg>
        <pc:spChg chg="add mod">
          <ac:chgData name="Antje Inness" userId="7684a5ef-66f8-4061-b80c-8f069f4bff9b" providerId="ADAL" clId="{A777767E-95CE-41FC-809B-71F9B348173D}" dt="2021-05-13T12:58:15.669" v="1549" actId="1035"/>
          <ac:spMkLst>
            <pc:docMk/>
            <pc:sldMk cId="477686479" sldId="955"/>
            <ac:spMk id="6" creationId="{2FEEA569-68CD-402D-8AB0-FEAB4FF6F430}"/>
          </ac:spMkLst>
        </pc:spChg>
        <pc:spChg chg="add mod">
          <ac:chgData name="Antje Inness" userId="7684a5ef-66f8-4061-b80c-8f069f4bff9b" providerId="ADAL" clId="{A777767E-95CE-41FC-809B-71F9B348173D}" dt="2021-05-13T12:58:58.545" v="1593" actId="1076"/>
          <ac:spMkLst>
            <pc:docMk/>
            <pc:sldMk cId="477686479" sldId="955"/>
            <ac:spMk id="7" creationId="{7E5E338A-3626-476D-8009-E240A619C7DC}"/>
          </ac:spMkLst>
        </pc:spChg>
        <pc:spChg chg="add mod">
          <ac:chgData name="Antje Inness" userId="7684a5ef-66f8-4061-b80c-8f069f4bff9b" providerId="ADAL" clId="{A777767E-95CE-41FC-809B-71F9B348173D}" dt="2021-05-24T14:25:56.307" v="3259" actId="20577"/>
          <ac:spMkLst>
            <pc:docMk/>
            <pc:sldMk cId="477686479" sldId="955"/>
            <ac:spMk id="8" creationId="{E8977015-3722-407B-AAB1-C9E1DB9E71C5}"/>
          </ac:spMkLst>
        </pc:spChg>
        <pc:spChg chg="add mod">
          <ac:chgData name="Antje Inness" userId="7684a5ef-66f8-4061-b80c-8f069f4bff9b" providerId="ADAL" clId="{A777767E-95CE-41FC-809B-71F9B348173D}" dt="2021-05-24T14:25:09.626" v="3247" actId="1038"/>
          <ac:spMkLst>
            <pc:docMk/>
            <pc:sldMk cId="477686479" sldId="955"/>
            <ac:spMk id="9" creationId="{88670469-A53C-445A-92C0-2E015FF375C2}"/>
          </ac:spMkLst>
        </pc:spChg>
      </pc:sldChg>
      <pc:sldChg chg="del">
        <pc:chgData name="Antje Inness" userId="7684a5ef-66f8-4061-b80c-8f069f4bff9b" providerId="ADAL" clId="{A777767E-95CE-41FC-809B-71F9B348173D}" dt="2021-05-13T07:13:26.814" v="190" actId="47"/>
        <pc:sldMkLst>
          <pc:docMk/>
          <pc:sldMk cId="2611778613" sldId="956"/>
        </pc:sldMkLst>
      </pc:sldChg>
      <pc:sldChg chg="del">
        <pc:chgData name="Antje Inness" userId="7684a5ef-66f8-4061-b80c-8f069f4bff9b" providerId="ADAL" clId="{A777767E-95CE-41FC-809B-71F9B348173D}" dt="2021-05-13T07:40:56.335" v="225" actId="47"/>
        <pc:sldMkLst>
          <pc:docMk/>
          <pc:sldMk cId="2668961609" sldId="957"/>
        </pc:sldMkLst>
      </pc:sldChg>
      <pc:sldChg chg="del ord modTransition">
        <pc:chgData name="Antje Inness" userId="7684a5ef-66f8-4061-b80c-8f069f4bff9b" providerId="ADAL" clId="{A777767E-95CE-41FC-809B-71F9B348173D}" dt="2021-05-24T14:40:03.721" v="3428" actId="47"/>
        <pc:sldMkLst>
          <pc:docMk/>
          <pc:sldMk cId="2824716308" sldId="958"/>
        </pc:sldMkLst>
      </pc:sldChg>
      <pc:sldChg chg="del">
        <pc:chgData name="Antje Inness" userId="7684a5ef-66f8-4061-b80c-8f069f4bff9b" providerId="ADAL" clId="{A777767E-95CE-41FC-809B-71F9B348173D}" dt="2021-05-13T07:40:47.935" v="218" actId="47"/>
        <pc:sldMkLst>
          <pc:docMk/>
          <pc:sldMk cId="2285434654" sldId="959"/>
        </pc:sldMkLst>
      </pc:sldChg>
      <pc:sldChg chg="del">
        <pc:chgData name="Antje Inness" userId="7684a5ef-66f8-4061-b80c-8f069f4bff9b" providerId="ADAL" clId="{A777767E-95CE-41FC-809B-71F9B348173D}" dt="2021-05-13T07:40:49.238" v="219" actId="47"/>
        <pc:sldMkLst>
          <pc:docMk/>
          <pc:sldMk cId="2748704989" sldId="961"/>
        </pc:sldMkLst>
      </pc:sldChg>
      <pc:sldChg chg="modSp mod ord">
        <pc:chgData name="Antje Inness" userId="7684a5ef-66f8-4061-b80c-8f069f4bff9b" providerId="ADAL" clId="{A777767E-95CE-41FC-809B-71F9B348173D}" dt="2021-05-24T14:32:43.264" v="3417" actId="207"/>
        <pc:sldMkLst>
          <pc:docMk/>
          <pc:sldMk cId="1345718897" sldId="962"/>
        </pc:sldMkLst>
        <pc:spChg chg="mod">
          <ac:chgData name="Antje Inness" userId="7684a5ef-66f8-4061-b80c-8f069f4bff9b" providerId="ADAL" clId="{A777767E-95CE-41FC-809B-71F9B348173D}" dt="2021-05-13T13:52:17.733" v="2608" actId="207"/>
          <ac:spMkLst>
            <pc:docMk/>
            <pc:sldMk cId="1345718897" sldId="962"/>
            <ac:spMk id="2" creationId="{497FCFF5-48CF-974B-A1E5-20B1B82F8D0A}"/>
          </ac:spMkLst>
        </pc:spChg>
        <pc:spChg chg="mod">
          <ac:chgData name="Antje Inness" userId="7684a5ef-66f8-4061-b80c-8f069f4bff9b" providerId="ADAL" clId="{A777767E-95CE-41FC-809B-71F9B348173D}" dt="2021-05-24T14:32:43.264" v="3417" actId="207"/>
          <ac:spMkLst>
            <pc:docMk/>
            <pc:sldMk cId="1345718897" sldId="962"/>
            <ac:spMk id="8" creationId="{1B145181-95FB-4669-A648-CE2F6905554A}"/>
          </ac:spMkLst>
        </pc:spChg>
        <pc:grpChg chg="mod">
          <ac:chgData name="Antje Inness" userId="7684a5ef-66f8-4061-b80c-8f069f4bff9b" providerId="ADAL" clId="{A777767E-95CE-41FC-809B-71F9B348173D}" dt="2021-05-13T12:57:15.632" v="1538" actId="1038"/>
          <ac:grpSpMkLst>
            <pc:docMk/>
            <pc:sldMk cId="1345718897" sldId="962"/>
            <ac:grpSpMk id="14" creationId="{A4FD4047-59FB-4008-8306-DC31342140F6}"/>
          </ac:grpSpMkLst>
        </pc:grpChg>
      </pc:sldChg>
      <pc:sldChg chg="del">
        <pc:chgData name="Antje Inness" userId="7684a5ef-66f8-4061-b80c-8f069f4bff9b" providerId="ADAL" clId="{A777767E-95CE-41FC-809B-71F9B348173D}" dt="2021-05-13T07:40:54.797" v="224" actId="47"/>
        <pc:sldMkLst>
          <pc:docMk/>
          <pc:sldMk cId="3601568467" sldId="963"/>
        </pc:sldMkLst>
      </pc:sldChg>
      <pc:sldChg chg="del">
        <pc:chgData name="Antje Inness" userId="7684a5ef-66f8-4061-b80c-8f069f4bff9b" providerId="ADAL" clId="{A777767E-95CE-41FC-809B-71F9B348173D}" dt="2021-05-13T07:40:53.937" v="223" actId="47"/>
        <pc:sldMkLst>
          <pc:docMk/>
          <pc:sldMk cId="3238702112" sldId="964"/>
        </pc:sldMkLst>
      </pc:sldChg>
      <pc:sldChg chg="addSp delSp modSp add del mod ord modTransition">
        <pc:chgData name="Antje Inness" userId="7684a5ef-66f8-4061-b80c-8f069f4bff9b" providerId="ADAL" clId="{A777767E-95CE-41FC-809B-71F9B348173D}" dt="2021-05-24T14:26:06.078" v="3260" actId="47"/>
        <pc:sldMkLst>
          <pc:docMk/>
          <pc:sldMk cId="835102613" sldId="965"/>
        </pc:sldMkLst>
        <pc:spChg chg="mod">
          <ac:chgData name="Antje Inness" userId="7684a5ef-66f8-4061-b80c-8f069f4bff9b" providerId="ADAL" clId="{A777767E-95CE-41FC-809B-71F9B348173D}" dt="2021-05-13T10:58:30.503" v="993" actId="20577"/>
          <ac:spMkLst>
            <pc:docMk/>
            <pc:sldMk cId="835102613" sldId="965"/>
            <ac:spMk id="2" creationId="{70D2C03B-D95F-42D7-B2B5-3F1D8C266BAC}"/>
          </ac:spMkLst>
        </pc:spChg>
        <pc:spChg chg="add del mod">
          <ac:chgData name="Antje Inness" userId="7684a5ef-66f8-4061-b80c-8f069f4bff9b" providerId="ADAL" clId="{A777767E-95CE-41FC-809B-71F9B348173D}" dt="2021-05-13T10:58:33.294" v="994" actId="478"/>
          <ac:spMkLst>
            <pc:docMk/>
            <pc:sldMk cId="835102613" sldId="965"/>
            <ac:spMk id="12" creationId="{B06C50F3-E1AE-4435-A8F0-10EFC5888802}"/>
          </ac:spMkLst>
        </pc:spChg>
        <pc:spChg chg="add mod">
          <ac:chgData name="Antje Inness" userId="7684a5ef-66f8-4061-b80c-8f069f4bff9b" providerId="ADAL" clId="{A777767E-95CE-41FC-809B-71F9B348173D}" dt="2021-05-13T15:52:12.570" v="3020" actId="20577"/>
          <ac:spMkLst>
            <pc:docMk/>
            <pc:sldMk cId="835102613" sldId="965"/>
            <ac:spMk id="13" creationId="{BB75B0F6-DFEF-44E4-97C0-C56DEA5A43C0}"/>
          </ac:spMkLst>
        </pc:spChg>
      </pc:sldChg>
      <pc:sldChg chg="add del ord">
        <pc:chgData name="Antje Inness" userId="7684a5ef-66f8-4061-b80c-8f069f4bff9b" providerId="ADAL" clId="{A777767E-95CE-41FC-809B-71F9B348173D}" dt="2021-05-13T10:56:03.773" v="916" actId="47"/>
        <pc:sldMkLst>
          <pc:docMk/>
          <pc:sldMk cId="3278663342" sldId="966"/>
        </pc:sldMkLst>
      </pc:sldChg>
      <pc:sldChg chg="add del">
        <pc:chgData name="Antje Inness" userId="7684a5ef-66f8-4061-b80c-8f069f4bff9b" providerId="ADAL" clId="{A777767E-95CE-41FC-809B-71F9B348173D}" dt="2021-05-13T07:40:50.169" v="220" actId="47"/>
        <pc:sldMkLst>
          <pc:docMk/>
          <pc:sldMk cId="3061624981" sldId="967"/>
        </pc:sldMkLst>
      </pc:sldChg>
      <pc:sldChg chg="modSp add del mod">
        <pc:chgData name="Antje Inness" userId="7684a5ef-66f8-4061-b80c-8f069f4bff9b" providerId="ADAL" clId="{A777767E-95CE-41FC-809B-71F9B348173D}" dt="2021-05-13T13:50:18.534" v="2602" actId="47"/>
        <pc:sldMkLst>
          <pc:docMk/>
          <pc:sldMk cId="2493692322" sldId="968"/>
        </pc:sldMkLst>
        <pc:spChg chg="mod">
          <ac:chgData name="Antje Inness" userId="7684a5ef-66f8-4061-b80c-8f069f4bff9b" providerId="ADAL" clId="{A777767E-95CE-41FC-809B-71F9B348173D}" dt="2021-05-13T12:56:44.449" v="1532" actId="14100"/>
          <ac:spMkLst>
            <pc:docMk/>
            <pc:sldMk cId="2493692322" sldId="968"/>
            <ac:spMk id="8" creationId="{6CB4ADCD-A785-984C-A8E1-36B9BFB95D74}"/>
          </ac:spMkLst>
        </pc:spChg>
      </pc:sldChg>
      <pc:sldChg chg="add del">
        <pc:chgData name="Antje Inness" userId="7684a5ef-66f8-4061-b80c-8f069f4bff9b" providerId="ADAL" clId="{A777767E-95CE-41FC-809B-71F9B348173D}" dt="2021-05-13T10:55:13.001" v="879" actId="47"/>
        <pc:sldMkLst>
          <pc:docMk/>
          <pc:sldMk cId="3016934347" sldId="969"/>
        </pc:sldMkLst>
      </pc:sldChg>
      <pc:sldChg chg="add del">
        <pc:chgData name="Antje Inness" userId="7684a5ef-66f8-4061-b80c-8f069f4bff9b" providerId="ADAL" clId="{A777767E-95CE-41FC-809B-71F9B348173D}" dt="2021-05-13T10:55:08.389" v="878" actId="47"/>
        <pc:sldMkLst>
          <pc:docMk/>
          <pc:sldMk cId="3703719726" sldId="970"/>
        </pc:sldMkLst>
      </pc:sldChg>
      <pc:sldChg chg="modSp new del mod modTransition">
        <pc:chgData name="Antje Inness" userId="7684a5ef-66f8-4061-b80c-8f069f4bff9b" providerId="ADAL" clId="{A777767E-95CE-41FC-809B-71F9B348173D}" dt="2021-05-24T14:40:05.350" v="3429" actId="47"/>
        <pc:sldMkLst>
          <pc:docMk/>
          <pc:sldMk cId="3740621287" sldId="971"/>
        </pc:sldMkLst>
        <pc:spChg chg="mod">
          <ac:chgData name="Antje Inness" userId="7684a5ef-66f8-4061-b80c-8f069f4bff9b" providerId="ADAL" clId="{A777767E-95CE-41FC-809B-71F9B348173D}" dt="2021-05-13T07:41:25.662" v="265" actId="20577"/>
          <ac:spMkLst>
            <pc:docMk/>
            <pc:sldMk cId="3740621287" sldId="971"/>
            <ac:spMk id="2" creationId="{D58067C9-B443-48B2-831C-D38C3CA0340C}"/>
          </ac:spMkLst>
        </pc:spChg>
        <pc:spChg chg="mod">
          <ac:chgData name="Antje Inness" userId="7684a5ef-66f8-4061-b80c-8f069f4bff9b" providerId="ADAL" clId="{A777767E-95CE-41FC-809B-71F9B348173D}" dt="2021-05-24T14:26:27.418" v="3262" actId="12"/>
          <ac:spMkLst>
            <pc:docMk/>
            <pc:sldMk cId="3740621287" sldId="971"/>
            <ac:spMk id="8" creationId="{2C23BF5B-5A79-43E3-82D4-FDD992E678C7}"/>
          </ac:spMkLst>
        </pc:spChg>
      </pc:sldChg>
      <pc:sldChg chg="add del">
        <pc:chgData name="Antje Inness" userId="7684a5ef-66f8-4061-b80c-8f069f4bff9b" providerId="ADAL" clId="{A777767E-95CE-41FC-809B-71F9B348173D}" dt="2021-05-13T07:37:26.447" v="203" actId="47"/>
        <pc:sldMkLst>
          <pc:docMk/>
          <pc:sldMk cId="4063380695" sldId="971"/>
        </pc:sldMkLst>
      </pc:sldChg>
      <pc:sldChg chg="add del">
        <pc:chgData name="Antje Inness" userId="7684a5ef-66f8-4061-b80c-8f069f4bff9b" providerId="ADAL" clId="{A777767E-95CE-41FC-809B-71F9B348173D}" dt="2021-05-13T08:03:18.489" v="275" actId="47"/>
        <pc:sldMkLst>
          <pc:docMk/>
          <pc:sldMk cId="1020402398" sldId="972"/>
        </pc:sldMkLst>
      </pc:sldChg>
      <pc:sldChg chg="add del">
        <pc:chgData name="Antje Inness" userId="7684a5ef-66f8-4061-b80c-8f069f4bff9b" providerId="ADAL" clId="{A777767E-95CE-41FC-809B-71F9B348173D}" dt="2021-05-13T08:03:19.531" v="276" actId="47"/>
        <pc:sldMkLst>
          <pc:docMk/>
          <pc:sldMk cId="1131241103" sldId="973"/>
        </pc:sldMkLst>
      </pc:sldChg>
      <pc:sldChg chg="modSp add del mod">
        <pc:chgData name="Antje Inness" userId="7684a5ef-66f8-4061-b80c-8f069f4bff9b" providerId="ADAL" clId="{A777767E-95CE-41FC-809B-71F9B348173D}" dt="2021-05-13T08:03:20.205" v="277" actId="47"/>
        <pc:sldMkLst>
          <pc:docMk/>
          <pc:sldMk cId="2060934725" sldId="974"/>
        </pc:sldMkLst>
        <pc:spChg chg="mod">
          <ac:chgData name="Antje Inness" userId="7684a5ef-66f8-4061-b80c-8f069f4bff9b" providerId="ADAL" clId="{A777767E-95CE-41FC-809B-71F9B348173D}" dt="2021-05-13T07:52:18.801" v="272" actId="27636"/>
          <ac:spMkLst>
            <pc:docMk/>
            <pc:sldMk cId="2060934725" sldId="974"/>
            <ac:spMk id="2" creationId="{00000000-0000-0000-0000-000000000000}"/>
          </ac:spMkLst>
        </pc:spChg>
      </pc:sldChg>
      <pc:sldChg chg="add del">
        <pc:chgData name="Antje Inness" userId="7684a5ef-66f8-4061-b80c-8f069f4bff9b" providerId="ADAL" clId="{A777767E-95CE-41FC-809B-71F9B348173D}" dt="2021-05-13T08:03:20.692" v="278" actId="47"/>
        <pc:sldMkLst>
          <pc:docMk/>
          <pc:sldMk cId="878052066" sldId="975"/>
        </pc:sldMkLst>
      </pc:sldChg>
      <pc:sldChg chg="addSp modSp del mod">
        <pc:chgData name="Antje Inness" userId="7684a5ef-66f8-4061-b80c-8f069f4bff9b" providerId="ADAL" clId="{A777767E-95CE-41FC-809B-71F9B348173D}" dt="2021-05-13T13:05:09.881" v="1643" actId="47"/>
        <pc:sldMkLst>
          <pc:docMk/>
          <pc:sldMk cId="3602747498" sldId="976"/>
        </pc:sldMkLst>
        <pc:spChg chg="mod">
          <ac:chgData name="Antje Inness" userId="7684a5ef-66f8-4061-b80c-8f069f4bff9b" providerId="ADAL" clId="{A777767E-95CE-41FC-809B-71F9B348173D}" dt="2021-05-13T08:11:59.551" v="296" actId="20577"/>
          <ac:spMkLst>
            <pc:docMk/>
            <pc:sldMk cId="3602747498" sldId="976"/>
            <ac:spMk id="2" creationId="{69AF95BA-BBD4-4300-BFE1-B8BBAD8CD8D4}"/>
          </ac:spMkLst>
        </pc:spChg>
        <pc:picChg chg="add mod">
          <ac:chgData name="Antje Inness" userId="7684a5ef-66f8-4061-b80c-8f069f4bff9b" providerId="ADAL" clId="{A777767E-95CE-41FC-809B-71F9B348173D}" dt="2021-05-13T10:59:08.066" v="998" actId="1076"/>
          <ac:picMkLst>
            <pc:docMk/>
            <pc:sldMk cId="3602747498" sldId="976"/>
            <ac:picMk id="3" creationId="{C345F9B9-F039-4BA0-93A7-C4989A6D2E84}"/>
          </ac:picMkLst>
        </pc:picChg>
      </pc:sldChg>
      <pc:sldChg chg="modSp add del mod ord">
        <pc:chgData name="Antje Inness" userId="7684a5ef-66f8-4061-b80c-8f069f4bff9b" providerId="ADAL" clId="{A777767E-95CE-41FC-809B-71F9B348173D}" dt="2021-05-24T14:26:55.930" v="3263" actId="47"/>
        <pc:sldMkLst>
          <pc:docMk/>
          <pc:sldMk cId="2213908088" sldId="977"/>
        </pc:sldMkLst>
        <pc:spChg chg="mod">
          <ac:chgData name="Antje Inness" userId="7684a5ef-66f8-4061-b80c-8f069f4bff9b" providerId="ADAL" clId="{A777767E-95CE-41FC-809B-71F9B348173D}" dt="2021-05-13T08:03:57.245" v="283" actId="2711"/>
          <ac:spMkLst>
            <pc:docMk/>
            <pc:sldMk cId="2213908088" sldId="977"/>
            <ac:spMk id="2" creationId="{6E8FC7DA-0680-EB43-9CCD-2AD733CBB3E2}"/>
          </ac:spMkLst>
        </pc:spChg>
      </pc:sldChg>
      <pc:sldChg chg="modSp new del mod">
        <pc:chgData name="Antje Inness" userId="7684a5ef-66f8-4061-b80c-8f069f4bff9b" providerId="ADAL" clId="{A777767E-95CE-41FC-809B-71F9B348173D}" dt="2021-05-13T10:17:07.712" v="536" actId="47"/>
        <pc:sldMkLst>
          <pc:docMk/>
          <pc:sldMk cId="2513073387" sldId="978"/>
        </pc:sldMkLst>
        <pc:spChg chg="mod">
          <ac:chgData name="Antje Inness" userId="7684a5ef-66f8-4061-b80c-8f069f4bff9b" providerId="ADAL" clId="{A777767E-95CE-41FC-809B-71F9B348173D}" dt="2021-05-13T08:12:39.835" v="323" actId="20577"/>
          <ac:spMkLst>
            <pc:docMk/>
            <pc:sldMk cId="2513073387" sldId="978"/>
            <ac:spMk id="2" creationId="{64D30704-D082-4FFF-AED6-5171C67B686E}"/>
          </ac:spMkLst>
        </pc:spChg>
      </pc:sldChg>
      <pc:sldChg chg="modSp add del mod ord modTransition">
        <pc:chgData name="Antje Inness" userId="7684a5ef-66f8-4061-b80c-8f069f4bff9b" providerId="ADAL" clId="{A777767E-95CE-41FC-809B-71F9B348173D}" dt="2021-05-24T14:40:11.806" v="3430" actId="47"/>
        <pc:sldMkLst>
          <pc:docMk/>
          <pc:sldMk cId="3127106169" sldId="979"/>
        </pc:sldMkLst>
        <pc:spChg chg="mod">
          <ac:chgData name="Antje Inness" userId="7684a5ef-66f8-4061-b80c-8f069f4bff9b" providerId="ADAL" clId="{A777767E-95CE-41FC-809B-71F9B348173D}" dt="2021-05-13T13:15:42.127" v="1679" actId="20577"/>
          <ac:spMkLst>
            <pc:docMk/>
            <pc:sldMk cId="3127106169" sldId="979"/>
            <ac:spMk id="2" creationId="{00000000-0000-0000-0000-000000000000}"/>
          </ac:spMkLst>
        </pc:spChg>
      </pc:sldChg>
      <pc:sldChg chg="modSp add mod addCm">
        <pc:chgData name="Antje Inness" userId="7684a5ef-66f8-4061-b80c-8f069f4bff9b" providerId="ADAL" clId="{A777767E-95CE-41FC-809B-71F9B348173D}" dt="2021-05-24T14:30:08.420" v="3412" actId="14100"/>
        <pc:sldMkLst>
          <pc:docMk/>
          <pc:sldMk cId="1228211948" sldId="980"/>
        </pc:sldMkLst>
        <pc:spChg chg="mod">
          <ac:chgData name="Antje Inness" userId="7684a5ef-66f8-4061-b80c-8f069f4bff9b" providerId="ADAL" clId="{A777767E-95CE-41FC-809B-71F9B348173D}" dt="2021-05-24T14:30:04.109" v="3411" actId="20577"/>
          <ac:spMkLst>
            <pc:docMk/>
            <pc:sldMk cId="1228211948" sldId="980"/>
            <ac:spMk id="3" creationId="{00000000-0000-0000-0000-000000000000}"/>
          </ac:spMkLst>
        </pc:spChg>
        <pc:spChg chg="mod">
          <ac:chgData name="Antje Inness" userId="7684a5ef-66f8-4061-b80c-8f069f4bff9b" providerId="ADAL" clId="{A777767E-95CE-41FC-809B-71F9B348173D}" dt="2021-05-13T15:55:53.030" v="3057" actId="1076"/>
          <ac:spMkLst>
            <pc:docMk/>
            <pc:sldMk cId="1228211948" sldId="980"/>
            <ac:spMk id="24" creationId="{00000000-0000-0000-0000-000000000000}"/>
          </ac:spMkLst>
        </pc:spChg>
        <pc:spChg chg="mod">
          <ac:chgData name="Antje Inness" userId="7684a5ef-66f8-4061-b80c-8f069f4bff9b" providerId="ADAL" clId="{A777767E-95CE-41FC-809B-71F9B348173D}" dt="2021-05-13T15:56:02.390" v="3059" actId="1076"/>
          <ac:spMkLst>
            <pc:docMk/>
            <pc:sldMk cId="1228211948" sldId="980"/>
            <ac:spMk id="25" creationId="{00000000-0000-0000-0000-000000000000}"/>
          </ac:spMkLst>
        </pc:spChg>
        <pc:spChg chg="mod">
          <ac:chgData name="Antje Inness" userId="7684a5ef-66f8-4061-b80c-8f069f4bff9b" providerId="ADAL" clId="{A777767E-95CE-41FC-809B-71F9B348173D}" dt="2021-05-13T15:56:21.487" v="3063" actId="1076"/>
          <ac:spMkLst>
            <pc:docMk/>
            <pc:sldMk cId="1228211948" sldId="980"/>
            <ac:spMk id="27" creationId="{00000000-0000-0000-0000-000000000000}"/>
          </ac:spMkLst>
        </pc:spChg>
        <pc:spChg chg="mod">
          <ac:chgData name="Antje Inness" userId="7684a5ef-66f8-4061-b80c-8f069f4bff9b" providerId="ADAL" clId="{A777767E-95CE-41FC-809B-71F9B348173D}" dt="2021-05-13T15:56:04.517" v="3060" actId="1076"/>
          <ac:spMkLst>
            <pc:docMk/>
            <pc:sldMk cId="1228211948" sldId="980"/>
            <ac:spMk id="49" creationId="{00000000-0000-0000-0000-000000000000}"/>
          </ac:spMkLst>
        </pc:spChg>
        <pc:picChg chg="mod">
          <ac:chgData name="Antje Inness" userId="7684a5ef-66f8-4061-b80c-8f069f4bff9b" providerId="ADAL" clId="{A777767E-95CE-41FC-809B-71F9B348173D}" dt="2021-05-13T15:56:15.503" v="3061" actId="1076"/>
          <ac:picMkLst>
            <pc:docMk/>
            <pc:sldMk cId="1228211948" sldId="980"/>
            <ac:picMk id="34" creationId="{00000000-0000-0000-0000-000000000000}"/>
          </ac:picMkLst>
        </pc:picChg>
        <pc:cxnChg chg="mod">
          <ac:chgData name="Antje Inness" userId="7684a5ef-66f8-4061-b80c-8f069f4bff9b" providerId="ADAL" clId="{A777767E-95CE-41FC-809B-71F9B348173D}" dt="2021-05-24T14:30:08.420" v="3412" actId="14100"/>
          <ac:cxnSpMkLst>
            <pc:docMk/>
            <pc:sldMk cId="1228211948" sldId="980"/>
            <ac:cxnSpMk id="5" creationId="{00000000-0000-0000-0000-000000000000}"/>
          </ac:cxnSpMkLst>
        </pc:cxnChg>
        <pc:cxnChg chg="mod">
          <ac:chgData name="Antje Inness" userId="7684a5ef-66f8-4061-b80c-8f069f4bff9b" providerId="ADAL" clId="{A777767E-95CE-41FC-809B-71F9B348173D}" dt="2021-05-13T15:56:17.808" v="3062" actId="1076"/>
          <ac:cxnSpMkLst>
            <pc:docMk/>
            <pc:sldMk cId="1228211948" sldId="980"/>
            <ac:cxnSpMk id="26" creationId="{00000000-0000-0000-0000-000000000000}"/>
          </ac:cxnSpMkLst>
        </pc:cxnChg>
        <pc:cxnChg chg="mod">
          <ac:chgData name="Antje Inness" userId="7684a5ef-66f8-4061-b80c-8f069f4bff9b" providerId="ADAL" clId="{A777767E-95CE-41FC-809B-71F9B348173D}" dt="2021-05-13T15:55:47.752" v="3056" actId="14100"/>
          <ac:cxnSpMkLst>
            <pc:docMk/>
            <pc:sldMk cId="1228211948" sldId="980"/>
            <ac:cxnSpMk id="39" creationId="{00000000-0000-0000-0000-000000000000}"/>
          </ac:cxnSpMkLst>
        </pc:cxnChg>
        <pc:cxnChg chg="mod">
          <ac:chgData name="Antje Inness" userId="7684a5ef-66f8-4061-b80c-8f069f4bff9b" providerId="ADAL" clId="{A777767E-95CE-41FC-809B-71F9B348173D}" dt="2021-05-13T15:55:55.328" v="3058" actId="14100"/>
          <ac:cxnSpMkLst>
            <pc:docMk/>
            <pc:sldMk cId="1228211948" sldId="980"/>
            <ac:cxnSpMk id="41" creationId="{00000000-0000-0000-0000-000000000000}"/>
          </ac:cxnSpMkLst>
        </pc:cxnChg>
      </pc:sldChg>
      <pc:sldChg chg="add del">
        <pc:chgData name="Antje Inness" userId="7684a5ef-66f8-4061-b80c-8f069f4bff9b" providerId="ADAL" clId="{A777767E-95CE-41FC-809B-71F9B348173D}" dt="2021-05-13T10:17:54.797" v="539" actId="47"/>
        <pc:sldMkLst>
          <pc:docMk/>
          <pc:sldMk cId="731269165" sldId="981"/>
        </pc:sldMkLst>
      </pc:sldChg>
      <pc:sldChg chg="modSp add del mod ord modTransition">
        <pc:chgData name="Antje Inness" userId="7684a5ef-66f8-4061-b80c-8f069f4bff9b" providerId="ADAL" clId="{A777767E-95CE-41FC-809B-71F9B348173D}" dt="2021-05-24T14:39:20.794" v="3421" actId="47"/>
        <pc:sldMkLst>
          <pc:docMk/>
          <pc:sldMk cId="2431813253" sldId="982"/>
        </pc:sldMkLst>
        <pc:spChg chg="mod">
          <ac:chgData name="Antje Inness" userId="7684a5ef-66f8-4061-b80c-8f069f4bff9b" providerId="ADAL" clId="{A777767E-95CE-41FC-809B-71F9B348173D}" dt="2021-05-13T11:06:14.363" v="1156" actId="6549"/>
          <ac:spMkLst>
            <pc:docMk/>
            <pc:sldMk cId="2431813253" sldId="982"/>
            <ac:spMk id="2" creationId="{00000000-0000-0000-0000-000000000000}"/>
          </ac:spMkLst>
        </pc:spChg>
      </pc:sldChg>
      <pc:sldChg chg="modSp add del mod ord modTransition">
        <pc:chgData name="Antje Inness" userId="7684a5ef-66f8-4061-b80c-8f069f4bff9b" providerId="ADAL" clId="{A777767E-95CE-41FC-809B-71F9B348173D}" dt="2021-05-24T14:39:24.062" v="3422" actId="47"/>
        <pc:sldMkLst>
          <pc:docMk/>
          <pc:sldMk cId="3515874469" sldId="983"/>
        </pc:sldMkLst>
        <pc:spChg chg="mod">
          <ac:chgData name="Antje Inness" userId="7684a5ef-66f8-4061-b80c-8f069f4bff9b" providerId="ADAL" clId="{A777767E-95CE-41FC-809B-71F9B348173D}" dt="2021-05-13T11:06:33.184" v="1158"/>
          <ac:spMkLst>
            <pc:docMk/>
            <pc:sldMk cId="3515874469" sldId="983"/>
            <ac:spMk id="2" creationId="{00000000-0000-0000-0000-000000000000}"/>
          </ac:spMkLst>
        </pc:spChg>
      </pc:sldChg>
      <pc:sldChg chg="modSp add del mod ord modTransition">
        <pc:chgData name="Antje Inness" userId="7684a5ef-66f8-4061-b80c-8f069f4bff9b" providerId="ADAL" clId="{A777767E-95CE-41FC-809B-71F9B348173D}" dt="2021-05-24T14:39:25.512" v="3423" actId="47"/>
        <pc:sldMkLst>
          <pc:docMk/>
          <pc:sldMk cId="1829498128" sldId="984"/>
        </pc:sldMkLst>
        <pc:spChg chg="mod">
          <ac:chgData name="Antje Inness" userId="7684a5ef-66f8-4061-b80c-8f069f4bff9b" providerId="ADAL" clId="{A777767E-95CE-41FC-809B-71F9B348173D}" dt="2021-05-13T11:06:41.502" v="1160"/>
          <ac:spMkLst>
            <pc:docMk/>
            <pc:sldMk cId="1829498128" sldId="984"/>
            <ac:spMk id="2" creationId="{00000000-0000-0000-0000-000000000000}"/>
          </ac:spMkLst>
        </pc:spChg>
      </pc:sldChg>
      <pc:sldChg chg="add del ord">
        <pc:chgData name="Antje Inness" userId="7684a5ef-66f8-4061-b80c-8f069f4bff9b" providerId="ADAL" clId="{A777767E-95CE-41FC-809B-71F9B348173D}" dt="2021-05-13T11:08:00.796" v="1164" actId="47"/>
        <pc:sldMkLst>
          <pc:docMk/>
          <pc:sldMk cId="1639710263" sldId="985"/>
        </pc:sldMkLst>
      </pc:sldChg>
      <pc:sldChg chg="modSp add mod ord">
        <pc:chgData name="Antje Inness" userId="7684a5ef-66f8-4061-b80c-8f069f4bff9b" providerId="ADAL" clId="{A777767E-95CE-41FC-809B-71F9B348173D}" dt="2021-06-06T18:45:52.663" v="3465" actId="20577"/>
        <pc:sldMkLst>
          <pc:docMk/>
          <pc:sldMk cId="2714238892" sldId="986"/>
        </pc:sldMkLst>
        <pc:spChg chg="mod">
          <ac:chgData name="Antje Inness" userId="7684a5ef-66f8-4061-b80c-8f069f4bff9b" providerId="ADAL" clId="{A777767E-95CE-41FC-809B-71F9B348173D}" dt="2021-06-06T18:45:52.663" v="3465" actId="20577"/>
          <ac:spMkLst>
            <pc:docMk/>
            <pc:sldMk cId="2714238892" sldId="986"/>
            <ac:spMk id="2" creationId="{00000000-0000-0000-0000-000000000000}"/>
          </ac:spMkLst>
        </pc:spChg>
        <pc:picChg chg="mod">
          <ac:chgData name="Antje Inness" userId="7684a5ef-66f8-4061-b80c-8f069f4bff9b" providerId="ADAL" clId="{A777767E-95CE-41FC-809B-71F9B348173D}" dt="2021-05-13T14:15:05.813" v="2966" actId="1076"/>
          <ac:picMkLst>
            <pc:docMk/>
            <pc:sldMk cId="2714238892" sldId="986"/>
            <ac:picMk id="6" creationId="{00000000-0000-0000-0000-000000000000}"/>
          </ac:picMkLst>
        </pc:picChg>
      </pc:sldChg>
      <pc:sldChg chg="add del">
        <pc:chgData name="Antje Inness" userId="7684a5ef-66f8-4061-b80c-8f069f4bff9b" providerId="ADAL" clId="{A777767E-95CE-41FC-809B-71F9B348173D}" dt="2021-05-13T10:17:35.550" v="538" actId="47"/>
        <pc:sldMkLst>
          <pc:docMk/>
          <pc:sldMk cId="1406250621" sldId="987"/>
        </pc:sldMkLst>
      </pc:sldChg>
      <pc:sldChg chg="addSp delSp modSp add mod ord">
        <pc:chgData name="Antje Inness" userId="7684a5ef-66f8-4061-b80c-8f069f4bff9b" providerId="ADAL" clId="{A777767E-95CE-41FC-809B-71F9B348173D}" dt="2021-06-06T18:46:39.888" v="3467" actId="1076"/>
        <pc:sldMkLst>
          <pc:docMk/>
          <pc:sldMk cId="2972991622" sldId="988"/>
        </pc:sldMkLst>
        <pc:spChg chg="mod">
          <ac:chgData name="Antje Inness" userId="7684a5ef-66f8-4061-b80c-8f069f4bff9b" providerId="ADAL" clId="{A777767E-95CE-41FC-809B-71F9B348173D}" dt="2021-05-13T13:28:02.681" v="1947" actId="20577"/>
          <ac:spMkLst>
            <pc:docMk/>
            <pc:sldMk cId="2972991622" sldId="988"/>
            <ac:spMk id="2" creationId="{C74B5061-11D8-42C0-8354-20C6A3F3FC0C}"/>
          </ac:spMkLst>
        </pc:spChg>
        <pc:spChg chg="del mod">
          <ac:chgData name="Antje Inness" userId="7684a5ef-66f8-4061-b80c-8f069f4bff9b" providerId="ADAL" clId="{A777767E-95CE-41FC-809B-71F9B348173D}" dt="2021-05-13T15:57:18.057" v="3064" actId="478"/>
          <ac:spMkLst>
            <pc:docMk/>
            <pc:sldMk cId="2972991622" sldId="988"/>
            <ac:spMk id="3" creationId="{242373F3-4DB5-4DA7-A229-761057C624DD}"/>
          </ac:spMkLst>
        </pc:spChg>
        <pc:spChg chg="mod">
          <ac:chgData name="Antje Inness" userId="7684a5ef-66f8-4061-b80c-8f069f4bff9b" providerId="ADAL" clId="{A777767E-95CE-41FC-809B-71F9B348173D}" dt="2021-05-13T13:25:33.327" v="1735" actId="1076"/>
          <ac:spMkLst>
            <pc:docMk/>
            <pc:sldMk cId="2972991622" sldId="988"/>
            <ac:spMk id="6" creationId="{29FFFB86-6CF3-46C2-9B09-F9440F042A32}"/>
          </ac:spMkLst>
        </pc:spChg>
        <pc:spChg chg="mod">
          <ac:chgData name="Antje Inness" userId="7684a5ef-66f8-4061-b80c-8f069f4bff9b" providerId="ADAL" clId="{A777767E-95CE-41FC-809B-71F9B348173D}" dt="2021-05-13T13:25:27.367" v="1733" actId="1076"/>
          <ac:spMkLst>
            <pc:docMk/>
            <pc:sldMk cId="2972991622" sldId="988"/>
            <ac:spMk id="7" creationId="{50B6D155-CAD5-47BA-AA2D-8A40D837F65D}"/>
          </ac:spMkLst>
        </pc:spChg>
        <pc:spChg chg="del mod">
          <ac:chgData name="Antje Inness" userId="7684a5ef-66f8-4061-b80c-8f069f4bff9b" providerId="ADAL" clId="{A777767E-95CE-41FC-809B-71F9B348173D}" dt="2021-05-13T13:25:11.780" v="1729" actId="478"/>
          <ac:spMkLst>
            <pc:docMk/>
            <pc:sldMk cId="2972991622" sldId="988"/>
            <ac:spMk id="8" creationId="{3563AD3D-97BB-4DA3-9DEA-8CDF10A57582}"/>
          </ac:spMkLst>
        </pc:spChg>
        <pc:spChg chg="mod">
          <ac:chgData name="Antje Inness" userId="7684a5ef-66f8-4061-b80c-8f069f4bff9b" providerId="ADAL" clId="{A777767E-95CE-41FC-809B-71F9B348173D}" dt="2021-06-06T18:46:39.888" v="3467" actId="1076"/>
          <ac:spMkLst>
            <pc:docMk/>
            <pc:sldMk cId="2972991622" sldId="988"/>
            <ac:spMk id="9" creationId="{B7CEA992-6098-413D-A6B9-810E0C03B1F4}"/>
          </ac:spMkLst>
        </pc:spChg>
        <pc:spChg chg="add mod">
          <ac:chgData name="Antje Inness" userId="7684a5ef-66f8-4061-b80c-8f069f4bff9b" providerId="ADAL" clId="{A777767E-95CE-41FC-809B-71F9B348173D}" dt="2021-05-13T13:25:37.966" v="1736" actId="1076"/>
          <ac:spMkLst>
            <pc:docMk/>
            <pc:sldMk cId="2972991622" sldId="988"/>
            <ac:spMk id="10" creationId="{376BCD84-E31C-4926-BDC5-5009C1040EC3}"/>
          </ac:spMkLst>
        </pc:spChg>
        <pc:picChg chg="del mod">
          <ac:chgData name="Antje Inness" userId="7684a5ef-66f8-4061-b80c-8f069f4bff9b" providerId="ADAL" clId="{A777767E-95CE-41FC-809B-71F9B348173D}" dt="2021-05-13T13:25:09.395" v="1728" actId="478"/>
          <ac:picMkLst>
            <pc:docMk/>
            <pc:sldMk cId="2972991622" sldId="988"/>
            <ac:picMk id="4" creationId="{74A80248-DE91-4623-BB5E-81C09174A13D}"/>
          </ac:picMkLst>
        </pc:picChg>
        <pc:picChg chg="mod">
          <ac:chgData name="Antje Inness" userId="7684a5ef-66f8-4061-b80c-8f069f4bff9b" providerId="ADAL" clId="{A777767E-95CE-41FC-809B-71F9B348173D}" dt="2021-05-13T13:25:28.975" v="1734" actId="1076"/>
          <ac:picMkLst>
            <pc:docMk/>
            <pc:sldMk cId="2972991622" sldId="988"/>
            <ac:picMk id="5" creationId="{C1A2014A-6267-4D2C-930B-16FB6D76B180}"/>
          </ac:picMkLst>
        </pc:picChg>
      </pc:sldChg>
      <pc:sldChg chg="addSp delSp modSp new del mod">
        <pc:chgData name="Antje Inness" userId="7684a5ef-66f8-4061-b80c-8f069f4bff9b" providerId="ADAL" clId="{A777767E-95CE-41FC-809B-71F9B348173D}" dt="2021-05-13T10:17:32.055" v="537" actId="47"/>
        <pc:sldMkLst>
          <pc:docMk/>
          <pc:sldMk cId="3685667603" sldId="989"/>
        </pc:sldMkLst>
        <pc:picChg chg="add mod">
          <ac:chgData name="Antje Inness" userId="7684a5ef-66f8-4061-b80c-8f069f4bff9b" providerId="ADAL" clId="{A777767E-95CE-41FC-809B-71F9B348173D}" dt="2021-05-13T09:54:44.824" v="352" actId="1076"/>
          <ac:picMkLst>
            <pc:docMk/>
            <pc:sldMk cId="3685667603" sldId="989"/>
            <ac:picMk id="4" creationId="{ED5634BD-3999-4DC9-8B94-9B0697DACED3}"/>
          </ac:picMkLst>
        </pc:picChg>
        <pc:picChg chg="add del mod">
          <ac:chgData name="Antje Inness" userId="7684a5ef-66f8-4061-b80c-8f069f4bff9b" providerId="ADAL" clId="{A777767E-95CE-41FC-809B-71F9B348173D}" dt="2021-05-13T09:59:39.222" v="362" actId="931"/>
          <ac:picMkLst>
            <pc:docMk/>
            <pc:sldMk cId="3685667603" sldId="989"/>
            <ac:picMk id="6" creationId="{8204DAD7-2A42-4EDD-A360-F41D4BB0AED2}"/>
          </ac:picMkLst>
        </pc:picChg>
      </pc:sldChg>
      <pc:sldChg chg="addSp delSp modSp new mod">
        <pc:chgData name="Antje Inness" userId="7684a5ef-66f8-4061-b80c-8f069f4bff9b" providerId="ADAL" clId="{A777767E-95CE-41FC-809B-71F9B348173D}" dt="2021-05-13T13:44:02.873" v="2415" actId="14100"/>
        <pc:sldMkLst>
          <pc:docMk/>
          <pc:sldMk cId="1732689849" sldId="990"/>
        </pc:sldMkLst>
        <pc:spChg chg="mod">
          <ac:chgData name="Antje Inness" userId="7684a5ef-66f8-4061-b80c-8f069f4bff9b" providerId="ADAL" clId="{A777767E-95CE-41FC-809B-71F9B348173D}" dt="2021-05-13T13:39:59.874" v="2319" actId="20577"/>
          <ac:spMkLst>
            <pc:docMk/>
            <pc:sldMk cId="1732689849" sldId="990"/>
            <ac:spMk id="2" creationId="{D2634478-8CD7-46E0-A177-583FD87E8D17}"/>
          </ac:spMkLst>
        </pc:spChg>
        <pc:spChg chg="add mod">
          <ac:chgData name="Antje Inness" userId="7684a5ef-66f8-4061-b80c-8f069f4bff9b" providerId="ADAL" clId="{A777767E-95CE-41FC-809B-71F9B348173D}" dt="2021-05-13T13:44:02.873" v="2415" actId="14100"/>
          <ac:spMkLst>
            <pc:docMk/>
            <pc:sldMk cId="1732689849" sldId="990"/>
            <ac:spMk id="6" creationId="{50A9418F-FCCC-41FD-8851-FC8B157C3B14}"/>
          </ac:spMkLst>
        </pc:spChg>
        <pc:spChg chg="add mod">
          <ac:chgData name="Antje Inness" userId="7684a5ef-66f8-4061-b80c-8f069f4bff9b" providerId="ADAL" clId="{A777767E-95CE-41FC-809B-71F9B348173D}" dt="2021-05-13T13:42:09.514" v="2386" actId="207"/>
          <ac:spMkLst>
            <pc:docMk/>
            <pc:sldMk cId="1732689849" sldId="990"/>
            <ac:spMk id="7" creationId="{4E9380F1-4615-47A6-838B-8E27209232D4}"/>
          </ac:spMkLst>
        </pc:spChg>
        <pc:spChg chg="add mod">
          <ac:chgData name="Antje Inness" userId="7684a5ef-66f8-4061-b80c-8f069f4bff9b" providerId="ADAL" clId="{A777767E-95CE-41FC-809B-71F9B348173D}" dt="2021-05-13T13:43:23.207" v="2403" actId="1076"/>
          <ac:spMkLst>
            <pc:docMk/>
            <pc:sldMk cId="1732689849" sldId="990"/>
            <ac:spMk id="13" creationId="{9D86B165-7BD3-417D-B6A2-BFC5D64F1316}"/>
          </ac:spMkLst>
        </pc:spChg>
        <pc:spChg chg="add mod">
          <ac:chgData name="Antje Inness" userId="7684a5ef-66f8-4061-b80c-8f069f4bff9b" providerId="ADAL" clId="{A777767E-95CE-41FC-809B-71F9B348173D}" dt="2021-05-13T13:43:48.195" v="2413" actId="20577"/>
          <ac:spMkLst>
            <pc:docMk/>
            <pc:sldMk cId="1732689849" sldId="990"/>
            <ac:spMk id="15" creationId="{9A2F3E2A-6A88-471D-A47A-82EABA571A51}"/>
          </ac:spMkLst>
        </pc:spChg>
        <pc:picChg chg="add del">
          <ac:chgData name="Antje Inness" userId="7684a5ef-66f8-4061-b80c-8f069f4bff9b" providerId="ADAL" clId="{A777767E-95CE-41FC-809B-71F9B348173D}" dt="2021-05-13T10:00:06.793" v="365" actId="478"/>
          <ac:picMkLst>
            <pc:docMk/>
            <pc:sldMk cId="1732689849" sldId="990"/>
            <ac:picMk id="3" creationId="{0951ED9F-8FB5-4C0E-9642-7A46D7EEB264}"/>
          </ac:picMkLst>
        </pc:picChg>
        <pc:picChg chg="add mod modCrop">
          <ac:chgData name="Antje Inness" userId="7684a5ef-66f8-4061-b80c-8f069f4bff9b" providerId="ADAL" clId="{A777767E-95CE-41FC-809B-71F9B348173D}" dt="2021-05-13T13:41:10.592" v="2372" actId="1076"/>
          <ac:picMkLst>
            <pc:docMk/>
            <pc:sldMk cId="1732689849" sldId="990"/>
            <ac:picMk id="5" creationId="{C3D6BCAC-9F71-4A9E-991D-DE361E562358}"/>
          </ac:picMkLst>
        </pc:picChg>
        <pc:cxnChg chg="add mod">
          <ac:chgData name="Antje Inness" userId="7684a5ef-66f8-4061-b80c-8f069f4bff9b" providerId="ADAL" clId="{A777767E-95CE-41FC-809B-71F9B348173D}" dt="2021-05-13T13:42:27.614" v="2391" actId="1076"/>
          <ac:cxnSpMkLst>
            <pc:docMk/>
            <pc:sldMk cId="1732689849" sldId="990"/>
            <ac:cxnSpMk id="9" creationId="{D03C7909-DF17-4366-B8D8-3E0122CD8DE1}"/>
          </ac:cxnSpMkLst>
        </pc:cxnChg>
        <pc:cxnChg chg="add mod">
          <ac:chgData name="Antje Inness" userId="7684a5ef-66f8-4061-b80c-8f069f4bff9b" providerId="ADAL" clId="{A777767E-95CE-41FC-809B-71F9B348173D}" dt="2021-05-13T13:42:37.047" v="2394" actId="14100"/>
          <ac:cxnSpMkLst>
            <pc:docMk/>
            <pc:sldMk cId="1732689849" sldId="990"/>
            <ac:cxnSpMk id="11" creationId="{CE77616A-7252-453F-A847-9DFF41D1ABBF}"/>
          </ac:cxnSpMkLst>
        </pc:cxnChg>
        <pc:cxnChg chg="add mod">
          <ac:chgData name="Antje Inness" userId="7684a5ef-66f8-4061-b80c-8f069f4bff9b" providerId="ADAL" clId="{A777767E-95CE-41FC-809B-71F9B348173D}" dt="2021-05-13T13:43:19.494" v="2402" actId="208"/>
          <ac:cxnSpMkLst>
            <pc:docMk/>
            <pc:sldMk cId="1732689849" sldId="990"/>
            <ac:cxnSpMk id="14" creationId="{F8785B3F-8B51-4806-B5AF-58A5B677DECA}"/>
          </ac:cxnSpMkLst>
        </pc:cxnChg>
        <pc:cxnChg chg="add mod">
          <ac:chgData name="Antje Inness" userId="7684a5ef-66f8-4061-b80c-8f069f4bff9b" providerId="ADAL" clId="{A777767E-95CE-41FC-809B-71F9B348173D}" dt="2021-05-13T13:43:39.921" v="2408" actId="14100"/>
          <ac:cxnSpMkLst>
            <pc:docMk/>
            <pc:sldMk cId="1732689849" sldId="990"/>
            <ac:cxnSpMk id="16" creationId="{C1A8749B-C9DD-4F1E-B559-5925BB40C7F1}"/>
          </ac:cxnSpMkLst>
        </pc:cxnChg>
      </pc:sldChg>
      <pc:sldChg chg="addSp modSp new del mod">
        <pc:chgData name="Antje Inness" userId="7684a5ef-66f8-4061-b80c-8f069f4bff9b" providerId="ADAL" clId="{A777767E-95CE-41FC-809B-71F9B348173D}" dt="2021-05-13T09:58:50.293" v="357" actId="47"/>
        <pc:sldMkLst>
          <pc:docMk/>
          <pc:sldMk cId="3036750756" sldId="990"/>
        </pc:sldMkLst>
        <pc:picChg chg="add mod">
          <ac:chgData name="Antje Inness" userId="7684a5ef-66f8-4061-b80c-8f069f4bff9b" providerId="ADAL" clId="{A777767E-95CE-41FC-809B-71F9B348173D}" dt="2021-05-13T09:58:44.270" v="356" actId="962"/>
          <ac:picMkLst>
            <pc:docMk/>
            <pc:sldMk cId="3036750756" sldId="990"/>
            <ac:picMk id="4" creationId="{440477CE-D794-4180-A899-387172132B6C}"/>
          </ac:picMkLst>
        </pc:picChg>
      </pc:sldChg>
      <pc:sldChg chg="modSp new del mod">
        <pc:chgData name="Antje Inness" userId="7684a5ef-66f8-4061-b80c-8f069f4bff9b" providerId="ADAL" clId="{A777767E-95CE-41FC-809B-71F9B348173D}" dt="2021-05-13T13:46:03.374" v="2575" actId="47"/>
        <pc:sldMkLst>
          <pc:docMk/>
          <pc:sldMk cId="855154728" sldId="991"/>
        </pc:sldMkLst>
        <pc:spChg chg="mod">
          <ac:chgData name="Antje Inness" userId="7684a5ef-66f8-4061-b80c-8f069f4bff9b" providerId="ADAL" clId="{A777767E-95CE-41FC-809B-71F9B348173D}" dt="2021-05-13T12:55:28.577" v="1529" actId="20577"/>
          <ac:spMkLst>
            <pc:docMk/>
            <pc:sldMk cId="855154728" sldId="991"/>
            <ac:spMk id="2" creationId="{939C6CD0-951C-4088-AE88-F00AC85C1599}"/>
          </ac:spMkLst>
        </pc:spChg>
      </pc:sldChg>
      <pc:sldChg chg="new del">
        <pc:chgData name="Antje Inness" userId="7684a5ef-66f8-4061-b80c-8f069f4bff9b" providerId="ADAL" clId="{A777767E-95CE-41FC-809B-71F9B348173D}" dt="2021-05-13T13:46:08.359" v="2576" actId="47"/>
        <pc:sldMkLst>
          <pc:docMk/>
          <pc:sldMk cId="2101725102" sldId="992"/>
        </pc:sldMkLst>
      </pc:sldChg>
      <pc:sldChg chg="addSp modSp new mod ord">
        <pc:chgData name="Antje Inness" userId="7684a5ef-66f8-4061-b80c-8f069f4bff9b" providerId="ADAL" clId="{A777767E-95CE-41FC-809B-71F9B348173D}" dt="2021-05-24T14:35:18.862" v="3420" actId="6549"/>
        <pc:sldMkLst>
          <pc:docMk/>
          <pc:sldMk cId="2100678904" sldId="993"/>
        </pc:sldMkLst>
        <pc:spChg chg="mod">
          <ac:chgData name="Antje Inness" userId="7684a5ef-66f8-4061-b80c-8f069f4bff9b" providerId="ADAL" clId="{A777767E-95CE-41FC-809B-71F9B348173D}" dt="2021-05-13T10:15:35.664" v="491"/>
          <ac:spMkLst>
            <pc:docMk/>
            <pc:sldMk cId="2100678904" sldId="993"/>
            <ac:spMk id="2" creationId="{3A66281E-1595-4367-BECE-81A2D56A9315}"/>
          </ac:spMkLst>
        </pc:spChg>
        <pc:spChg chg="mod">
          <ac:chgData name="Antje Inness" userId="7684a5ef-66f8-4061-b80c-8f069f4bff9b" providerId="ADAL" clId="{A777767E-95CE-41FC-809B-71F9B348173D}" dt="2021-05-13T10:10:11.135" v="428" actId="20577"/>
          <ac:spMkLst>
            <pc:docMk/>
            <pc:sldMk cId="2100678904" sldId="993"/>
            <ac:spMk id="3" creationId="{22790CE5-3D0C-4613-9EE9-F045C3EAA872}"/>
          </ac:spMkLst>
        </pc:spChg>
        <pc:spChg chg="add mod ord">
          <ac:chgData name="Antje Inness" userId="7684a5ef-66f8-4061-b80c-8f069f4bff9b" providerId="ADAL" clId="{A777767E-95CE-41FC-809B-71F9B348173D}" dt="2021-05-13T11:07:16.625" v="1163" actId="14100"/>
          <ac:spMkLst>
            <pc:docMk/>
            <pc:sldMk cId="2100678904" sldId="993"/>
            <ac:spMk id="4" creationId="{5395EFEF-2361-4C9C-9FD2-B52CC529CFA3}"/>
          </ac:spMkLst>
        </pc:spChg>
        <pc:spChg chg="add mod">
          <ac:chgData name="Antje Inness" userId="7684a5ef-66f8-4061-b80c-8f069f4bff9b" providerId="ADAL" clId="{A777767E-95CE-41FC-809B-71F9B348173D}" dt="2021-05-13T10:16:58.462" v="535" actId="20577"/>
          <ac:spMkLst>
            <pc:docMk/>
            <pc:sldMk cId="2100678904" sldId="993"/>
            <ac:spMk id="9" creationId="{58C488F6-98ED-4D15-9530-B2984E1FC156}"/>
          </ac:spMkLst>
        </pc:spChg>
        <pc:spChg chg="add mod">
          <ac:chgData name="Antje Inness" userId="7684a5ef-66f8-4061-b80c-8f069f4bff9b" providerId="ADAL" clId="{A777767E-95CE-41FC-809B-71F9B348173D}" dt="2021-05-24T14:35:18.862" v="3420" actId="6549"/>
          <ac:spMkLst>
            <pc:docMk/>
            <pc:sldMk cId="2100678904" sldId="993"/>
            <ac:spMk id="10" creationId="{D86C6C2E-F093-4B46-AA90-9AE82D0E7AC4}"/>
          </ac:spMkLst>
        </pc:spChg>
        <pc:picChg chg="add mod">
          <ac:chgData name="Antje Inness" userId="7684a5ef-66f8-4061-b80c-8f069f4bff9b" providerId="ADAL" clId="{A777767E-95CE-41FC-809B-71F9B348173D}" dt="2021-05-13T10:13:26.899" v="490" actId="1076"/>
          <ac:picMkLst>
            <pc:docMk/>
            <pc:sldMk cId="2100678904" sldId="993"/>
            <ac:picMk id="6" creationId="{F4A6A921-DBD8-4E4E-8D21-6B4B46975312}"/>
          </ac:picMkLst>
        </pc:picChg>
        <pc:picChg chg="add mod">
          <ac:chgData name="Antje Inness" userId="7684a5ef-66f8-4061-b80c-8f069f4bff9b" providerId="ADAL" clId="{A777767E-95CE-41FC-809B-71F9B348173D}" dt="2021-05-13T11:05:13.864" v="1048" actId="1076"/>
          <ac:picMkLst>
            <pc:docMk/>
            <pc:sldMk cId="2100678904" sldId="993"/>
            <ac:picMk id="8" creationId="{BBC415B4-1FE9-4AB5-A38D-B820352D8C4F}"/>
          </ac:picMkLst>
        </pc:picChg>
      </pc:sldChg>
      <pc:sldChg chg="addSp modSp new del mod">
        <pc:chgData name="Antje Inness" userId="7684a5ef-66f8-4061-b80c-8f069f4bff9b" providerId="ADAL" clId="{A777767E-95CE-41FC-809B-71F9B348173D}" dt="2021-05-13T10:43:04.019" v="673" actId="47"/>
        <pc:sldMkLst>
          <pc:docMk/>
          <pc:sldMk cId="972437902" sldId="994"/>
        </pc:sldMkLst>
        <pc:picChg chg="add mod">
          <ac:chgData name="Antje Inness" userId="7684a5ef-66f8-4061-b80c-8f069f4bff9b" providerId="ADAL" clId="{A777767E-95CE-41FC-809B-71F9B348173D}" dt="2021-05-13T10:27:45.702" v="577" actId="688"/>
          <ac:picMkLst>
            <pc:docMk/>
            <pc:sldMk cId="972437902" sldId="994"/>
            <ac:picMk id="3" creationId="{92031007-7C8E-4AEA-9322-CB7BDF2DD3CF}"/>
          </ac:picMkLst>
        </pc:picChg>
        <pc:picChg chg="add mod">
          <ac:chgData name="Antje Inness" userId="7684a5ef-66f8-4061-b80c-8f069f4bff9b" providerId="ADAL" clId="{A777767E-95CE-41FC-809B-71F9B348173D}" dt="2021-05-13T10:33:08.510" v="604" actId="339"/>
          <ac:picMkLst>
            <pc:docMk/>
            <pc:sldMk cId="972437902" sldId="994"/>
            <ac:picMk id="4" creationId="{BE516776-C600-422B-B4BB-1A2634717BB3}"/>
          </ac:picMkLst>
        </pc:picChg>
        <pc:picChg chg="add mod">
          <ac:chgData name="Antje Inness" userId="7684a5ef-66f8-4061-b80c-8f069f4bff9b" providerId="ADAL" clId="{A777767E-95CE-41FC-809B-71F9B348173D}" dt="2021-05-13T10:25:45.812" v="567" actId="1076"/>
          <ac:picMkLst>
            <pc:docMk/>
            <pc:sldMk cId="972437902" sldId="994"/>
            <ac:picMk id="5" creationId="{5B9A20C6-592C-4056-9EC4-F08CFF672863}"/>
          </ac:picMkLst>
        </pc:picChg>
        <pc:picChg chg="add mod modCrop">
          <ac:chgData name="Antje Inness" userId="7684a5ef-66f8-4061-b80c-8f069f4bff9b" providerId="ADAL" clId="{A777767E-95CE-41FC-809B-71F9B348173D}" dt="2021-05-13T10:32:17.752" v="599" actId="339"/>
          <ac:picMkLst>
            <pc:docMk/>
            <pc:sldMk cId="972437902" sldId="994"/>
            <ac:picMk id="6" creationId="{DCB094AF-C64C-4332-9AA9-76BAC103A730}"/>
          </ac:picMkLst>
        </pc:picChg>
      </pc:sldChg>
      <pc:sldChg chg="addSp modSp new mod ord modAnim">
        <pc:chgData name="Antje Inness" userId="7684a5ef-66f8-4061-b80c-8f069f4bff9b" providerId="ADAL" clId="{A777767E-95CE-41FC-809B-71F9B348173D}" dt="2021-05-17T09:52:57.549" v="3126" actId="1038"/>
        <pc:sldMkLst>
          <pc:docMk/>
          <pc:sldMk cId="1689334090" sldId="995"/>
        </pc:sldMkLst>
        <pc:spChg chg="mod">
          <ac:chgData name="Antje Inness" userId="7684a5ef-66f8-4061-b80c-8f069f4bff9b" providerId="ADAL" clId="{A777767E-95CE-41FC-809B-71F9B348173D}" dt="2021-05-13T10:53:13.418" v="872" actId="20577"/>
          <ac:spMkLst>
            <pc:docMk/>
            <pc:sldMk cId="1689334090" sldId="995"/>
            <ac:spMk id="2" creationId="{8260C907-B62E-4DAA-B02F-44BCC469F69D}"/>
          </ac:spMkLst>
        </pc:spChg>
        <pc:spChg chg="add mod">
          <ac:chgData name="Antje Inness" userId="7684a5ef-66f8-4061-b80c-8f069f4bff9b" providerId="ADAL" clId="{A777767E-95CE-41FC-809B-71F9B348173D}" dt="2021-05-13T10:48:34.528" v="716" actId="20577"/>
          <ac:spMkLst>
            <pc:docMk/>
            <pc:sldMk cId="1689334090" sldId="995"/>
            <ac:spMk id="8" creationId="{38EB19E5-7B0E-41A4-9C8E-59BB56D8C6EC}"/>
          </ac:spMkLst>
        </pc:spChg>
        <pc:spChg chg="add mod">
          <ac:chgData name="Antje Inness" userId="7684a5ef-66f8-4061-b80c-8f069f4bff9b" providerId="ADAL" clId="{A777767E-95CE-41FC-809B-71F9B348173D}" dt="2021-05-13T10:49:00.760" v="726" actId="20577"/>
          <ac:spMkLst>
            <pc:docMk/>
            <pc:sldMk cId="1689334090" sldId="995"/>
            <ac:spMk id="9" creationId="{CC61821F-89FD-4FDB-BE32-9B954109670E}"/>
          </ac:spMkLst>
        </pc:spChg>
        <pc:spChg chg="add mod">
          <ac:chgData name="Antje Inness" userId="7684a5ef-66f8-4061-b80c-8f069f4bff9b" providerId="ADAL" clId="{A777767E-95CE-41FC-809B-71F9B348173D}" dt="2021-05-13T10:50:26.087" v="741" actId="20577"/>
          <ac:spMkLst>
            <pc:docMk/>
            <pc:sldMk cId="1689334090" sldId="995"/>
            <ac:spMk id="11" creationId="{0C9559B2-FA1E-4020-9DC0-BFA71FCBEEB7}"/>
          </ac:spMkLst>
        </pc:spChg>
        <pc:spChg chg="add mod">
          <ac:chgData name="Antje Inness" userId="7684a5ef-66f8-4061-b80c-8f069f4bff9b" providerId="ADAL" clId="{A777767E-95CE-41FC-809B-71F9B348173D}" dt="2021-05-13T10:57:24.365" v="918" actId="122"/>
          <ac:spMkLst>
            <pc:docMk/>
            <pc:sldMk cId="1689334090" sldId="995"/>
            <ac:spMk id="12" creationId="{4F13E3F5-4E65-441A-8FC6-26A5402C3CF2}"/>
          </ac:spMkLst>
        </pc:spChg>
        <pc:spChg chg="add mod">
          <ac:chgData name="Antje Inness" userId="7684a5ef-66f8-4061-b80c-8f069f4bff9b" providerId="ADAL" clId="{A777767E-95CE-41FC-809B-71F9B348173D}" dt="2021-05-13T13:51:23.367" v="2606" actId="1076"/>
          <ac:spMkLst>
            <pc:docMk/>
            <pc:sldMk cId="1689334090" sldId="995"/>
            <ac:spMk id="13" creationId="{7D14699A-0B2F-4774-A11C-9B217ADAC4F9}"/>
          </ac:spMkLst>
        </pc:spChg>
        <pc:spChg chg="add mod">
          <ac:chgData name="Antje Inness" userId="7684a5ef-66f8-4061-b80c-8f069f4bff9b" providerId="ADAL" clId="{A777767E-95CE-41FC-809B-71F9B348173D}" dt="2021-05-13T13:56:09.744" v="2645" actId="14100"/>
          <ac:spMkLst>
            <pc:docMk/>
            <pc:sldMk cId="1689334090" sldId="995"/>
            <ac:spMk id="14" creationId="{393DE53F-0469-4B6E-A781-758F11EC5E5C}"/>
          </ac:spMkLst>
        </pc:spChg>
        <pc:picChg chg="add mod">
          <ac:chgData name="Antje Inness" userId="7684a5ef-66f8-4061-b80c-8f069f4bff9b" providerId="ADAL" clId="{A777767E-95CE-41FC-809B-71F9B348173D}" dt="2021-05-13T13:51:19.238" v="2605" actId="1076"/>
          <ac:picMkLst>
            <pc:docMk/>
            <pc:sldMk cId="1689334090" sldId="995"/>
            <ac:picMk id="3" creationId="{1F9257C3-D8B7-4EC7-8A82-76ED6033BBE1}"/>
          </ac:picMkLst>
        </pc:picChg>
        <pc:picChg chg="add mod ord modCrop">
          <ac:chgData name="Antje Inness" userId="7684a5ef-66f8-4061-b80c-8f069f4bff9b" providerId="ADAL" clId="{A777767E-95CE-41FC-809B-71F9B348173D}" dt="2021-05-13T10:50:08.995" v="733" actId="166"/>
          <ac:picMkLst>
            <pc:docMk/>
            <pc:sldMk cId="1689334090" sldId="995"/>
            <ac:picMk id="4" creationId="{B4B39F9A-26BF-400F-81E9-4A9BCBDCD301}"/>
          </ac:picMkLst>
        </pc:picChg>
        <pc:picChg chg="add mod ord">
          <ac:chgData name="Antje Inness" userId="7684a5ef-66f8-4061-b80c-8f069f4bff9b" providerId="ADAL" clId="{A777767E-95CE-41FC-809B-71F9B348173D}" dt="2021-05-13T10:44:53.499" v="695" actId="167"/>
          <ac:picMkLst>
            <pc:docMk/>
            <pc:sldMk cId="1689334090" sldId="995"/>
            <ac:picMk id="5" creationId="{6F72B834-45B8-49ED-9BDC-DCE871D3707C}"/>
          </ac:picMkLst>
        </pc:picChg>
        <pc:picChg chg="add mod ord">
          <ac:chgData name="Antje Inness" userId="7684a5ef-66f8-4061-b80c-8f069f4bff9b" providerId="ADAL" clId="{A777767E-95CE-41FC-809B-71F9B348173D}" dt="2021-05-13T10:50:08.995" v="733" actId="166"/>
          <ac:picMkLst>
            <pc:docMk/>
            <pc:sldMk cId="1689334090" sldId="995"/>
            <ac:picMk id="6" creationId="{101CD3B7-CC7A-4273-AB74-4A39FC33C29C}"/>
          </ac:picMkLst>
        </pc:picChg>
        <pc:picChg chg="add mod ord">
          <ac:chgData name="Antje Inness" userId="7684a5ef-66f8-4061-b80c-8f069f4bff9b" providerId="ADAL" clId="{A777767E-95CE-41FC-809B-71F9B348173D}" dt="2021-05-13T10:44:49.700" v="694" actId="167"/>
          <ac:picMkLst>
            <pc:docMk/>
            <pc:sldMk cId="1689334090" sldId="995"/>
            <ac:picMk id="7" creationId="{F49882A7-2414-42D4-90AC-151BACDCF667}"/>
          </ac:picMkLst>
        </pc:picChg>
        <pc:picChg chg="add mod">
          <ac:chgData name="Antje Inness" userId="7684a5ef-66f8-4061-b80c-8f069f4bff9b" providerId="ADAL" clId="{A777767E-95CE-41FC-809B-71F9B348173D}" dt="2021-05-17T09:52:57.549" v="3126" actId="1038"/>
          <ac:picMkLst>
            <pc:docMk/>
            <pc:sldMk cId="1689334090" sldId="995"/>
            <ac:picMk id="10" creationId="{824E5192-7211-4A61-974D-DE1D4E95329C}"/>
          </ac:picMkLst>
        </pc:picChg>
      </pc:sldChg>
      <pc:sldChg chg="addSp modSp new mod ord">
        <pc:chgData name="Antje Inness" userId="7684a5ef-66f8-4061-b80c-8f069f4bff9b" providerId="ADAL" clId="{A777767E-95CE-41FC-809B-71F9B348173D}" dt="2021-06-06T18:47:45.088" v="3468" actId="1076"/>
        <pc:sldMkLst>
          <pc:docMk/>
          <pc:sldMk cId="1322692439" sldId="996"/>
        </pc:sldMkLst>
        <pc:spChg chg="mod">
          <ac:chgData name="Antje Inness" userId="7684a5ef-66f8-4061-b80c-8f069f4bff9b" providerId="ADAL" clId="{A777767E-95CE-41FC-809B-71F9B348173D}" dt="2021-05-13T11:04:31.799" v="1042" actId="20577"/>
          <ac:spMkLst>
            <pc:docMk/>
            <pc:sldMk cId="1322692439" sldId="996"/>
            <ac:spMk id="2" creationId="{5B1C4386-86E7-4D9C-A31E-96FC535C4951}"/>
          </ac:spMkLst>
        </pc:spChg>
        <pc:spChg chg="add mod ord">
          <ac:chgData name="Antje Inness" userId="7684a5ef-66f8-4061-b80c-8f069f4bff9b" providerId="ADAL" clId="{A777767E-95CE-41FC-809B-71F9B348173D}" dt="2021-05-13T11:45:32.615" v="1520" actId="1076"/>
          <ac:spMkLst>
            <pc:docMk/>
            <pc:sldMk cId="1322692439" sldId="996"/>
            <ac:spMk id="3" creationId="{92ED9798-9E15-4B78-A0AE-A2BCE8B4707E}"/>
          </ac:spMkLst>
        </pc:spChg>
        <pc:spChg chg="add mod">
          <ac:chgData name="Antje Inness" userId="7684a5ef-66f8-4061-b80c-8f069f4bff9b" providerId="ADAL" clId="{A777767E-95CE-41FC-809B-71F9B348173D}" dt="2021-06-06T18:47:45.088" v="3468" actId="1076"/>
          <ac:spMkLst>
            <pc:docMk/>
            <pc:sldMk cId="1322692439" sldId="996"/>
            <ac:spMk id="6" creationId="{10A65EAC-0CA6-4F70-AA4B-230C2A6EC2B2}"/>
          </ac:spMkLst>
        </pc:spChg>
        <pc:picChg chg="add mod">
          <ac:chgData name="Antje Inness" userId="7684a5ef-66f8-4061-b80c-8f069f4bff9b" providerId="ADAL" clId="{A777767E-95CE-41FC-809B-71F9B348173D}" dt="2021-05-13T11:45:29.111" v="1519" actId="14100"/>
          <ac:picMkLst>
            <pc:docMk/>
            <pc:sldMk cId="1322692439" sldId="996"/>
            <ac:picMk id="5" creationId="{A349991D-244A-4B51-B643-E34CB3B6E292}"/>
          </ac:picMkLst>
        </pc:picChg>
      </pc:sldChg>
      <pc:sldChg chg="new del">
        <pc:chgData name="Antje Inness" userId="7684a5ef-66f8-4061-b80c-8f069f4bff9b" providerId="ADAL" clId="{A777767E-95CE-41FC-809B-71F9B348173D}" dt="2021-05-13T10:58:55.667" v="996" actId="47"/>
        <pc:sldMkLst>
          <pc:docMk/>
          <pc:sldMk cId="2841755713" sldId="996"/>
        </pc:sldMkLst>
      </pc:sldChg>
      <pc:sldChg chg="add">
        <pc:chgData name="Antje Inness" userId="7684a5ef-66f8-4061-b80c-8f069f4bff9b" providerId="ADAL" clId="{A777767E-95CE-41FC-809B-71F9B348173D}" dt="2021-05-13T12:55:56.696" v="1531"/>
        <pc:sldMkLst>
          <pc:docMk/>
          <pc:sldMk cId="4240793781" sldId="997"/>
        </pc:sldMkLst>
      </pc:sldChg>
      <pc:sldChg chg="addSp delSp modSp new del mod modTransition">
        <pc:chgData name="Antje Inness" userId="7684a5ef-66f8-4061-b80c-8f069f4bff9b" providerId="ADAL" clId="{A777767E-95CE-41FC-809B-71F9B348173D}" dt="2021-05-24T14:39:33.210" v="3425" actId="47"/>
        <pc:sldMkLst>
          <pc:docMk/>
          <pc:sldMk cId="1147676098" sldId="998"/>
        </pc:sldMkLst>
        <pc:spChg chg="mod">
          <ac:chgData name="Antje Inness" userId="7684a5ef-66f8-4061-b80c-8f069f4bff9b" providerId="ADAL" clId="{A777767E-95CE-41FC-809B-71F9B348173D}" dt="2021-05-13T13:58:01.492" v="2712" actId="20577"/>
          <ac:spMkLst>
            <pc:docMk/>
            <pc:sldMk cId="1147676098" sldId="998"/>
            <ac:spMk id="2" creationId="{1B7DBBE4-3DA7-4B9B-B08D-ADCE83570901}"/>
          </ac:spMkLst>
        </pc:spChg>
        <pc:spChg chg="add del mod">
          <ac:chgData name="Antje Inness" userId="7684a5ef-66f8-4061-b80c-8f069f4bff9b" providerId="ADAL" clId="{A777767E-95CE-41FC-809B-71F9B348173D}" dt="2021-05-13T13:57:21.500" v="2650"/>
          <ac:spMkLst>
            <pc:docMk/>
            <pc:sldMk cId="1147676098" sldId="998"/>
            <ac:spMk id="10" creationId="{D8F201EB-9742-474C-8492-082DBC392DBF}"/>
          </ac:spMkLst>
        </pc:spChg>
        <pc:spChg chg="add mod">
          <ac:chgData name="Antje Inness" userId="7684a5ef-66f8-4061-b80c-8f069f4bff9b" providerId="ADAL" clId="{A777767E-95CE-41FC-809B-71F9B348173D}" dt="2021-05-13T15:53:23.337" v="3053" actId="20577"/>
          <ac:spMkLst>
            <pc:docMk/>
            <pc:sldMk cId="1147676098" sldId="998"/>
            <ac:spMk id="11" creationId="{85D6FB25-527E-461C-B112-4E2F5F559C1B}"/>
          </ac:spMkLst>
        </pc:spChg>
        <pc:picChg chg="add mod">
          <ac:chgData name="Antje Inness" userId="7684a5ef-66f8-4061-b80c-8f069f4bff9b" providerId="ADAL" clId="{A777767E-95CE-41FC-809B-71F9B348173D}" dt="2021-05-13T13:58:29.382" v="2752" actId="14100"/>
          <ac:picMkLst>
            <pc:docMk/>
            <pc:sldMk cId="1147676098" sldId="998"/>
            <ac:picMk id="3" creationId="{B018A4A6-2BE2-4251-A3A5-C53B4CBF045B}"/>
          </ac:picMkLst>
        </pc:picChg>
        <pc:picChg chg="add mod modCrop">
          <ac:chgData name="Antje Inness" userId="7684a5ef-66f8-4061-b80c-8f069f4bff9b" providerId="ADAL" clId="{A777767E-95CE-41FC-809B-71F9B348173D}" dt="2021-05-13T13:04:55.497" v="1641" actId="1076"/>
          <ac:picMkLst>
            <pc:docMk/>
            <pc:sldMk cId="1147676098" sldId="998"/>
            <ac:picMk id="5" creationId="{952C8DDE-2B91-4AAA-9C20-7CBD92E1D798}"/>
          </ac:picMkLst>
        </pc:picChg>
        <pc:picChg chg="add mod">
          <ac:chgData name="Antje Inness" userId="7684a5ef-66f8-4061-b80c-8f069f4bff9b" providerId="ADAL" clId="{A777767E-95CE-41FC-809B-71F9B348173D}" dt="2021-05-13T15:53:45.447" v="3054" actId="14100"/>
          <ac:picMkLst>
            <pc:docMk/>
            <pc:sldMk cId="1147676098" sldId="998"/>
            <ac:picMk id="7" creationId="{D4B36EFD-30FC-490C-9D9C-5039021F8C45}"/>
          </ac:picMkLst>
        </pc:picChg>
        <pc:picChg chg="add mod ord">
          <ac:chgData name="Antje Inness" userId="7684a5ef-66f8-4061-b80c-8f069f4bff9b" providerId="ADAL" clId="{A777767E-95CE-41FC-809B-71F9B348173D}" dt="2021-05-13T13:57:10.126" v="2647" actId="14100"/>
          <ac:picMkLst>
            <pc:docMk/>
            <pc:sldMk cId="1147676098" sldId="998"/>
            <ac:picMk id="9" creationId="{16F312C1-FEC4-4A5F-8DFA-2402DE70DAC8}"/>
          </ac:picMkLst>
        </pc:picChg>
      </pc:sldChg>
      <pc:sldChg chg="addSp delSp modSp add mod ord">
        <pc:chgData name="Antje Inness" userId="7684a5ef-66f8-4061-b80c-8f069f4bff9b" providerId="ADAL" clId="{A777767E-95CE-41FC-809B-71F9B348173D}" dt="2021-05-13T15:59:11.930" v="3123" actId="6549"/>
        <pc:sldMkLst>
          <pc:docMk/>
          <pc:sldMk cId="407357296" sldId="999"/>
        </pc:sldMkLst>
        <pc:spChg chg="mod">
          <ac:chgData name="Antje Inness" userId="7684a5ef-66f8-4061-b80c-8f069f4bff9b" providerId="ADAL" clId="{A777767E-95CE-41FC-809B-71F9B348173D}" dt="2021-05-13T13:28:30.705" v="1996" actId="6549"/>
          <ac:spMkLst>
            <pc:docMk/>
            <pc:sldMk cId="407357296" sldId="999"/>
            <ac:spMk id="2" creationId="{B4E4AA33-14A0-4376-A412-4B939A8D450A}"/>
          </ac:spMkLst>
        </pc:spChg>
        <pc:spChg chg="add mod">
          <ac:chgData name="Antje Inness" userId="7684a5ef-66f8-4061-b80c-8f069f4bff9b" providerId="ADAL" clId="{A777767E-95CE-41FC-809B-71F9B348173D}" dt="2021-05-13T15:59:11.930" v="3123" actId="6549"/>
          <ac:spMkLst>
            <pc:docMk/>
            <pc:sldMk cId="407357296" sldId="999"/>
            <ac:spMk id="3" creationId="{27ACD36C-E965-48CA-9741-6CEFD904CC13}"/>
          </ac:spMkLst>
        </pc:spChg>
        <pc:spChg chg="del">
          <ac:chgData name="Antje Inness" userId="7684a5ef-66f8-4061-b80c-8f069f4bff9b" providerId="ADAL" clId="{A777767E-95CE-41FC-809B-71F9B348173D}" dt="2021-05-13T13:23:26.116" v="1706" actId="478"/>
          <ac:spMkLst>
            <pc:docMk/>
            <pc:sldMk cId="407357296" sldId="999"/>
            <ac:spMk id="7" creationId="{08CD1619-9847-4BA7-9B16-4F74514DA1F5}"/>
          </ac:spMkLst>
        </pc:spChg>
        <pc:spChg chg="mod">
          <ac:chgData name="Antje Inness" userId="7684a5ef-66f8-4061-b80c-8f069f4bff9b" providerId="ADAL" clId="{A777767E-95CE-41FC-809B-71F9B348173D}" dt="2021-05-13T13:23:35.495" v="1707" actId="1076"/>
          <ac:spMkLst>
            <pc:docMk/>
            <pc:sldMk cId="407357296" sldId="999"/>
            <ac:spMk id="8" creationId="{6F9D3AEA-4410-4DF5-9864-A084C228CECA}"/>
          </ac:spMkLst>
        </pc:spChg>
        <pc:spChg chg="del">
          <ac:chgData name="Antje Inness" userId="7684a5ef-66f8-4061-b80c-8f069f4bff9b" providerId="ADAL" clId="{A777767E-95CE-41FC-809B-71F9B348173D}" dt="2021-05-13T13:23:23.823" v="1704" actId="478"/>
          <ac:spMkLst>
            <pc:docMk/>
            <pc:sldMk cId="407357296" sldId="999"/>
            <ac:spMk id="9" creationId="{22446378-36C6-40B1-860A-9C706FB0ED50}"/>
          </ac:spMkLst>
        </pc:spChg>
        <pc:spChg chg="del mod">
          <ac:chgData name="Antje Inness" userId="7684a5ef-66f8-4061-b80c-8f069f4bff9b" providerId="ADAL" clId="{A777767E-95CE-41FC-809B-71F9B348173D}" dt="2021-05-13T13:38:31.250" v="2300" actId="478"/>
          <ac:spMkLst>
            <pc:docMk/>
            <pc:sldMk cId="407357296" sldId="999"/>
            <ac:spMk id="13" creationId="{0DD4CF6A-619A-4B34-B606-AB311E6455C2}"/>
          </ac:spMkLst>
        </pc:spChg>
        <pc:spChg chg="mod">
          <ac:chgData name="Antje Inness" userId="7684a5ef-66f8-4061-b80c-8f069f4bff9b" providerId="ADAL" clId="{A777767E-95CE-41FC-809B-71F9B348173D}" dt="2021-05-13T13:23:35.495" v="1707" actId="1076"/>
          <ac:spMkLst>
            <pc:docMk/>
            <pc:sldMk cId="407357296" sldId="999"/>
            <ac:spMk id="14" creationId="{7639AC6F-793C-4CE0-A4F2-60D2247BF7A0}"/>
          </ac:spMkLst>
        </pc:spChg>
        <pc:spChg chg="mod">
          <ac:chgData name="Antje Inness" userId="7684a5ef-66f8-4061-b80c-8f069f4bff9b" providerId="ADAL" clId="{A777767E-95CE-41FC-809B-71F9B348173D}" dt="2021-05-13T13:23:35.495" v="1707" actId="1076"/>
          <ac:spMkLst>
            <pc:docMk/>
            <pc:sldMk cId="407357296" sldId="999"/>
            <ac:spMk id="15" creationId="{4418F32B-561B-4FC2-801A-049A8C6263E0}"/>
          </ac:spMkLst>
        </pc:spChg>
        <pc:spChg chg="mod">
          <ac:chgData name="Antje Inness" userId="7684a5ef-66f8-4061-b80c-8f069f4bff9b" providerId="ADAL" clId="{A777767E-95CE-41FC-809B-71F9B348173D}" dt="2021-05-13T13:23:35.495" v="1707" actId="1076"/>
          <ac:spMkLst>
            <pc:docMk/>
            <pc:sldMk cId="407357296" sldId="999"/>
            <ac:spMk id="16" creationId="{43F24C05-5E59-4F8E-9174-A29919ACAC61}"/>
          </ac:spMkLst>
        </pc:spChg>
        <pc:spChg chg="mod">
          <ac:chgData name="Antje Inness" userId="7684a5ef-66f8-4061-b80c-8f069f4bff9b" providerId="ADAL" clId="{A777767E-95CE-41FC-809B-71F9B348173D}" dt="2021-05-13T13:23:35.495" v="1707" actId="1076"/>
          <ac:spMkLst>
            <pc:docMk/>
            <pc:sldMk cId="407357296" sldId="999"/>
            <ac:spMk id="17" creationId="{3B5A9AC6-ACDF-4C63-832C-A0FD76AE3742}"/>
          </ac:spMkLst>
        </pc:spChg>
        <pc:picChg chg="mod">
          <ac:chgData name="Antje Inness" userId="7684a5ef-66f8-4061-b80c-8f069f4bff9b" providerId="ADAL" clId="{A777767E-95CE-41FC-809B-71F9B348173D}" dt="2021-05-13T13:23:35.495" v="1707" actId="1076"/>
          <ac:picMkLst>
            <pc:docMk/>
            <pc:sldMk cId="407357296" sldId="999"/>
            <ac:picMk id="20" creationId="{28601861-7512-48AF-BFC4-8625C7579444}"/>
          </ac:picMkLst>
        </pc:picChg>
        <pc:picChg chg="del">
          <ac:chgData name="Antje Inness" userId="7684a5ef-66f8-4061-b80c-8f069f4bff9b" providerId="ADAL" clId="{A777767E-95CE-41FC-809B-71F9B348173D}" dt="2021-05-13T13:23:22.149" v="1703" actId="478"/>
          <ac:picMkLst>
            <pc:docMk/>
            <pc:sldMk cId="407357296" sldId="999"/>
            <ac:picMk id="22" creationId="{C37DFEF9-9ADC-40DA-94FB-CD23B4CAD4BC}"/>
          </ac:picMkLst>
        </pc:picChg>
        <pc:cxnChg chg="del">
          <ac:chgData name="Antje Inness" userId="7684a5ef-66f8-4061-b80c-8f069f4bff9b" providerId="ADAL" clId="{A777767E-95CE-41FC-809B-71F9B348173D}" dt="2021-05-13T13:23:24.516" v="1705" actId="478"/>
          <ac:cxnSpMkLst>
            <pc:docMk/>
            <pc:sldMk cId="407357296" sldId="999"/>
            <ac:cxnSpMk id="11" creationId="{E175DED0-D45A-48A6-A0BB-D541AD06DC3F}"/>
          </ac:cxnSpMkLst>
        </pc:cxnChg>
        <pc:cxnChg chg="mod">
          <ac:chgData name="Antje Inness" userId="7684a5ef-66f8-4061-b80c-8f069f4bff9b" providerId="ADAL" clId="{A777767E-95CE-41FC-809B-71F9B348173D}" dt="2021-05-13T13:38:37.247" v="2302" actId="14100"/>
          <ac:cxnSpMkLst>
            <pc:docMk/>
            <pc:sldMk cId="407357296" sldId="999"/>
            <ac:cxnSpMk id="18" creationId="{2BDFAAA2-6002-4CDC-AFEC-F28CE5DF93B2}"/>
          </ac:cxnSpMkLst>
        </pc:cxnChg>
      </pc:sldChg>
      <pc:sldChg chg="add del">
        <pc:chgData name="Antje Inness" userId="7684a5ef-66f8-4061-b80c-8f069f4bff9b" providerId="ADAL" clId="{A777767E-95CE-41FC-809B-71F9B348173D}" dt="2021-05-13T13:24:06.145" v="1712" actId="47"/>
        <pc:sldMkLst>
          <pc:docMk/>
          <pc:sldMk cId="373329987" sldId="1000"/>
        </pc:sldMkLst>
      </pc:sldChg>
      <pc:sldChg chg="addSp modSp new mod modAnim">
        <pc:chgData name="Antje Inness" userId="7684a5ef-66f8-4061-b80c-8f069f4bff9b" providerId="ADAL" clId="{A777767E-95CE-41FC-809B-71F9B348173D}" dt="2021-05-13T13:49:49.012" v="2601" actId="20577"/>
        <pc:sldMkLst>
          <pc:docMk/>
          <pc:sldMk cId="1090959730" sldId="1000"/>
        </pc:sldMkLst>
        <pc:spChg chg="mod">
          <ac:chgData name="Antje Inness" userId="7684a5ef-66f8-4061-b80c-8f069f4bff9b" providerId="ADAL" clId="{A777767E-95CE-41FC-809B-71F9B348173D}" dt="2021-05-13T13:49:49.012" v="2601" actId="20577"/>
          <ac:spMkLst>
            <pc:docMk/>
            <pc:sldMk cId="1090959730" sldId="1000"/>
            <ac:spMk id="2" creationId="{E1C35024-2AE0-48FF-AB50-1A27D0EF82F3}"/>
          </ac:spMkLst>
        </pc:spChg>
        <pc:spChg chg="add mod">
          <ac:chgData name="Antje Inness" userId="7684a5ef-66f8-4061-b80c-8f069f4bff9b" providerId="ADAL" clId="{A777767E-95CE-41FC-809B-71F9B348173D}" dt="2021-05-13T13:49:41.734" v="2582"/>
          <ac:spMkLst>
            <pc:docMk/>
            <pc:sldMk cId="1090959730" sldId="1000"/>
            <ac:spMk id="3" creationId="{0479EA73-D62C-4935-A4EC-99DD7C13A1A4}"/>
          </ac:spMkLst>
        </pc:spChg>
        <pc:spChg chg="add mod">
          <ac:chgData name="Antje Inness" userId="7684a5ef-66f8-4061-b80c-8f069f4bff9b" providerId="ADAL" clId="{A777767E-95CE-41FC-809B-71F9B348173D}" dt="2021-05-13T13:49:41.734" v="2582"/>
          <ac:spMkLst>
            <pc:docMk/>
            <pc:sldMk cId="1090959730" sldId="1000"/>
            <ac:spMk id="4" creationId="{2814E617-A31A-4F62-9D7E-5EBEA24C5303}"/>
          </ac:spMkLst>
        </pc:spChg>
        <pc:spChg chg="add mod">
          <ac:chgData name="Antje Inness" userId="7684a5ef-66f8-4061-b80c-8f069f4bff9b" providerId="ADAL" clId="{A777767E-95CE-41FC-809B-71F9B348173D}" dt="2021-05-13T13:49:41.734" v="2582"/>
          <ac:spMkLst>
            <pc:docMk/>
            <pc:sldMk cId="1090959730" sldId="1000"/>
            <ac:spMk id="6" creationId="{BF2968B1-D5C1-4DB7-9319-891FA2FD4888}"/>
          </ac:spMkLst>
        </pc:spChg>
        <pc:picChg chg="add mod">
          <ac:chgData name="Antje Inness" userId="7684a5ef-66f8-4061-b80c-8f069f4bff9b" providerId="ADAL" clId="{A777767E-95CE-41FC-809B-71F9B348173D}" dt="2021-05-13T13:49:41.734" v="2582"/>
          <ac:picMkLst>
            <pc:docMk/>
            <pc:sldMk cId="1090959730" sldId="1000"/>
            <ac:picMk id="5" creationId="{B858C9F0-FEB8-447A-B5C5-B72E7969BC85}"/>
          </ac:picMkLst>
        </pc:picChg>
      </pc:sldChg>
      <pc:sldChg chg="addSp delSp modSp new del mod modTransition">
        <pc:chgData name="Antje Inness" userId="7684a5ef-66f8-4061-b80c-8f069f4bff9b" providerId="ADAL" clId="{A777767E-95CE-41FC-809B-71F9B348173D}" dt="2021-05-24T14:39:27.181" v="3424" actId="47"/>
        <pc:sldMkLst>
          <pc:docMk/>
          <pc:sldMk cId="90266992" sldId="1001"/>
        </pc:sldMkLst>
        <pc:spChg chg="mod">
          <ac:chgData name="Antje Inness" userId="7684a5ef-66f8-4061-b80c-8f069f4bff9b" providerId="ADAL" clId="{A777767E-95CE-41FC-809B-71F9B348173D}" dt="2021-05-13T14:05:35.789" v="2816" actId="20577"/>
          <ac:spMkLst>
            <pc:docMk/>
            <pc:sldMk cId="90266992" sldId="1001"/>
            <ac:spMk id="2" creationId="{FB066CB2-9E3F-41DA-88D6-8D2D230A2D7C}"/>
          </ac:spMkLst>
        </pc:spChg>
        <pc:spChg chg="add mod">
          <ac:chgData name="Antje Inness" userId="7684a5ef-66f8-4061-b80c-8f069f4bff9b" providerId="ADAL" clId="{A777767E-95CE-41FC-809B-71F9B348173D}" dt="2021-05-13T14:11:16.117" v="2855" actId="1076"/>
          <ac:spMkLst>
            <pc:docMk/>
            <pc:sldMk cId="90266992" sldId="1001"/>
            <ac:spMk id="9" creationId="{FD987DEF-6AE2-41A5-AB0E-20621811B7FD}"/>
          </ac:spMkLst>
        </pc:spChg>
        <pc:spChg chg="add mod">
          <ac:chgData name="Antje Inness" userId="7684a5ef-66f8-4061-b80c-8f069f4bff9b" providerId="ADAL" clId="{A777767E-95CE-41FC-809B-71F9B348173D}" dt="2021-05-13T14:11:31.341" v="2869" actId="14100"/>
          <ac:spMkLst>
            <pc:docMk/>
            <pc:sldMk cId="90266992" sldId="1001"/>
            <ac:spMk id="18" creationId="{E711CB0C-E6E8-4966-BD57-7ECF88B329E6}"/>
          </ac:spMkLst>
        </pc:spChg>
        <pc:spChg chg="add mod">
          <ac:chgData name="Antje Inness" userId="7684a5ef-66f8-4061-b80c-8f069f4bff9b" providerId="ADAL" clId="{A777767E-95CE-41FC-809B-71F9B348173D}" dt="2021-05-13T14:11:43.500" v="2883" actId="14100"/>
          <ac:spMkLst>
            <pc:docMk/>
            <pc:sldMk cId="90266992" sldId="1001"/>
            <ac:spMk id="19" creationId="{7C66C195-39A3-4C4B-AB51-42E3344966AA}"/>
          </ac:spMkLst>
        </pc:spChg>
        <pc:spChg chg="add mod">
          <ac:chgData name="Antje Inness" userId="7684a5ef-66f8-4061-b80c-8f069f4bff9b" providerId="ADAL" clId="{A777767E-95CE-41FC-809B-71F9B348173D}" dt="2021-05-13T14:12:04.110" v="2896" actId="1076"/>
          <ac:spMkLst>
            <pc:docMk/>
            <pc:sldMk cId="90266992" sldId="1001"/>
            <ac:spMk id="20" creationId="{212CD5F9-6186-4CEB-9FF5-9A57D1991E7F}"/>
          </ac:spMkLst>
        </pc:spChg>
        <pc:picChg chg="add mod modCrop">
          <ac:chgData name="Antje Inness" userId="7684a5ef-66f8-4061-b80c-8f069f4bff9b" providerId="ADAL" clId="{A777767E-95CE-41FC-809B-71F9B348173D}" dt="2021-05-13T14:04:55.701" v="2772" actId="1076"/>
          <ac:picMkLst>
            <pc:docMk/>
            <pc:sldMk cId="90266992" sldId="1001"/>
            <ac:picMk id="4" creationId="{032492B1-44F2-4A16-94AF-6F9D137F91FC}"/>
          </ac:picMkLst>
        </pc:picChg>
        <pc:picChg chg="add del mod">
          <ac:chgData name="Antje Inness" userId="7684a5ef-66f8-4061-b80c-8f069f4bff9b" providerId="ADAL" clId="{A777767E-95CE-41FC-809B-71F9B348173D}" dt="2021-05-13T14:07:46.972" v="2821" actId="478"/>
          <ac:picMkLst>
            <pc:docMk/>
            <pc:sldMk cId="90266992" sldId="1001"/>
            <ac:picMk id="6" creationId="{30F7EF1D-157B-4115-843D-79CC0BB3C6C0}"/>
          </ac:picMkLst>
        </pc:picChg>
        <pc:picChg chg="add mod">
          <ac:chgData name="Antje Inness" userId="7684a5ef-66f8-4061-b80c-8f069f4bff9b" providerId="ADAL" clId="{A777767E-95CE-41FC-809B-71F9B348173D}" dt="2021-05-13T14:11:13.040" v="2854" actId="1076"/>
          <ac:picMkLst>
            <pc:docMk/>
            <pc:sldMk cId="90266992" sldId="1001"/>
            <ac:picMk id="8" creationId="{04BA05CE-A895-4C33-B63E-C41D72EE68E6}"/>
          </ac:picMkLst>
        </pc:picChg>
        <pc:picChg chg="add del mod">
          <ac:chgData name="Antje Inness" userId="7684a5ef-66f8-4061-b80c-8f069f4bff9b" providerId="ADAL" clId="{A777767E-95CE-41FC-809B-71F9B348173D}" dt="2021-05-13T14:08:51.519" v="2831" actId="478"/>
          <ac:picMkLst>
            <pc:docMk/>
            <pc:sldMk cId="90266992" sldId="1001"/>
            <ac:picMk id="11" creationId="{AB3FEA37-EBB0-4AFE-8DA1-31D8F9E96510}"/>
          </ac:picMkLst>
        </pc:picChg>
        <pc:picChg chg="add del mod">
          <ac:chgData name="Antje Inness" userId="7684a5ef-66f8-4061-b80c-8f069f4bff9b" providerId="ADAL" clId="{A777767E-95CE-41FC-809B-71F9B348173D}" dt="2021-05-13T14:08:49.904" v="2830" actId="478"/>
          <ac:picMkLst>
            <pc:docMk/>
            <pc:sldMk cId="90266992" sldId="1001"/>
            <ac:picMk id="13" creationId="{F2857F01-BC70-408D-A0CC-F2CE0E9C93A3}"/>
          </ac:picMkLst>
        </pc:picChg>
        <pc:picChg chg="add mod modCrop">
          <ac:chgData name="Antje Inness" userId="7684a5ef-66f8-4061-b80c-8f069f4bff9b" providerId="ADAL" clId="{A777767E-95CE-41FC-809B-71F9B348173D}" dt="2021-05-13T14:11:05.725" v="2853" actId="1076"/>
          <ac:picMkLst>
            <pc:docMk/>
            <pc:sldMk cId="90266992" sldId="1001"/>
            <ac:picMk id="15" creationId="{BE1D6E06-C5E0-427C-A1B7-CA94928B68CF}"/>
          </ac:picMkLst>
        </pc:picChg>
        <pc:picChg chg="add mod modCrop">
          <ac:chgData name="Antje Inness" userId="7684a5ef-66f8-4061-b80c-8f069f4bff9b" providerId="ADAL" clId="{A777767E-95CE-41FC-809B-71F9B348173D}" dt="2021-05-13T14:11:04.101" v="2852" actId="14100"/>
          <ac:picMkLst>
            <pc:docMk/>
            <pc:sldMk cId="90266992" sldId="1001"/>
            <ac:picMk id="17" creationId="{BF10CF64-63FA-44CA-BDAB-40F240C81FF6}"/>
          </ac:picMkLst>
        </pc:picChg>
      </pc:sldChg>
      <pc:sldMasterChg chg="add addSldLayout">
        <pc:chgData name="Antje Inness" userId="7684a5ef-66f8-4061-b80c-8f069f4bff9b" providerId="ADAL" clId="{A777767E-95CE-41FC-809B-71F9B348173D}" dt="2021-05-13T07:52:18.762" v="270" actId="27028"/>
        <pc:sldMasterMkLst>
          <pc:docMk/>
          <pc:sldMasterMk cId="4026461386" sldId="2147483660"/>
        </pc:sldMasterMkLst>
        <pc:sldLayoutChg chg="add">
          <pc:chgData name="Antje Inness" userId="7684a5ef-66f8-4061-b80c-8f069f4bff9b" providerId="ADAL" clId="{A777767E-95CE-41FC-809B-71F9B348173D}" dt="2021-05-13T07:52:18.762" v="270" actId="27028"/>
          <pc:sldLayoutMkLst>
            <pc:docMk/>
            <pc:sldMasterMk cId="4026461386" sldId="2147483660"/>
            <pc:sldLayoutMk cId="4012782967" sldId="2147483662"/>
          </pc:sldLayoutMkLst>
        </pc:sldLayoutChg>
        <pc:sldLayoutChg chg="add">
          <pc:chgData name="Antje Inness" userId="7684a5ef-66f8-4061-b80c-8f069f4bff9b" providerId="ADAL" clId="{A777767E-95CE-41FC-809B-71F9B348173D}" dt="2021-05-13T07:51:53.196" v="266" actId="27028"/>
          <pc:sldLayoutMkLst>
            <pc:docMk/>
            <pc:sldMasterMk cId="4026461386" sldId="2147483660"/>
            <pc:sldLayoutMk cId="937659508" sldId="2147483666"/>
          </pc:sldLayoutMkLst>
        </pc:sldLayoutChg>
      </pc:sldMasterChg>
      <pc:sldMasterChg chg="add addSldLayout">
        <pc:chgData name="Antje Inness" userId="7684a5ef-66f8-4061-b80c-8f069f4bff9b" providerId="ADAL" clId="{A777767E-95CE-41FC-809B-71F9B348173D}" dt="2021-05-13T07:32:54.082" v="201" actId="27028"/>
        <pc:sldMasterMkLst>
          <pc:docMk/>
          <pc:sldMasterMk cId="2343680684" sldId="2147483697"/>
        </pc:sldMasterMkLst>
        <pc:sldLayoutChg chg="add">
          <pc:chgData name="Antje Inness" userId="7684a5ef-66f8-4061-b80c-8f069f4bff9b" providerId="ADAL" clId="{A777767E-95CE-41FC-809B-71F9B348173D}" dt="2021-05-13T07:32:54.082" v="201" actId="27028"/>
          <pc:sldLayoutMkLst>
            <pc:docMk/>
            <pc:sldMasterMk cId="2343680684" sldId="2147483697"/>
            <pc:sldLayoutMk cId="73397719" sldId="2147483703"/>
          </pc:sldLayoutMkLst>
        </pc:sldLayoutChg>
      </pc:sldMasterChg>
      <pc:sldMasterChg chg="add addSldLayout">
        <pc:chgData name="Antje Inness" userId="7684a5ef-66f8-4061-b80c-8f069f4bff9b" providerId="ADAL" clId="{A777767E-95CE-41FC-809B-71F9B348173D}" dt="2021-05-13T08:55:19.038" v="340" actId="27028"/>
        <pc:sldMasterMkLst>
          <pc:docMk/>
          <pc:sldMasterMk cId="120286935" sldId="2147483757"/>
        </pc:sldMasterMkLst>
        <pc:sldLayoutChg chg="add">
          <pc:chgData name="Antje Inness" userId="7684a5ef-66f8-4061-b80c-8f069f4bff9b" providerId="ADAL" clId="{A777767E-95CE-41FC-809B-71F9B348173D}" dt="2021-05-13T08:55:19.038" v="340" actId="27028"/>
          <pc:sldLayoutMkLst>
            <pc:docMk/>
            <pc:sldMasterMk cId="120286935" sldId="2147483757"/>
            <pc:sldLayoutMk cId="637418331" sldId="2147483761"/>
          </pc:sldLayoutMkLst>
        </pc:sldLayoutChg>
      </pc:sldMasterChg>
      <pc:sldMasterChg chg="addSldLayout delSldLayout modSldLayout">
        <pc:chgData name="Antje Inness" userId="7684a5ef-66f8-4061-b80c-8f069f4bff9b" providerId="ADAL" clId="{A777767E-95CE-41FC-809B-71F9B348173D}" dt="2021-05-24T14:20:04.274" v="3128" actId="47"/>
        <pc:sldMasterMkLst>
          <pc:docMk/>
          <pc:sldMasterMk cId="3703572613" sldId="2147483763"/>
        </pc:sldMasterMkLst>
        <pc:sldLayoutChg chg="add">
          <pc:chgData name="Antje Inness" userId="7684a5ef-66f8-4061-b80c-8f069f4bff9b" providerId="ADAL" clId="{A777767E-95CE-41FC-809B-71F9B348173D}" dt="2021-05-13T13:23:00.239" v="1701" actId="27028"/>
          <pc:sldLayoutMkLst>
            <pc:docMk/>
            <pc:sldMasterMk cId="3703572613" sldId="2147483763"/>
            <pc:sldLayoutMk cId="1679029230" sldId="2147483769"/>
          </pc:sldLayoutMkLst>
        </pc:sldLayoutChg>
        <pc:sldLayoutChg chg="del replId">
          <pc:chgData name="Antje Inness" userId="7684a5ef-66f8-4061-b80c-8f069f4bff9b" providerId="ADAL" clId="{A777767E-95CE-41FC-809B-71F9B348173D}" dt="2021-05-24T14:20:04.274" v="3128" actId="47"/>
          <pc:sldLayoutMkLst>
            <pc:docMk/>
            <pc:sldMasterMk cId="3703572613" sldId="2147483763"/>
            <pc:sldLayoutMk cId="159261407" sldId="2147483794"/>
          </pc:sldLayoutMkLst>
        </pc:sldLayoutChg>
      </pc:sldMasterChg>
      <pc:sldMasterChg chg="delSldLayout">
        <pc:chgData name="Antje Inness" userId="7684a5ef-66f8-4061-b80c-8f069f4bff9b" providerId="ADAL" clId="{A777767E-95CE-41FC-809B-71F9B348173D}" dt="2021-05-13T07:40:53.937" v="223" actId="47"/>
        <pc:sldMasterMkLst>
          <pc:docMk/>
          <pc:sldMasterMk cId="4188855458" sldId="2147483776"/>
        </pc:sldMasterMkLst>
        <pc:sldLayoutChg chg="del">
          <pc:chgData name="Antje Inness" userId="7684a5ef-66f8-4061-b80c-8f069f4bff9b" providerId="ADAL" clId="{A777767E-95CE-41FC-809B-71F9B348173D}" dt="2021-05-13T07:40:53.937" v="223" actId="47"/>
          <pc:sldLayoutMkLst>
            <pc:docMk/>
            <pc:sldMasterMk cId="4188855458" sldId="2147483776"/>
            <pc:sldLayoutMk cId="2015826031" sldId="2147483786"/>
          </pc:sldLayoutMkLst>
        </pc:sldLayoutChg>
      </pc:sldMasterChg>
      <pc:sldMasterChg chg="add addSldLayout">
        <pc:chgData name="Antje Inness" userId="7684a5ef-66f8-4061-b80c-8f069f4bff9b" providerId="ADAL" clId="{A777767E-95CE-41FC-809B-71F9B348173D}" dt="2021-05-13T07:15:09.962" v="193" actId="27028"/>
        <pc:sldMasterMkLst>
          <pc:docMk/>
          <pc:sldMasterMk cId="4188855458" sldId="2147483787"/>
        </pc:sldMasterMkLst>
        <pc:sldLayoutChg chg="add">
          <pc:chgData name="Antje Inness" userId="7684a5ef-66f8-4061-b80c-8f069f4bff9b" providerId="ADAL" clId="{A777767E-95CE-41FC-809B-71F9B348173D}" dt="2021-05-13T07:14:49.581" v="191" actId="27028"/>
          <pc:sldLayoutMkLst>
            <pc:docMk/>
            <pc:sldMasterMk cId="4188855458" sldId="2147483787"/>
            <pc:sldLayoutMk cId="913348730" sldId="2147483788"/>
          </pc:sldLayoutMkLst>
        </pc:sldLayoutChg>
        <pc:sldLayoutChg chg="add">
          <pc:chgData name="Antje Inness" userId="7684a5ef-66f8-4061-b80c-8f069f4bff9b" providerId="ADAL" clId="{A777767E-95CE-41FC-809B-71F9B348173D}" dt="2021-05-13T07:15:09.962" v="193" actId="27028"/>
          <pc:sldLayoutMkLst>
            <pc:docMk/>
            <pc:sldMasterMk cId="4188855458" sldId="2147483787"/>
            <pc:sldLayoutMk cId="4096282197" sldId="2147483789"/>
          </pc:sldLayoutMkLst>
        </pc:sldLayoutChg>
      </pc:sldMasterChg>
      <pc:sldMasterChg chg="replId modSldLayout">
        <pc:chgData name="Antje Inness" userId="7684a5ef-66f8-4061-b80c-8f069f4bff9b" providerId="ADAL" clId="{A777767E-95CE-41FC-809B-71F9B348173D}" dt="2021-05-13T07:32:54.082" v="201" actId="27028"/>
        <pc:sldMasterMkLst>
          <pc:docMk/>
          <pc:sldMasterMk cId="4188855458" sldId="2147483790"/>
        </pc:sldMasterMkLst>
        <pc:sldLayoutChg chg="replId">
          <pc:chgData name="Antje Inness" userId="7684a5ef-66f8-4061-b80c-8f069f4bff9b" providerId="ADAL" clId="{A777767E-95CE-41FC-809B-71F9B348173D}" dt="2021-05-13T07:32:54.082" v="201" actId="27028"/>
          <pc:sldLayoutMkLst>
            <pc:docMk/>
            <pc:sldMasterMk cId="4188855458" sldId="2147483790"/>
            <pc:sldLayoutMk cId="913348730" sldId="2147483791"/>
          </pc:sldLayoutMkLst>
        </pc:sldLayoutChg>
      </pc:sldMasterChg>
      <pc:sldMasterChg chg="replId addSldLayout delSldLayout modSldLayout">
        <pc:chgData name="Antje Inness" userId="7684a5ef-66f8-4061-b80c-8f069f4bff9b" providerId="ADAL" clId="{A777767E-95CE-41FC-809B-71F9B348173D}" dt="2021-05-13T13:50:18.534" v="2602" actId="47"/>
        <pc:sldMasterMkLst>
          <pc:docMk/>
          <pc:sldMasterMk cId="2426149984" sldId="2147483792"/>
        </pc:sldMasterMkLst>
        <pc:sldLayoutChg chg="add del">
          <pc:chgData name="Antje Inness" userId="7684a5ef-66f8-4061-b80c-8f069f4bff9b" providerId="ADAL" clId="{A777767E-95CE-41FC-809B-71F9B348173D}" dt="2021-05-13T13:50:18.534" v="2602" actId="47"/>
          <pc:sldLayoutMkLst>
            <pc:docMk/>
            <pc:sldMasterMk cId="2426149984" sldId="2147483792"/>
            <pc:sldLayoutMk cId="836206082" sldId="2147483668"/>
          </pc:sldLayoutMkLst>
        </pc:sldLayoutChg>
        <pc:sldLayoutChg chg="replId">
          <pc:chgData name="Antje Inness" userId="7684a5ef-66f8-4061-b80c-8f069f4bff9b" providerId="ADAL" clId="{A777767E-95CE-41FC-809B-71F9B348173D}" dt="2021-05-13T07:51:53.196" v="266" actId="27028"/>
          <pc:sldLayoutMkLst>
            <pc:docMk/>
            <pc:sldMasterMk cId="2426149984" sldId="2147483792"/>
            <pc:sldLayoutMk cId="425186827" sldId="2147483793"/>
          </pc:sldLayoutMkLst>
        </pc:sldLayoutChg>
      </pc:sldMaster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3T16:55:42.191" idx="2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F83DE1-CDF3-443C-BFA5-40D557453C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F764C1-EE50-4158-908C-047837CBEB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047A8-88B0-4A9B-9800-7756C64506E6}" type="datetimeFigureOut">
              <a:rPr lang="en-GB" smtClean="0"/>
              <a:t>07/06/2021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CE0A4-2EEA-4F0A-9455-F639523AA65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A6C5FE-4A11-42B6-B042-0D7687F2C6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91966-3D68-4959-B671-CE32FF11B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08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2CD7E-4193-46CB-8698-CB3797083196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37BDE-1E16-4497-8123-4D9E05ECC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1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tiff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3.tiff"/><Relationship Id="rId5" Type="http://schemas.openxmlformats.org/officeDocument/2006/relationships/image" Target="../media/image31.jpe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7.png"/><Relationship Id="rId4" Type="http://schemas.openxmlformats.org/officeDocument/2006/relationships/image" Target="../media/image36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3.tiff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3.tif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3.tif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3.tif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9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9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0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-4720" y="0"/>
            <a:ext cx="2084906" cy="516403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46" y="0"/>
            <a:ext cx="2102132" cy="51435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-21945" y="-1"/>
            <a:ext cx="2102132" cy="516403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3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3" y="118278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03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2"/>
            <a:ext cx="2106504" cy="5175269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-21945" y="-3"/>
            <a:ext cx="2102132" cy="516404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202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rgbClr val="0B619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rgbClr val="0B6192"/>
                </a:solidFill>
              </a:rPr>
              <a:t>Monitoring</a:t>
            </a:r>
            <a:endParaRPr lang="en-US" sz="1000" b="1" dirty="0">
              <a:solidFill>
                <a:srgbClr val="0B6192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949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B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Subtitle 2"/>
          <p:cNvSpPr>
            <a:spLocks noGrp="1"/>
          </p:cNvSpPr>
          <p:nvPr>
            <p:ph type="subTitle" idx="13"/>
          </p:nvPr>
        </p:nvSpPr>
        <p:spPr>
          <a:xfrm>
            <a:off x="2555041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6512" y="1322672"/>
            <a:ext cx="2747277" cy="288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9212" y="-20538"/>
            <a:ext cx="1877256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itle 1"/>
          <p:cNvSpPr txBox="1">
            <a:spLocks/>
          </p:cNvSpPr>
          <p:nvPr userDrawn="1"/>
        </p:nvSpPr>
        <p:spPr>
          <a:xfrm>
            <a:off x="2555041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478516" y="3723878"/>
            <a:ext cx="17172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Marine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12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87890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6990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63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146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584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5972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5410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7" name="Rectangle 16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335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81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19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6" name="Straight Connector 15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959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949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5474" y="-4537"/>
            <a:ext cx="9144000" cy="5143500"/>
          </a:xfrm>
          <a:prstGeom prst="rect">
            <a:avLst/>
          </a:prstGeom>
          <a:solidFill>
            <a:srgbClr val="B0B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2636031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3"/>
          </p:nvPr>
        </p:nvSpPr>
        <p:spPr>
          <a:xfrm>
            <a:off x="2636031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170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552" y="1470422"/>
            <a:ext cx="2409911" cy="252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76"/>
          <a:stretch/>
        </p:blipFill>
        <p:spPr bwMode="auto">
          <a:xfrm>
            <a:off x="7260856" y="-4537"/>
            <a:ext cx="1883144" cy="51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582712" y="3363838"/>
            <a:ext cx="2189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Land</a:t>
            </a:r>
            <a:r>
              <a:rPr lang="es-ES" sz="1100" b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12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24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8663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38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15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335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19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081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Connector 2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16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75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75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28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A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2593876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259387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036" y="1288306"/>
            <a:ext cx="2454145" cy="261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758598" y="3390260"/>
            <a:ext cx="185502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Emergency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>
                <a:solidFill>
                  <a:schemeClr val="bg1"/>
                </a:solidFill>
              </a:rPr>
              <a:t>Management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Users\Designer\Desktop\PRESENTATION COPERNICUS\foto3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164" y="0"/>
            <a:ext cx="2099054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593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266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75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75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891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Connector 22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277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690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596" y="251"/>
            <a:ext cx="1916102" cy="51435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72235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chemeClr val="accent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569823" y="2571750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69823" y="317393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7" name="Picture 3" descr="S:\F15015_Copernicus\3_Work\330_Work-in-process\Logos_icons\User Uptake_blanc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6" y="902657"/>
            <a:ext cx="2821221" cy="282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723496" y="372387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Data Access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8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1575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7777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4" name="Rectangle 13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8808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6278" y="0"/>
            <a:ext cx="184839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4" y="3363838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218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1491630"/>
            <a:ext cx="2088232" cy="244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04713" y="3507854"/>
            <a:ext cx="236172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Atmosphere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2771800" y="4811834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055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282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1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9" name="Rectangle 1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235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33487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2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oup 2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4821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34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29666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454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602384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52536" y="1200704"/>
            <a:ext cx="3240360" cy="27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87" y="-11268"/>
            <a:ext cx="1852613" cy="51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621854" y="3536429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Climate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Change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2771800" y="4811834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8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S:\F15015_Copernicus\3_Work\330_Work-in-process\SC4_BackgroundMat\Visual_ID\Photos\Po_River_Ital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-11410" y="-545"/>
            <a:ext cx="2077082" cy="514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3103" y="-92545"/>
            <a:ext cx="2077083" cy="525658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-4720" y="0"/>
            <a:ext cx="2084906" cy="516403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74942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3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3" y="118278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3298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8525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597596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19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26053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21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9400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19239" y="-12685"/>
            <a:ext cx="2463883" cy="5176972"/>
            <a:chOff x="-2604708" y="-1040096"/>
            <a:chExt cx="2463883" cy="5176972"/>
          </a:xfrm>
        </p:grpSpPr>
        <p:pic>
          <p:nvPicPr>
            <p:cNvPr id="21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604436" y="-1028650"/>
              <a:ext cx="2002973" cy="5138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-2604436" y="-1013193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-2604708" y="-1040096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406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578683"/>
                </a:solidFill>
              </a:rPr>
              <a:t>Security</a:t>
            </a:r>
            <a:endParaRPr lang="en-US" sz="1100" b="0" dirty="0">
              <a:solidFill>
                <a:srgbClr val="578683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7853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78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2602384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331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853" y="1937973"/>
            <a:ext cx="2061385" cy="176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018177" y="3710205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Security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6" t="16406" r="27978" b="9049"/>
          <a:stretch/>
        </p:blipFill>
        <p:spPr bwMode="auto">
          <a:xfrm>
            <a:off x="7195187" y="0"/>
            <a:ext cx="1951417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26023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769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16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083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578683"/>
                </a:solidFill>
              </a:rPr>
              <a:t>Security</a:t>
            </a:r>
            <a:endParaRPr lang="en-US" sz="1100" b="0" dirty="0">
              <a:solidFill>
                <a:srgbClr val="578683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0100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19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33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3103" y="-92545"/>
            <a:ext cx="2077083" cy="525658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4720" y="0"/>
            <a:ext cx="2084906" cy="516403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0943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20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6045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7634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1949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627784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6277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600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31" y="965601"/>
            <a:ext cx="3528396" cy="24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683568" y="2598172"/>
            <a:ext cx="1623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Space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Component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t="462" r="31215" b="-462"/>
          <a:stretch/>
        </p:blipFill>
        <p:spPr bwMode="auto">
          <a:xfrm>
            <a:off x="7293990" y="0"/>
            <a:ext cx="1865239" cy="516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1265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942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23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7827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1880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2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5600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Oval 18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2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1819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28" y="0"/>
            <a:ext cx="2220615" cy="517857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-21945" y="-1"/>
            <a:ext cx="2102132" cy="517857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35837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9316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8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0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749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316" y="-92546"/>
            <a:ext cx="2666236" cy="525891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6802308" y="-2655"/>
            <a:ext cx="2810252" cy="5169026"/>
          </a:xfrm>
          <a:prstGeom prst="rect">
            <a:avLst/>
          </a:prstGeom>
          <a:gradFill flip="none" rotWithShape="1">
            <a:gsLst>
              <a:gs pos="4000">
                <a:schemeClr val="accent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569823" y="2578909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67591" y="3139545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053" name="Picture 5" descr="S:\F15015_Copernicus\3_Work\330_Work-in-process\Logos_icons\UserUptake_blanc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2355"/>
            <a:ext cx="2990300" cy="299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556872" y="336383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User</a:t>
            </a:r>
            <a:r>
              <a:rPr lang="es-ES" sz="1100" b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Uptake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123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0126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7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0003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7443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26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97341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28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31445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S:\F15015_Copernicus\3_Work\330_Work-in-process\SC4_BackgroundMat\Visual_ID\Photos\InSitu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8"/>
          <a:stretch/>
        </p:blipFill>
        <p:spPr bwMode="auto">
          <a:xfrm>
            <a:off x="7293990" y="-41746"/>
            <a:ext cx="1862585" cy="519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581176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8117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30928" y="3462268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In</a:t>
            </a:r>
            <a:r>
              <a:rPr lang="es-ES" sz="1100" b="0" baseline="0" dirty="0">
                <a:solidFill>
                  <a:schemeClr val="bg1"/>
                </a:solidFill>
              </a:rPr>
              <a:t> situ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 userDrawn="1"/>
        </p:nvGrpSpPr>
        <p:grpSpPr>
          <a:xfrm>
            <a:off x="603940" y="1541238"/>
            <a:ext cx="1728192" cy="1784190"/>
            <a:chOff x="-1692696" y="827409"/>
            <a:chExt cx="1728192" cy="1784190"/>
          </a:xfrm>
        </p:grpSpPr>
        <p:pic>
          <p:nvPicPr>
            <p:cNvPr id="2" name="Picture 2"/>
            <p:cNvPicPr>
              <a:picLocks noChangeAspect="1" noChangeArrowheads="1"/>
            </p:cNvPicPr>
            <p:nvPr userDrawn="1"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319762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30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89602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72749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33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4360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1410" y="-11063"/>
            <a:ext cx="2091596" cy="5160587"/>
            <a:chOff x="-2916832" y="-200722"/>
            <a:chExt cx="2091596" cy="5160587"/>
          </a:xfrm>
        </p:grpSpPr>
        <p:grpSp>
          <p:nvGrpSpPr>
            <p:cNvPr id="14" name="Group 13"/>
            <p:cNvGrpSpPr/>
            <p:nvPr userDrawn="1"/>
          </p:nvGrpSpPr>
          <p:grpSpPr>
            <a:xfrm>
              <a:off x="-2916832" y="-200722"/>
              <a:ext cx="2091596" cy="5157838"/>
              <a:chOff x="-3291385" y="112960"/>
              <a:chExt cx="2091596" cy="5157838"/>
            </a:xfrm>
          </p:grpSpPr>
          <p:pic>
            <p:nvPicPr>
              <p:cNvPr id="20" name="Picture 2" descr="S:\F15015_Copernicus\3_Work\330_Work-in-process\SC4_BackgroundMat\Visual_ID\Photos\Po_River_Italy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0800000">
                <a:off x="-3291385" y="123478"/>
                <a:ext cx="2077082" cy="5147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Rectangle 20"/>
              <p:cNvSpPr/>
              <p:nvPr userDrawn="1"/>
            </p:nvSpPr>
            <p:spPr>
              <a:xfrm>
                <a:off x="-3276872" y="112960"/>
                <a:ext cx="2077083" cy="515006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6" name="Rectangle 15"/>
            <p:cNvSpPr/>
            <p:nvPr userDrawn="1"/>
          </p:nvSpPr>
          <p:spPr>
            <a:xfrm>
              <a:off x="-2910142" y="-190204"/>
              <a:ext cx="2084906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9" name="Picture 2" descr="S:\F15015_Copernicus\3_Work\330_Work-in-process\SC4_BackgroundMat\PPT\item Copernicus\Big dat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3478"/>
            <a:ext cx="817912" cy="57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489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29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80949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0292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6278" y="0"/>
            <a:ext cx="184839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4" y="3363838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218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1491630"/>
            <a:ext cx="2088232" cy="244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04713" y="3507854"/>
            <a:ext cx="236172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Atmosphere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2771800" y="4811834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849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11F070-CD01-4425-A0CF-08A4325C3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99591-F28B-4C1B-B0C2-1738CDCB29FF}" type="datetimeFigureOut">
              <a:rPr lang="en-GB" smtClean="0"/>
              <a:t>07/06/2021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72C1B0-BD35-4233-B502-8BCEED423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9E92A-50F7-494D-B969-2A23E3BC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2508E-CA62-4C7E-ABFF-69F200E860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7812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8" y="699543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5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5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5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35497" y="614836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4" y="42237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804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35497" y="614836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4" y="42237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4961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35497" y="614836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4BACC6">
                    <a:lumMod val="75000"/>
                  </a:srgbClr>
                </a:solidFill>
              </a:rPr>
              <a:t>Atmosphere</a:t>
            </a:r>
            <a:endParaRPr lang="es-ES" sz="1100" dirty="0">
              <a:solidFill>
                <a:srgbClr val="4BACC6">
                  <a:lumMod val="75000"/>
                </a:srgbClr>
              </a:solidFill>
            </a:endParaRPr>
          </a:p>
          <a:p>
            <a:pPr algn="ctr"/>
            <a:r>
              <a:rPr lang="es-ES" sz="1100" dirty="0">
                <a:solidFill>
                  <a:srgbClr val="4BACC6">
                    <a:lumMod val="75000"/>
                  </a:srgbClr>
                </a:solidFill>
              </a:rPr>
              <a:t>Monitoring</a:t>
            </a:r>
            <a:endParaRPr lang="en-US" sz="1100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4" y="42237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5940153" y="4610777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04051" y="4746178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537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35497" y="614836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4" y="42237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5940153" y="4610777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04051" y="4746178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68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35497" y="614836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4" y="42237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5940153" y="4610777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04051" y="4746178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957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35497" y="614836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254" y="42237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5302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11410" y="-11063"/>
            <a:ext cx="2091596" cy="5160587"/>
            <a:chOff x="-2916832" y="-200722"/>
            <a:chExt cx="2091596" cy="5160587"/>
          </a:xfrm>
        </p:grpSpPr>
        <p:grpSp>
          <p:nvGrpSpPr>
            <p:cNvPr id="20" name="Group 19"/>
            <p:cNvGrpSpPr/>
            <p:nvPr userDrawn="1"/>
          </p:nvGrpSpPr>
          <p:grpSpPr>
            <a:xfrm>
              <a:off x="-2916832" y="-200722"/>
              <a:ext cx="2091596" cy="5157838"/>
              <a:chOff x="-3291385" y="112960"/>
              <a:chExt cx="2091596" cy="5157838"/>
            </a:xfrm>
          </p:grpSpPr>
          <p:pic>
            <p:nvPicPr>
              <p:cNvPr id="22" name="Picture 2" descr="S:\F15015_Copernicus\3_Work\330_Work-in-process\SC4_BackgroundMat\Visual_ID\Photos\Po_River_Italy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0800000">
                <a:off x="-3291385" y="123478"/>
                <a:ext cx="2077082" cy="5147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ctangle 24"/>
              <p:cNvSpPr/>
              <p:nvPr userDrawn="1"/>
            </p:nvSpPr>
            <p:spPr>
              <a:xfrm>
                <a:off x="-3276872" y="112960"/>
                <a:ext cx="2077083" cy="515006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" name="Rectangle 20"/>
            <p:cNvSpPr/>
            <p:nvPr userDrawn="1"/>
          </p:nvSpPr>
          <p:spPr>
            <a:xfrm>
              <a:off x="-2910142" y="-190204"/>
              <a:ext cx="2084906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" descr="S:\F15015_Copernicus\3_Work\330_Work-in-process\SC4_BackgroundMat\PPT\item Copernicus\Big dat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3478"/>
            <a:ext cx="817912" cy="57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9378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8" y="699543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5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5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5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35497" y="614836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254" y="42237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0765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4" name="Rectangle 13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3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5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5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5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7" y="614836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254" y="42237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21329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>
            <a:cxnSpLocks/>
          </p:cNvCxnSpPr>
          <p:nvPr userDrawn="1"/>
        </p:nvCxnSpPr>
        <p:spPr>
          <a:xfrm>
            <a:off x="471540" y="1062019"/>
            <a:ext cx="0" cy="3525955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33487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2821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>
            <a:cxnSpLocks/>
          </p:cNvCxnSpPr>
          <p:nvPr userDrawn="1"/>
        </p:nvCxnSpPr>
        <p:spPr>
          <a:xfrm>
            <a:off x="471540" y="1062019"/>
            <a:ext cx="0" cy="3525955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33487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35497" y="614836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accent5">
                    <a:lumMod val="75000"/>
                  </a:schemeClr>
                </a:solidFill>
              </a:rPr>
              <a:t>Atmosphere</a:t>
            </a:r>
          </a:p>
          <a:p>
            <a:pPr algn="ctr"/>
            <a:r>
              <a:rPr lang="es-ES" sz="1100" b="0" dirty="0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4" y="42237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977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40429" y="-46113"/>
            <a:ext cx="2298483" cy="5189612"/>
            <a:chOff x="-140429" y="-46112"/>
            <a:chExt cx="2298483" cy="5189612"/>
          </a:xfrm>
        </p:grpSpPr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 userDrawn="1"/>
          </p:nvGrpSpPr>
          <p:grpSpPr>
            <a:xfrm>
              <a:off x="-140429" y="-46112"/>
              <a:ext cx="2298483" cy="5189612"/>
              <a:chOff x="-140429" y="-46112"/>
              <a:chExt cx="2298483" cy="5189612"/>
            </a:xfrm>
          </p:grpSpPr>
          <p:sp>
            <p:nvSpPr>
              <p:cNvPr id="14" name="Rectangle 13"/>
              <p:cNvSpPr/>
              <p:nvPr userDrawn="1"/>
            </p:nvSpPr>
            <p:spPr>
              <a:xfrm>
                <a:off x="-108520" y="969"/>
                <a:ext cx="2266574" cy="5142531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3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5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5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7" y="614836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4" y="42237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7829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40429" y="-46113"/>
            <a:ext cx="2298483" cy="5189612"/>
            <a:chOff x="-140429" y="-46112"/>
            <a:chExt cx="2298483" cy="5189612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189612"/>
              <a:chOff x="-140429" y="-46112"/>
              <a:chExt cx="2298483" cy="5189612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142531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</p:grp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35497" y="614836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4" y="42237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6595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418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0"/>
            <a:ext cx="2106504" cy="5175268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-21945" y="-1"/>
            <a:ext cx="2102132" cy="516403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31640" y="722087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33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3959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23.tiff"/><Relationship Id="rId4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76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77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23.tiff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7.tiff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23.tiff"/><Relationship Id="rId4" Type="http://schemas.openxmlformats.org/officeDocument/2006/relationships/image" Target="../media/image1.pn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23.tiff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heme" Target="../theme/theme1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23.tiff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23.tiff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theme" Target="../theme/theme21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1.png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8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23.tif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23.tiff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0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24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55" r:id="rId5"/>
    <p:sldLayoutId id="2147483727" r:id="rId6"/>
    <p:sldLayoutId id="2147483728" r:id="rId7"/>
    <p:sldLayoutId id="2147483729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50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B915C5-F929-4D16-A491-05883F2F1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F2A9FC-4630-4166-B827-9E9C33F48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5BCD6-6D9C-467C-980A-A535EB780F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20DB5-04AC-4C3D-AB8D-61139C809A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08C43-04C0-40E0-8832-FCBBB6D7FB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7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65" r:id="rId2"/>
    <p:sldLayoutId id="2147483771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4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940153" y="4610777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04051" y="4746178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2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5" r:id="rId2"/>
  </p:sldLayoutIdLst>
  <p:txStyles>
    <p:titleStyle>
      <a:lvl1pPr algn="ctr" defTabSz="1219170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4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58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defTabSz="1219170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4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149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</p:sldLayoutIdLst>
  <p:txStyles>
    <p:titleStyle>
      <a:lvl1pPr algn="ctr" defTabSz="1219170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4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4A4A84-DDDE-6C43-8FAD-689CE43E77FC}"/>
              </a:ext>
            </a:extLst>
          </p:cNvPr>
          <p:cNvSpPr/>
          <p:nvPr userDrawn="1"/>
        </p:nvSpPr>
        <p:spPr>
          <a:xfrm>
            <a:off x="5940153" y="4610777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22D1E1-C1A2-2748-801F-3B903B9891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04051" y="4746178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3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</p:sldLayoutIdLst>
  <p:txStyles>
    <p:titleStyle>
      <a:lvl1pPr algn="ctr" defTabSz="1219170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7247" y="4610264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940153" y="4610777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051" y="4746178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4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ctr" defTabSz="1219170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7247" y="4610264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940153" y="4610777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04051" y="4746178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</p:sldLayoutIdLst>
  <p:txStyles>
    <p:titleStyle>
      <a:lvl1pPr algn="ctr" defTabSz="1219170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0A26B69-EE45-A447-91E2-A37C6DF42273}"/>
              </a:ext>
            </a:extLst>
          </p:cNvPr>
          <p:cNvSpPr/>
          <p:nvPr userDrawn="1"/>
        </p:nvSpPr>
        <p:spPr>
          <a:xfrm>
            <a:off x="5940152" y="4610776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9FDFE5-3C3D-D846-9A07-09E4AF6ED0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04051" y="4746177"/>
            <a:ext cx="823500" cy="141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DC49266-0818-3D42-B6B5-3F8958554F90}"/>
              </a:ext>
            </a:extLst>
          </p:cNvPr>
          <p:cNvSpPr/>
          <p:nvPr userDrawn="1"/>
        </p:nvSpPr>
        <p:spPr>
          <a:xfrm>
            <a:off x="457201" y="4594623"/>
            <a:ext cx="8417942" cy="409245"/>
          </a:xfrm>
          <a:prstGeom prst="rect">
            <a:avLst/>
          </a:prstGeom>
          <a:noFill/>
          <a:ln w="28575">
            <a:solidFill>
              <a:srgbClr val="F8F8F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5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0A26B69-EE45-A447-91E2-A37C6DF42273}"/>
              </a:ext>
            </a:extLst>
          </p:cNvPr>
          <p:cNvSpPr/>
          <p:nvPr userDrawn="1"/>
        </p:nvSpPr>
        <p:spPr>
          <a:xfrm>
            <a:off x="5940152" y="4610776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9FDFE5-3C3D-D846-9A07-09E4AF6ED05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04051" y="4746177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5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88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46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773" r:id="rId3"/>
    <p:sldLayoutId id="2147483676" r:id="rId4"/>
    <p:sldLayoutId id="2147483774" r:id="rId5"/>
    <p:sldLayoutId id="2147483678" r:id="rId6"/>
    <p:sldLayoutId id="2147483679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4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B6985A-9FB8-2F4F-BEFF-1A5D0A5D82BF}"/>
              </a:ext>
            </a:extLst>
          </p:cNvPr>
          <p:cNvSpPr/>
          <p:nvPr userDrawn="1"/>
        </p:nvSpPr>
        <p:spPr>
          <a:xfrm>
            <a:off x="5940153" y="4610777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A8EFA2-3BA3-8B43-8205-46CF46693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04051" y="4746178"/>
            <a:ext cx="823500" cy="141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4CD7976-67BA-5A4E-A327-4C72A6C5247C}"/>
              </a:ext>
            </a:extLst>
          </p:cNvPr>
          <p:cNvSpPr/>
          <p:nvPr userDrawn="1"/>
        </p:nvSpPr>
        <p:spPr>
          <a:xfrm>
            <a:off x="457201" y="4594624"/>
            <a:ext cx="8417942" cy="409245"/>
          </a:xfrm>
          <a:prstGeom prst="rect">
            <a:avLst/>
          </a:prstGeom>
          <a:noFill/>
          <a:ln w="28575">
            <a:solidFill>
              <a:srgbClr val="F8F8F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4368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ctr" defTabSz="1219170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4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461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6" r:id="rId2"/>
  </p:sldLayoutIdLst>
  <p:txStyles>
    <p:titleStyle>
      <a:lvl1pPr algn="ctr" defTabSz="1219170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B915C5-F929-4D16-A491-05883F2F1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F2A9FC-4630-4166-B827-9E9C33F48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5BCD6-6D9C-467C-980A-A535EB780F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20DB5-04AC-4C3D-AB8D-61139C809A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08C43-04C0-40E0-8832-FCBBB6D7FB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46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75" r:id="rId2"/>
    <p:sldLayoutId id="2147483684" r:id="rId3"/>
    <p:sldLayoutId id="2147483685" r:id="rId4"/>
    <p:sldLayoutId id="2147483686" r:id="rId5"/>
    <p:sldLayoutId id="2147483687" r:id="rId6"/>
    <p:sldLayoutId id="2147483778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71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779" r:id="rId5"/>
    <p:sldLayoutId id="2147483695" r:id="rId6"/>
    <p:sldLayoutId id="2147483696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940152" y="4610776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004051" y="4746177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5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77" r:id="rId6"/>
    <p:sldLayoutId id="2147483704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940152" y="4610776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004051" y="4746177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8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1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30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82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6/7/2021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6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3.gif"/><Relationship Id="rId5" Type="http://schemas.openxmlformats.org/officeDocument/2006/relationships/image" Target="../media/image72.jpeg"/><Relationship Id="rId4" Type="http://schemas.openxmlformats.org/officeDocument/2006/relationships/image" Target="../media/image71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6409735-5754-4A76-819A-1F1104ACC758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123727" y="2283718"/>
            <a:ext cx="5112569" cy="1731549"/>
          </a:xfrm>
          <a:solidFill>
            <a:srgbClr val="5AC5DD"/>
          </a:solidFill>
        </p:spPr>
        <p:txBody>
          <a:bodyPr>
            <a:normAutofit/>
          </a:bodyPr>
          <a:lstStyle/>
          <a:p>
            <a:pPr algn="ctr"/>
            <a:r>
              <a:rPr lang="en-US" sz="2800" dirty="0"/>
              <a:t>Use of ozone retrievals in the CAMS system and steps to include new datasets</a:t>
            </a:r>
          </a:p>
          <a:p>
            <a:pPr algn="ctr"/>
            <a:endParaRPr lang="en-GB" sz="2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8B832C-083B-4D65-94A2-1892F466BB94}"/>
              </a:ext>
            </a:extLst>
          </p:cNvPr>
          <p:cNvSpPr txBox="1"/>
          <p:nvPr/>
        </p:nvSpPr>
        <p:spPr>
          <a:xfrm>
            <a:off x="3779912" y="3507854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Antje Inness (ECMWF)</a:t>
            </a:r>
          </a:p>
        </p:txBody>
      </p:sp>
    </p:spTree>
    <p:extLst>
      <p:ext uri="{BB962C8B-B14F-4D97-AF65-F5344CB8AC3E}">
        <p14:creationId xmlns:p14="http://schemas.microsoft.com/office/powerpoint/2010/main" val="1786639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28601861-7512-48AF-BFC4-8625C75794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5"/>
          <a:stretch/>
        </p:blipFill>
        <p:spPr>
          <a:xfrm>
            <a:off x="1043196" y="964745"/>
            <a:ext cx="3431191" cy="41787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E4AA33-14A0-4376-A412-4B939A8D4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Example 2: Timeseries of departures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9D3AEA-4410-4DF5-9864-A084C228CECA}"/>
              </a:ext>
            </a:extLst>
          </p:cNvPr>
          <p:cNvSpPr txBox="1"/>
          <p:nvPr/>
        </p:nvSpPr>
        <p:spPr>
          <a:xfrm>
            <a:off x="2396869" y="676713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90-70N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9AC6F-793C-4CE0-A4F2-60D2247BF7A0}"/>
              </a:ext>
            </a:extLst>
          </p:cNvPr>
          <p:cNvSpPr txBox="1"/>
          <p:nvPr/>
        </p:nvSpPr>
        <p:spPr>
          <a:xfrm>
            <a:off x="34707" y="132318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Departures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18F32B-561B-4FC2-801A-049A8C6263E0}"/>
              </a:ext>
            </a:extLst>
          </p:cNvPr>
          <p:cNvSpPr txBox="1"/>
          <p:nvPr/>
        </p:nvSpPr>
        <p:spPr>
          <a:xfrm>
            <a:off x="106715" y="222097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Stdv</a:t>
            </a:r>
            <a:r>
              <a:rPr lang="en-GB" dirty="0"/>
              <a:t>(dep)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F24C05-5E59-4F8E-9174-A29919ACAC61}"/>
              </a:ext>
            </a:extLst>
          </p:cNvPr>
          <p:cNvSpPr txBox="1"/>
          <p:nvPr/>
        </p:nvSpPr>
        <p:spPr>
          <a:xfrm>
            <a:off x="70711" y="3195015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Obs</a:t>
            </a:r>
            <a:r>
              <a:rPr lang="en-GB" dirty="0"/>
              <a:t>, an, </a:t>
            </a:r>
            <a:r>
              <a:rPr lang="en-GB" dirty="0" err="1"/>
              <a:t>fg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A9AC6-ACDF-4C63-832C-A0FD76AE3742}"/>
              </a:ext>
            </a:extLst>
          </p:cNvPr>
          <p:cNvSpPr txBox="1"/>
          <p:nvPr/>
        </p:nvSpPr>
        <p:spPr>
          <a:xfrm>
            <a:off x="70711" y="425942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Numbers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BDFAAA2-6002-4CDC-AFEC-F28CE5DF93B2}"/>
              </a:ext>
            </a:extLst>
          </p:cNvPr>
          <p:cNvCxnSpPr>
            <a:cxnSpLocks/>
          </p:cNvCxnSpPr>
          <p:nvPr/>
        </p:nvCxnSpPr>
        <p:spPr>
          <a:xfrm>
            <a:off x="2952122" y="1637876"/>
            <a:ext cx="1522265" cy="767768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7ACD36C-E965-48CA-9741-6CEFD904CC13}"/>
              </a:ext>
            </a:extLst>
          </p:cNvPr>
          <p:cNvSpPr txBox="1"/>
          <p:nvPr/>
        </p:nvSpPr>
        <p:spPr>
          <a:xfrm>
            <a:off x="4258739" y="1046045"/>
            <a:ext cx="43676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TROPOMI TCO3 Algorithm upgrade to V2.1.3 on 16 July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Area averaged timeseries 1-28 July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Monitoring of TROPOMI TCO3 data  shows reduced bias at high northern latitudes after upgrade.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Benefit of assimilation system: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/>
              <a:t>Departures show differences that are not clearly visible in </a:t>
            </a:r>
            <a:r>
              <a:rPr lang="en-GB"/>
              <a:t>absolute values</a:t>
            </a:r>
            <a:endParaRPr lang="en-GB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/>
              <a:t>We can build up statistics quickly and globally</a:t>
            </a:r>
          </a:p>
        </p:txBody>
      </p:sp>
    </p:spTree>
    <p:extLst>
      <p:ext uri="{BB962C8B-B14F-4D97-AF65-F5344CB8AC3E}">
        <p14:creationId xmlns:p14="http://schemas.microsoft.com/office/powerpoint/2010/main" val="407357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34478-8CD7-46E0-A177-583FD87E8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3: GOME-2 NO2 retrievals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3D6BCAC-9F71-4A9E-991D-DE361E5623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2" t="37799" r="26288" b="25801"/>
          <a:stretch/>
        </p:blipFill>
        <p:spPr>
          <a:xfrm>
            <a:off x="867704" y="545383"/>
            <a:ext cx="7145409" cy="30963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A9418F-FCCC-41FD-8851-FC8B157C3B14}"/>
              </a:ext>
            </a:extLst>
          </p:cNvPr>
          <p:cNvSpPr txBox="1"/>
          <p:nvPr/>
        </p:nvSpPr>
        <p:spPr>
          <a:xfrm>
            <a:off x="611560" y="3696885"/>
            <a:ext cx="770485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Monitoring allows us to check consistency between retrievals from different instruments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Here: GOME-2C NO2 values are higher than GOME-2AB and give different departures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9380F1-4615-47A6-838B-8E27209232D4}"/>
              </a:ext>
            </a:extLst>
          </p:cNvPr>
          <p:cNvSpPr txBox="1"/>
          <p:nvPr/>
        </p:nvSpPr>
        <p:spPr>
          <a:xfrm>
            <a:off x="3936352" y="1275606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FF"/>
                </a:solidFill>
              </a:rPr>
              <a:t>GOME-2C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3C7909-DF17-4366-B8D8-3E0122CD8DE1}"/>
              </a:ext>
            </a:extLst>
          </p:cNvPr>
          <p:cNvCxnSpPr>
            <a:cxnSpLocks/>
          </p:cNvCxnSpPr>
          <p:nvPr/>
        </p:nvCxnSpPr>
        <p:spPr>
          <a:xfrm>
            <a:off x="4572000" y="1532636"/>
            <a:ext cx="432048" cy="382687"/>
          </a:xfrm>
          <a:prstGeom prst="straightConnector1">
            <a:avLst/>
          </a:prstGeom>
          <a:ln w="28575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77616A-7252-453F-A847-9DFF41D1ABBF}"/>
              </a:ext>
            </a:extLst>
          </p:cNvPr>
          <p:cNvCxnSpPr>
            <a:cxnSpLocks/>
          </p:cNvCxnSpPr>
          <p:nvPr/>
        </p:nvCxnSpPr>
        <p:spPr>
          <a:xfrm flipH="1">
            <a:off x="4038152" y="1587794"/>
            <a:ext cx="328453" cy="327529"/>
          </a:xfrm>
          <a:prstGeom prst="straightConnector1">
            <a:avLst/>
          </a:prstGeom>
          <a:ln w="28575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D86B165-7BD3-417D-B6A2-BFC5D64F1316}"/>
              </a:ext>
            </a:extLst>
          </p:cNvPr>
          <p:cNvSpPr txBox="1"/>
          <p:nvPr/>
        </p:nvSpPr>
        <p:spPr>
          <a:xfrm>
            <a:off x="8035269" y="1444883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GOME-2A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8785B3F-8B51-4806-B5AF-58A5B677DECA}"/>
              </a:ext>
            </a:extLst>
          </p:cNvPr>
          <p:cNvCxnSpPr>
            <a:cxnSpLocks/>
          </p:cNvCxnSpPr>
          <p:nvPr/>
        </p:nvCxnSpPr>
        <p:spPr>
          <a:xfrm flipH="1">
            <a:off x="7890055" y="1769793"/>
            <a:ext cx="328453" cy="3275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A2F3E2A-6A88-471D-A47A-82EABA571A51}"/>
              </a:ext>
            </a:extLst>
          </p:cNvPr>
          <p:cNvSpPr txBox="1"/>
          <p:nvPr/>
        </p:nvSpPr>
        <p:spPr>
          <a:xfrm>
            <a:off x="-32267" y="1723979"/>
            <a:ext cx="10081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</a:rPr>
              <a:t>GOME-2B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1A8749B-C9DD-4F1E-B559-5925BB40C7F1}"/>
              </a:ext>
            </a:extLst>
          </p:cNvPr>
          <p:cNvCxnSpPr>
            <a:cxnSpLocks/>
          </p:cNvCxnSpPr>
          <p:nvPr/>
        </p:nvCxnSpPr>
        <p:spPr>
          <a:xfrm>
            <a:off x="807758" y="2093555"/>
            <a:ext cx="380762" cy="1146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C191990-6365-4AF3-93B8-D44288E3612B}"/>
              </a:ext>
            </a:extLst>
          </p:cNvPr>
          <p:cNvSpPr txBox="1"/>
          <p:nvPr/>
        </p:nvSpPr>
        <p:spPr>
          <a:xfrm>
            <a:off x="4026594" y="4783095"/>
            <a:ext cx="2579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Unit: 10</a:t>
            </a:r>
            <a:r>
              <a:rPr lang="en-GB" sz="1600" baseline="30000" dirty="0"/>
              <a:t>15</a:t>
            </a:r>
            <a:r>
              <a:rPr lang="en-GB" sz="1600" dirty="0"/>
              <a:t> </a:t>
            </a:r>
            <a:r>
              <a:rPr lang="en-GB" sz="1600" dirty="0" err="1"/>
              <a:t>molec</a:t>
            </a:r>
            <a:r>
              <a:rPr lang="en-GB" sz="1600" dirty="0"/>
              <a:t>/cm</a:t>
            </a:r>
            <a:r>
              <a:rPr lang="en-GB" sz="1600" baseline="30000" dirty="0"/>
              <a:t>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A13534-16ED-46DC-96B6-056A4ED23D78}"/>
              </a:ext>
            </a:extLst>
          </p:cNvPr>
          <p:cNvCxnSpPr/>
          <p:nvPr/>
        </p:nvCxnSpPr>
        <p:spPr>
          <a:xfrm>
            <a:off x="5076056" y="1933557"/>
            <a:ext cx="27363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59B94E-D810-40FD-8BF4-868E7B797D6E}"/>
              </a:ext>
            </a:extLst>
          </p:cNvPr>
          <p:cNvCxnSpPr/>
          <p:nvPr/>
        </p:nvCxnSpPr>
        <p:spPr>
          <a:xfrm>
            <a:off x="1188520" y="1933557"/>
            <a:ext cx="2747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689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C4386-86E7-4D9C-A31E-96FC535C4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CAMS routine monitoring page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349991D-244A-4B51-B643-E34CB3B6E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04" y="642098"/>
            <a:ext cx="5904656" cy="406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ED9798-9E15-4B78-A0AE-A2BCE8B4707E}"/>
              </a:ext>
            </a:extLst>
          </p:cNvPr>
          <p:cNvSpPr txBox="1"/>
          <p:nvPr/>
        </p:nvSpPr>
        <p:spPr>
          <a:xfrm>
            <a:off x="827584" y="4702844"/>
            <a:ext cx="5904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https://atmosphere.copernicus.eu/charts/cams_monitoring/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A65EAC-0CA6-4F70-AA4B-230C2A6EC2B2}"/>
              </a:ext>
            </a:extLst>
          </p:cNvPr>
          <p:cNvSpPr txBox="1"/>
          <p:nvPr/>
        </p:nvSpPr>
        <p:spPr>
          <a:xfrm>
            <a:off x="6156176" y="2355726"/>
            <a:ext cx="2808312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Monitoring plots 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routinely displayed on the CAMS 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give us and the data producers timely information about any changes in the data</a:t>
            </a:r>
          </a:p>
        </p:txBody>
      </p:sp>
    </p:spTree>
    <p:extLst>
      <p:ext uri="{BB962C8B-B14F-4D97-AF65-F5344CB8AC3E}">
        <p14:creationId xmlns:p14="http://schemas.microsoft.com/office/powerpoint/2010/main" val="1322692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6B6CC4D2-C8E8-4EF5-BF26-ED3541E0B0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18" y="1010532"/>
            <a:ext cx="4533877" cy="2573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C26446-BF4A-4F0D-A27A-BE5F51E5D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Atmosphere Data Store (ADS)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782FE0-FCB4-4F65-B1A4-68326C0BA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485" y="601757"/>
            <a:ext cx="1419106" cy="5343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93F370-0ECC-494D-AA01-EB0166045F04}"/>
              </a:ext>
            </a:extLst>
          </p:cNvPr>
          <p:cNvSpPr txBox="1"/>
          <p:nvPr/>
        </p:nvSpPr>
        <p:spPr>
          <a:xfrm>
            <a:off x="5640548" y="749333"/>
            <a:ext cx="1525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B1738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Based on CDS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886F028-9CDD-4881-B557-04BB2EBE0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591730"/>
            <a:ext cx="2050960" cy="1389360"/>
          </a:xfrm>
          <a:prstGeom prst="rect">
            <a:avLst/>
          </a:prstGeom>
        </p:spPr>
      </p:pic>
      <p:pic>
        <p:nvPicPr>
          <p:cNvPr id="8" name="Picture 7" descr="Graphical user interface, text, application, website&#10;&#10;Description automatically generated">
            <a:extLst>
              <a:ext uri="{FF2B5EF4-FFF2-40B4-BE49-F238E27FC236}">
                <a16:creationId xmlns:a16="http://schemas.microsoft.com/office/drawing/2014/main" id="{0EE04541-3071-498C-A5CB-B68EEAFEE6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221815"/>
            <a:ext cx="3412795" cy="25731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5CC065-ABF0-4838-B470-4024EB8AC0C3}"/>
              </a:ext>
            </a:extLst>
          </p:cNvPr>
          <p:cNvSpPr txBox="1"/>
          <p:nvPr/>
        </p:nvSpPr>
        <p:spPr>
          <a:xfrm>
            <a:off x="3643777" y="4059860"/>
            <a:ext cx="4533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https://atmosphere.copernicus.eu/data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7A3DCD-E3B3-4969-A57B-306B0A3DA858}"/>
              </a:ext>
            </a:extLst>
          </p:cNvPr>
          <p:cNvSpPr txBox="1"/>
          <p:nvPr/>
        </p:nvSpPr>
        <p:spPr>
          <a:xfrm>
            <a:off x="971600" y="626988"/>
            <a:ext cx="4155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All CAMS data are freely available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2C210B-0AEB-4D5E-80FB-39329E2AF4A6}"/>
              </a:ext>
            </a:extLst>
          </p:cNvPr>
          <p:cNvSpPr txBox="1"/>
          <p:nvPr/>
        </p:nvSpPr>
        <p:spPr>
          <a:xfrm>
            <a:off x="3061823" y="4694123"/>
            <a:ext cx="29658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</a:t>
            </a:r>
            <a:r>
              <a:rPr kumimoji="0" lang="en-GB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atmosphere.copernicus.eu</a:t>
            </a:r>
            <a:endParaRPr kumimoji="0" lang="en-GB" sz="135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793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D0710-593A-2144-BAAE-F80FDD742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spc="225" dirty="0">
                <a:solidFill>
                  <a:srgbClr val="FFFFFF"/>
                </a:solidFill>
                <a:latin typeface="+mj-lt"/>
                <a:ea typeface="Geneva" charset="0"/>
                <a:cs typeface="Arial Narrow" panose="020B0604020202020204" pitchFamily="34" charset="0"/>
              </a:rPr>
              <a:t>What the Copernicus Atmosphere Monitoring Service has to offer</a:t>
            </a:r>
            <a:endParaRPr lang="en-US" sz="1600" spc="225" dirty="0">
              <a:latin typeface="+mj-lt"/>
              <a:cs typeface="Arial Narrow" panose="020B0604020202020204" pitchFamily="34" charset="0"/>
            </a:endParaRPr>
          </a:p>
        </p:txBody>
      </p:sp>
      <p:sp>
        <p:nvSpPr>
          <p:cNvPr id="3" name="Text Box 13">
            <a:extLst>
              <a:ext uri="{FF2B5EF4-FFF2-40B4-BE49-F238E27FC236}">
                <a16:creationId xmlns:a16="http://schemas.microsoft.com/office/drawing/2014/main" id="{50225B80-DB0C-DD42-85BD-83633F84F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2906" y="559598"/>
            <a:ext cx="2664697" cy="3647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 Narrow" panose="020B0604020202020204" pitchFamily="34" charset="0"/>
              </a:rPr>
              <a:t>The CAMS portfolio includes Earth Observation based information products about:</a:t>
            </a:r>
          </a:p>
          <a:p>
            <a:pPr marL="257175" marR="0" lvl="0" indent="-257175" algn="l" defTabSz="914378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Arial Narrow" panose="020B0604020202020204" pitchFamily="34" charset="0"/>
              </a:rPr>
              <a:t>past, current and near-future (forecasts) global atmospheric composition;</a:t>
            </a:r>
          </a:p>
          <a:p>
            <a:pPr marL="257175" marR="0" lvl="0" indent="-257175" algn="l" defTabSz="914378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 Narrow" panose="020B0604020202020204" pitchFamily="34" charset="0"/>
              </a:rPr>
              <a:t>the ozone layer;</a:t>
            </a:r>
          </a:p>
          <a:p>
            <a:pPr marL="257175" marR="0" lvl="0" indent="-257175" algn="l" defTabSz="914378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Arial Narrow" panose="020B0604020202020204" pitchFamily="34" charset="0"/>
              </a:rPr>
              <a:t>air quality in Europe;</a:t>
            </a:r>
          </a:p>
          <a:p>
            <a:pPr marL="257175" marR="0" lvl="0" indent="-257175" algn="l" defTabSz="914378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 Narrow" panose="020B0604020202020204" pitchFamily="34" charset="0"/>
              </a:rPr>
              <a:t>emissions and surface fluxes of key pollutants and greenhouse gases;</a:t>
            </a:r>
          </a:p>
          <a:p>
            <a:pPr marL="257175" marR="0" lvl="0" indent="-257175" algn="l" defTabSz="914378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Arial Narrow" panose="020B0604020202020204" pitchFamily="34" charset="0"/>
              </a:rPr>
              <a:t>solar radiation;</a:t>
            </a:r>
          </a:p>
          <a:p>
            <a:pPr marL="257175" marR="0" lvl="0" indent="-257175" algn="l" defTabSz="914378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 Narrow" panose="020B0604020202020204" pitchFamily="34" charset="0"/>
              </a:rPr>
              <a:t>climate radiative forcing.</a:t>
            </a:r>
          </a:p>
          <a:p>
            <a:pPr marL="0" marR="0" lvl="0" indent="0" algn="l" defTabSz="914378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 Narrow" panose="020B0604020202020204" pitchFamily="34" charset="0"/>
              </a:rPr>
              <a:t>Quarterly validation reports of global and regional outputs.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1A2FD-BECB-5947-B1D3-9235174EF766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3" t="18475" r="17660" b="4076"/>
          <a:stretch/>
        </p:blipFill>
        <p:spPr>
          <a:xfrm>
            <a:off x="867704" y="653255"/>
            <a:ext cx="1620000" cy="1080000"/>
          </a:xfrm>
          <a:prstGeom prst="rect">
            <a:avLst/>
          </a:prstGeom>
          <a:ln>
            <a:solidFill>
              <a:srgbClr val="CFCC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CDCCC7-5DBC-E043-A0EF-61E593FA933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505" y="3129749"/>
            <a:ext cx="1620000" cy="1080000"/>
          </a:xfrm>
          <a:prstGeom prst="rect">
            <a:avLst/>
          </a:prstGeom>
          <a:ln>
            <a:solidFill>
              <a:srgbClr val="CFCC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8EAF30-4E69-2E4E-A6A4-548EE17C799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67704" y="3129749"/>
            <a:ext cx="1620000" cy="1080000"/>
          </a:xfrm>
          <a:prstGeom prst="rect">
            <a:avLst/>
          </a:prstGeom>
          <a:ln>
            <a:solidFill>
              <a:srgbClr val="CFCC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6158C86-767C-2646-B805-8F6D4E6125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6"/>
          <a:stretch/>
        </p:blipFill>
        <p:spPr>
          <a:xfrm>
            <a:off x="2668501" y="653255"/>
            <a:ext cx="3506990" cy="2318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520E4601-9E1A-094E-9E1E-E47DAFC74483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104" y="3129749"/>
            <a:ext cx="1620000" cy="1080000"/>
          </a:xfrm>
          <a:prstGeom prst="rect">
            <a:avLst/>
          </a:prstGeom>
          <a:ln>
            <a:solidFill>
              <a:srgbClr val="CFCC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AD79330B-44F6-994B-9A20-1676A6D2A421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" t="11354" r="10547" b="16929"/>
          <a:stretch/>
        </p:blipFill>
        <p:spPr>
          <a:xfrm>
            <a:off x="867704" y="1891502"/>
            <a:ext cx="1620000" cy="1080000"/>
          </a:xfrm>
          <a:prstGeom prst="rect">
            <a:avLst/>
          </a:prstGeom>
          <a:ln>
            <a:solidFill>
              <a:srgbClr val="CFCC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2BA20A-A799-8C4D-B605-28FCA4A8F795}"/>
              </a:ext>
            </a:extLst>
          </p:cNvPr>
          <p:cNvSpPr txBox="1"/>
          <p:nvPr/>
        </p:nvSpPr>
        <p:spPr>
          <a:xfrm>
            <a:off x="2176670" y="4620215"/>
            <a:ext cx="29658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</a:t>
            </a:r>
            <a:r>
              <a:rPr kumimoji="0" lang="en-GB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atmosphere.copernicus.eu</a:t>
            </a:r>
            <a:endParaRPr kumimoji="0" lang="en-GB" sz="135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174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35024-2AE0-48FF-AB50-1A27D0EF8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CAMS needed?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79EA73-D62C-4935-A4EC-99DD7C13A1A4}"/>
              </a:ext>
            </a:extLst>
          </p:cNvPr>
          <p:cNvSpPr/>
          <p:nvPr/>
        </p:nvSpPr>
        <p:spPr>
          <a:xfrm>
            <a:off x="964979" y="4352787"/>
            <a:ext cx="389505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r>
              <a:rPr lang="en-GB" sz="1400" dirty="0">
                <a:solidFill>
                  <a:prstClr val="black"/>
                </a:solidFill>
                <a:latin typeface="Calibri"/>
              </a:rPr>
              <a:t>Example: NO</a:t>
            </a:r>
            <a:r>
              <a:rPr lang="en-GB" sz="14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tropospheric column from Copernicus Sentinel-5P (31/10/2018)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14E617-A31A-4F62-9D7E-5EBEA24C5303}"/>
              </a:ext>
            </a:extLst>
          </p:cNvPr>
          <p:cNvSpPr txBox="1"/>
          <p:nvPr/>
        </p:nvSpPr>
        <p:spPr>
          <a:xfrm>
            <a:off x="4873061" y="771550"/>
            <a:ext cx="38267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r>
              <a:rPr lang="en-US" sz="1800" dirty="0">
                <a:solidFill>
                  <a:prstClr val="black"/>
                </a:solidFill>
                <a:latin typeface="Calibri"/>
              </a:rPr>
              <a:t>Observations are essential, but </a:t>
            </a:r>
            <a:r>
              <a:rPr lang="en-US" sz="1800" b="1" dirty="0">
                <a:solidFill>
                  <a:srgbClr val="070C8A"/>
                </a:solidFill>
                <a:latin typeface="Calibri"/>
              </a:rPr>
              <a:t>direct use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is generally </a:t>
            </a:r>
            <a:r>
              <a:rPr lang="en-US" sz="1800" b="1" dirty="0">
                <a:solidFill>
                  <a:srgbClr val="070C8A"/>
                </a:solidFill>
                <a:latin typeface="Calibri"/>
              </a:rPr>
              <a:t>limited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:</a:t>
            </a:r>
          </a:p>
          <a:p>
            <a:pPr marL="285743" indent="-285743" defTabSz="914378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gaps in space and time</a:t>
            </a:r>
          </a:p>
          <a:p>
            <a:pPr marL="285743" indent="-285743" defTabSz="914378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observed quantities may not be directly relevant (vertical column vs surface concentration)</a:t>
            </a:r>
          </a:p>
          <a:p>
            <a:pPr marL="285743" indent="-285743" defTabSz="914378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can be complex and numerous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58C9F0-FEB8-447A-B5C5-B72E7969BC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r="21650"/>
          <a:stretch/>
        </p:blipFill>
        <p:spPr>
          <a:xfrm>
            <a:off x="1044949" y="699542"/>
            <a:ext cx="3195204" cy="36283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2968B1-D5C1-4DB7-9319-891FA2FD4888}"/>
              </a:ext>
            </a:extLst>
          </p:cNvPr>
          <p:cNvSpPr txBox="1"/>
          <p:nvPr/>
        </p:nvSpPr>
        <p:spPr>
          <a:xfrm>
            <a:off x="4873060" y="2844681"/>
            <a:ext cx="41634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r>
              <a:rPr lang="en-US" sz="1800" b="1" dirty="0">
                <a:solidFill>
                  <a:srgbClr val="070C8A"/>
                </a:solidFill>
                <a:latin typeface="Calibri"/>
              </a:rPr>
              <a:t>What CAMS does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:</a:t>
            </a:r>
          </a:p>
          <a:p>
            <a:pPr marL="285743" indent="-285743" defTabSz="914378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blend observations (satellite and non satellite) with model to provide a consistent </a:t>
            </a:r>
            <a:r>
              <a:rPr lang="sl-SI" sz="1800" dirty="0">
                <a:solidFill>
                  <a:prstClr val="black"/>
                </a:solidFill>
                <a:latin typeface="Calibri"/>
              </a:rPr>
              <a:t>3D 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state</a:t>
            </a:r>
          </a:p>
          <a:p>
            <a:pPr marL="285743" indent="-285743" defTabSz="914378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forecasts, a few days ahead</a:t>
            </a:r>
          </a:p>
          <a:p>
            <a:pPr marL="285743" indent="-285743" defTabSz="914378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reanalyses over past years or decades</a:t>
            </a:r>
          </a:p>
          <a:p>
            <a:pPr defTabSz="914378"/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0959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FCFF5-48CF-974B-A1E5-20B1B82F8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Ozone data used in CAMS NRT system</a:t>
            </a:r>
          </a:p>
        </p:txBody>
      </p:sp>
      <p:pic>
        <p:nvPicPr>
          <p:cNvPr id="7" name="Picture 6" descr="A satellite in space&#10;&#10;Description automatically generated">
            <a:extLst>
              <a:ext uri="{FF2B5EF4-FFF2-40B4-BE49-F238E27FC236}">
                <a16:creationId xmlns:a16="http://schemas.microsoft.com/office/drawing/2014/main" id="{72535456-007A-C547-8419-73D876F70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04" y="565849"/>
            <a:ext cx="7819096" cy="28631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8FC6DA-0CDB-D545-B813-6541FBF1BE85}"/>
              </a:ext>
            </a:extLst>
          </p:cNvPr>
          <p:cNvSpPr txBox="1"/>
          <p:nvPr/>
        </p:nvSpPr>
        <p:spPr>
          <a:xfrm>
            <a:off x="5738649" y="3484179"/>
            <a:ext cx="322404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CAMS uses Earth Observation data from many satellites for atmospheric composition and weather.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3E8C1A-C1A0-4F28-A86C-B2C0A6701117}"/>
              </a:ext>
            </a:extLst>
          </p:cNvPr>
          <p:cNvGrpSpPr/>
          <p:nvPr/>
        </p:nvGrpSpPr>
        <p:grpSpPr>
          <a:xfrm>
            <a:off x="1253195" y="2355726"/>
            <a:ext cx="4485454" cy="2704038"/>
            <a:chOff x="1253195" y="2355726"/>
            <a:chExt cx="4485454" cy="2704038"/>
          </a:xfrm>
        </p:grpSpPr>
        <p:pic>
          <p:nvPicPr>
            <p:cNvPr id="11" name="Picture 10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F6356EF5-38EC-F844-B1EC-BB233FF1D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3195" y="2355726"/>
              <a:ext cx="4485454" cy="270403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D567783-A981-463D-AD8A-7B589E281A1F}"/>
                </a:ext>
              </a:extLst>
            </p:cNvPr>
            <p:cNvSpPr txBox="1"/>
            <p:nvPr/>
          </p:nvSpPr>
          <p:spPr>
            <a:xfrm>
              <a:off x="3844993" y="3360494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FF0000"/>
                  </a:solidFill>
                </a:rPr>
                <a:t>S5p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FD4047-59FB-4008-8306-DC31342140F6}"/>
              </a:ext>
            </a:extLst>
          </p:cNvPr>
          <p:cNvGrpSpPr/>
          <p:nvPr/>
        </p:nvGrpSpPr>
        <p:grpSpPr>
          <a:xfrm>
            <a:off x="100049" y="2160726"/>
            <a:ext cx="6056127" cy="2982774"/>
            <a:chOff x="149066" y="2139702"/>
            <a:chExt cx="6056127" cy="2982774"/>
          </a:xfrm>
        </p:grpSpPr>
        <p:pic>
          <p:nvPicPr>
            <p:cNvPr id="6" name="Picture 5" descr="Chart, bar chart&#10;&#10;Description automatically generated">
              <a:extLst>
                <a:ext uri="{FF2B5EF4-FFF2-40B4-BE49-F238E27FC236}">
                  <a16:creationId xmlns:a16="http://schemas.microsoft.com/office/drawing/2014/main" id="{9F451B46-59D7-49F7-AB6A-5392EBFFF9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8"/>
            <a:stretch/>
          </p:blipFill>
          <p:spPr>
            <a:xfrm>
              <a:off x="539552" y="2139702"/>
              <a:ext cx="5275155" cy="274468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145181-95FB-4669-A648-CE2F6905554A}"/>
                </a:ext>
              </a:extLst>
            </p:cNvPr>
            <p:cNvSpPr txBox="1"/>
            <p:nvPr/>
          </p:nvSpPr>
          <p:spPr>
            <a:xfrm>
              <a:off x="149066" y="2347184"/>
              <a:ext cx="1166971" cy="23852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GOME-2C</a:t>
              </a:r>
            </a:p>
            <a:p>
              <a:endParaRPr lang="en-GB" sz="700" dirty="0"/>
            </a:p>
            <a:p>
              <a:r>
                <a:rPr lang="en-GB" sz="1200" dirty="0"/>
                <a:t>TROPOMI</a:t>
              </a:r>
            </a:p>
            <a:p>
              <a:endParaRPr lang="en-GB" sz="700" dirty="0"/>
            </a:p>
            <a:p>
              <a:r>
                <a:rPr lang="en-GB" sz="1200" dirty="0"/>
                <a:t>OMPS NPP</a:t>
              </a:r>
            </a:p>
            <a:p>
              <a:endParaRPr lang="en-GB" sz="700" dirty="0"/>
            </a:p>
            <a:p>
              <a:r>
                <a:rPr lang="en-GB" sz="1200" dirty="0"/>
                <a:t>GOME-2B</a:t>
              </a:r>
            </a:p>
            <a:p>
              <a:endParaRPr lang="en-GB" sz="700" dirty="0"/>
            </a:p>
            <a:p>
              <a:r>
                <a:rPr lang="en-GB" sz="1200" dirty="0">
                  <a:solidFill>
                    <a:schemeClr val="bg1">
                      <a:lumMod val="65000"/>
                    </a:schemeClr>
                  </a:solidFill>
                </a:rPr>
                <a:t>GOME-2A</a:t>
              </a:r>
            </a:p>
            <a:p>
              <a:endParaRPr lang="en-GB" sz="700" dirty="0"/>
            </a:p>
            <a:p>
              <a:r>
                <a:rPr lang="en-GB" sz="1200" dirty="0">
                  <a:solidFill>
                    <a:schemeClr val="bg1">
                      <a:lumMod val="65000"/>
                    </a:schemeClr>
                  </a:solidFill>
                </a:rPr>
                <a:t>SBUV NOAA-19 </a:t>
              </a:r>
            </a:p>
            <a:p>
              <a:endParaRPr lang="en-GB" sz="700" dirty="0"/>
            </a:p>
            <a:p>
              <a:r>
                <a:rPr lang="en-GB" sz="1200" dirty="0"/>
                <a:t>OMI</a:t>
              </a:r>
            </a:p>
            <a:p>
              <a:endParaRPr lang="en-GB" sz="700" dirty="0"/>
            </a:p>
            <a:p>
              <a:r>
                <a:rPr lang="en-GB" sz="1200" dirty="0"/>
                <a:t>MLS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EABC12-A84B-4054-999A-0C31334D8EF1}"/>
                </a:ext>
              </a:extLst>
            </p:cNvPr>
            <p:cNvSpPr txBox="1"/>
            <p:nvPr/>
          </p:nvSpPr>
          <p:spPr>
            <a:xfrm>
              <a:off x="1253195" y="4845477"/>
              <a:ext cx="495199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2015          2016           2017          2018          2019          2020            2021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E1A108-2D48-4A98-BE3A-FC2F9540EBE0}"/>
                </a:ext>
              </a:extLst>
            </p:cNvPr>
            <p:cNvSpPr txBox="1"/>
            <p:nvPr/>
          </p:nvSpPr>
          <p:spPr>
            <a:xfrm>
              <a:off x="1475656" y="2202418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NRT O3 retrievals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5718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1A0B3-7796-42F8-94F6-0F7B01F32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Ozone data used in the CAMS reanalysis</a:t>
            </a:r>
          </a:p>
        </p:txBody>
      </p:sp>
      <p:pic>
        <p:nvPicPr>
          <p:cNvPr id="4" name="Picture 3" descr="Chart, box and whisker chart&#10;&#10;Description automatically generated">
            <a:extLst>
              <a:ext uri="{FF2B5EF4-FFF2-40B4-BE49-F238E27FC236}">
                <a16:creationId xmlns:a16="http://schemas.microsoft.com/office/drawing/2014/main" id="{8198535D-F07F-4026-B799-74531895C9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7534"/>
            <a:ext cx="7956376" cy="43579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F01D55-FDC1-4D2F-9195-D415146E4D8C}"/>
              </a:ext>
            </a:extLst>
          </p:cNvPr>
          <p:cNvSpPr/>
          <p:nvPr/>
        </p:nvSpPr>
        <p:spPr>
          <a:xfrm>
            <a:off x="1691680" y="1923678"/>
            <a:ext cx="3384376" cy="28803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EEA569-68CD-402D-8AB0-FEAB4FF6F430}"/>
              </a:ext>
            </a:extLst>
          </p:cNvPr>
          <p:cNvSpPr/>
          <p:nvPr/>
        </p:nvSpPr>
        <p:spPr>
          <a:xfrm>
            <a:off x="2195736" y="4227934"/>
            <a:ext cx="5976664" cy="28803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5E338A-3626-476D-8009-E240A619C7DC}"/>
              </a:ext>
            </a:extLst>
          </p:cNvPr>
          <p:cNvSpPr txBox="1"/>
          <p:nvPr/>
        </p:nvSpPr>
        <p:spPr>
          <a:xfrm>
            <a:off x="7092280" y="3211830"/>
            <a:ext cx="18002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Limb profile data MLS and MIPAS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977015-3722-407B-AAB1-C9E1DB9E71C5}"/>
              </a:ext>
            </a:extLst>
          </p:cNvPr>
          <p:cNvSpPr txBox="1"/>
          <p:nvPr/>
        </p:nvSpPr>
        <p:spPr>
          <a:xfrm>
            <a:off x="2987824" y="832677"/>
            <a:ext cx="3888432" cy="369332"/>
          </a:xfrm>
          <a:prstGeom prst="rect">
            <a:avLst/>
          </a:prstGeom>
          <a:solidFill>
            <a:srgbClr val="4472C4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Reanalysis data set going back to 2003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670469-A53C-445A-92C0-2E015FF375C2}"/>
              </a:ext>
            </a:extLst>
          </p:cNvPr>
          <p:cNvSpPr txBox="1"/>
          <p:nvPr/>
        </p:nvSpPr>
        <p:spPr>
          <a:xfrm>
            <a:off x="547956" y="832677"/>
            <a:ext cx="1166971" cy="38472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GOME-2C</a:t>
            </a:r>
          </a:p>
          <a:p>
            <a:endParaRPr lang="en-GB" sz="600" dirty="0"/>
          </a:p>
          <a:p>
            <a:r>
              <a:rPr lang="en-GB" sz="1200" dirty="0"/>
              <a:t>TROPOMI</a:t>
            </a:r>
          </a:p>
          <a:p>
            <a:endParaRPr lang="en-GB" sz="600" dirty="0"/>
          </a:p>
          <a:p>
            <a:r>
              <a:rPr lang="en-GB" sz="1200" dirty="0"/>
              <a:t>OMPS NPP</a:t>
            </a:r>
          </a:p>
          <a:p>
            <a:endParaRPr lang="en-GB" sz="600" dirty="0"/>
          </a:p>
          <a:p>
            <a:r>
              <a:rPr lang="en-GB" sz="1200" dirty="0"/>
              <a:t>GOME-2B</a:t>
            </a:r>
          </a:p>
          <a:p>
            <a:endParaRPr lang="en-GB" sz="600" dirty="0"/>
          </a:p>
          <a:p>
            <a:r>
              <a:rPr lang="en-GB" sz="1200" dirty="0"/>
              <a:t>MIPAS</a:t>
            </a:r>
          </a:p>
          <a:p>
            <a:endParaRPr lang="en-GB" sz="600" dirty="0"/>
          </a:p>
          <a:p>
            <a:r>
              <a:rPr lang="en-GB" sz="1200" dirty="0"/>
              <a:t>SCIAMACHY</a:t>
            </a:r>
          </a:p>
          <a:p>
            <a:endParaRPr lang="en-GB" sz="500" dirty="0"/>
          </a:p>
          <a:p>
            <a:r>
              <a:rPr lang="en-GB" sz="1200" dirty="0"/>
              <a:t>GOME-2A</a:t>
            </a:r>
          </a:p>
          <a:p>
            <a:endParaRPr lang="en-GB" sz="600" dirty="0"/>
          </a:p>
          <a:p>
            <a:r>
              <a:rPr lang="en-GB" sz="1200" dirty="0"/>
              <a:t>SBUV NOAA-19</a:t>
            </a:r>
          </a:p>
          <a:p>
            <a:endParaRPr lang="en-GB" sz="500" dirty="0"/>
          </a:p>
          <a:p>
            <a:r>
              <a:rPr lang="en-GB" sz="1200" dirty="0"/>
              <a:t>SBUV NOAA-18</a:t>
            </a:r>
          </a:p>
          <a:p>
            <a:endParaRPr lang="en-GB" sz="500" dirty="0"/>
          </a:p>
          <a:p>
            <a:r>
              <a:rPr lang="en-GB" sz="1200" dirty="0"/>
              <a:t>SBUV NOAA-17</a:t>
            </a:r>
          </a:p>
          <a:p>
            <a:endParaRPr lang="en-GB" sz="500" dirty="0"/>
          </a:p>
          <a:p>
            <a:r>
              <a:rPr lang="en-GB" sz="1200" dirty="0"/>
              <a:t>SBUV NOAA-16</a:t>
            </a:r>
          </a:p>
          <a:p>
            <a:endParaRPr lang="en-GB" sz="500" dirty="0"/>
          </a:p>
          <a:p>
            <a:r>
              <a:rPr lang="en-GB" sz="1200" dirty="0"/>
              <a:t>SBUV NOAA-14 </a:t>
            </a:r>
          </a:p>
          <a:p>
            <a:endParaRPr lang="en-GB" sz="500" dirty="0"/>
          </a:p>
          <a:p>
            <a:r>
              <a:rPr lang="en-GB" sz="1200" dirty="0"/>
              <a:t>OMI</a:t>
            </a:r>
          </a:p>
          <a:p>
            <a:endParaRPr lang="en-GB" sz="500" dirty="0"/>
          </a:p>
          <a:p>
            <a:r>
              <a:rPr lang="en-GB" sz="1200" dirty="0"/>
              <a:t>MLS</a:t>
            </a:r>
          </a:p>
        </p:txBody>
      </p:sp>
    </p:spTree>
    <p:extLst>
      <p:ext uri="{BB962C8B-B14F-4D97-AF65-F5344CB8AC3E}">
        <p14:creationId xmlns:p14="http://schemas.microsoft.com/office/powerpoint/2010/main" val="477686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66281E-1595-4367-BECE-81A2D56A9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Sentinel-5</a:t>
            </a:r>
          </a:p>
          <a:p>
            <a:r>
              <a:rPr lang="en-GB"/>
              <a:t>Sentinel-4, GEMS, TEMPO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790CE5-3D0C-4613-9EE9-F045C3EA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Preparation for new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A6A921-DBD8-4E4E-8D21-6B4B46975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087889"/>
            <a:ext cx="3683924" cy="3190845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BBC415B4-1FE9-4AB5-A38D-B820352D8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22961"/>
            <a:ext cx="4032448" cy="2600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95EFEF-2361-4C9C-9FD2-B52CC529CFA3}"/>
              </a:ext>
            </a:extLst>
          </p:cNvPr>
          <p:cNvSpPr txBox="1"/>
          <p:nvPr/>
        </p:nvSpPr>
        <p:spPr>
          <a:xfrm>
            <a:off x="5486412" y="4056180"/>
            <a:ext cx="30460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/>
              <a:t>From https://nesc.nier.go.kr/product/view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C488F6-98ED-4D15-9530-B2984E1FC156}"/>
              </a:ext>
            </a:extLst>
          </p:cNvPr>
          <p:cNvSpPr txBox="1"/>
          <p:nvPr/>
        </p:nvSpPr>
        <p:spPr>
          <a:xfrm>
            <a:off x="5652120" y="771550"/>
            <a:ext cx="2548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Example of GEMS TCO3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C6C2E-F093-4B46-AA90-9AE82D0E7AC4}"/>
              </a:ext>
            </a:extLst>
          </p:cNvPr>
          <p:cNvSpPr txBox="1"/>
          <p:nvPr/>
        </p:nvSpPr>
        <p:spPr>
          <a:xfrm>
            <a:off x="528706" y="4132958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New experience to use geostationary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Data volume/ resolution will be a challenge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Already some experience with super-</a:t>
            </a:r>
            <a:r>
              <a:rPr lang="en-GB" dirty="0" err="1"/>
              <a:t>obbing</a:t>
            </a:r>
            <a:r>
              <a:rPr lang="en-GB" dirty="0"/>
              <a:t>  for S5P</a:t>
            </a:r>
          </a:p>
        </p:txBody>
      </p:sp>
    </p:spTree>
    <p:extLst>
      <p:ext uri="{BB962C8B-B14F-4D97-AF65-F5344CB8AC3E}">
        <p14:creationId xmlns:p14="http://schemas.microsoft.com/office/powerpoint/2010/main" val="2100678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Arrow Connector 25"/>
          <p:cNvCxnSpPr/>
          <p:nvPr/>
        </p:nvCxnSpPr>
        <p:spPr bwMode="auto">
          <a:xfrm>
            <a:off x="6821646" y="2891843"/>
            <a:ext cx="817790" cy="0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Observation data flow</a:t>
            </a:r>
          </a:p>
        </p:txBody>
      </p:sp>
      <p:sp>
        <p:nvSpPr>
          <p:cNvPr id="28" name="Cloud 27"/>
          <p:cNvSpPr/>
          <p:nvPr/>
        </p:nvSpPr>
        <p:spPr bwMode="auto">
          <a:xfrm>
            <a:off x="467544" y="1852863"/>
            <a:ext cx="1024189" cy="926432"/>
          </a:xfrm>
          <a:prstGeom prst="cloud">
            <a:avLst/>
          </a:prstGeom>
          <a:noFill/>
          <a:ln w="28575"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r" defTabSz="685800" fontAlgn="base">
              <a:spcBef>
                <a:spcPct val="0"/>
              </a:spcBef>
              <a:spcAft>
                <a:spcPct val="0"/>
              </a:spcAft>
            </a:pPr>
            <a:endParaRPr lang="en-GB" sz="1575" b="1">
              <a:solidFill>
                <a:srgbClr val="00468C"/>
              </a:solidFill>
              <a:latin typeface="Arial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32" y="3396942"/>
            <a:ext cx="631460" cy="7346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88" y="944480"/>
            <a:ext cx="882079" cy="21820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201" y="2322095"/>
            <a:ext cx="1111280" cy="11112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425" y="2327726"/>
            <a:ext cx="1128234" cy="112823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780" y="3975367"/>
            <a:ext cx="980516" cy="6618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431" y="2327726"/>
            <a:ext cx="1436437" cy="115553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08" y="918798"/>
            <a:ext cx="703727" cy="896467"/>
          </a:xfrm>
          <a:prstGeom prst="rect">
            <a:avLst/>
          </a:prstGeom>
        </p:spPr>
      </p:pic>
      <p:cxnSp>
        <p:nvCxnSpPr>
          <p:cNvPr id="36" name="Straight Arrow Connector 35"/>
          <p:cNvCxnSpPr>
            <a:endCxn id="31" idx="0"/>
          </p:cNvCxnSpPr>
          <p:nvPr/>
        </p:nvCxnSpPr>
        <p:spPr bwMode="auto">
          <a:xfrm>
            <a:off x="2693841" y="1879797"/>
            <a:ext cx="0" cy="442298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1576285" y="2406314"/>
            <a:ext cx="621615" cy="205307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1595697" y="3219908"/>
            <a:ext cx="604505" cy="432838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Arrow Connector 38"/>
          <p:cNvCxnSpPr>
            <a:cxnSpLocks/>
          </p:cNvCxnSpPr>
          <p:nvPr/>
        </p:nvCxnSpPr>
        <p:spPr bwMode="auto">
          <a:xfrm>
            <a:off x="3249481" y="2891843"/>
            <a:ext cx="517933" cy="0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Arrow Connector 39"/>
          <p:cNvCxnSpPr>
            <a:endCxn id="33" idx="0"/>
          </p:cNvCxnSpPr>
          <p:nvPr/>
        </p:nvCxnSpPr>
        <p:spPr bwMode="auto">
          <a:xfrm>
            <a:off x="4566319" y="3358116"/>
            <a:ext cx="4719" cy="617250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Arrow Connector 40"/>
          <p:cNvCxnSpPr>
            <a:cxnSpLocks/>
            <a:stCxn id="32" idx="3"/>
          </p:cNvCxnSpPr>
          <p:nvPr/>
        </p:nvCxnSpPr>
        <p:spPr bwMode="auto">
          <a:xfrm>
            <a:off x="5142659" y="2891843"/>
            <a:ext cx="581469" cy="0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TextBox 41"/>
          <p:cNvSpPr txBox="1"/>
          <p:nvPr/>
        </p:nvSpPr>
        <p:spPr>
          <a:xfrm>
            <a:off x="3130149" y="1168062"/>
            <a:ext cx="8178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err="1"/>
              <a:t>EUMETCast</a:t>
            </a:r>
            <a:endParaRPr lang="en-GB" sz="1050" dirty="0"/>
          </a:p>
        </p:txBody>
      </p:sp>
      <p:sp>
        <p:nvSpPr>
          <p:cNvPr id="44" name="TextBox 43"/>
          <p:cNvSpPr txBox="1"/>
          <p:nvPr/>
        </p:nvSpPr>
        <p:spPr>
          <a:xfrm>
            <a:off x="661672" y="2152399"/>
            <a:ext cx="751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internet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86887" y="4169888"/>
            <a:ext cx="538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GTS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99777" y="3344684"/>
            <a:ext cx="1409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Acquisition (ECPDS)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767414" y="1848733"/>
            <a:ext cx="1597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Ingestion &amp; processing</a:t>
            </a:r>
          </a:p>
          <a:p>
            <a:pPr algn="ctr"/>
            <a:r>
              <a:rPr lang="en-GB" sz="1200" dirty="0"/>
              <a:t>(SAPP)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822846" y="1969148"/>
            <a:ext cx="1407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Analysis &amp; forecast</a:t>
            </a:r>
          </a:p>
          <a:p>
            <a:pPr algn="ctr"/>
            <a:r>
              <a:rPr lang="en-GB" sz="1200" dirty="0"/>
              <a:t>(CCA/CCB)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951086" y="3985222"/>
            <a:ext cx="1035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Data storage (DHS)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36961" y="2289910"/>
            <a:ext cx="1368152" cy="13542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Converter:</a:t>
            </a:r>
            <a:r>
              <a:rPr lang="en-GB" dirty="0"/>
              <a:t> </a:t>
            </a:r>
            <a:r>
              <a:rPr lang="en-GB" sz="1600" dirty="0"/>
              <a:t>Read </a:t>
            </a:r>
            <a:r>
              <a:rPr lang="en-GB" sz="1600" b="1" dirty="0"/>
              <a:t>S5P</a:t>
            </a:r>
            <a:r>
              <a:rPr lang="en-GB" sz="1600" dirty="0"/>
              <a:t> </a:t>
            </a:r>
            <a:r>
              <a:rPr lang="en-GB" sz="1600" dirty="0" err="1"/>
              <a:t>netcdf</a:t>
            </a:r>
            <a:r>
              <a:rPr lang="en-GB" sz="1600" dirty="0"/>
              <a:t> data and convert into BUFR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84177" y="2388726"/>
            <a:ext cx="1446364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Include the </a:t>
            </a:r>
            <a:r>
              <a:rPr lang="en-GB" sz="1600" b="1" dirty="0"/>
              <a:t>S5P BUFR </a:t>
            </a:r>
            <a:r>
              <a:rPr lang="en-GB" sz="1600" dirty="0"/>
              <a:t>data into CAMS model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744034" y="2450281"/>
            <a:ext cx="1337763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b="1" dirty="0"/>
              <a:t>S5p monitoring </a:t>
            </a:r>
            <a:r>
              <a:rPr lang="en-GB" sz="1400" dirty="0"/>
              <a:t>statistics and feedback to retrieval teams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29597" y="680572"/>
            <a:ext cx="3662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Converter can already be prepared with test data (important to have final data format)</a:t>
            </a:r>
          </a:p>
        </p:txBody>
      </p:sp>
      <p:cxnSp>
        <p:nvCxnSpPr>
          <p:cNvPr id="5" name="Straight Arrow Connector 4"/>
          <p:cNvCxnSpPr>
            <a:cxnSpLocks/>
          </p:cNvCxnSpPr>
          <p:nvPr/>
        </p:nvCxnSpPr>
        <p:spPr>
          <a:xfrm flipH="1">
            <a:off x="5292080" y="1639087"/>
            <a:ext cx="288032" cy="5762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8211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Analyse observations and departures (</a:t>
            </a:r>
            <a:r>
              <a:rPr lang="en-GB" dirty="0" err="1"/>
              <a:t>obs</a:t>
            </a:r>
            <a:r>
              <a:rPr lang="en-GB" dirty="0"/>
              <a:t>-model)</a:t>
            </a:r>
          </a:p>
          <a:p>
            <a:r>
              <a:rPr lang="en-GB" dirty="0"/>
              <a:t>Timeseries (area-mean and </a:t>
            </a:r>
            <a:r>
              <a:rPr lang="en-GB" dirty="0" err="1"/>
              <a:t>Hovmoeller</a:t>
            </a:r>
            <a:r>
              <a:rPr lang="en-GB" dirty="0"/>
              <a:t> plots)</a:t>
            </a:r>
          </a:p>
          <a:p>
            <a:r>
              <a:rPr lang="en-GB" dirty="0"/>
              <a:t>Geographical plots</a:t>
            </a:r>
          </a:p>
          <a:p>
            <a:r>
              <a:rPr lang="en-GB" dirty="0"/>
              <a:t>Scatter plots</a:t>
            </a:r>
          </a:p>
          <a:p>
            <a:r>
              <a:rPr lang="en-GB" dirty="0"/>
              <a:t>Histograms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of monitoring plots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t="31659" r="14942" b="6094"/>
          <a:stretch/>
        </p:blipFill>
        <p:spPr>
          <a:xfrm>
            <a:off x="3552674" y="2039762"/>
            <a:ext cx="2555570" cy="1345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1" r="30582"/>
          <a:stretch/>
        </p:blipFill>
        <p:spPr>
          <a:xfrm>
            <a:off x="6588224" y="2864788"/>
            <a:ext cx="2016224" cy="1670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0" y="2571750"/>
            <a:ext cx="3123451" cy="2232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15000" r="50000" b="66165"/>
          <a:stretch/>
        </p:blipFill>
        <p:spPr>
          <a:xfrm>
            <a:off x="3380371" y="3579862"/>
            <a:ext cx="2383257" cy="14074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2"/>
          <a:stretch/>
        </p:blipFill>
        <p:spPr>
          <a:xfrm>
            <a:off x="6201943" y="1134093"/>
            <a:ext cx="2541116" cy="129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38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B5061-11D8-42C0-8354-20C6A3F3F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Example 1: Maps of analysis departures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A2014A-6267-4D2C-930B-16FB6D76B1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99"/>
          <a:stretch/>
        </p:blipFill>
        <p:spPr>
          <a:xfrm>
            <a:off x="520036" y="593275"/>
            <a:ext cx="3868189" cy="41697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FFFB86-6CF3-46C2-9B09-F9440F042A32}"/>
              </a:ext>
            </a:extLst>
          </p:cNvPr>
          <p:cNvSpPr txBox="1"/>
          <p:nvPr/>
        </p:nvSpPr>
        <p:spPr>
          <a:xfrm>
            <a:off x="1446019" y="53548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Feb-April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B6D155-CAD5-47BA-AA2D-8A40D837F65D}"/>
              </a:ext>
            </a:extLst>
          </p:cNvPr>
          <p:cNvSpPr txBox="1"/>
          <p:nvPr/>
        </p:nvSpPr>
        <p:spPr>
          <a:xfrm>
            <a:off x="1446019" y="261350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Sep-Nov 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CEA992-6098-413D-A6B9-810E0C03B1F4}"/>
              </a:ext>
            </a:extLst>
          </p:cNvPr>
          <p:cNvSpPr txBox="1"/>
          <p:nvPr/>
        </p:nvSpPr>
        <p:spPr>
          <a:xfrm>
            <a:off x="4542678" y="2067694"/>
            <a:ext cx="40519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Shown are </a:t>
            </a:r>
            <a:r>
              <a:rPr lang="en-GB" dirty="0" err="1"/>
              <a:t>obs</a:t>
            </a:r>
            <a:r>
              <a:rPr lang="en-GB" dirty="0"/>
              <a:t> –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Early S5P TCO3 NRT data in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Looking at departures allowed CAMS to identify problems in the data related to the surface albedo climatology used in the NRT retrievals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retrieval has since been improved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6BCD84-E31C-4926-BDC5-5009C1040EC3}"/>
              </a:ext>
            </a:extLst>
          </p:cNvPr>
          <p:cNvSpPr txBox="1"/>
          <p:nvPr/>
        </p:nvSpPr>
        <p:spPr>
          <a:xfrm>
            <a:off x="522267" y="4827948"/>
            <a:ext cx="5774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Inness et al., 2019, ACP https://doi.org/10.5194/acp-19-3939-2019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09DE5E-198E-4F25-8D2B-681586049BC5}"/>
              </a:ext>
            </a:extLst>
          </p:cNvPr>
          <p:cNvSpPr txBox="1"/>
          <p:nvPr/>
        </p:nvSpPr>
        <p:spPr>
          <a:xfrm>
            <a:off x="4716016" y="77155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TROPOMI O3 analysis departures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4AD2F8-340E-4003-82B1-F6F5F141EB09}"/>
              </a:ext>
            </a:extLst>
          </p:cNvPr>
          <p:cNvSpPr txBox="1"/>
          <p:nvPr/>
        </p:nvSpPr>
        <p:spPr>
          <a:xfrm>
            <a:off x="3752526" y="720152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[DU]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07E62B-125C-4FC3-A6E6-38DFAD217FF3}"/>
              </a:ext>
            </a:extLst>
          </p:cNvPr>
          <p:cNvSpPr txBox="1"/>
          <p:nvPr/>
        </p:nvSpPr>
        <p:spPr>
          <a:xfrm>
            <a:off x="3752526" y="2775579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[DU]</a:t>
            </a:r>
          </a:p>
        </p:txBody>
      </p:sp>
    </p:spTree>
    <p:extLst>
      <p:ext uri="{BB962C8B-B14F-4D97-AF65-F5344CB8AC3E}">
        <p14:creationId xmlns:p14="http://schemas.microsoft.com/office/powerpoint/2010/main" val="2972991622"/>
      </p:ext>
    </p:extLst>
  </p:cSld>
  <p:clrMapOvr>
    <a:masterClrMapping/>
  </p:clrMapOvr>
</p:sld>
</file>

<file path=ppt/theme/theme1.xml><?xml version="1.0" encoding="utf-8"?>
<a:theme xmlns:a="http://schemas.openxmlformats.org/drawingml/2006/main" name="Data Access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In situ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pptB190.tm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_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5_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r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4_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ppt3F71.tm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mergency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ecurity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pace component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User Uptak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664</Words>
  <Application>Microsoft Office PowerPoint</Application>
  <PresentationFormat>On-screen Show (16:9)</PresentationFormat>
  <Paragraphs>140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22</vt:i4>
      </vt:variant>
      <vt:variant>
        <vt:lpstr>Slide Titles</vt:lpstr>
      </vt:variant>
      <vt:variant>
        <vt:i4>13</vt:i4>
      </vt:variant>
    </vt:vector>
  </HeadingPairs>
  <TitlesOfParts>
    <vt:vector size="40" baseType="lpstr">
      <vt:lpstr>Arial</vt:lpstr>
      <vt:lpstr>Arial Narrow</vt:lpstr>
      <vt:lpstr>Calibri</vt:lpstr>
      <vt:lpstr>Calibri Light</vt:lpstr>
      <vt:lpstr>Wingdings</vt:lpstr>
      <vt:lpstr>Data Access</vt:lpstr>
      <vt:lpstr>Marine</vt:lpstr>
      <vt:lpstr>Land</vt:lpstr>
      <vt:lpstr>Emergency</vt:lpstr>
      <vt:lpstr>Atmosphere</vt:lpstr>
      <vt:lpstr>Climate Change</vt:lpstr>
      <vt:lpstr>Security</vt:lpstr>
      <vt:lpstr>Space component</vt:lpstr>
      <vt:lpstr>User Uptake</vt:lpstr>
      <vt:lpstr>In situ</vt:lpstr>
      <vt:lpstr>pptB190.tmp</vt:lpstr>
      <vt:lpstr>4_Atmosphere</vt:lpstr>
      <vt:lpstr>1_Atmosphere</vt:lpstr>
      <vt:lpstr>Atmosphere</vt:lpstr>
      <vt:lpstr>2_Atmosphere</vt:lpstr>
      <vt:lpstr>3_Atmosphere</vt:lpstr>
      <vt:lpstr>5_Atmosphere</vt:lpstr>
      <vt:lpstr>Atmosphere</vt:lpstr>
      <vt:lpstr>Atmosphere</vt:lpstr>
      <vt:lpstr>4_Atmosphere</vt:lpstr>
      <vt:lpstr>Atmosphere</vt:lpstr>
      <vt:lpstr>ppt3F71.tmp</vt:lpstr>
      <vt:lpstr>PowerPoint Presentation</vt:lpstr>
      <vt:lpstr>What the Copernicus Atmosphere Monitoring Service has to offer</vt:lpstr>
      <vt:lpstr>Why is CAMS needed?</vt:lpstr>
      <vt:lpstr>Ozone data used in CAMS NRT system</vt:lpstr>
      <vt:lpstr>Ozone data used in the CAMS reanalysis</vt:lpstr>
      <vt:lpstr>Preparation for new data</vt:lpstr>
      <vt:lpstr>Observation data flow</vt:lpstr>
      <vt:lpstr>Examples of monitoring plots</vt:lpstr>
      <vt:lpstr>Example 1: Maps of analysis departures</vt:lpstr>
      <vt:lpstr>Example 2: Timeseries of departures</vt:lpstr>
      <vt:lpstr>Example 3: GOME-2 NO2 retrievals</vt:lpstr>
      <vt:lpstr>CAMS routine monitoring page</vt:lpstr>
      <vt:lpstr>The Atmosphere Data Store (ADS)</vt:lpstr>
    </vt:vector>
  </TitlesOfParts>
  <Company>GCG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Borras, Telm</dc:creator>
  <cp:lastModifiedBy>Antje Inness</cp:lastModifiedBy>
  <cp:revision>1065</cp:revision>
  <cp:lastPrinted>2018-09-11T12:14:52Z</cp:lastPrinted>
  <dcterms:created xsi:type="dcterms:W3CDTF">2016-08-05T07:21:09Z</dcterms:created>
  <dcterms:modified xsi:type="dcterms:W3CDTF">2021-06-07T09:39:32Z</dcterms:modified>
</cp:coreProperties>
</file>