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5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55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 is the NASA-ESA-JAXA Earth Observing Dashboard homepage. In this challenge we are hoping you all can improve our analysis tools for air quality.</a:t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 is the NASA-ESA-JAXA Earth Observing Dashboard homepage. In this challenge we are hoping you all can improve our analysis tools for air quality.</a:t>
            </a:r>
            <a:endParaRPr/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eodashboard.org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barry.lefer@nasa.gov" TargetMode="External"/><Relationship Id="rId4" Type="http://schemas.openxmlformats.org/officeDocument/2006/relationships/hyperlink" Target="mailto:claus.zehner@esa.int" TargetMode="External"/><Relationship Id="rId5" Type="http://schemas.openxmlformats.org/officeDocument/2006/relationships/hyperlink" Target="mailto:kuze.akihiko@jaza.jp" TargetMode="External"/><Relationship Id="rId6" Type="http://schemas.openxmlformats.org/officeDocument/2006/relationships/hyperlink" Target="mailto:david.crisp@jpl.nasa.gov" TargetMode="External"/><Relationship Id="rId7" Type="http://schemas.openxmlformats.org/officeDocument/2006/relationships/hyperlink" Target="mailto:kenneth.w.jucks@nasa.gov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eodashboard.org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>
            <p:ph type="ctrTitle"/>
          </p:nvPr>
        </p:nvSpPr>
        <p:spPr>
          <a:xfrm>
            <a:off x="1435100" y="207963"/>
            <a:ext cx="91059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EO Dashboard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www.eodashboard.org</a:t>
            </a:r>
            <a:endParaRPr sz="2800"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6450" y="820737"/>
            <a:ext cx="8039100" cy="58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ctrTitle"/>
          </p:nvPr>
        </p:nvSpPr>
        <p:spPr>
          <a:xfrm>
            <a:off x="1435100" y="207963"/>
            <a:ext cx="91059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EO Dashboard CO</a:t>
            </a:r>
            <a:r>
              <a:rPr baseline="-25000" lang="en-US" sz="2800"/>
              <a:t>2</a:t>
            </a:r>
            <a:r>
              <a:rPr lang="en-US" sz="2800"/>
              <a:t> Difference Data</a:t>
            </a: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000" y="785232"/>
            <a:ext cx="9716429" cy="60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ctrTitle"/>
          </p:nvPr>
        </p:nvSpPr>
        <p:spPr>
          <a:xfrm>
            <a:off x="1368192" y="419836"/>
            <a:ext cx="91059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Let us know your ideas on how to improve the EO Dashboard</a:t>
            </a: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2921620" y="2118732"/>
            <a:ext cx="487308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Barry Lefer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barry.lefer@nasa.gov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Claus Zehner </a:t>
            </a: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claus.zehner@esa.int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Akihiko Kuze </a:t>
            </a: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kuze.akihiko@jaza.jp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David Crisp </a:t>
            </a: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david.crisp@jpl.nasa.gov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 Jucks </a:t>
            </a: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kenneth.w.jucks@nasa.gov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ctrTitle"/>
          </p:nvPr>
        </p:nvSpPr>
        <p:spPr>
          <a:xfrm>
            <a:off x="1435100" y="207963"/>
            <a:ext cx="91059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EO Dashboard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www.eodashboard.org</a:t>
            </a:r>
            <a:endParaRPr sz="2800"/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6300" y="766206"/>
            <a:ext cx="10459427" cy="5883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>
            <p:ph type="ctrTitle"/>
          </p:nvPr>
        </p:nvSpPr>
        <p:spPr>
          <a:xfrm>
            <a:off x="1435100" y="207963"/>
            <a:ext cx="91059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EO Dashboard World Air Quality</a:t>
            </a:r>
            <a:endParaRPr/>
          </a:p>
        </p:txBody>
      </p:sp>
      <p:pic>
        <p:nvPicPr>
          <p:cNvPr descr="Graphical user interface, website&#10;&#10;Description automatically generated" id="103" name="Google Shape;10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1016000"/>
            <a:ext cx="10875236" cy="5879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ctrTitle"/>
          </p:nvPr>
        </p:nvSpPr>
        <p:spPr>
          <a:xfrm>
            <a:off x="1435100" y="207963"/>
            <a:ext cx="91059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/>
              <a:t>Challenge Title: Spatial analysis and time series</a:t>
            </a:r>
            <a:br>
              <a:rPr lang="en-US" sz="2800"/>
            </a:br>
            <a:r>
              <a:rPr lang="en-US" sz="2800"/>
              <a:t>for Air Quality Data</a:t>
            </a:r>
            <a:endParaRPr sz="2800"/>
          </a:p>
        </p:txBody>
      </p:sp>
      <p:pic>
        <p:nvPicPr>
          <p:cNvPr descr="Map&#10;&#10;Description automatically generated" id="109" name="Google Shape;10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978408"/>
            <a:ext cx="9407347" cy="5879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type="ctrTitle"/>
          </p:nvPr>
        </p:nvSpPr>
        <p:spPr>
          <a:xfrm>
            <a:off x="1435100" y="207963"/>
            <a:ext cx="91059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/>
              <a:t>Challenge Title: Spatial analysis and time series</a:t>
            </a:r>
            <a:br>
              <a:rPr lang="en-US" sz="2800"/>
            </a:br>
            <a:r>
              <a:rPr lang="en-US" sz="2800"/>
              <a:t>for Air Quality Data</a:t>
            </a:r>
            <a:endParaRPr sz="2800"/>
          </a:p>
        </p:txBody>
      </p:sp>
      <p:pic>
        <p:nvPicPr>
          <p:cNvPr descr="Map&#10;&#10;Description automatically generated"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ctrTitle"/>
          </p:nvPr>
        </p:nvSpPr>
        <p:spPr>
          <a:xfrm>
            <a:off x="1435100" y="207963"/>
            <a:ext cx="91059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/>
              <a:t>Challenge Title: Spatial analysis and time series</a:t>
            </a:r>
            <a:br>
              <a:rPr lang="en-US" sz="2800"/>
            </a:br>
            <a:r>
              <a:rPr lang="en-US" sz="2800"/>
              <a:t>for Air Quality Data</a:t>
            </a:r>
            <a:endParaRPr sz="2800"/>
          </a:p>
        </p:txBody>
      </p:sp>
      <p:pic>
        <p:nvPicPr>
          <p:cNvPr descr="Map&#10;&#10;Description automatically generated" id="121" name="Google Shape;12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ctrTitle"/>
          </p:nvPr>
        </p:nvSpPr>
        <p:spPr>
          <a:xfrm>
            <a:off x="1435100" y="207963"/>
            <a:ext cx="91059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/>
              <a:t>Challenge Title: Spatial analysis and time series</a:t>
            </a:r>
            <a:br>
              <a:rPr lang="en-US" sz="2800"/>
            </a:br>
            <a:r>
              <a:rPr lang="en-US" sz="2800"/>
              <a:t>for Air Quality Data</a:t>
            </a:r>
            <a:endParaRPr sz="2800"/>
          </a:p>
        </p:txBody>
      </p:sp>
      <p:pic>
        <p:nvPicPr>
          <p:cNvPr descr="Chart&#10;&#10;Description automatically generated with medium confidence" id="127" name="Google Shape;1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0030" y="0"/>
            <a:ext cx="85119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ctrTitle"/>
          </p:nvPr>
        </p:nvSpPr>
        <p:spPr>
          <a:xfrm>
            <a:off x="1435100" y="207963"/>
            <a:ext cx="91059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EO Dashboard OMI NO</a:t>
            </a:r>
            <a:r>
              <a:rPr baseline="-25000" lang="en-US" sz="2800"/>
              <a:t>2</a:t>
            </a:r>
            <a:r>
              <a:rPr lang="en-US" sz="2800"/>
              <a:t> Difference Plot</a:t>
            </a:r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9488" y="725293"/>
            <a:ext cx="9616068" cy="6010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ctrTitle"/>
          </p:nvPr>
        </p:nvSpPr>
        <p:spPr>
          <a:xfrm>
            <a:off x="1435100" y="207963"/>
            <a:ext cx="9105900" cy="808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EO Dashboard CO</a:t>
            </a:r>
            <a:r>
              <a:rPr baseline="-25000" lang="en-US" sz="2800"/>
              <a:t>2</a:t>
            </a:r>
            <a:r>
              <a:rPr lang="en-US" sz="2800"/>
              <a:t> Data</a:t>
            </a:r>
            <a:endParaRPr/>
          </a:p>
        </p:txBody>
      </p:sp>
      <p:pic>
        <p:nvPicPr>
          <p:cNvPr descr="Graphical user interface, website&#10;&#10;Description automatically generated" id="139" name="Google Shape;1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978408"/>
            <a:ext cx="11009168" cy="5879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