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103" r:id="rId1"/>
    <p:sldMasterId id="2147487131" r:id="rId2"/>
    <p:sldMasterId id="2147483928" r:id="rId3"/>
    <p:sldMasterId id="2147487132" r:id="rId4"/>
    <p:sldMasterId id="2147487180" r:id="rId5"/>
    <p:sldMasterId id="2147487199" r:id="rId6"/>
  </p:sldMasterIdLst>
  <p:notesMasterIdLst>
    <p:notesMasterId r:id="rId17"/>
  </p:notesMasterIdLst>
  <p:handoutMasterIdLst>
    <p:handoutMasterId r:id="rId18"/>
  </p:handoutMasterIdLst>
  <p:sldIdLst>
    <p:sldId id="256" r:id="rId7"/>
    <p:sldId id="727" r:id="rId8"/>
    <p:sldId id="729" r:id="rId9"/>
    <p:sldId id="292" r:id="rId10"/>
    <p:sldId id="693" r:id="rId11"/>
    <p:sldId id="728" r:id="rId12"/>
    <p:sldId id="708" r:id="rId13"/>
    <p:sldId id="730" r:id="rId14"/>
    <p:sldId id="684" r:id="rId15"/>
    <p:sldId id="516" r:id="rId16"/>
  </p:sldIdLst>
  <p:sldSz cx="12192000" cy="6858000"/>
  <p:notesSz cx="6797675" cy="992822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1">
          <p15:clr>
            <a:srgbClr val="A4A3A4"/>
          </p15:clr>
        </p15:guide>
        <p15:guide id="2" orient="horz" pos="2568">
          <p15:clr>
            <a:srgbClr val="A4A3A4"/>
          </p15:clr>
        </p15:guide>
        <p15:guide id="3" orient="horz" pos="2772">
          <p15:clr>
            <a:srgbClr val="A4A3A4"/>
          </p15:clr>
        </p15:guide>
        <p15:guide id="4" orient="horz" pos="3113">
          <p15:clr>
            <a:srgbClr val="A4A3A4"/>
          </p15:clr>
        </p15:guide>
        <p15:guide id="5" orient="horz" pos="3543">
          <p15:clr>
            <a:srgbClr val="A4A3A4"/>
          </p15:clr>
        </p15:guide>
        <p15:guide id="6" orient="horz" pos="1389">
          <p15:clr>
            <a:srgbClr val="A4A3A4"/>
          </p15:clr>
        </p15:guide>
        <p15:guide id="7" orient="horz" pos="3861">
          <p15:clr>
            <a:srgbClr val="A4A3A4"/>
          </p15:clr>
        </p15:guide>
        <p15:guide id="8" orient="horz" pos="1774">
          <p15:clr>
            <a:srgbClr val="A4A3A4"/>
          </p15:clr>
        </p15:guide>
        <p15:guide id="9" pos="3273">
          <p15:clr>
            <a:srgbClr val="A4A3A4"/>
          </p15:clr>
        </p15:guide>
        <p15:guide id="10" pos="7559">
          <p15:clr>
            <a:srgbClr val="A4A3A4"/>
          </p15:clr>
        </p15:guide>
        <p15:guide id="11" pos="3545">
          <p15:clr>
            <a:srgbClr val="A4A3A4"/>
          </p15:clr>
        </p15:guide>
        <p15:guide id="12" pos="4793">
          <p15:clr>
            <a:srgbClr val="A4A3A4"/>
          </p15:clr>
        </p15:guide>
        <p15:guide id="13" pos="2003">
          <p15:clr>
            <a:srgbClr val="A4A3A4"/>
          </p15:clr>
        </p15:guide>
        <p15:guide id="14" pos="1663">
          <p15:clr>
            <a:srgbClr val="A4A3A4"/>
          </p15:clr>
        </p15:guide>
        <p15:guide id="15" pos="5087">
          <p15:clr>
            <a:srgbClr val="A4A3A4"/>
          </p15:clr>
        </p15:guide>
        <p15:guide id="16" pos="1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49"/>
    <a:srgbClr val="00CC00"/>
    <a:srgbClr val="0033CC"/>
    <a:srgbClr val="0000FF"/>
    <a:srgbClr val="E8E9E4"/>
    <a:srgbClr val="99FFCC"/>
    <a:srgbClr val="F1666A"/>
    <a:srgbClr val="960136"/>
    <a:srgbClr val="FBAB18"/>
    <a:srgbClr val="76C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0EC11C-6C24-4949-A078-26B77A47EEED}" v="1" dt="2025-06-09T15:06:32.3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0867" autoAdjust="0"/>
    <p:restoredTop sz="82194" autoAdjust="0"/>
  </p:normalViewPr>
  <p:slideViewPr>
    <p:cSldViewPr snapToGrid="0">
      <p:cViewPr varScale="1">
        <p:scale>
          <a:sx n="85" d="100"/>
          <a:sy n="85" d="100"/>
        </p:scale>
        <p:origin x="1296" y="72"/>
      </p:cViewPr>
      <p:guideLst>
        <p:guide orient="horz" pos="731"/>
        <p:guide orient="horz" pos="2568"/>
        <p:guide orient="horz" pos="2772"/>
        <p:guide orient="horz" pos="3113"/>
        <p:guide orient="horz" pos="3543"/>
        <p:guide orient="horz" pos="1389"/>
        <p:guide orient="horz" pos="3861"/>
        <p:guide orient="horz" pos="1774"/>
        <p:guide pos="3273"/>
        <p:guide pos="7559"/>
        <p:guide pos="3545"/>
        <p:guide pos="4793"/>
        <p:guide pos="2003"/>
        <p:guide pos="1663"/>
        <p:guide pos="5087"/>
        <p:guide pos="1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494"/>
    </p:cViewPr>
  </p:sorterViewPr>
  <p:notesViewPr>
    <p:cSldViewPr snapToGrid="0">
      <p:cViewPr varScale="1">
        <p:scale>
          <a:sx n="146" d="100"/>
          <a:sy n="146" d="100"/>
        </p:scale>
        <p:origin x="743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628-EC46-A2AC-65C0C429061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628-EC46-A2AC-65C0C429061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628-EC46-A2AC-65C0C429061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628-EC46-A2AC-65C0C429061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628-EC46-A2AC-65C0C429061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628-EC46-A2AC-65C0C429061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628-EC46-A2AC-65C0C429061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628-EC46-A2AC-65C0C429061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628-EC46-A2AC-65C0C429061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628-EC46-A2AC-65C0C429061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628-EC46-A2AC-65C0C429061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628-EC46-A2AC-65C0C429061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628-EC46-A2AC-65C0C429061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628-EC46-A2AC-65C0C429061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628-EC46-A2AC-65C0C429061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628-EC46-A2AC-65C0C429061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628-EC46-A2AC-65C0C429061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628-EC46-A2AC-65C0C429061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628-EC46-A2AC-65C0C429061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628-EC46-A2AC-65C0C429061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628-EC46-A2AC-65C0C429061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628-EC46-A2AC-65C0C429061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628-EC46-A2AC-65C0C429061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628-EC46-A2AC-65C0C429061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628-EC46-A2AC-65C0C429061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628-EC46-A2AC-65C0C429061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628-EC46-A2AC-65C0C429061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628-EC46-A2AC-65C0C429061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628-EC46-A2AC-65C0C429061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628-EC46-A2AC-65C0C429061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628-EC46-A2AC-65C0C429061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628-EC46-A2AC-65C0C429061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628-EC46-A2AC-65C0C429061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628-EC46-A2AC-65C0C429061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628-EC46-A2AC-65C0C429061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628-EC46-A2AC-65C0C429061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628-EC46-A2AC-65C0C429061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628-EC46-A2AC-65C0C429061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628-EC46-A2AC-65C0C429061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628-EC46-A2AC-65C0C429061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628-EC46-A2AC-65C0C429061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628-EC46-A2AC-65C0C429061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628-EC46-A2AC-65C0C429061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628-EC46-A2AC-65C0C429061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628-EC46-A2AC-65C0C429061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628-EC46-A2AC-65C0C429061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628-EC46-A2AC-65C0C429061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628-EC46-A2AC-65C0C42906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628-EC46-A2AC-65C0C429061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816-5841-A487-24651D9DA446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816-5841-A487-24651D9DA446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8816-5841-A487-24651D9DA446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8816-5841-A487-24651D9DA446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8816-5841-A487-24651D9DA446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8816-5841-A487-24651D9DA446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8816-5841-A487-24651D9DA446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8816-5841-A487-24651D9DA446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8816-5841-A487-24651D9DA446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8816-5841-A487-24651D9DA446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8816-5841-A487-24651D9DA446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8816-5841-A487-24651D9DA446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8816-5841-A487-24651D9DA446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8816-5841-A487-24651D9DA446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8816-5841-A487-24651D9DA446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8816-5841-A487-24651D9DA446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8816-5841-A487-24651D9DA446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8816-5841-A487-24651D9DA446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8816-5841-A487-24651D9DA446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8816-5841-A487-24651D9DA446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8816-5841-A487-24651D9DA446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8816-5841-A487-24651D9DA446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8816-5841-A487-24651D9DA446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8816-5841-A487-24651D9DA446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8816-5841-A487-24651D9DA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628-EC46-A2AC-65C0C429061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628-EC46-A2AC-65C0C429061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628-EC46-A2AC-65C0C429061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628-EC46-A2AC-65C0C429061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628-EC46-A2AC-65C0C429061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628-EC46-A2AC-65C0C429061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628-EC46-A2AC-65C0C429061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628-EC46-A2AC-65C0C429061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628-EC46-A2AC-65C0C429061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628-EC46-A2AC-65C0C429061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628-EC46-A2AC-65C0C429061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628-EC46-A2AC-65C0C429061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628-EC46-A2AC-65C0C429061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628-EC46-A2AC-65C0C429061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628-EC46-A2AC-65C0C429061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628-EC46-A2AC-65C0C429061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628-EC46-A2AC-65C0C429061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628-EC46-A2AC-65C0C429061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628-EC46-A2AC-65C0C429061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628-EC46-A2AC-65C0C429061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628-EC46-A2AC-65C0C429061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628-EC46-A2AC-65C0C429061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628-EC46-A2AC-65C0C429061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628-EC46-A2AC-65C0C429061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628-EC46-A2AC-65C0C429061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628-EC46-A2AC-65C0C429061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628-EC46-A2AC-65C0C429061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628-EC46-A2AC-65C0C429061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628-EC46-A2AC-65C0C429061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628-EC46-A2AC-65C0C429061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628-EC46-A2AC-65C0C429061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628-EC46-A2AC-65C0C429061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628-EC46-A2AC-65C0C429061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628-EC46-A2AC-65C0C429061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628-EC46-A2AC-65C0C429061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628-EC46-A2AC-65C0C429061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628-EC46-A2AC-65C0C429061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628-EC46-A2AC-65C0C429061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628-EC46-A2AC-65C0C429061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628-EC46-A2AC-65C0C429061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628-EC46-A2AC-65C0C429061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628-EC46-A2AC-65C0C429061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628-EC46-A2AC-65C0C429061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628-EC46-A2AC-65C0C429061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628-EC46-A2AC-65C0C429061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628-EC46-A2AC-65C0C429061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628-EC46-A2AC-65C0C429061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628-EC46-A2AC-65C0C42906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628-EC46-A2AC-65C0C429061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816-5841-A487-24651D9DA446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816-5841-A487-24651D9DA446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8816-5841-A487-24651D9DA446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8816-5841-A487-24651D9DA446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8816-5841-A487-24651D9DA446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8816-5841-A487-24651D9DA446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8816-5841-A487-24651D9DA446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8816-5841-A487-24651D9DA446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8816-5841-A487-24651D9DA446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8816-5841-A487-24651D9DA446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8816-5841-A487-24651D9DA446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8816-5841-A487-24651D9DA446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8816-5841-A487-24651D9DA446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8816-5841-A487-24651D9DA446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8816-5841-A487-24651D9DA446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8816-5841-A487-24651D9DA446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8816-5841-A487-24651D9DA446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8816-5841-A487-24651D9DA446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8816-5841-A487-24651D9DA446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8816-5841-A487-24651D9DA446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8816-5841-A487-24651D9DA446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8816-5841-A487-24651D9DA446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8816-5841-A487-24651D9DA446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8816-5841-A487-24651D9DA446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8816-5841-A487-24651D9DA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813" cy="49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6" y="0"/>
            <a:ext cx="2944813" cy="49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9671"/>
            <a:ext cx="2944813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6" y="9429671"/>
            <a:ext cx="2944813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81911F50-FE0F-5946-AE7F-DB68643ECA25}" type="slidenum">
              <a:rPr lang="it-IT" altLang="x-none"/>
              <a:pPr>
                <a:defRPr/>
              </a:pPr>
              <a:t>‹#›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7825" cy="51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7151" y="0"/>
            <a:ext cx="2917825" cy="51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FB6B53B6-A490-BA4E-929A-F40726DD482A}" type="datetimeFigureOut">
              <a:rPr lang="en-US" altLang="x-none"/>
              <a:pPr>
                <a:defRPr/>
              </a:pPr>
              <a:t>6/11/2025</a:t>
            </a:fld>
            <a:endParaRPr lang="en-US" altLang="x-none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44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6301" y="4731506"/>
            <a:ext cx="5033963" cy="4434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61425"/>
            <a:ext cx="2917825" cy="44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7151" y="9461425"/>
            <a:ext cx="2917825" cy="44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B1C1B1E2-4475-074F-89EB-5387F18A949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689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9479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dirty="0">
                <a:effectLst/>
                <a:latin typeface="Calibri"/>
                <a:ea typeface="Calibri"/>
                <a:cs typeface="Calibri"/>
              </a:rPr>
              <a:t>Calibration and Validation (Cal/Val) are critical. A joint ESA &amp; EUMETSAT </a:t>
            </a:r>
            <a:r>
              <a:rPr lang="en-GB" sz="1600" b="1" dirty="0">
                <a:effectLst/>
                <a:latin typeface="Calibri"/>
                <a:ea typeface="Calibri"/>
                <a:cs typeface="Calibri"/>
              </a:rPr>
              <a:t>AO Call for Sentinel-4 and Sentinel-5 Cal/Val</a:t>
            </a:r>
            <a:r>
              <a:rPr lang="en-GB" sz="1600" dirty="0">
                <a:effectLst/>
                <a:latin typeface="Calibri"/>
                <a:ea typeface="Calibri"/>
                <a:cs typeface="Calibri"/>
              </a:rPr>
              <a:t> was issued in July 2024 to coordinate activities and verify performance targets. We received 21 proposals. A preparation workshop was held in June 2025.</a:t>
            </a:r>
          </a:p>
          <a:p>
            <a:r>
              <a:rPr lang="en-GB" sz="1600" dirty="0">
                <a:effectLst/>
                <a:latin typeface="Calibri"/>
                <a:ea typeface="Calibri"/>
                <a:cs typeface="Calibri"/>
              </a:rPr>
              <a:t>After launch, health checks of initial data and processing chain ramp-up will occur. Cal/Val activities will start as soon as possible per product in a staggered approach. The timeline shows AO activities underway, the launch expected in August 2025 (specifically mid-August 2025 for the PFM), followed by Cal/Val and public product release</a:t>
            </a:r>
            <a:r>
              <a:rPr lang="en-GB" sz="1600" dirty="0">
                <a:latin typeface="Calibri"/>
                <a:ea typeface="Calibri"/>
                <a:cs typeface="Calibri"/>
              </a:rPr>
              <a:t>.</a:t>
            </a:r>
            <a:endParaRPr lang="en-GB" sz="1600" dirty="0">
              <a:effectLst/>
              <a:ea typeface="Calibri"/>
              <a:cs typeface="Calibri"/>
            </a:endParaRP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06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29.png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image" Target="../media/image31.jp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emf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31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7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29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emf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7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29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emf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7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29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emf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7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29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emf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7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29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emf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7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29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emf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7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29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29.png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image" Target="../media/image32.jp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emf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image" Target="../media/image27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29.png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image" Target="../media/image32.jp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emf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image" Target="../media/image27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35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34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emf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35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34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emf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35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34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emf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35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34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emf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29.png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image" Target="../media/image31.jp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emf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image" Target="../media/image27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35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34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29.png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image" Target="../media/image31.jp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emf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31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29.png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image" Target="../media/image32.jp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emf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image" Target="../media/image27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29.png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image" Target="../media/image31.jp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emf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image" Target="../media/image27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29.png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image" Target="../media/image33.jp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emf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image" Target="../media/image27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7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29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emf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chart" Target="../charts/chart3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image" Target="../media/image29.pn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emf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image" Target="../media/image27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chart" Target="../charts/chart4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image" Target="../media/image29.pn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emf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image" Target="../media/image27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29.png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image" Target="../media/image33.jp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emf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image" Target="../media/image27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7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29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emf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7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29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emf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7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29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emf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7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29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emf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7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29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emf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7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29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emf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7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29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emf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7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29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emf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7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29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em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8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8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8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8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8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8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8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8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chart" Target="../charts/chart1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image" Target="../media/image29.pn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emf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image" Target="../media/image27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8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8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8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8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8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8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8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6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chart" Target="../charts/chart2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image" Target="../media/image29.pn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emf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image" Target="../media/image27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6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8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8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8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8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8.pn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7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29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37" y="-2"/>
            <a:ext cx="12210137" cy="6858002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19687" y="4078969"/>
            <a:ext cx="1173774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425" y="3509439"/>
            <a:ext cx="11741010" cy="563779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5005" y="5091757"/>
            <a:ext cx="2594803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41" name="Picture 40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7" name="Picture 66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033" y="-285462"/>
            <a:ext cx="1991822" cy="140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4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0A18E72C-2C4E-524F-A17A-85AA7410799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18261" y="1673225"/>
            <a:ext cx="578884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6" name="Content Placeholder 3">
            <a:extLst>
              <a:ext uri="{FF2B5EF4-FFF2-40B4-BE49-F238E27FC236}">
                <a16:creationId xmlns:a16="http://schemas.microsoft.com/office/drawing/2014/main" id="{F3286B48-E06B-6644-A082-EEBC19D84E4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296" y="1673225"/>
            <a:ext cx="5776365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6" name="Rectangle 6">
            <a:extLst>
              <a:ext uri="{FF2B5EF4-FFF2-40B4-BE49-F238E27FC236}">
                <a16:creationId xmlns:a16="http://schemas.microsoft.com/office/drawing/2014/main" id="{15637BF2-3DA9-B642-B1D5-C7548858382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A33B9BBA-A845-6D4E-86B2-BC5A90630F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95B726BE-2AC3-E149-A9B8-F41EA2EBD12D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86CCD56B-7756-9040-BFCC-6420FEFEC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02942615-33B6-1445-98FB-8C766A030C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37C1F0CD-0327-DD43-B7FD-24B510DD95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EA0B2AD3-B8CE-1940-B3A9-C46AF397CE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50B91995-695F-474F-9804-E7865A9927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92BC2F39-C93E-2A4B-B8FF-1AF1D249BB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A3F80BE6-F596-DC49-9DBD-DBF2C63128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037BABBB-521C-1140-824E-FD90570CEF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0232D684-5014-A743-836D-C1E18AEB6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BE0E8B72-C75C-C544-BD88-C7AC5B28AD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5CE7FEFD-1B2D-CF40-84B2-1B4589634F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FCF1305B-8352-BF41-8538-70F0A82F51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A434A635-D3D7-FB46-8753-5263513849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148ED59A-DE29-8E44-A028-A1FB24B0CD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6EAE01DA-F37A-004C-ACC2-652F8AE1AC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FA0BCE12-5E86-4A40-9CE8-9E7C2A26FA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D3198910-0D3E-C64F-B495-87CE6B3EEE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6EC8AB51-8253-7A48-BE3B-7B57C44994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FBD3A1A9-AC96-A24C-ADC9-8A4B640398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015FA324-792B-9441-8BEF-7AE7778152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89107D1B-865F-3D44-9530-D29E85E7EF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05DC4347-010A-8546-95CB-30CACAD471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3DEDA40-5EE3-7F40-901E-4DC6C25DEB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301F091D-7E40-5B4A-A3F5-B9061A879B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5" name="Picture 94" descr="ca.png">
              <a:extLst>
                <a:ext uri="{FF2B5EF4-FFF2-40B4-BE49-F238E27FC236}">
                  <a16:creationId xmlns:a16="http://schemas.microsoft.com/office/drawing/2014/main" id="{23955DDE-3FFD-3B45-A30C-F3A4693F99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si.png">
              <a:extLst>
                <a:ext uri="{FF2B5EF4-FFF2-40B4-BE49-F238E27FC236}">
                  <a16:creationId xmlns:a16="http://schemas.microsoft.com/office/drawing/2014/main" id="{7BEB4250-293A-B04A-AFF0-259EF7D4B7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7932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6350AC2-572B-E748-93A7-E8D48F6FC32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CCAF8EA-1D76-424C-ACE1-069FB50A35D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812556C-035F-674D-8E77-65829009A7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0D753EF-FB6B-794A-9C8D-7C93238384F3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3E0BE515-36C5-AC4E-85D6-FD92585545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4AD08497-D4C5-1D4B-BF0F-C93A90ACCF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2AD16C83-907A-0B49-80C1-C935D42D6C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AFC7A15D-D07B-6E4A-92AF-81100BA1F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3D9CA531-F2A9-5543-90E9-5221B513B3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CD13698E-3DD8-0E4E-8058-29625707DE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352A09BA-AA3E-E246-8751-EF9399787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15F59E14-53BA-3743-8933-5019D08921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F0A8E825-70BA-2340-BB90-40EF9D198D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C9327024-5873-A341-B5BB-7871A2307B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E24C7DBA-AAC3-FE41-A9DF-81F6BED828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F533CBB8-A9D9-4540-A3E2-E1DEC4D178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96309618-58DA-AF40-8E97-70C07C4BC9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E02F0EC6-50E7-0A49-B367-3BA963B4DA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66A00CC7-A39B-7F4E-A4B4-3F50F862A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F9B85F9F-C35B-E940-B7FC-8F2B95FBC6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FEF1B36D-68CD-514A-A54D-BD9DFB7C80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BC08FF91-C2E9-0C42-A87B-B0A7BB4336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1013DA24-610E-5343-9263-BFC3D7F85D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A51FD3B1-D35C-A049-A2F1-3DD063F463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9885ED5A-99CB-0540-A43F-3EF2ED8505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395CEFF7-61A1-D542-9A36-D4B5FAB250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28FA657-DDCB-0F46-B1E3-B1D53B6D02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A44741D0-6D4B-364A-90DC-59354AFD96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8E39FC76-DD72-7B41-A228-475ECDF513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F6AADE0C-1E43-A747-88A9-2ECB5BCF4D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9600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81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9CF3855-1D27-0A40-BAE3-42EFBD7480E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8BCAF30-A127-1A48-9EAD-FDB4600F8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1665"/>
          </a:xfrm>
        </p:spPr>
        <p:txBody>
          <a:bodyPr/>
          <a:lstStyle>
            <a:lvl1pPr>
              <a:defRPr>
                <a:solidFill>
                  <a:srgbClr val="335E6F"/>
                </a:solidFill>
              </a:defRPr>
            </a:lvl1pPr>
            <a:lvl2pPr>
              <a:defRPr>
                <a:solidFill>
                  <a:srgbClr val="335E6F"/>
                </a:solidFill>
              </a:defRPr>
            </a:lvl2pPr>
            <a:lvl3pPr>
              <a:defRPr>
                <a:solidFill>
                  <a:srgbClr val="335E6F"/>
                </a:solidFill>
              </a:defRPr>
            </a:lvl3pPr>
            <a:lvl4pPr>
              <a:defRPr>
                <a:solidFill>
                  <a:srgbClr val="335E6F"/>
                </a:solidFill>
              </a:defRPr>
            </a:lvl4pPr>
            <a:lvl5pPr>
              <a:defRPr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7828C28-FB53-5144-86D3-7E4683BB90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2B9B5F3A-721D-494D-8CF0-B2B71A137D2C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7C4A49A4-1E5D-5245-B0AD-8AEFB135F8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69B57406-1333-8A44-B842-EBA0BC4F17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A6B1734B-D5A8-DE49-AA01-38E642B647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8107B006-DB08-E941-8F60-6E22CAA6C8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DE249D69-D609-0D4B-B06E-1FFEF53D24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C1D5F2E1-D1E9-3444-8701-F44D0F31D2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14D1F825-6F69-5D4E-9F65-C7B29517BF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6ADF6249-A248-D94A-BE09-9DE7D1E687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24BAD906-01BE-1243-9593-5CA0E50080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7E6CB43F-0475-1C44-A818-CDE2E62030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9053D6AA-6D7D-7D46-9CF5-F84DD8913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3D23E669-8459-6245-83D4-58DC1A45D7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28326E43-2252-B14C-8827-3628136A5C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B1447546-D1E0-FB4F-A3DF-B72C7872A4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407F7FFA-5F0A-0848-818E-7CA823F2D2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83965FCF-DC2F-1142-834F-8077E64349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D6D6669B-E212-8247-8C3A-2A22F37DF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52043352-DFB1-DA44-BE6F-93BDC5E25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F10E538C-F57E-AA46-86D8-4CC52ACCD9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B08B8E40-C372-BF42-9A7B-A0E4A988A7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11D7A569-5B4B-8342-94D0-30F7EA89B1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2AB83AC0-F654-CF4F-B5A5-B0021D1638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CAE5830C-1DEE-B844-A7DA-C57B2DDD55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3EA941B-BC4B-D747-BE7F-9501D35429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B1D26E50-5FBE-EF41-B5A2-03DA57F241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CAA1964F-1483-F24C-B6CB-F6578CB8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6571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008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61A08BBE-5D70-DA4B-97D7-C86D7A5ABEF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9A771E7-2D58-194C-A791-65ECD8AB5A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1665"/>
          </a:xfrm>
        </p:spPr>
        <p:txBody>
          <a:bodyPr/>
          <a:lstStyle>
            <a:lvl1pPr>
              <a:defRPr>
                <a:solidFill>
                  <a:srgbClr val="76C8AE"/>
                </a:solidFill>
              </a:defRPr>
            </a:lvl1pPr>
            <a:lvl2pPr>
              <a:defRPr>
                <a:solidFill>
                  <a:srgbClr val="76C8AE"/>
                </a:solidFill>
              </a:defRPr>
            </a:lvl2pPr>
            <a:lvl3pPr>
              <a:defRPr>
                <a:solidFill>
                  <a:srgbClr val="76C8AE"/>
                </a:solidFill>
              </a:defRPr>
            </a:lvl3pPr>
            <a:lvl4pPr>
              <a:defRPr>
                <a:solidFill>
                  <a:srgbClr val="76C8AE"/>
                </a:solidFill>
              </a:defRPr>
            </a:lvl4pPr>
            <a:lvl5pPr>
              <a:defRPr>
                <a:solidFill>
                  <a:srgbClr val="76C8A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D14AB66-7690-9640-BED0-3CA428314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A89E20D2-A506-C341-A842-A81BBD976CE4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2C511E92-C3EB-3247-8576-1925580068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991A87D9-E628-1D48-B657-7CE4C84818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75CC38DB-9F55-F14D-B254-AF3E753660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BCBBBC07-F70F-8745-8604-EF974011BC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2C4A4098-2E18-BF47-8C5B-190434D205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5DAB8230-B9C4-024E-A6D8-EB46FFEDC1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C11796F3-7111-6B44-831D-5C2366879D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4189A5E6-8D30-E04A-9116-3CB34EF7BC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ACBEB20F-F79E-FD48-BEE0-99F427F485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6103AA1B-93F4-E942-A6FF-9C6F94A9E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FF0EC5ED-705F-D64F-B78B-E3FC09DD5A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CC297F9F-1B47-2D43-933D-9130D489DB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7E515F92-52A1-9F47-8662-B497B64B56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0DC5495A-FFFD-1C4F-BB19-0371F469A7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3CD155EB-370A-3C44-BC3E-570E37B30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032C5F7D-B39B-5A49-884F-CEAAF27B0A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EA728A26-11ED-6442-B47A-45D5EC0D2D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7A12CF0B-6BAB-A54D-84D2-AEDE8C08A0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977ABF4F-331C-B345-B56E-D07E31659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7D81004D-A870-C74B-8CF0-9FC2D756C6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CD967344-EC0A-394B-AB8B-F9ADBF0E64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0A5AE9E6-9695-7447-AC0C-A0FE08B3E7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0141C067-31B8-4444-A2E6-96DCF6B385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900093EA-DACB-AC47-80ED-FF09F1B2F7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87E18D4D-E1B0-2549-AFEF-F388916F50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426DF8CA-638C-A546-B688-FB41781EAF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3481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1"/>
          </a:xfrm>
          <a:prstGeom prst="rect">
            <a:avLst/>
          </a:prstGeom>
          <a:solidFill>
            <a:srgbClr val="960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A19D1F52-7906-AD4A-B780-043F23CACFC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0DD3B0C-E39C-2649-9351-6C8A44BE98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1666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61E3115-3303-9045-AC29-E05D095BD8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6B5C5848-CD9D-5B47-B49B-BA8FA74BA2C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495DE767-D5E0-AD43-B4FC-F41DF09954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3A1F98F6-4375-7E4A-93A9-735A400F09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9B9CAAA2-92F7-4949-9F65-10B322E60C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6E66B33F-32E9-DB4B-8600-C80B42DD35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75BD25C3-CFC3-F140-9C55-CAF22DD553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D5800677-80A7-CE4B-9DEC-C58AEB76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419517ED-F7A9-CF41-BB43-920DA0706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54898E7C-54E2-0648-A7F1-8488D7FBF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398338BF-5E7F-FF4F-99F5-76CE463A8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98054F85-35E7-1348-A35D-2C798A165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A1F6F378-AD17-C04A-A572-ACF583E575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6C3788C8-006C-C240-9751-6B7CF26951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79E0A4A9-A497-454B-8F17-A3FE77F804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6A0986DE-300C-1749-9690-BA10A09870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79BB2655-EA82-BE43-9AA7-36238F477C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348DD114-A5E2-D24A-9EA6-2F896B6D1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02919D73-1408-8E4D-8828-BDBDE0168E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5A2E023D-2562-7A49-A114-E1C108B10B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C4791B28-D288-874C-9AE6-564941FE94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2020CA84-023C-314C-A3EC-F26AA97612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88A10CAF-743F-7F4B-9BBD-DFB3DCABC0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C20BBC82-E6BE-0747-947B-48A02C495D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43E63D23-1598-CE4E-AB1A-D067667CB6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41FF1CB9-49BA-CF41-AFB5-0D512D386E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4B85BBE6-4778-1746-8E44-6FED4174F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D62FEAD1-3F08-7A4E-AA02-B525E77FC2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7014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5F3F0105-74A7-3F48-A708-DBA480D4739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DA19BBF-7A1B-C946-AFAB-AA5FF1EEEE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8032"/>
          </a:xfrm>
        </p:spPr>
        <p:txBody>
          <a:bodyPr/>
          <a:lstStyle>
            <a:lvl1pPr>
              <a:defRPr>
                <a:solidFill>
                  <a:srgbClr val="FFCC4E"/>
                </a:solidFill>
              </a:defRPr>
            </a:lvl1pPr>
            <a:lvl2pPr>
              <a:defRPr>
                <a:solidFill>
                  <a:srgbClr val="FFCC4E"/>
                </a:solidFill>
              </a:defRPr>
            </a:lvl2pPr>
            <a:lvl3pPr>
              <a:defRPr>
                <a:solidFill>
                  <a:srgbClr val="FFCC4E"/>
                </a:solidFill>
              </a:defRPr>
            </a:lvl3pPr>
            <a:lvl4pPr>
              <a:defRPr>
                <a:solidFill>
                  <a:srgbClr val="FFCC4E"/>
                </a:solidFill>
              </a:defRPr>
            </a:lvl4pPr>
            <a:lvl5pPr>
              <a:defRPr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04BE09E-F3B3-F242-8C42-C6589CA8A0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F4163BAB-F219-7346-9EA5-7E17E9AF750D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5D1B1F01-9689-F846-A1BF-0B115959E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7388C27D-48AD-A24F-893D-10BFF21956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026DC8D3-C41F-D84D-8030-F67D178D9C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8A5AF60E-BD41-4A47-8754-9557B20A8D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3A7C2F7F-DB5E-284A-89F3-6541938B29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AD8DF0BE-51F4-854C-9E4F-D549EF0F98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06063981-6DD4-8A4C-B2B5-EB82A14C1F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383F3449-3D5A-0547-BC3E-27FFAACA73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3F68CCA3-3F31-A446-B5A1-82B8B38721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51A86068-9198-FF49-BC14-35F50382E8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FA106589-4DBA-684C-A1DC-C5988C9768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F41DEE53-D6D7-D14C-9F76-D63E7F24E5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CB32F697-E791-664A-983F-5E0B4C36DC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79CB2C3F-5A3D-434C-8891-52D7AA37AF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3EF1D341-C6FE-8E49-A809-D05BA567BA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5BBFDD5D-67B7-2842-ACFB-5BBF6CD8F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9CE0368D-E77D-C749-AC02-FE958ED11B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5349D07E-5265-8248-9025-5BDF9C774B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C2EEC8F8-FEF7-8740-B6DA-1C8C2978A5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49C21F67-F6BC-6D42-9CB3-FA40D180D2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28D66062-8321-304F-851B-37FF048C9C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4595AED2-563B-5B44-B16C-1BD9E1785A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C7A80D8-96BC-6143-9238-E5C69E1EC9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7F26835E-42A5-5C4A-8C08-283EAAA4F9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6CA6FE14-3681-094A-8CEB-8A21326D87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D4352344-342D-9B46-8B27-4840C0B75F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4810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006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31144C82-D053-8F4B-894B-EE0D394C022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AECCC4E8-0B5E-9C4D-AB80-150457D92B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>
            <a:lvl1pPr>
              <a:defRPr>
                <a:solidFill>
                  <a:srgbClr val="009BDB"/>
                </a:solidFill>
              </a:defRPr>
            </a:lvl1pPr>
            <a:lvl2pPr>
              <a:defRPr>
                <a:solidFill>
                  <a:srgbClr val="009BDB"/>
                </a:solidFill>
              </a:defRPr>
            </a:lvl2pPr>
            <a:lvl3pPr>
              <a:defRPr>
                <a:solidFill>
                  <a:srgbClr val="009BDB"/>
                </a:solidFill>
              </a:defRPr>
            </a:lvl3pPr>
            <a:lvl4pPr>
              <a:defRPr>
                <a:solidFill>
                  <a:srgbClr val="009BDB"/>
                </a:solidFill>
              </a:defRPr>
            </a:lvl4pPr>
            <a:lvl5pPr>
              <a:defRPr>
                <a:solidFill>
                  <a:srgbClr val="009BDB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F769265-2000-A745-853D-4F112CDCFB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E2D734B7-B060-4A4B-B5C8-5AFF6179ABA7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60A9234C-A20B-8545-9F8A-CA9AFEC8BA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25960591-9450-0147-B064-0795D716F5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E87270EC-5DBE-0C40-B399-908315D183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5EDE27C6-B2E5-264B-9B73-327C0A6BFE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CA0E4653-4578-5D46-A74E-FB3BF76932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D9731411-C0D2-334A-83BD-791537A342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EBE7A260-D410-204E-9E76-E60DEE1563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23697C03-035C-1048-B137-48DB67357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BBA6DD15-402F-BA45-AEFA-D6352F9AC7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A98B22CE-DECB-0B42-8E78-3467FD6549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30BCC4C8-D3AF-7A4D-A984-41B2B147CD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5742E3A6-C105-3D4A-BC4F-24E7CB66CC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21CF2891-382B-3042-8567-64B93FFB5B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1C9902D9-0711-944E-B20E-4C1BB397C3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906AA864-788E-214A-B587-A18D08B6E3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E04D80C4-9E0F-0246-A082-7D91A87EE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5DDB4204-2D45-184D-9BA3-6CE361EAC7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F97EA9C0-1451-6D4B-B9F0-7CB19CBDDF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DA304459-33A4-8F46-922A-165079C57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44B84EFB-BC99-2443-B754-37254D8F2A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75578BC9-2A02-D74C-AC5D-B63A1570AD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D6B46F8B-718D-8849-8E65-96CA2135D5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29D6C0C-F06C-E246-8B4A-68E7085B80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60361FD0-86F8-A74B-A618-AE81678D89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DB093522-C093-CD46-A6B4-409C8DBF8F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AD97A50B-EC23-5449-9F40-46CB00D00B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7338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5E6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4686300" y="2011304"/>
            <a:ext cx="2819400" cy="2819034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86298" y="4524206"/>
            <a:ext cx="2812781" cy="314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40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4686298" y="1740022"/>
            <a:ext cx="2819402" cy="261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 noProof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C01D068-9364-9848-89E9-73AD77FBF2D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686298" y="2041526"/>
            <a:ext cx="2819402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EA846BB-3E9A-6A43-8C02-4025B1D2255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298" y="4406773"/>
            <a:ext cx="2819402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9751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4B4D7-A696-D741-8178-685E15E6A7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</a:t>
            </a:r>
            <a:r>
              <a:rPr lang="en-GB" noProof="0" dirty="0"/>
              <a:t>EDIT</a:t>
            </a:r>
            <a:r>
              <a:rPr lang="en-US" dirty="0"/>
              <a:t> MASTER TITLE STYLE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2468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1886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198565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"/>
          <p:cNvSpPr>
            <a:spLocks noGrp="1" noChangeArrowheads="1"/>
          </p:cNvSpPr>
          <p:nvPr userDrawn="1"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7472B44-2D02-5949-9E0B-52A429F673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8004"/>
            <a:ext cx="11763662" cy="5529155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A42A45F-67BE-BD4F-B645-969DFC4907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5428DC18-6100-4A4C-B0B6-D372F1EC658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72" name="Picture 71" descr="de.png">
              <a:extLst>
                <a:ext uri="{FF2B5EF4-FFF2-40B4-BE49-F238E27FC236}">
                  <a16:creationId xmlns:a16="http://schemas.microsoft.com/office/drawing/2014/main" id="{7BD5C580-5151-EA44-BFDE-6189084E07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at.png">
              <a:extLst>
                <a:ext uri="{FF2B5EF4-FFF2-40B4-BE49-F238E27FC236}">
                  <a16:creationId xmlns:a16="http://schemas.microsoft.com/office/drawing/2014/main" id="{EFFE82F2-BDCE-CD46-AF4F-63C81090B1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be.png">
              <a:extLst>
                <a:ext uri="{FF2B5EF4-FFF2-40B4-BE49-F238E27FC236}">
                  <a16:creationId xmlns:a16="http://schemas.microsoft.com/office/drawing/2014/main" id="{CCE40969-9612-2B48-BCA2-66F083E8A6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dk.png">
              <a:extLst>
                <a:ext uri="{FF2B5EF4-FFF2-40B4-BE49-F238E27FC236}">
                  <a16:creationId xmlns:a16="http://schemas.microsoft.com/office/drawing/2014/main" id="{1A2C2F64-F6BC-0A4C-B913-608CC001BE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es.png">
              <a:extLst>
                <a:ext uri="{FF2B5EF4-FFF2-40B4-BE49-F238E27FC236}">
                  <a16:creationId xmlns:a16="http://schemas.microsoft.com/office/drawing/2014/main" id="{D9A8FD1D-ADC6-9041-8C4E-2DFC8D0269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ee.png">
              <a:extLst>
                <a:ext uri="{FF2B5EF4-FFF2-40B4-BE49-F238E27FC236}">
                  <a16:creationId xmlns:a16="http://schemas.microsoft.com/office/drawing/2014/main" id="{8D35EA88-8390-9E4B-A747-3C09A1CFAA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fi.png">
              <a:extLst>
                <a:ext uri="{FF2B5EF4-FFF2-40B4-BE49-F238E27FC236}">
                  <a16:creationId xmlns:a16="http://schemas.microsoft.com/office/drawing/2014/main" id="{AE3DD92A-64D1-ED4F-AEC1-664A2DD962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fr.png">
              <a:extLst>
                <a:ext uri="{FF2B5EF4-FFF2-40B4-BE49-F238E27FC236}">
                  <a16:creationId xmlns:a16="http://schemas.microsoft.com/office/drawing/2014/main" id="{6316C1C8-38AF-8F41-B119-7D3911FA1A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gr.png">
              <a:extLst>
                <a:ext uri="{FF2B5EF4-FFF2-40B4-BE49-F238E27FC236}">
                  <a16:creationId xmlns:a16="http://schemas.microsoft.com/office/drawing/2014/main" id="{1E47056C-FF00-3444-AE05-B0A8EA5FE3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hu.png">
              <a:extLst>
                <a:ext uri="{FF2B5EF4-FFF2-40B4-BE49-F238E27FC236}">
                  <a16:creationId xmlns:a16="http://schemas.microsoft.com/office/drawing/2014/main" id="{BDDAF434-940C-2A4E-AF5A-50386B932E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ie.png">
              <a:extLst>
                <a:ext uri="{FF2B5EF4-FFF2-40B4-BE49-F238E27FC236}">
                  <a16:creationId xmlns:a16="http://schemas.microsoft.com/office/drawing/2014/main" id="{71B775D2-2003-0D49-9AA4-2665F9CE8B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it.png">
              <a:extLst>
                <a:ext uri="{FF2B5EF4-FFF2-40B4-BE49-F238E27FC236}">
                  <a16:creationId xmlns:a16="http://schemas.microsoft.com/office/drawing/2014/main" id="{F10C9F07-92E0-7446-A17D-3B4DCAC14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lu.png">
              <a:extLst>
                <a:ext uri="{FF2B5EF4-FFF2-40B4-BE49-F238E27FC236}">
                  <a16:creationId xmlns:a16="http://schemas.microsoft.com/office/drawing/2014/main" id="{64FB4858-2050-D445-9EDD-2C06A3EF6E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no.png">
              <a:extLst>
                <a:ext uri="{FF2B5EF4-FFF2-40B4-BE49-F238E27FC236}">
                  <a16:creationId xmlns:a16="http://schemas.microsoft.com/office/drawing/2014/main" id="{114C4550-7304-A840-A317-688B9D9BC5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nl.png">
              <a:extLst>
                <a:ext uri="{FF2B5EF4-FFF2-40B4-BE49-F238E27FC236}">
                  <a16:creationId xmlns:a16="http://schemas.microsoft.com/office/drawing/2014/main" id="{0E96DAA7-BF65-8A4B-A692-64BA042C5E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pl.png">
              <a:extLst>
                <a:ext uri="{FF2B5EF4-FFF2-40B4-BE49-F238E27FC236}">
                  <a16:creationId xmlns:a16="http://schemas.microsoft.com/office/drawing/2014/main" id="{E6CCE95D-E78C-0847-8B8F-1F7FA445F3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pt.png">
              <a:extLst>
                <a:ext uri="{FF2B5EF4-FFF2-40B4-BE49-F238E27FC236}">
                  <a16:creationId xmlns:a16="http://schemas.microsoft.com/office/drawing/2014/main" id="{6110F6C9-5C87-CE4E-A134-70D9816586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cz.png">
              <a:extLst>
                <a:ext uri="{FF2B5EF4-FFF2-40B4-BE49-F238E27FC236}">
                  <a16:creationId xmlns:a16="http://schemas.microsoft.com/office/drawing/2014/main" id="{2733FD31-2E24-7241-9FEF-499304A763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ro.png">
              <a:extLst>
                <a:ext uri="{FF2B5EF4-FFF2-40B4-BE49-F238E27FC236}">
                  <a16:creationId xmlns:a16="http://schemas.microsoft.com/office/drawing/2014/main" id="{BD2865F5-2E0A-3E48-9D54-5100619BBC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e.png">
              <a:extLst>
                <a:ext uri="{FF2B5EF4-FFF2-40B4-BE49-F238E27FC236}">
                  <a16:creationId xmlns:a16="http://schemas.microsoft.com/office/drawing/2014/main" id="{F4ED6D38-F590-044E-B0A5-50BC084031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 descr="ch.png">
              <a:extLst>
                <a:ext uri="{FF2B5EF4-FFF2-40B4-BE49-F238E27FC236}">
                  <a16:creationId xmlns:a16="http://schemas.microsoft.com/office/drawing/2014/main" id="{66BE5167-9316-BC41-B684-342F0F86AC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uk.png">
              <a:extLst>
                <a:ext uri="{FF2B5EF4-FFF2-40B4-BE49-F238E27FC236}">
                  <a16:creationId xmlns:a16="http://schemas.microsoft.com/office/drawing/2014/main" id="{B19C342E-FC09-4D4B-ADC6-94A88C9E7B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3DB96A46-E1E9-A149-A3CE-9BEE2DA46D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4B3449AB-B3D7-754C-BDD2-6F22E720F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6" name="Picture 95" descr="ca.png">
              <a:extLst>
                <a:ext uri="{FF2B5EF4-FFF2-40B4-BE49-F238E27FC236}">
                  <a16:creationId xmlns:a16="http://schemas.microsoft.com/office/drawing/2014/main" id="{B7312A7E-BEF6-BD47-8AAF-23157B1ADE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si.png">
              <a:extLst>
                <a:ext uri="{FF2B5EF4-FFF2-40B4-BE49-F238E27FC236}">
                  <a16:creationId xmlns:a16="http://schemas.microsoft.com/office/drawing/2014/main" id="{924F7455-C208-704C-8796-191926D963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7280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8479A2-ACE8-D005-724B-CFBCFC21B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352CD-A488-48E1-8B32-F0C3CA6BCC05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E42B46-5CBB-32F3-97B7-407E44C63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23780-62D6-BB32-E9CC-FC773389C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319FB-07D5-4DD4-92C6-0EE9C81FA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575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C11D8D26-D994-FC46-875F-6F64DB4D0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36" y="-2"/>
            <a:ext cx="12210136" cy="6858002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19687" y="4078969"/>
            <a:ext cx="1173774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425" y="3509439"/>
            <a:ext cx="11741010" cy="563779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5005" y="5091757"/>
            <a:ext cx="2594803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sp>
        <p:nvSpPr>
          <p:cNvPr id="37" name="TextBox 36"/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3F39CE6-796A-B84E-88FC-7CB816676DF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96" name="Picture 95" descr="de.png">
              <a:extLst>
                <a:ext uri="{FF2B5EF4-FFF2-40B4-BE49-F238E27FC236}">
                  <a16:creationId xmlns:a16="http://schemas.microsoft.com/office/drawing/2014/main" id="{6922D146-10E0-7C4F-86E5-99DCDBA0A4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at.png">
              <a:extLst>
                <a:ext uri="{FF2B5EF4-FFF2-40B4-BE49-F238E27FC236}">
                  <a16:creationId xmlns:a16="http://schemas.microsoft.com/office/drawing/2014/main" id="{C59243BF-15E1-5348-BC76-771CEBB806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 descr="be.png">
              <a:extLst>
                <a:ext uri="{FF2B5EF4-FFF2-40B4-BE49-F238E27FC236}">
                  <a16:creationId xmlns:a16="http://schemas.microsoft.com/office/drawing/2014/main" id="{85A03A15-6EE5-8D4F-A419-7A876FC353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 descr="dk.png">
              <a:extLst>
                <a:ext uri="{FF2B5EF4-FFF2-40B4-BE49-F238E27FC236}">
                  <a16:creationId xmlns:a16="http://schemas.microsoft.com/office/drawing/2014/main" id="{F6AF8376-2CE3-3F45-B160-A2BF9C8DE9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es.png">
              <a:extLst>
                <a:ext uri="{FF2B5EF4-FFF2-40B4-BE49-F238E27FC236}">
                  <a16:creationId xmlns:a16="http://schemas.microsoft.com/office/drawing/2014/main" id="{517D8917-72C7-C14D-982E-2029D11279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ee.png">
              <a:extLst>
                <a:ext uri="{FF2B5EF4-FFF2-40B4-BE49-F238E27FC236}">
                  <a16:creationId xmlns:a16="http://schemas.microsoft.com/office/drawing/2014/main" id="{4FA342F2-E92A-E14F-94F1-BE0199A201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01" descr="fi.png">
              <a:extLst>
                <a:ext uri="{FF2B5EF4-FFF2-40B4-BE49-F238E27FC236}">
                  <a16:creationId xmlns:a16="http://schemas.microsoft.com/office/drawing/2014/main" id="{BD284F17-2746-3D4D-8F1F-86547726A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02" descr="fr.png">
              <a:extLst>
                <a:ext uri="{FF2B5EF4-FFF2-40B4-BE49-F238E27FC236}">
                  <a16:creationId xmlns:a16="http://schemas.microsoft.com/office/drawing/2014/main" id="{8A760584-1762-214B-A501-66B544FD63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03" descr="gr.png">
              <a:extLst>
                <a:ext uri="{FF2B5EF4-FFF2-40B4-BE49-F238E27FC236}">
                  <a16:creationId xmlns:a16="http://schemas.microsoft.com/office/drawing/2014/main" id="{7D0BAEB0-1BFA-2E46-8471-ADC10E8FFD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04" descr="hu.png">
              <a:extLst>
                <a:ext uri="{FF2B5EF4-FFF2-40B4-BE49-F238E27FC236}">
                  <a16:creationId xmlns:a16="http://schemas.microsoft.com/office/drawing/2014/main" id="{15763183-FF2E-504B-870B-DE0360C55A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05" descr="ie.png">
              <a:extLst>
                <a:ext uri="{FF2B5EF4-FFF2-40B4-BE49-F238E27FC236}">
                  <a16:creationId xmlns:a16="http://schemas.microsoft.com/office/drawing/2014/main" id="{1431907C-994D-CC44-953B-16E8AD1E3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06" descr="it.png">
              <a:extLst>
                <a:ext uri="{FF2B5EF4-FFF2-40B4-BE49-F238E27FC236}">
                  <a16:creationId xmlns:a16="http://schemas.microsoft.com/office/drawing/2014/main" id="{0F388A5C-C7F9-BE44-A845-1EA4071F37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07" descr="lu.png">
              <a:extLst>
                <a:ext uri="{FF2B5EF4-FFF2-40B4-BE49-F238E27FC236}">
                  <a16:creationId xmlns:a16="http://schemas.microsoft.com/office/drawing/2014/main" id="{8847C203-76C7-1D4B-A39B-361FE16893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08" descr="no.png">
              <a:extLst>
                <a:ext uri="{FF2B5EF4-FFF2-40B4-BE49-F238E27FC236}">
                  <a16:creationId xmlns:a16="http://schemas.microsoft.com/office/drawing/2014/main" id="{0D25A1D8-FA73-3548-B9E3-381173F476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09" descr="nl.png">
              <a:extLst>
                <a:ext uri="{FF2B5EF4-FFF2-40B4-BE49-F238E27FC236}">
                  <a16:creationId xmlns:a16="http://schemas.microsoft.com/office/drawing/2014/main" id="{28AA652A-178B-B24D-ACBD-DDC0585FF2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 descr="pl.png">
              <a:extLst>
                <a:ext uri="{FF2B5EF4-FFF2-40B4-BE49-F238E27FC236}">
                  <a16:creationId xmlns:a16="http://schemas.microsoft.com/office/drawing/2014/main" id="{91D657A3-B1F1-C145-A3C9-47D64DDF0D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 descr="pt.png">
              <a:extLst>
                <a:ext uri="{FF2B5EF4-FFF2-40B4-BE49-F238E27FC236}">
                  <a16:creationId xmlns:a16="http://schemas.microsoft.com/office/drawing/2014/main" id="{0F3021F9-E08A-A345-AE8E-4AEFE95881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 descr="cz.png">
              <a:extLst>
                <a:ext uri="{FF2B5EF4-FFF2-40B4-BE49-F238E27FC236}">
                  <a16:creationId xmlns:a16="http://schemas.microsoft.com/office/drawing/2014/main" id="{2052634A-7D46-3945-96E6-7E346CEA61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 descr="ro.png">
              <a:extLst>
                <a:ext uri="{FF2B5EF4-FFF2-40B4-BE49-F238E27FC236}">
                  <a16:creationId xmlns:a16="http://schemas.microsoft.com/office/drawing/2014/main" id="{030ADFFC-3CF3-1546-B536-AE30B3A068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 descr="se.png">
              <a:extLst>
                <a:ext uri="{FF2B5EF4-FFF2-40B4-BE49-F238E27FC236}">
                  <a16:creationId xmlns:a16="http://schemas.microsoft.com/office/drawing/2014/main" id="{E94B33C5-8DDC-644C-A785-D282727303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15" descr="ch.png">
              <a:extLst>
                <a:ext uri="{FF2B5EF4-FFF2-40B4-BE49-F238E27FC236}">
                  <a16:creationId xmlns:a16="http://schemas.microsoft.com/office/drawing/2014/main" id="{E330272E-DB67-DB49-9379-8DDDFD12B5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7" name="Picture 116" descr="uk.png">
              <a:extLst>
                <a:ext uri="{FF2B5EF4-FFF2-40B4-BE49-F238E27FC236}">
                  <a16:creationId xmlns:a16="http://schemas.microsoft.com/office/drawing/2014/main" id="{FA949F28-5FF1-B54D-BB4F-1CDEB8DCC7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42E913A9-54A4-004C-802E-42A4B02CAF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5B1A6D30-53E2-3942-A63D-DC21135A22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20" name="Picture 119" descr="ca.png">
              <a:extLst>
                <a:ext uri="{FF2B5EF4-FFF2-40B4-BE49-F238E27FC236}">
                  <a16:creationId xmlns:a16="http://schemas.microsoft.com/office/drawing/2014/main" id="{6C017EC8-641F-9F45-8820-047FE4A2B6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1" name="Picture 120" descr="si.png">
              <a:extLst>
                <a:ext uri="{FF2B5EF4-FFF2-40B4-BE49-F238E27FC236}">
                  <a16:creationId xmlns:a16="http://schemas.microsoft.com/office/drawing/2014/main" id="{60AB35B8-58D9-2446-BFCC-D8956E113F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588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-1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B2630FB4-0043-964B-A87A-FFCB3139DED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D97AA66-51B6-E346-86AC-0DB59D5022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077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00866D1-4C96-604E-ADA1-E8D39C7D00C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008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66570320-3196-EF45-AA70-55A3A8412E2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E56DB9E-ADEC-C041-9F85-12B8B19C01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077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E5E0F-3BDB-C24D-BC1B-B04099CF0BB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869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CDF259-CCFE-B84C-939A-68017F83E81D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8688588E-F9A8-2845-885D-3F95E59BBB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734A63-3455-1741-9D19-40E5D75E70B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665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18261" y="1673225"/>
            <a:ext cx="578884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10296" y="1673225"/>
            <a:ext cx="5776365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DD319A-FF79-A641-BC47-9B3E6F0EDF0D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942C04B5-56FD-9D4A-846B-7FFFA4F531B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4CC20C-FA37-8D4F-94B7-181CC04E7FC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700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1"/>
            <a:ext cx="12198565" cy="6858001"/>
          </a:xfrm>
          <a:prstGeom prst="rect">
            <a:avLst/>
          </a:prstGeom>
          <a:solidFill>
            <a:srgbClr val="E8E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96" name="Rectangle 2">
            <a:extLst>
              <a:ext uri="{FF2B5EF4-FFF2-40B4-BE49-F238E27FC236}">
                <a16:creationId xmlns:a16="http://schemas.microsoft.com/office/drawing/2014/main" id="{DC2EA9F7-4A93-834E-BDBE-B1596413FE86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4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3A2B91D-4220-C944-86E2-09625B90BD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9C255E3F-32A6-EA4C-9403-39BFC5ABF21A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71C13CD8-606C-DD4B-A7E1-6A3EC6841F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CF3D4801-5963-4F4E-AC4F-EF8955E1AF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0BA9FDE0-D218-1E44-8BA4-4E039D59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BF5501DD-855D-824F-8AF2-5E25EC134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>
              <a:extLst>
                <a:ext uri="{FF2B5EF4-FFF2-40B4-BE49-F238E27FC236}">
                  <a16:creationId xmlns:a16="http://schemas.microsoft.com/office/drawing/2014/main" id="{6067721B-FA81-BD48-A2F1-8956EC4BA0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A90F3935-6EEF-7C46-A661-FF02F63640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C059CB50-8A58-7B44-A199-455DE07424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7E7DFBF0-A44B-E243-B821-A4976E29EF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653E77F0-0836-3D47-8015-4E638462D4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9A967C38-645E-0A44-A5AB-780527AB0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1B6FE8A1-BC4E-754D-9D74-FF2A7BEA5F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30F8A661-2398-9849-BB71-272B46542B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0DD3998B-21BC-3840-B688-CDC01AE5A0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8E3CDA76-514C-1D46-AA24-5CC19DCEB4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6CC7EEED-B24C-D54F-A8FA-E84501AF08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684364F4-A0FD-5448-B666-ADC36C92CC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736D1B83-FADE-704B-AF82-973D666E39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E4F3AED7-8D0E-D44A-8C21-0C5A671E74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AF4F3F21-BCB3-8F40-A539-12D561589F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5E477CA8-FA78-8946-99E9-5EDB178C12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3CFDF02C-3547-7245-AAA6-10FCA52075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15C88261-93CF-8C45-AA2B-A001C54D1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D783FA40-FA2A-4E40-8E00-F001A2BED7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33E07D4F-4281-1B47-B7A7-F6AAAF791B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 descr="ca.png">
              <a:extLst>
                <a:ext uri="{FF2B5EF4-FFF2-40B4-BE49-F238E27FC236}">
                  <a16:creationId xmlns:a16="http://schemas.microsoft.com/office/drawing/2014/main" id="{BE299E60-D96C-AB44-87CF-A38EAF8FC3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EB9AFCB9-4856-9848-906D-C5BDACD7FB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66986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76C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8297D345-0D41-B341-ACC9-1539BA9D2860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4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6762"/>
                </a:solidFill>
              </a:defRPr>
            </a:lvl1pPr>
            <a:lvl2pPr>
              <a:defRPr>
                <a:solidFill>
                  <a:srgbClr val="006762"/>
                </a:solidFill>
              </a:defRPr>
            </a:lvl2pPr>
            <a:lvl3pPr>
              <a:defRPr>
                <a:solidFill>
                  <a:srgbClr val="006762"/>
                </a:solidFill>
              </a:defRPr>
            </a:lvl3pPr>
            <a:lvl4pPr>
              <a:defRPr>
                <a:solidFill>
                  <a:srgbClr val="006762"/>
                </a:solidFill>
              </a:defRPr>
            </a:lvl4pPr>
            <a:lvl5pPr>
              <a:defRPr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F492216-00B3-1F4C-9F96-3F8E03960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1DE25F1D-1EDB-8F47-8CD0-BBEFD3018EDF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3FCEB4B3-BE1C-344A-90F0-14C0FD81F7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350E99C4-801C-5644-A905-D9277C878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B0E34884-F58E-B641-A8B2-BAE604BAD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2EC0DB95-279F-5446-90D2-7C6F17D404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3E14F44B-9CDC-414F-97F4-D1BEE89481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09938EF4-1288-A94C-AC04-3B2BD6F79E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DD8A84F9-C158-4348-8ABA-390F6E0F6E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E4F8CF81-F9CF-CC47-91E9-A40B4AD0A6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71E3B7A0-664B-804A-B3E8-D6459B4A33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0B5B255F-7717-4747-BC13-56B33734B2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AC7480DF-587D-B147-A724-7F3A3C45DB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C9B238EC-C87C-4A45-99D1-4FB6503B56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BDA2FE90-A9D4-1240-B89D-708B1B3831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67EBA1D4-F3CB-8045-A5FF-830AE6735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CDC5DB76-D631-0242-9181-A6B10B1B86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ACD12207-7CAE-A24D-8DBF-26AA5FE0D7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4972D3FE-08DA-C44C-A1C7-8AB51F8659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7CA8D9BF-DCF9-CD43-946E-CDE8071FC3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2A3BB657-DFCF-3242-98A4-987FCD04D7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FAF80490-1164-C248-BB82-236BC94961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B7964CDF-A5DE-3C41-AA32-1C20BC4227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A5BB14D8-311B-9F42-8CC8-5C42144930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62614399-4355-5448-B84D-D2D38CEEE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9A4EAEC0-58A2-264A-9ABC-A45B45E184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3777C1BE-FA15-2E42-9104-96D81A25D5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DBDD1123-5129-D346-AFB1-F21B5D6590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765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F1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7C7E23D6-E0C4-8E49-95DA-B39889496A35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960136"/>
                </a:solidFill>
              </a:defRPr>
            </a:lvl1pPr>
            <a:lvl2pPr>
              <a:defRPr>
                <a:solidFill>
                  <a:srgbClr val="960136"/>
                </a:solidFill>
              </a:defRPr>
            </a:lvl2pPr>
            <a:lvl3pPr>
              <a:defRPr>
                <a:solidFill>
                  <a:srgbClr val="960136"/>
                </a:solidFill>
              </a:defRPr>
            </a:lvl3pPr>
            <a:lvl4pPr>
              <a:defRPr>
                <a:solidFill>
                  <a:srgbClr val="960136"/>
                </a:solidFill>
              </a:defRPr>
            </a:lvl4pPr>
            <a:lvl5pPr>
              <a:defRPr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1C63FD4-AD07-8649-989B-4DD73B7CC6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799B4020-D2B4-B04C-80B4-B51CF2B5CA4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EDE54A44-2FD2-9849-851D-782AB5076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128F8236-DD2C-9C44-B41E-D645399E92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48CDBB4F-E389-8B43-A9B2-BC0D283EE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B2BC300A-404A-E946-9EDB-2B7F0B6F14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D4FD5E56-070E-EC40-A428-A63A01C124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8214A9A6-EDC5-4B48-8507-91CB9D91B5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EB2BF90E-1350-8344-AC4B-4F2B6447F8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C986A685-D20C-E94D-906B-52B7D958BC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F2D42954-A062-E544-9E3F-4987B43B93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FA3CA250-7784-0844-8B04-774943D5B8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806394CD-9821-FC43-938D-FBE1C21350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1046769F-60D3-4146-8CB2-7189C082B6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F91939EB-6A0F-C04E-B208-759DCA9EE8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70C504EC-7185-7A48-BB9D-57308076D6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57228073-8A4E-5B41-9D3D-D0A53C2CB9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B4034B8D-7F52-1543-B064-40356C833C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A952DD4B-B996-B04F-B52B-09FC74E5DB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19047B0C-C42D-1744-A63B-89A9A7F8DD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9CF885C7-9A27-E340-A2A9-CC149A5E12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CB06FB4F-D257-F046-8739-977C553084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A4C058D9-099A-8049-BA39-2D22DFD27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876CA68F-6722-6B44-B7E9-89FC2AA3B7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F4139E40-A475-474C-92C8-7AE2D96CFE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6E5506B9-CC11-CD49-87D7-C284E6FAAA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28B84F8E-D9DB-E145-A053-118A0F18C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C9895533-E61B-3E4F-A27B-5057C27485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88185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FF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48B109FA-866B-484E-AAC9-AA7877D61F74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A75534"/>
                </a:solidFill>
              </a:defRPr>
            </a:lvl1pPr>
            <a:lvl2pPr>
              <a:defRPr>
                <a:solidFill>
                  <a:srgbClr val="A75534"/>
                </a:solidFill>
              </a:defRPr>
            </a:lvl2pPr>
            <a:lvl3pPr>
              <a:defRPr>
                <a:solidFill>
                  <a:srgbClr val="A75534"/>
                </a:solidFill>
              </a:defRPr>
            </a:lvl3pPr>
            <a:lvl4pPr>
              <a:defRPr>
                <a:solidFill>
                  <a:srgbClr val="A75534"/>
                </a:solidFill>
              </a:defRPr>
            </a:lvl4pPr>
            <a:lvl5pPr>
              <a:defRPr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C86A017-B445-7941-BBD0-4A2EEB9C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CACF807B-ED87-6046-B300-59412183E291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A14180EA-5093-CC4B-9470-500C916070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99C77CE4-A1AE-B145-86F0-0817687154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E5CC3CA8-AFA7-9645-8BFE-7B2647CD92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8C6453A3-E9BF-F64B-935A-01DE407B1D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5EBB482F-7FB6-E341-840D-3F9FCDDB3F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2DC077A1-52B0-154D-B327-99C874C081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0D573A4A-9586-2F42-8336-84517F00B6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91E4C689-3EEA-B84E-891C-92B4FFF30A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77DD7E36-9919-2241-9BBB-485C51F6AA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7A6A9DCE-47D7-7A4E-95B9-917785E601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FA1931A3-F694-D74A-B5D6-6AFAA3D00A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3A3AB60B-8BE8-E944-B22F-864051598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16815E3C-312B-FA49-A80A-194E463CD6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F1CB1B2D-7076-BD4F-BF8F-C7BFBDCA0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7C9A1A2F-999A-664F-8BED-C57A0775F5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85AB9E4A-9C79-4C42-B8F0-FFC2633EBA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9BFEFDCD-6886-F043-A5B8-EAC03E190E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0B8B1CF9-8C7B-3241-AE1B-9A81CC1E0B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3802090F-097C-974C-815D-6DB5792435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EA050BEC-E3E8-6C47-B774-84F182F145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A0727A6F-DC15-3444-A9EF-E7F3156101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BE1FE9F8-F339-434E-8BE3-27FEC2CAA7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B6B80F7E-E08E-1E4E-A841-B1EB1DE7AE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1B77AB7E-0778-D944-A54F-38683AC47B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6DAB5E8D-0246-8140-B03B-1FF842ED8E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634552EB-34FF-8E47-AD3F-E09A8E800A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4597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CCE86EE-FAF5-8242-9AAA-84B411A46D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198565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6">
            <a:extLst>
              <a:ext uri="{FF2B5EF4-FFF2-40B4-BE49-F238E27FC236}">
                <a16:creationId xmlns:a16="http://schemas.microsoft.com/office/drawing/2014/main" id="{888E3B14-3793-5D4B-93AB-F1D2640DCC2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B4A229B3-FF58-3440-B102-C3CCFC2697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7E24DB6-78A7-4845-8831-1235460FBD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DEA8977A-E188-AF40-A013-4919652E3F74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73" name="Picture 72" descr="de.png">
              <a:extLst>
                <a:ext uri="{FF2B5EF4-FFF2-40B4-BE49-F238E27FC236}">
                  <a16:creationId xmlns:a16="http://schemas.microsoft.com/office/drawing/2014/main" id="{7B95CD0C-37DB-764B-A757-56E4EC59AE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at.png">
              <a:extLst>
                <a:ext uri="{FF2B5EF4-FFF2-40B4-BE49-F238E27FC236}">
                  <a16:creationId xmlns:a16="http://schemas.microsoft.com/office/drawing/2014/main" id="{6CEE16E2-A5D1-7843-9B85-4EFDA64A7B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be.png">
              <a:extLst>
                <a:ext uri="{FF2B5EF4-FFF2-40B4-BE49-F238E27FC236}">
                  <a16:creationId xmlns:a16="http://schemas.microsoft.com/office/drawing/2014/main" id="{B99CD6F0-93E0-7F4B-B8FA-3A8C4999DF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dk.png">
              <a:extLst>
                <a:ext uri="{FF2B5EF4-FFF2-40B4-BE49-F238E27FC236}">
                  <a16:creationId xmlns:a16="http://schemas.microsoft.com/office/drawing/2014/main" id="{D33A4837-7AE6-694E-946A-90C7AD1DA1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es.png">
              <a:extLst>
                <a:ext uri="{FF2B5EF4-FFF2-40B4-BE49-F238E27FC236}">
                  <a16:creationId xmlns:a16="http://schemas.microsoft.com/office/drawing/2014/main" id="{42C25EB6-FDEA-1242-A5E0-45E6788C03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ee.png">
              <a:extLst>
                <a:ext uri="{FF2B5EF4-FFF2-40B4-BE49-F238E27FC236}">
                  <a16:creationId xmlns:a16="http://schemas.microsoft.com/office/drawing/2014/main" id="{36731815-5186-A445-AAD6-8D1F691E02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fi.png">
              <a:extLst>
                <a:ext uri="{FF2B5EF4-FFF2-40B4-BE49-F238E27FC236}">
                  <a16:creationId xmlns:a16="http://schemas.microsoft.com/office/drawing/2014/main" id="{605DC8B8-4D80-6F4F-8834-556BE0AD7B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fr.png">
              <a:extLst>
                <a:ext uri="{FF2B5EF4-FFF2-40B4-BE49-F238E27FC236}">
                  <a16:creationId xmlns:a16="http://schemas.microsoft.com/office/drawing/2014/main" id="{96179CC0-82A3-8245-85D5-0023D92509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gr.png">
              <a:extLst>
                <a:ext uri="{FF2B5EF4-FFF2-40B4-BE49-F238E27FC236}">
                  <a16:creationId xmlns:a16="http://schemas.microsoft.com/office/drawing/2014/main" id="{48E37F65-204B-5447-B5CD-DB71201E3B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hu.png">
              <a:extLst>
                <a:ext uri="{FF2B5EF4-FFF2-40B4-BE49-F238E27FC236}">
                  <a16:creationId xmlns:a16="http://schemas.microsoft.com/office/drawing/2014/main" id="{5B88D93A-DE9E-E542-95AD-A1B314E43C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ie.png">
              <a:extLst>
                <a:ext uri="{FF2B5EF4-FFF2-40B4-BE49-F238E27FC236}">
                  <a16:creationId xmlns:a16="http://schemas.microsoft.com/office/drawing/2014/main" id="{58B7A696-EA14-D645-BC50-78CB8A7EDE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it.png">
              <a:extLst>
                <a:ext uri="{FF2B5EF4-FFF2-40B4-BE49-F238E27FC236}">
                  <a16:creationId xmlns:a16="http://schemas.microsoft.com/office/drawing/2014/main" id="{5B10D17D-91EE-0A4A-BE84-7BF02B2E04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lu.png">
              <a:extLst>
                <a:ext uri="{FF2B5EF4-FFF2-40B4-BE49-F238E27FC236}">
                  <a16:creationId xmlns:a16="http://schemas.microsoft.com/office/drawing/2014/main" id="{2D3EBDDF-D5D5-1943-9555-DFDB0AA82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no.png">
              <a:extLst>
                <a:ext uri="{FF2B5EF4-FFF2-40B4-BE49-F238E27FC236}">
                  <a16:creationId xmlns:a16="http://schemas.microsoft.com/office/drawing/2014/main" id="{2917B3CC-68BC-C944-ABF8-1836924EDC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nl.png">
              <a:extLst>
                <a:ext uri="{FF2B5EF4-FFF2-40B4-BE49-F238E27FC236}">
                  <a16:creationId xmlns:a16="http://schemas.microsoft.com/office/drawing/2014/main" id="{0FA7A219-76E9-EB4A-97ED-517951762C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pl.png">
              <a:extLst>
                <a:ext uri="{FF2B5EF4-FFF2-40B4-BE49-F238E27FC236}">
                  <a16:creationId xmlns:a16="http://schemas.microsoft.com/office/drawing/2014/main" id="{B813C2A1-A665-E546-B748-80BF47C4EE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pt.png">
              <a:extLst>
                <a:ext uri="{FF2B5EF4-FFF2-40B4-BE49-F238E27FC236}">
                  <a16:creationId xmlns:a16="http://schemas.microsoft.com/office/drawing/2014/main" id="{4AD08413-EE55-4B4C-805D-DC0EC6DA01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z.png">
              <a:extLst>
                <a:ext uri="{FF2B5EF4-FFF2-40B4-BE49-F238E27FC236}">
                  <a16:creationId xmlns:a16="http://schemas.microsoft.com/office/drawing/2014/main" id="{A0FB19C4-00DD-6A48-8040-3B4374EDD3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ro.png">
              <a:extLst>
                <a:ext uri="{FF2B5EF4-FFF2-40B4-BE49-F238E27FC236}">
                  <a16:creationId xmlns:a16="http://schemas.microsoft.com/office/drawing/2014/main" id="{1EF7BCAB-66EA-024D-AC2C-47C69354B6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 descr="se.png">
              <a:extLst>
                <a:ext uri="{FF2B5EF4-FFF2-40B4-BE49-F238E27FC236}">
                  <a16:creationId xmlns:a16="http://schemas.microsoft.com/office/drawing/2014/main" id="{90463E80-EE0C-4842-8BA8-5B0B52E07B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ch.png">
              <a:extLst>
                <a:ext uri="{FF2B5EF4-FFF2-40B4-BE49-F238E27FC236}">
                  <a16:creationId xmlns:a16="http://schemas.microsoft.com/office/drawing/2014/main" id="{85E2B468-1202-7B46-8246-48E8C47E2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uk.png">
              <a:extLst>
                <a:ext uri="{FF2B5EF4-FFF2-40B4-BE49-F238E27FC236}">
                  <a16:creationId xmlns:a16="http://schemas.microsoft.com/office/drawing/2014/main" id="{79ECE11B-E16E-144D-88A6-7C7A0681E0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066A355F-901F-D141-A632-FD1D2D4B01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7F252133-D0D8-EF47-A608-96BE2C771B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7" name="Picture 96" descr="ca.png">
              <a:extLst>
                <a:ext uri="{FF2B5EF4-FFF2-40B4-BE49-F238E27FC236}">
                  <a16:creationId xmlns:a16="http://schemas.microsoft.com/office/drawing/2014/main" id="{F813B462-0B76-8349-842F-50C1907F95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 descr="si.png">
              <a:extLst>
                <a:ext uri="{FF2B5EF4-FFF2-40B4-BE49-F238E27FC236}">
                  <a16:creationId xmlns:a16="http://schemas.microsoft.com/office/drawing/2014/main" id="{49B37F0F-4C6E-1243-B654-20665F6C29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2275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AFE3D2EE-9466-FE40-B2A2-43D0EF22C1F3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1E3378"/>
                </a:solidFill>
              </a:defRPr>
            </a:lvl1pPr>
            <a:lvl2pPr>
              <a:defRPr>
                <a:solidFill>
                  <a:srgbClr val="1E3378"/>
                </a:solidFill>
              </a:defRPr>
            </a:lvl2pPr>
            <a:lvl3pPr>
              <a:defRPr>
                <a:solidFill>
                  <a:srgbClr val="1E3378"/>
                </a:solidFill>
              </a:defRPr>
            </a:lvl3pPr>
            <a:lvl4pPr>
              <a:defRPr>
                <a:solidFill>
                  <a:srgbClr val="1E3378"/>
                </a:solidFill>
              </a:defRPr>
            </a:lvl4pPr>
            <a:lvl5pPr>
              <a:defRPr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F28F19B-7C3E-084C-9576-DD78AF4F52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28313AD2-7827-9040-9473-7C9DF3559AA8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4398D417-9974-224E-A147-3EA9311986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8B572BAB-E480-4E46-B390-49CF84DBF1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F3D1D6D8-6671-D34A-94DA-DBC795C909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949F9F89-4B3E-CF46-8D37-C9A05F0668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F2E6A9D4-7DFC-7544-BC0C-647809ABFA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0DA31E46-DB05-BA49-B4A8-390E93A283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AD57CAF6-66E6-8546-97D9-DE7275B1F5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14A576A2-68AC-CF43-86CB-A14FC88F76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3B99614E-A0BF-9748-AE8D-165B1B238B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E174781F-0A55-B346-A238-12193C10B5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9AF98CC1-74FC-EB49-8034-694CD35F3E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B0304281-89AC-B54A-8CEE-DC4EAB8704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3E256320-CBD3-A04C-BAB2-C360D05CEE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B98A83BC-39A0-D849-A07A-8EDD7DE5B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F4F5214B-48CD-8341-9222-C1CE6FF36A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E26CE0ED-A4D8-2C42-97BA-6F3051A089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2A82C3FC-8DB3-7545-BD3D-78837996A0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CA023B20-F16F-C84E-B842-C9A89F3ED4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1832FAD1-0260-644D-81BC-3DCD2388E6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7EFEDC04-ECB0-654E-87B9-7E2E79AD2C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98B76334-0B47-EE48-86A5-13E8EBDDC7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3193C49B-46DC-D44D-9225-4EADB4F6F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3A9BAD7E-FBE2-3146-9B12-AE31642774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74B2EB1D-AC1B-624D-A71A-C266366C56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8E083B4E-8961-444D-ABAC-5F0BF3424A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5505284A-0EFA-4A42-9113-C853C14815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9429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5E6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4686300" y="2011304"/>
            <a:ext cx="2819400" cy="2819034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86298" y="4524206"/>
            <a:ext cx="2812781" cy="314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40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686298" y="2041526"/>
            <a:ext cx="2819402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4686298" y="1740022"/>
            <a:ext cx="2819402" cy="261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 noProof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5FD51B-FCED-4645-B034-140CE779462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298" y="4406773"/>
            <a:ext cx="2819402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41705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5E70-B245-8E4F-82BB-81B61D2B4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D5AB551-3A27-7E4B-A2F3-D5E9E79F24A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58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37" y="-2"/>
            <a:ext cx="12210137" cy="6858002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19687" y="4078969"/>
            <a:ext cx="1173774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425" y="3509439"/>
            <a:ext cx="11741010" cy="563779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5005" y="5091757"/>
            <a:ext cx="2594803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41" name="Picture 40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7" name="Picture 66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033" y="-285462"/>
            <a:ext cx="1991822" cy="140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198565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"/>
          <p:cNvSpPr>
            <a:spLocks noGrp="1" noChangeArrowheads="1"/>
          </p:cNvSpPr>
          <p:nvPr userDrawn="1"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7472B44-2D02-5949-9E0B-52A429F673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8004"/>
            <a:ext cx="11763662" cy="5529155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A42A45F-67BE-BD4F-B645-969DFC4907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5428DC18-6100-4A4C-B0B6-D372F1EC658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72" name="Picture 71" descr="de.png">
              <a:extLst>
                <a:ext uri="{FF2B5EF4-FFF2-40B4-BE49-F238E27FC236}">
                  <a16:creationId xmlns:a16="http://schemas.microsoft.com/office/drawing/2014/main" id="{7BD5C580-5151-EA44-BFDE-6189084E07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at.png">
              <a:extLst>
                <a:ext uri="{FF2B5EF4-FFF2-40B4-BE49-F238E27FC236}">
                  <a16:creationId xmlns:a16="http://schemas.microsoft.com/office/drawing/2014/main" id="{EFFE82F2-BDCE-CD46-AF4F-63C81090B1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be.png">
              <a:extLst>
                <a:ext uri="{FF2B5EF4-FFF2-40B4-BE49-F238E27FC236}">
                  <a16:creationId xmlns:a16="http://schemas.microsoft.com/office/drawing/2014/main" id="{CCE40969-9612-2B48-BCA2-66F083E8A6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dk.png">
              <a:extLst>
                <a:ext uri="{FF2B5EF4-FFF2-40B4-BE49-F238E27FC236}">
                  <a16:creationId xmlns:a16="http://schemas.microsoft.com/office/drawing/2014/main" id="{1A2C2F64-F6BC-0A4C-B913-608CC001BE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es.png">
              <a:extLst>
                <a:ext uri="{FF2B5EF4-FFF2-40B4-BE49-F238E27FC236}">
                  <a16:creationId xmlns:a16="http://schemas.microsoft.com/office/drawing/2014/main" id="{D9A8FD1D-ADC6-9041-8C4E-2DFC8D0269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ee.png">
              <a:extLst>
                <a:ext uri="{FF2B5EF4-FFF2-40B4-BE49-F238E27FC236}">
                  <a16:creationId xmlns:a16="http://schemas.microsoft.com/office/drawing/2014/main" id="{8D35EA88-8390-9E4B-A747-3C09A1CFAA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fi.png">
              <a:extLst>
                <a:ext uri="{FF2B5EF4-FFF2-40B4-BE49-F238E27FC236}">
                  <a16:creationId xmlns:a16="http://schemas.microsoft.com/office/drawing/2014/main" id="{AE3DD92A-64D1-ED4F-AEC1-664A2DD962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fr.png">
              <a:extLst>
                <a:ext uri="{FF2B5EF4-FFF2-40B4-BE49-F238E27FC236}">
                  <a16:creationId xmlns:a16="http://schemas.microsoft.com/office/drawing/2014/main" id="{6316C1C8-38AF-8F41-B119-7D3911FA1A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gr.png">
              <a:extLst>
                <a:ext uri="{FF2B5EF4-FFF2-40B4-BE49-F238E27FC236}">
                  <a16:creationId xmlns:a16="http://schemas.microsoft.com/office/drawing/2014/main" id="{1E47056C-FF00-3444-AE05-B0A8EA5FE3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hu.png">
              <a:extLst>
                <a:ext uri="{FF2B5EF4-FFF2-40B4-BE49-F238E27FC236}">
                  <a16:creationId xmlns:a16="http://schemas.microsoft.com/office/drawing/2014/main" id="{BDDAF434-940C-2A4E-AF5A-50386B932E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ie.png">
              <a:extLst>
                <a:ext uri="{FF2B5EF4-FFF2-40B4-BE49-F238E27FC236}">
                  <a16:creationId xmlns:a16="http://schemas.microsoft.com/office/drawing/2014/main" id="{71B775D2-2003-0D49-9AA4-2665F9CE8B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it.png">
              <a:extLst>
                <a:ext uri="{FF2B5EF4-FFF2-40B4-BE49-F238E27FC236}">
                  <a16:creationId xmlns:a16="http://schemas.microsoft.com/office/drawing/2014/main" id="{F10C9F07-92E0-7446-A17D-3B4DCAC14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lu.png">
              <a:extLst>
                <a:ext uri="{FF2B5EF4-FFF2-40B4-BE49-F238E27FC236}">
                  <a16:creationId xmlns:a16="http://schemas.microsoft.com/office/drawing/2014/main" id="{64FB4858-2050-D445-9EDD-2C06A3EF6E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no.png">
              <a:extLst>
                <a:ext uri="{FF2B5EF4-FFF2-40B4-BE49-F238E27FC236}">
                  <a16:creationId xmlns:a16="http://schemas.microsoft.com/office/drawing/2014/main" id="{114C4550-7304-A840-A317-688B9D9BC5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nl.png">
              <a:extLst>
                <a:ext uri="{FF2B5EF4-FFF2-40B4-BE49-F238E27FC236}">
                  <a16:creationId xmlns:a16="http://schemas.microsoft.com/office/drawing/2014/main" id="{0E96DAA7-BF65-8A4B-A692-64BA042C5E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pl.png">
              <a:extLst>
                <a:ext uri="{FF2B5EF4-FFF2-40B4-BE49-F238E27FC236}">
                  <a16:creationId xmlns:a16="http://schemas.microsoft.com/office/drawing/2014/main" id="{E6CCE95D-E78C-0847-8B8F-1F7FA445F3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pt.png">
              <a:extLst>
                <a:ext uri="{FF2B5EF4-FFF2-40B4-BE49-F238E27FC236}">
                  <a16:creationId xmlns:a16="http://schemas.microsoft.com/office/drawing/2014/main" id="{6110F6C9-5C87-CE4E-A134-70D9816586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cz.png">
              <a:extLst>
                <a:ext uri="{FF2B5EF4-FFF2-40B4-BE49-F238E27FC236}">
                  <a16:creationId xmlns:a16="http://schemas.microsoft.com/office/drawing/2014/main" id="{2733FD31-2E24-7241-9FEF-499304A763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ro.png">
              <a:extLst>
                <a:ext uri="{FF2B5EF4-FFF2-40B4-BE49-F238E27FC236}">
                  <a16:creationId xmlns:a16="http://schemas.microsoft.com/office/drawing/2014/main" id="{BD2865F5-2E0A-3E48-9D54-5100619BBC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e.png">
              <a:extLst>
                <a:ext uri="{FF2B5EF4-FFF2-40B4-BE49-F238E27FC236}">
                  <a16:creationId xmlns:a16="http://schemas.microsoft.com/office/drawing/2014/main" id="{F4ED6D38-F590-044E-B0A5-50BC084031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 descr="ch.png">
              <a:extLst>
                <a:ext uri="{FF2B5EF4-FFF2-40B4-BE49-F238E27FC236}">
                  <a16:creationId xmlns:a16="http://schemas.microsoft.com/office/drawing/2014/main" id="{66BE5167-9316-BC41-B684-342F0F86AC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uk.png">
              <a:extLst>
                <a:ext uri="{FF2B5EF4-FFF2-40B4-BE49-F238E27FC236}">
                  <a16:creationId xmlns:a16="http://schemas.microsoft.com/office/drawing/2014/main" id="{B19C342E-FC09-4D4B-ADC6-94A88C9E7B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3DB96A46-E1E9-A149-A3CE-9BEE2DA46D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4B3449AB-B3D7-754C-BDD2-6F22E720F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6" name="Picture 95" descr="ca.png">
              <a:extLst>
                <a:ext uri="{FF2B5EF4-FFF2-40B4-BE49-F238E27FC236}">
                  <a16:creationId xmlns:a16="http://schemas.microsoft.com/office/drawing/2014/main" id="{B7312A7E-BEF6-BD47-8AAF-23157B1ADE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si.png">
              <a:extLst>
                <a:ext uri="{FF2B5EF4-FFF2-40B4-BE49-F238E27FC236}">
                  <a16:creationId xmlns:a16="http://schemas.microsoft.com/office/drawing/2014/main" id="{924F7455-C208-704C-8796-191926D963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42418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CCE86EE-FAF5-8242-9AAA-84B411A46D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198565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6">
            <a:extLst>
              <a:ext uri="{FF2B5EF4-FFF2-40B4-BE49-F238E27FC236}">
                <a16:creationId xmlns:a16="http://schemas.microsoft.com/office/drawing/2014/main" id="{888E3B14-3793-5D4B-93AB-F1D2640DCC2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B4A229B3-FF58-3440-B102-C3CCFC2697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7E24DB6-78A7-4845-8831-1235460FBD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DEA8977A-E188-AF40-A013-4919652E3F74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73" name="Picture 72" descr="de.png">
              <a:extLst>
                <a:ext uri="{FF2B5EF4-FFF2-40B4-BE49-F238E27FC236}">
                  <a16:creationId xmlns:a16="http://schemas.microsoft.com/office/drawing/2014/main" id="{7B95CD0C-37DB-764B-A757-56E4EC59AE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at.png">
              <a:extLst>
                <a:ext uri="{FF2B5EF4-FFF2-40B4-BE49-F238E27FC236}">
                  <a16:creationId xmlns:a16="http://schemas.microsoft.com/office/drawing/2014/main" id="{6CEE16E2-A5D1-7843-9B85-4EFDA64A7B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be.png">
              <a:extLst>
                <a:ext uri="{FF2B5EF4-FFF2-40B4-BE49-F238E27FC236}">
                  <a16:creationId xmlns:a16="http://schemas.microsoft.com/office/drawing/2014/main" id="{B99CD6F0-93E0-7F4B-B8FA-3A8C4999DF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dk.png">
              <a:extLst>
                <a:ext uri="{FF2B5EF4-FFF2-40B4-BE49-F238E27FC236}">
                  <a16:creationId xmlns:a16="http://schemas.microsoft.com/office/drawing/2014/main" id="{D33A4837-7AE6-694E-946A-90C7AD1DA1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es.png">
              <a:extLst>
                <a:ext uri="{FF2B5EF4-FFF2-40B4-BE49-F238E27FC236}">
                  <a16:creationId xmlns:a16="http://schemas.microsoft.com/office/drawing/2014/main" id="{42C25EB6-FDEA-1242-A5E0-45E6788C03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ee.png">
              <a:extLst>
                <a:ext uri="{FF2B5EF4-FFF2-40B4-BE49-F238E27FC236}">
                  <a16:creationId xmlns:a16="http://schemas.microsoft.com/office/drawing/2014/main" id="{36731815-5186-A445-AAD6-8D1F691E02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fi.png">
              <a:extLst>
                <a:ext uri="{FF2B5EF4-FFF2-40B4-BE49-F238E27FC236}">
                  <a16:creationId xmlns:a16="http://schemas.microsoft.com/office/drawing/2014/main" id="{605DC8B8-4D80-6F4F-8834-556BE0AD7B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fr.png">
              <a:extLst>
                <a:ext uri="{FF2B5EF4-FFF2-40B4-BE49-F238E27FC236}">
                  <a16:creationId xmlns:a16="http://schemas.microsoft.com/office/drawing/2014/main" id="{96179CC0-82A3-8245-85D5-0023D92509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gr.png">
              <a:extLst>
                <a:ext uri="{FF2B5EF4-FFF2-40B4-BE49-F238E27FC236}">
                  <a16:creationId xmlns:a16="http://schemas.microsoft.com/office/drawing/2014/main" id="{48E37F65-204B-5447-B5CD-DB71201E3B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hu.png">
              <a:extLst>
                <a:ext uri="{FF2B5EF4-FFF2-40B4-BE49-F238E27FC236}">
                  <a16:creationId xmlns:a16="http://schemas.microsoft.com/office/drawing/2014/main" id="{5B88D93A-DE9E-E542-95AD-A1B314E43C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ie.png">
              <a:extLst>
                <a:ext uri="{FF2B5EF4-FFF2-40B4-BE49-F238E27FC236}">
                  <a16:creationId xmlns:a16="http://schemas.microsoft.com/office/drawing/2014/main" id="{58B7A696-EA14-D645-BC50-78CB8A7EDE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it.png">
              <a:extLst>
                <a:ext uri="{FF2B5EF4-FFF2-40B4-BE49-F238E27FC236}">
                  <a16:creationId xmlns:a16="http://schemas.microsoft.com/office/drawing/2014/main" id="{5B10D17D-91EE-0A4A-BE84-7BF02B2E04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lu.png">
              <a:extLst>
                <a:ext uri="{FF2B5EF4-FFF2-40B4-BE49-F238E27FC236}">
                  <a16:creationId xmlns:a16="http://schemas.microsoft.com/office/drawing/2014/main" id="{2D3EBDDF-D5D5-1943-9555-DFDB0AA82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no.png">
              <a:extLst>
                <a:ext uri="{FF2B5EF4-FFF2-40B4-BE49-F238E27FC236}">
                  <a16:creationId xmlns:a16="http://schemas.microsoft.com/office/drawing/2014/main" id="{2917B3CC-68BC-C944-ABF8-1836924EDC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nl.png">
              <a:extLst>
                <a:ext uri="{FF2B5EF4-FFF2-40B4-BE49-F238E27FC236}">
                  <a16:creationId xmlns:a16="http://schemas.microsoft.com/office/drawing/2014/main" id="{0FA7A219-76E9-EB4A-97ED-517951762C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pl.png">
              <a:extLst>
                <a:ext uri="{FF2B5EF4-FFF2-40B4-BE49-F238E27FC236}">
                  <a16:creationId xmlns:a16="http://schemas.microsoft.com/office/drawing/2014/main" id="{B813C2A1-A665-E546-B748-80BF47C4EE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pt.png">
              <a:extLst>
                <a:ext uri="{FF2B5EF4-FFF2-40B4-BE49-F238E27FC236}">
                  <a16:creationId xmlns:a16="http://schemas.microsoft.com/office/drawing/2014/main" id="{4AD08413-EE55-4B4C-805D-DC0EC6DA01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z.png">
              <a:extLst>
                <a:ext uri="{FF2B5EF4-FFF2-40B4-BE49-F238E27FC236}">
                  <a16:creationId xmlns:a16="http://schemas.microsoft.com/office/drawing/2014/main" id="{A0FB19C4-00DD-6A48-8040-3B4374EDD3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ro.png">
              <a:extLst>
                <a:ext uri="{FF2B5EF4-FFF2-40B4-BE49-F238E27FC236}">
                  <a16:creationId xmlns:a16="http://schemas.microsoft.com/office/drawing/2014/main" id="{1EF7BCAB-66EA-024D-AC2C-47C69354B6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 descr="se.png">
              <a:extLst>
                <a:ext uri="{FF2B5EF4-FFF2-40B4-BE49-F238E27FC236}">
                  <a16:creationId xmlns:a16="http://schemas.microsoft.com/office/drawing/2014/main" id="{90463E80-EE0C-4842-8BA8-5B0B52E07B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ch.png">
              <a:extLst>
                <a:ext uri="{FF2B5EF4-FFF2-40B4-BE49-F238E27FC236}">
                  <a16:creationId xmlns:a16="http://schemas.microsoft.com/office/drawing/2014/main" id="{85E2B468-1202-7B46-8246-48E8C47E2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uk.png">
              <a:extLst>
                <a:ext uri="{FF2B5EF4-FFF2-40B4-BE49-F238E27FC236}">
                  <a16:creationId xmlns:a16="http://schemas.microsoft.com/office/drawing/2014/main" id="{79ECE11B-E16E-144D-88A6-7C7A0681E0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066A355F-901F-D141-A632-FD1D2D4B01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7F252133-D0D8-EF47-A608-96BE2C771B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7" name="Picture 96" descr="ca.png">
              <a:extLst>
                <a:ext uri="{FF2B5EF4-FFF2-40B4-BE49-F238E27FC236}">
                  <a16:creationId xmlns:a16="http://schemas.microsoft.com/office/drawing/2014/main" id="{F813B462-0B76-8349-842F-50C1907F95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 descr="si.png">
              <a:extLst>
                <a:ext uri="{FF2B5EF4-FFF2-40B4-BE49-F238E27FC236}">
                  <a16:creationId xmlns:a16="http://schemas.microsoft.com/office/drawing/2014/main" id="{49B37F0F-4C6E-1243-B654-20665F6C29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96182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1A4AD3-76D1-0746-83B3-49CBFBCC3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1287EEBF-0EDA-9340-A30E-4FA560184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A03961FB-0416-4444-90C7-335CE570E2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2DB9BC1-7E39-DF4B-B964-008B6B272F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9CF4AA02-46C3-2E4E-BBCD-184245B1C27D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FDEFC816-A90C-5D4F-990B-9A17AAF3CC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C20EBC92-DCF5-834E-94FE-2F97183D95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8FB9EB9D-CA7F-2847-9391-22D69FB9D4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19B5E50E-19B4-9142-B2AF-9CE27A6D2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903C6BA1-7C07-F24F-AF02-F938C6EEAA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ED985444-DB7F-6348-9171-4C16D25F1F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B24EEDA5-D081-2948-BD1F-4315C3EB0F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717EE6F1-F883-674D-A54E-BBB45DDE6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17D0AF85-EFFD-9D47-8CAF-524211CF39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5BF45C73-E862-A441-8D36-9E460CFAAD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51B2B1BF-D051-BD4F-B100-05897CDEC9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DDFF9178-1DBD-4A4E-A33C-A20A9FBF06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6E957B0B-FEC0-0841-B96A-71989153DA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E85B6145-8765-1942-9C3C-584B9E4F56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FA9AB6AE-8F74-5649-A7BD-E22ABE7CD4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309DB9AD-D2B3-EE4E-B10F-2ADD8640D6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FE4004F6-A966-4A4E-A9F4-434158878A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5B4D378C-7003-164F-A85C-6D0479D13D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A76847FE-55F0-CD46-871B-7059913351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520EF400-2B3A-6148-88F1-75926D4318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1CB4EF40-5507-A144-A160-991A99CDD4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E96B798E-AE5E-F94A-BB77-87741B4EB7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EE27C8B0-A19F-C049-AD87-8002C583B6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4FD3989-60F4-B54A-ABEC-F044A1E4A6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29DAF711-0059-9346-808D-2F947CF629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F0A3B132-3A7A-F643-82D4-5E58CFF688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08184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6">
            <a:extLst>
              <a:ext uri="{FF2B5EF4-FFF2-40B4-BE49-F238E27FC236}">
                <a16:creationId xmlns:a16="http://schemas.microsoft.com/office/drawing/2014/main" id="{AEB551CF-2079-1143-8BDA-FEB21A64A2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F021545F-0645-6340-A8C0-98EBAD6738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A952114-5369-D145-9AA5-C7D04E9820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50B59D99-4183-534B-A08A-4E421A7900AC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0215F9CD-1080-424B-8BD2-0F0D4A4663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AFE87127-3938-4948-8112-DD05B7977B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D424D564-9A84-A940-9F74-20815F0B5C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75CB4143-0FFF-1F40-BB6A-DCA0FF8933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>
              <a:extLst>
                <a:ext uri="{FF2B5EF4-FFF2-40B4-BE49-F238E27FC236}">
                  <a16:creationId xmlns:a16="http://schemas.microsoft.com/office/drawing/2014/main" id="{F6566335-07A7-C14E-9191-C802008A31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01A2C9CA-164E-C947-923A-ADA1FACF4D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5B544D93-4768-5B41-80AA-A19A686DCC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AC785B86-F701-BE4F-80F9-F3AD9FC48C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D0FC093B-A4E9-9540-925B-242BEA1710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028A41EE-8906-494B-BF33-75A09CE7A7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85E6C2B6-E0D5-4D4E-BB76-0434C3B407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AD07C11C-ED02-FF4C-9E27-7D845267AE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5E8224E7-FB0A-3949-9B2C-CA51AE52AD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FC08FC2E-8AC8-BF4F-A2CF-C46E479081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F6B70EDA-A849-C742-86C1-F75A72D851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099255E5-C760-F847-8963-7484C7525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59BE4BBA-4FFE-9140-8400-EEEE45A935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F8CB2F63-59A0-764C-8D92-6E8EE329B1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98CD08B3-1A1C-1543-8CA0-719753E63F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F38829DF-E907-E943-9187-FE0C9DF90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1D87BDE6-16D0-8C44-A4A0-1463C02BB6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E395814A-13A7-C546-A9F2-43C76B7D17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949A24A4-9DD8-8348-9772-EFD33DAD13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E35F1CE6-E24E-F146-BB68-DEFB612DE6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 descr="ca.png">
              <a:extLst>
                <a:ext uri="{FF2B5EF4-FFF2-40B4-BE49-F238E27FC236}">
                  <a16:creationId xmlns:a16="http://schemas.microsoft.com/office/drawing/2014/main" id="{D8CF3E18-9F3C-B846-BEBF-B6493F225F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EE2C902A-6582-5D47-A3D8-5D481EB6A4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19193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2642395D-106D-B046-A146-EFCB523A77A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9933853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D5A66B6B-38AB-5847-8954-F7120559E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30BBE71F-1AE0-E14C-BCC9-3FFFA214F7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54BDD1E6-028B-3F42-A403-DA40C4444A16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2D6D1B05-AD7A-444A-ADBC-E231A1C185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22800F37-C605-8B43-A39F-1E9B13C795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854F0140-73C1-984B-B5B6-5BE1AD4489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0F5D7C41-DA4D-2944-B1F8-17487BB2C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E34D9A91-F523-1E4C-9533-DF0CED6198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380B683A-5F0D-3D4B-8892-E6AD6B3E45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AFCDE9E2-86E4-854B-9874-D75647D721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52ACDD40-8980-7A47-9E5B-25B42430C7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4BDBAA49-C987-2B46-A33C-6C05E2398F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31C32FA3-C2A5-C242-8B8E-F2CB26DD8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EA3E783B-FE92-A144-98A8-E9CFFDCA0F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DFE30E24-B39D-C94D-9361-1742AEA39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41EC7C5F-5BC6-2A41-AC63-E4C5136B64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AFF69EE0-4287-C549-9D87-58E244CF8B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7EED7DEF-F627-524D-A0A3-4C96D2F629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F55DF420-F524-7D47-AB6C-3D5DF2C7B4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6C25DC71-DC3A-B242-A7C4-131F23ADDD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131BA5C1-CACF-C34C-8ADB-7F553B4A82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183225B3-F93D-194B-8328-D975E4F377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AA4CD588-80C3-DD40-A168-D7B3D1B0A1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7ED6A184-0CA2-CE46-A584-93598CB6C2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1483659E-38AE-E64E-94FE-E743D2262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2E8B839E-B132-1C47-8E74-3C2191FC8E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AD7F2AAB-D7CE-5F4F-B494-E329541137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6838CAD7-86D9-2547-B3FD-0A4D956FF2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4A9A61CA-4FBA-544E-AEBC-9F54CD1AC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246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32CB0D33-0F35-234C-8580-BE31162166B2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83639943"/>
              </p:ext>
            </p:extLst>
          </p:nvPr>
        </p:nvGraphicFramePr>
        <p:xfrm>
          <a:off x="278275" y="1244313"/>
          <a:ext cx="11624274" cy="4832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34F911A5-0999-1346-B5B7-6D1872DC7B8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6DD9E2B0-F6A6-2F4E-9ED8-6C559257CA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64FC43C5-4C8C-354F-B504-6C74090240E6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C5BBE3B2-915D-8F44-B9F0-BD49EB4CFF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2216BF30-B059-DA46-A860-611F7C9FDB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E8A5517A-E364-D641-B119-DE1858C9D7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C2E8D44E-C7F2-0943-B4D5-F973690F11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71A5D948-4D29-7040-9E54-B06C70BF7F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AE335E1C-16F0-F141-A803-F9566AC5C3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1C290DA6-D863-EB45-95F4-A44098BB2D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21F2996D-076E-AA43-BAC9-D9F552D53A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2AEF6A7A-56C0-4F4E-808A-B3E310275A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4E68A192-E096-FC44-8CC6-CD96FBB1ED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B1B44ED9-1CF2-0C41-B128-BE15B38638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A29FDA3B-84AF-614F-A7D7-8A5092C57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B3E343C9-67C4-2548-9DC2-5292D5D50C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850AAECC-2B5B-374A-8184-7B93C0A06B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82B7D08D-CA04-B940-AF03-7CEDDB8791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6C40452F-4768-8A46-BEA8-47876A3AB3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B237D371-598F-4748-AE92-C6E10D0F8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A00FBDC2-4F3E-9649-855D-85E02C0893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A313E3DA-01BD-6744-997E-E1860B4ED0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DEE312E7-647E-3E4D-9299-6244611867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D7194C18-4644-8E4C-96F7-F7D223F04F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F3DACACC-211D-0C49-8C78-C4030C405A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86385356-8D62-7F44-BD4A-F3F5CA9DFD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79D11D91-BE3C-3B4D-A4C0-71145CF825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EEE96B00-9BFC-2B40-96AD-EF54462849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72F46799-C8ED-F84B-9C39-597DCE6EA9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466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1A4AD3-76D1-0746-83B3-49CBFBCC3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1287EEBF-0EDA-9340-A30E-4FA560184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A03961FB-0416-4444-90C7-335CE570E2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2DB9BC1-7E39-DF4B-B964-008B6B272F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9CF4AA02-46C3-2E4E-BBCD-184245B1C27D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FDEFC816-A90C-5D4F-990B-9A17AAF3CC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C20EBC92-DCF5-834E-94FE-2F97183D95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8FB9EB9D-CA7F-2847-9391-22D69FB9D4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19B5E50E-19B4-9142-B2AF-9CE27A6D2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903C6BA1-7C07-F24F-AF02-F938C6EEAA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ED985444-DB7F-6348-9171-4C16D25F1F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B24EEDA5-D081-2948-BD1F-4315C3EB0F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717EE6F1-F883-674D-A54E-BBB45DDE6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17D0AF85-EFFD-9D47-8CAF-524211CF39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5BF45C73-E862-A441-8D36-9E460CFAAD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51B2B1BF-D051-BD4F-B100-05897CDEC9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DDFF9178-1DBD-4A4E-A33C-A20A9FBF06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6E957B0B-FEC0-0841-B96A-71989153DA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E85B6145-8765-1942-9C3C-584B9E4F56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FA9AB6AE-8F74-5649-A7BD-E22ABE7CD4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309DB9AD-D2B3-EE4E-B10F-2ADD8640D6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FE4004F6-A966-4A4E-A9F4-434158878A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5B4D378C-7003-164F-A85C-6D0479D13D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A76847FE-55F0-CD46-871B-7059913351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520EF400-2B3A-6148-88F1-75926D4318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1CB4EF40-5507-A144-A160-991A99CDD4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E96B798E-AE5E-F94A-BB77-87741B4EB7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EE27C8B0-A19F-C049-AD87-8002C583B6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4FD3989-60F4-B54A-ABEC-F044A1E4A6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29DAF711-0059-9346-808D-2F947CF629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F0A3B132-3A7A-F643-82D4-5E58CFF688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536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-1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9" name="Rectangle 6">
            <a:extLst>
              <a:ext uri="{FF2B5EF4-FFF2-40B4-BE49-F238E27FC236}">
                <a16:creationId xmlns:a16="http://schemas.microsoft.com/office/drawing/2014/main" id="{8493550D-A1E3-3A4E-9392-FA472511DF5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C1A716A-F635-E146-B1C9-5DAFF97E9B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1477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929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136C1632-A714-CF4A-AE79-5241C3E625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5" name="Rectangle 6">
            <a:extLst>
              <a:ext uri="{FF2B5EF4-FFF2-40B4-BE49-F238E27FC236}">
                <a16:creationId xmlns:a16="http://schemas.microsoft.com/office/drawing/2014/main" id="{AB933D8D-E14C-BA4A-B236-D5A1517FD2D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87C3AC94-60D7-0646-AE5D-676AB1053A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F3919CB3-67AE-444C-B991-74AF82E29DDE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4A1E7B69-49B9-9241-B6EE-EF9C5020C1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2F51A3EC-1051-324D-A11F-AEC4132D8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8AEC35C8-11F7-6243-85AE-E3811B43FC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2EB0DBF5-9335-5547-97F9-DDBB712472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DCD1BB41-E820-1D44-B909-FE2C958E75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9EE2925E-F2CE-CD47-A772-6B215950BC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74D693E4-18CC-3D4A-9DCD-43DA54ED03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2EFEB76F-2690-F642-BE40-F9B9D35C9A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7D9B45D9-DEFB-D44A-A2D3-4D4B1BC878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6BA51CF6-D992-CE4F-92AA-6219E12326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7961C66A-B438-244A-843E-421F13C91B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F1002FF7-13FE-A449-8DC3-CBCD6A471D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4B8D0E5B-11DF-DF45-9689-7CE7ADC51D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3EE2126A-1773-C644-B29C-62C90F83E3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AA573092-C670-534E-A4DD-9D8F891208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23AC36F5-9798-E844-8E8D-59A6787C0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D93D69CF-218F-CA4B-9D6C-E8AC69F274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21025442-C2C4-934C-816E-CA7955342F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2C05CE2F-3AC7-7C47-AB9C-BC947D80C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D6D3CD28-443F-FF42-923E-B1A112A7F7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3786708F-14F3-1148-AEC1-678EB6E14B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583A5E89-4E4B-1740-8318-302CD322A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E46C0863-3EBB-1349-B3D0-FDCD00C3B1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30D5F86-1575-834F-99D9-1DA7A1D951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797A7787-9F86-EE41-B930-EF79A3D48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9CD4DD35-DE60-2C4F-AE7C-300D7D6B82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4615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0A18E72C-2C4E-524F-A17A-85AA7410799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18261" y="1673225"/>
            <a:ext cx="578884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6" name="Content Placeholder 3">
            <a:extLst>
              <a:ext uri="{FF2B5EF4-FFF2-40B4-BE49-F238E27FC236}">
                <a16:creationId xmlns:a16="http://schemas.microsoft.com/office/drawing/2014/main" id="{F3286B48-E06B-6644-A082-EEBC19D84E4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296" y="1673225"/>
            <a:ext cx="5776365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6" name="Rectangle 6">
            <a:extLst>
              <a:ext uri="{FF2B5EF4-FFF2-40B4-BE49-F238E27FC236}">
                <a16:creationId xmlns:a16="http://schemas.microsoft.com/office/drawing/2014/main" id="{15637BF2-3DA9-B642-B1D5-C7548858382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A33B9BBA-A845-6D4E-86B2-BC5A90630F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95B726BE-2AC3-E149-A9B8-F41EA2EBD12D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86CCD56B-7756-9040-BFCC-6420FEFEC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02942615-33B6-1445-98FB-8C766A030C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37C1F0CD-0327-DD43-B7FD-24B510DD95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EA0B2AD3-B8CE-1940-B3A9-C46AF397CE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50B91995-695F-474F-9804-E7865A9927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92BC2F39-C93E-2A4B-B8FF-1AF1D249BB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A3F80BE6-F596-DC49-9DBD-DBF2C63128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037BABBB-521C-1140-824E-FD90570CEF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0232D684-5014-A743-836D-C1E18AEB6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BE0E8B72-C75C-C544-BD88-C7AC5B28AD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5CE7FEFD-1B2D-CF40-84B2-1B4589634F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FCF1305B-8352-BF41-8538-70F0A82F51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A434A635-D3D7-FB46-8753-5263513849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148ED59A-DE29-8E44-A028-A1FB24B0CD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6EAE01DA-F37A-004C-ACC2-652F8AE1AC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FA0BCE12-5E86-4A40-9CE8-9E7C2A26FA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D3198910-0D3E-C64F-B495-87CE6B3EEE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6EC8AB51-8253-7A48-BE3B-7B57C44994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FBD3A1A9-AC96-A24C-ADC9-8A4B640398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015FA324-792B-9441-8BEF-7AE7778152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89107D1B-865F-3D44-9530-D29E85E7EF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05DC4347-010A-8546-95CB-30CACAD471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3DEDA40-5EE3-7F40-901E-4DC6C25DEB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301F091D-7E40-5B4A-A3F5-B9061A879B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5" name="Picture 94" descr="ca.png">
              <a:extLst>
                <a:ext uri="{FF2B5EF4-FFF2-40B4-BE49-F238E27FC236}">
                  <a16:creationId xmlns:a16="http://schemas.microsoft.com/office/drawing/2014/main" id="{23955DDE-3FFD-3B45-A30C-F3A4693F99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si.png">
              <a:extLst>
                <a:ext uri="{FF2B5EF4-FFF2-40B4-BE49-F238E27FC236}">
                  <a16:creationId xmlns:a16="http://schemas.microsoft.com/office/drawing/2014/main" id="{7BEB4250-293A-B04A-AFF0-259EF7D4B7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89832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6350AC2-572B-E748-93A7-E8D48F6FC32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CCAF8EA-1D76-424C-ACE1-069FB50A35D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812556C-035F-674D-8E77-65829009A7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0D753EF-FB6B-794A-9C8D-7C93238384F3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3E0BE515-36C5-AC4E-85D6-FD92585545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4AD08497-D4C5-1D4B-BF0F-C93A90ACCF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2AD16C83-907A-0B49-80C1-C935D42D6C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AFC7A15D-D07B-6E4A-92AF-81100BA1F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3D9CA531-F2A9-5543-90E9-5221B513B3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CD13698E-3DD8-0E4E-8058-29625707DE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352A09BA-AA3E-E246-8751-EF9399787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15F59E14-53BA-3743-8933-5019D08921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F0A8E825-70BA-2340-BB90-40EF9D198D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C9327024-5873-A341-B5BB-7871A2307B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E24C7DBA-AAC3-FE41-A9DF-81F6BED828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F533CBB8-A9D9-4540-A3E2-E1DEC4D178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96309618-58DA-AF40-8E97-70C07C4BC9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E02F0EC6-50E7-0A49-B367-3BA963B4DA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66A00CC7-A39B-7F4E-A4B4-3F50F862A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F9B85F9F-C35B-E940-B7FC-8F2B95FBC6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FEF1B36D-68CD-514A-A54D-BD9DFB7C80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BC08FF91-C2E9-0C42-A87B-B0A7BB4336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1013DA24-610E-5343-9263-BFC3D7F85D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A51FD3B1-D35C-A049-A2F1-3DD063F463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9885ED5A-99CB-0540-A43F-3EF2ED8505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395CEFF7-61A1-D542-9A36-D4B5FAB250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28FA657-DDCB-0F46-B1E3-B1D53B6D02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A44741D0-6D4B-364A-90DC-59354AFD96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8E39FC76-DD72-7B41-A228-475ECDF513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F6AADE0C-1E43-A747-88A9-2ECB5BCF4D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24509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81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9CF3855-1D27-0A40-BAE3-42EFBD7480E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8BCAF30-A127-1A48-9EAD-FDB4600F8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1665"/>
          </a:xfrm>
        </p:spPr>
        <p:txBody>
          <a:bodyPr/>
          <a:lstStyle>
            <a:lvl1pPr>
              <a:defRPr>
                <a:solidFill>
                  <a:srgbClr val="335E6F"/>
                </a:solidFill>
              </a:defRPr>
            </a:lvl1pPr>
            <a:lvl2pPr>
              <a:defRPr>
                <a:solidFill>
                  <a:srgbClr val="335E6F"/>
                </a:solidFill>
              </a:defRPr>
            </a:lvl2pPr>
            <a:lvl3pPr>
              <a:defRPr>
                <a:solidFill>
                  <a:srgbClr val="335E6F"/>
                </a:solidFill>
              </a:defRPr>
            </a:lvl3pPr>
            <a:lvl4pPr>
              <a:defRPr>
                <a:solidFill>
                  <a:srgbClr val="335E6F"/>
                </a:solidFill>
              </a:defRPr>
            </a:lvl4pPr>
            <a:lvl5pPr>
              <a:defRPr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7828C28-FB53-5144-86D3-7E4683BB90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2B9B5F3A-721D-494D-8CF0-B2B71A137D2C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7C4A49A4-1E5D-5245-B0AD-8AEFB135F8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69B57406-1333-8A44-B842-EBA0BC4F17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A6B1734B-D5A8-DE49-AA01-38E642B647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8107B006-DB08-E941-8F60-6E22CAA6C8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DE249D69-D609-0D4B-B06E-1FFEF53D24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C1D5F2E1-D1E9-3444-8701-F44D0F31D2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14D1F825-6F69-5D4E-9F65-C7B29517BF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6ADF6249-A248-D94A-BE09-9DE7D1E687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24BAD906-01BE-1243-9593-5CA0E50080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7E6CB43F-0475-1C44-A818-CDE2E62030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9053D6AA-6D7D-7D46-9CF5-F84DD8913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3D23E669-8459-6245-83D4-58DC1A45D7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28326E43-2252-B14C-8827-3628136A5C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B1447546-D1E0-FB4F-A3DF-B72C7872A4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407F7FFA-5F0A-0848-818E-7CA823F2D2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83965FCF-DC2F-1142-834F-8077E64349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D6D6669B-E212-8247-8C3A-2A22F37DF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52043352-DFB1-DA44-BE6F-93BDC5E25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F10E538C-F57E-AA46-86D8-4CC52ACCD9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B08B8E40-C372-BF42-9A7B-A0E4A988A7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11D7A569-5B4B-8342-94D0-30F7EA89B1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2AB83AC0-F654-CF4F-B5A5-B0021D1638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CAE5830C-1DEE-B844-A7DA-C57B2DDD55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3EA941B-BC4B-D747-BE7F-9501D35429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B1D26E50-5FBE-EF41-B5A2-03DA57F241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CAA1964F-1483-F24C-B6CB-F6578CB8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367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008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61A08BBE-5D70-DA4B-97D7-C86D7A5ABEF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9A771E7-2D58-194C-A791-65ECD8AB5A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1665"/>
          </a:xfrm>
        </p:spPr>
        <p:txBody>
          <a:bodyPr/>
          <a:lstStyle>
            <a:lvl1pPr>
              <a:defRPr>
                <a:solidFill>
                  <a:srgbClr val="76C8AE"/>
                </a:solidFill>
              </a:defRPr>
            </a:lvl1pPr>
            <a:lvl2pPr>
              <a:defRPr>
                <a:solidFill>
                  <a:srgbClr val="76C8AE"/>
                </a:solidFill>
              </a:defRPr>
            </a:lvl2pPr>
            <a:lvl3pPr>
              <a:defRPr>
                <a:solidFill>
                  <a:srgbClr val="76C8AE"/>
                </a:solidFill>
              </a:defRPr>
            </a:lvl3pPr>
            <a:lvl4pPr>
              <a:defRPr>
                <a:solidFill>
                  <a:srgbClr val="76C8AE"/>
                </a:solidFill>
              </a:defRPr>
            </a:lvl4pPr>
            <a:lvl5pPr>
              <a:defRPr>
                <a:solidFill>
                  <a:srgbClr val="76C8A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D14AB66-7690-9640-BED0-3CA428314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A89E20D2-A506-C341-A842-A81BBD976CE4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2C511E92-C3EB-3247-8576-1925580068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991A87D9-E628-1D48-B657-7CE4C84818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75CC38DB-9F55-F14D-B254-AF3E753660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BCBBBC07-F70F-8745-8604-EF974011BC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2C4A4098-2E18-BF47-8C5B-190434D205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5DAB8230-B9C4-024E-A6D8-EB46FFEDC1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C11796F3-7111-6B44-831D-5C2366879D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4189A5E6-8D30-E04A-9116-3CB34EF7BC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ACBEB20F-F79E-FD48-BEE0-99F427F485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6103AA1B-93F4-E942-A6FF-9C6F94A9E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FF0EC5ED-705F-D64F-B78B-E3FC09DD5A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CC297F9F-1B47-2D43-933D-9130D489DB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7E515F92-52A1-9F47-8662-B497B64B56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0DC5495A-FFFD-1C4F-BB19-0371F469A7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3CD155EB-370A-3C44-BC3E-570E37B30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032C5F7D-B39B-5A49-884F-CEAAF27B0A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EA728A26-11ED-6442-B47A-45D5EC0D2D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7A12CF0B-6BAB-A54D-84D2-AEDE8C08A0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977ABF4F-331C-B345-B56E-D07E31659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7D81004D-A870-C74B-8CF0-9FC2D756C6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CD967344-EC0A-394B-AB8B-F9ADBF0E64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0A5AE9E6-9695-7447-AC0C-A0FE08B3E7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0141C067-31B8-4444-A2E6-96DCF6B385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900093EA-DACB-AC47-80ED-FF09F1B2F7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87E18D4D-E1B0-2549-AFEF-F388916F50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426DF8CA-638C-A546-B688-FB41781EAF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8098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1"/>
          </a:xfrm>
          <a:prstGeom prst="rect">
            <a:avLst/>
          </a:prstGeom>
          <a:solidFill>
            <a:srgbClr val="960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A19D1F52-7906-AD4A-B780-043F23CACFC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0DD3B0C-E39C-2649-9351-6C8A44BE98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1666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61E3115-3303-9045-AC29-E05D095BD8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6B5C5848-CD9D-5B47-B49B-BA8FA74BA2C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495DE767-D5E0-AD43-B4FC-F41DF09954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3A1F98F6-4375-7E4A-93A9-735A400F09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9B9CAAA2-92F7-4949-9F65-10B322E60C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6E66B33F-32E9-DB4B-8600-C80B42DD35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75BD25C3-CFC3-F140-9C55-CAF22DD553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D5800677-80A7-CE4B-9DEC-C58AEB76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419517ED-F7A9-CF41-BB43-920DA0706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54898E7C-54E2-0648-A7F1-8488D7FBF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398338BF-5E7F-FF4F-99F5-76CE463A8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98054F85-35E7-1348-A35D-2C798A165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A1F6F378-AD17-C04A-A572-ACF583E575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6C3788C8-006C-C240-9751-6B7CF26951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79E0A4A9-A497-454B-8F17-A3FE77F804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6A0986DE-300C-1749-9690-BA10A09870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79BB2655-EA82-BE43-9AA7-36238F477C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348DD114-A5E2-D24A-9EA6-2F896B6D1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02919D73-1408-8E4D-8828-BDBDE0168E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5A2E023D-2562-7A49-A114-E1C108B10B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C4791B28-D288-874C-9AE6-564941FE94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2020CA84-023C-314C-A3EC-F26AA97612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88A10CAF-743F-7F4B-9BBD-DFB3DCABC0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C20BBC82-E6BE-0747-947B-48A02C495D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43E63D23-1598-CE4E-AB1A-D067667CB6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41FF1CB9-49BA-CF41-AFB5-0D512D386E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4B85BBE6-4778-1746-8E44-6FED4174F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D62FEAD1-3F08-7A4E-AA02-B525E77FC2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34506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5F3F0105-74A7-3F48-A708-DBA480D4739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DA19BBF-7A1B-C946-AFAB-AA5FF1EEEE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8032"/>
          </a:xfrm>
        </p:spPr>
        <p:txBody>
          <a:bodyPr/>
          <a:lstStyle>
            <a:lvl1pPr>
              <a:defRPr>
                <a:solidFill>
                  <a:srgbClr val="FFCC4E"/>
                </a:solidFill>
              </a:defRPr>
            </a:lvl1pPr>
            <a:lvl2pPr>
              <a:defRPr>
                <a:solidFill>
                  <a:srgbClr val="FFCC4E"/>
                </a:solidFill>
              </a:defRPr>
            </a:lvl2pPr>
            <a:lvl3pPr>
              <a:defRPr>
                <a:solidFill>
                  <a:srgbClr val="FFCC4E"/>
                </a:solidFill>
              </a:defRPr>
            </a:lvl3pPr>
            <a:lvl4pPr>
              <a:defRPr>
                <a:solidFill>
                  <a:srgbClr val="FFCC4E"/>
                </a:solidFill>
              </a:defRPr>
            </a:lvl4pPr>
            <a:lvl5pPr>
              <a:defRPr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04BE09E-F3B3-F242-8C42-C6589CA8A0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F4163BAB-F219-7346-9EA5-7E17E9AF750D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5D1B1F01-9689-F846-A1BF-0B115959E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7388C27D-48AD-A24F-893D-10BFF21956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026DC8D3-C41F-D84D-8030-F67D178D9C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8A5AF60E-BD41-4A47-8754-9557B20A8D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3A7C2F7F-DB5E-284A-89F3-6541938B29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AD8DF0BE-51F4-854C-9E4F-D549EF0F98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06063981-6DD4-8A4C-B2B5-EB82A14C1F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383F3449-3D5A-0547-BC3E-27FFAACA73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3F68CCA3-3F31-A446-B5A1-82B8B38721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51A86068-9198-FF49-BC14-35F50382E8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FA106589-4DBA-684C-A1DC-C5988C9768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F41DEE53-D6D7-D14C-9F76-D63E7F24E5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CB32F697-E791-664A-983F-5E0B4C36DC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79CB2C3F-5A3D-434C-8891-52D7AA37AF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3EF1D341-C6FE-8E49-A809-D05BA567BA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5BBFDD5D-67B7-2842-ACFB-5BBF6CD8F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9CE0368D-E77D-C749-AC02-FE958ED11B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5349D07E-5265-8248-9025-5BDF9C774B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C2EEC8F8-FEF7-8740-B6DA-1C8C2978A5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49C21F67-F6BC-6D42-9CB3-FA40D180D2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28D66062-8321-304F-851B-37FF048C9C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4595AED2-563B-5B44-B16C-1BD9E1785A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C7A80D8-96BC-6143-9238-E5C69E1EC9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7F26835E-42A5-5C4A-8C08-283EAAA4F9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6CA6FE14-3681-094A-8CEB-8A21326D87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D4352344-342D-9B46-8B27-4840C0B75F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65500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006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31144C82-D053-8F4B-894B-EE0D394C022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AECCC4E8-0B5E-9C4D-AB80-150457D92B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>
            <a:lvl1pPr>
              <a:defRPr>
                <a:solidFill>
                  <a:srgbClr val="009BDB"/>
                </a:solidFill>
              </a:defRPr>
            </a:lvl1pPr>
            <a:lvl2pPr>
              <a:defRPr>
                <a:solidFill>
                  <a:srgbClr val="009BDB"/>
                </a:solidFill>
              </a:defRPr>
            </a:lvl2pPr>
            <a:lvl3pPr>
              <a:defRPr>
                <a:solidFill>
                  <a:srgbClr val="009BDB"/>
                </a:solidFill>
              </a:defRPr>
            </a:lvl3pPr>
            <a:lvl4pPr>
              <a:defRPr>
                <a:solidFill>
                  <a:srgbClr val="009BDB"/>
                </a:solidFill>
              </a:defRPr>
            </a:lvl4pPr>
            <a:lvl5pPr>
              <a:defRPr>
                <a:solidFill>
                  <a:srgbClr val="009BDB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F769265-2000-A745-853D-4F112CDCFB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E2D734B7-B060-4A4B-B5C8-5AFF6179ABA7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60A9234C-A20B-8545-9F8A-CA9AFEC8BA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25960591-9450-0147-B064-0795D716F5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E87270EC-5DBE-0C40-B399-908315D183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5EDE27C6-B2E5-264B-9B73-327C0A6BFE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CA0E4653-4578-5D46-A74E-FB3BF76932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D9731411-C0D2-334A-83BD-791537A342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EBE7A260-D410-204E-9E76-E60DEE1563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23697C03-035C-1048-B137-48DB67357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BBA6DD15-402F-BA45-AEFA-D6352F9AC7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A98B22CE-DECB-0B42-8E78-3467FD6549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30BCC4C8-D3AF-7A4D-A984-41B2B147CD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5742E3A6-C105-3D4A-BC4F-24E7CB66CC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21CF2891-382B-3042-8567-64B93FFB5B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1C9902D9-0711-944E-B20E-4C1BB397C3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906AA864-788E-214A-B587-A18D08B6E3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E04D80C4-9E0F-0246-A082-7D91A87EE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5DDB4204-2D45-184D-9BA3-6CE361EAC7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F97EA9C0-1451-6D4B-B9F0-7CB19CBDDF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DA304459-33A4-8F46-922A-165079C57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44B84EFB-BC99-2443-B754-37254D8F2A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75578BC9-2A02-D74C-AC5D-B63A1570AD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D6B46F8B-718D-8849-8E65-96CA2135D5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29D6C0C-F06C-E246-8B4A-68E7085B80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60361FD0-86F8-A74B-A618-AE81678D89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DB093522-C093-CD46-A6B4-409C8DBF8F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AD97A50B-EC23-5449-9F40-46CB00D00B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61251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5E6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4686300" y="2011304"/>
            <a:ext cx="2819400" cy="2819034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86298" y="4524206"/>
            <a:ext cx="2812781" cy="314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40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4686298" y="1740022"/>
            <a:ext cx="2819402" cy="261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 noProof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C01D068-9364-9848-89E9-73AD77FBF2D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686298" y="2041526"/>
            <a:ext cx="2819402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EA846BB-3E9A-6A43-8C02-4025B1D2255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298" y="4406773"/>
            <a:ext cx="2819402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234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6">
            <a:extLst>
              <a:ext uri="{FF2B5EF4-FFF2-40B4-BE49-F238E27FC236}">
                <a16:creationId xmlns:a16="http://schemas.microsoft.com/office/drawing/2014/main" id="{AEB551CF-2079-1143-8BDA-FEB21A64A2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F021545F-0645-6340-A8C0-98EBAD6738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A952114-5369-D145-9AA5-C7D04E9820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50B59D99-4183-534B-A08A-4E421A7900AC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0215F9CD-1080-424B-8BD2-0F0D4A4663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AFE87127-3938-4948-8112-DD05B7977B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D424D564-9A84-A940-9F74-20815F0B5C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75CB4143-0FFF-1F40-BB6A-DCA0FF8933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>
              <a:extLst>
                <a:ext uri="{FF2B5EF4-FFF2-40B4-BE49-F238E27FC236}">
                  <a16:creationId xmlns:a16="http://schemas.microsoft.com/office/drawing/2014/main" id="{F6566335-07A7-C14E-9191-C802008A31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01A2C9CA-164E-C947-923A-ADA1FACF4D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5B544D93-4768-5B41-80AA-A19A686DCC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AC785B86-F701-BE4F-80F9-F3AD9FC48C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D0FC093B-A4E9-9540-925B-242BEA1710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028A41EE-8906-494B-BF33-75A09CE7A7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85E6C2B6-E0D5-4D4E-BB76-0434C3B407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AD07C11C-ED02-FF4C-9E27-7D845267AE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5E8224E7-FB0A-3949-9B2C-CA51AE52AD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FC08FC2E-8AC8-BF4F-A2CF-C46E479081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F6B70EDA-A849-C742-86C1-F75A72D851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099255E5-C760-F847-8963-7484C7525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59BE4BBA-4FFE-9140-8400-EEEE45A935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F8CB2F63-59A0-764C-8D92-6E8EE329B1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98CD08B3-1A1C-1543-8CA0-719753E63F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F38829DF-E907-E943-9187-FE0C9DF90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1D87BDE6-16D0-8C44-A4A0-1463C02BB6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E395814A-13A7-C546-A9F2-43C76B7D17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949A24A4-9DD8-8348-9772-EFD33DAD13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E35F1CE6-E24E-F146-BB68-DEFB612DE6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 descr="ca.png">
              <a:extLst>
                <a:ext uri="{FF2B5EF4-FFF2-40B4-BE49-F238E27FC236}">
                  <a16:creationId xmlns:a16="http://schemas.microsoft.com/office/drawing/2014/main" id="{D8CF3E18-9F3C-B846-BEBF-B6493F225F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EE2C902A-6582-5D47-A3D8-5D481EB6A4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09066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15575F-F8E4-2044-9E4A-A33530425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473B-C4F6-F14A-9BF1-3185CE80F639}" type="datetimeFigureOut">
              <a:rPr lang="en-NL" smtClean="0"/>
              <a:t>06/11/2025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CE33F6-C063-2E49-954D-D55B51AE0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6DF41-9594-454D-B492-D34C0BBC6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73DE-9B7A-7B43-AD8E-B153E2B96B5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738431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lag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79" y="1254271"/>
            <a:ext cx="9393251" cy="5322841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8188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Q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" y="1240251"/>
            <a:ext cx="9386105" cy="531879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3233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 Glob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102" y="1254582"/>
            <a:ext cx="9335283" cy="5289993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703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 Europ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0" y="1240115"/>
            <a:ext cx="9335286" cy="528999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78917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etop/EP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24" y="1210440"/>
            <a:ext cx="9465846" cy="5324538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4615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PS-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4"/>
          <a:stretch/>
        </p:blipFill>
        <p:spPr>
          <a:xfrm>
            <a:off x="125175" y="1249142"/>
            <a:ext cx="10281095" cy="532062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9345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06" y="1122694"/>
            <a:ext cx="9619897" cy="545127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79692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4" y="1145464"/>
            <a:ext cx="9616414" cy="544930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6017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CO2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32" y="1238226"/>
            <a:ext cx="9480125" cy="533415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1919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2642395D-106D-B046-A146-EFCB523A77A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9933853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D5A66B6B-38AB-5847-8954-F7120559E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30BBE71F-1AE0-E14C-BCC9-3FFFA214F7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54BDD1E6-028B-3F42-A403-DA40C4444A16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2D6D1B05-AD7A-444A-ADBC-E231A1C185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22800F37-C605-8B43-A39F-1E9B13C795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854F0140-73C1-984B-B5B6-5BE1AD4489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0F5D7C41-DA4D-2944-B1F8-17487BB2C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E34D9A91-F523-1E4C-9533-DF0CED6198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380B683A-5F0D-3D4B-8892-E6AD6B3E45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AFCDE9E2-86E4-854B-9874-D75647D721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52ACDD40-8980-7A47-9E5B-25B42430C7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4BDBAA49-C987-2B46-A33C-6C05E2398F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31C32FA3-C2A5-C242-8B8E-F2CB26DD8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EA3E783B-FE92-A144-98A8-E9CFFDCA0F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DFE30E24-B39D-C94D-9361-1742AEA39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41EC7C5F-5BC6-2A41-AC63-E4C5136B64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AFF69EE0-4287-C549-9D87-58E244CF8B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7EED7DEF-F627-524D-A0A3-4C96D2F629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F55DF420-F524-7D47-AB6C-3D5DF2C7B4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6C25DC71-DC3A-B242-A7C4-131F23ADDD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131BA5C1-CACF-C34C-8ADB-7F553B4A82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183225B3-F93D-194B-8328-D975E4F377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AA4CD588-80C3-DD40-A168-D7B3D1B0A1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7ED6A184-0CA2-CE46-A584-93598CB6C2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1483659E-38AE-E64E-94FE-E743D2262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2E8B839E-B132-1C47-8E74-3C2191FC8E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AD7F2AAB-D7CE-5F4F-B494-E329541137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6838CAD7-86D9-2547-B3FD-0A4D956FF2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4A9A61CA-4FBA-544E-AEBC-9F54CD1AC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135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or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98" y="1191201"/>
            <a:ext cx="9421602" cy="533890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80624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199"/>
            <a:ext cx="9436548" cy="534737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66489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tmosphe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58" y="1199921"/>
            <a:ext cx="9406214" cy="533018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9711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921"/>
            <a:ext cx="9421156" cy="533865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7315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610" y="1115816"/>
            <a:ext cx="9572000" cy="542413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17308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GEO M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913" y="1199921"/>
            <a:ext cx="9463265" cy="536251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86240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EO M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78" y="1178260"/>
            <a:ext cx="9505713" cy="538657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9277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8538864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yel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118766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434543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32CB0D33-0F35-234C-8580-BE31162166B2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83639943"/>
              </p:ext>
            </p:extLst>
          </p:nvPr>
        </p:nvGraphicFramePr>
        <p:xfrm>
          <a:off x="278275" y="1244313"/>
          <a:ext cx="11624274" cy="4832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34F911A5-0999-1346-B5B7-6D1872DC7B8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6DD9E2B0-F6A6-2F4E-9ED8-6C559257CA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64FC43C5-4C8C-354F-B504-6C74090240E6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C5BBE3B2-915D-8F44-B9F0-BD49EB4CFF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2216BF30-B059-DA46-A860-611F7C9FDB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E8A5517A-E364-D641-B119-DE1858C9D7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C2E8D44E-C7F2-0943-B4D5-F973690F11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71A5D948-4D29-7040-9E54-B06C70BF7F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AE335E1C-16F0-F141-A803-F9566AC5C3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1C290DA6-D863-EB45-95F4-A44098BB2D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21F2996D-076E-AA43-BAC9-D9F552D53A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2AEF6A7A-56C0-4F4E-808A-B3E310275A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4E68A192-E096-FC44-8CC6-CD96FBB1ED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B1B44ED9-1CF2-0C41-B128-BE15B38638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A29FDA3B-84AF-614F-A7D7-8A5092C57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B3E343C9-67C4-2548-9DC2-5292D5D50C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850AAECC-2B5B-374A-8184-7B93C0A06B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82B7D08D-CA04-B940-AF03-7CEDDB8791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6C40452F-4768-8A46-BEA8-47876A3AB3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B237D371-598F-4748-AE92-C6E10D0F8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A00FBDC2-4F3E-9649-855D-85E02C0893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A313E3DA-01BD-6744-997E-E1860B4ED0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DEE312E7-647E-3E4D-9299-6244611867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D7194C18-4644-8E4C-96F7-F7D223F04F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F3DACACC-211D-0C49-8C78-C4030C405A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86385356-8D62-7F44-BD4A-F3F5CA9DFD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79D11D91-BE3C-3B4D-A4C0-71145CF825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EEE96B00-9BFC-2B40-96AD-EF54462849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72F46799-C8ED-F84B-9C39-597DCE6EA9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654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5022942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5561390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86455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yel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4218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641702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42068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0167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99298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background">
    <p:bg>
      <p:bgPr>
        <a:solidFill>
          <a:srgbClr val="253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9" y="-8719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www.eumetsat.int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2" y="1139428"/>
            <a:ext cx="11822493" cy="5262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7112460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ured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8250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-1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9" name="Rectangle 6">
            <a:extLst>
              <a:ext uri="{FF2B5EF4-FFF2-40B4-BE49-F238E27FC236}">
                <a16:creationId xmlns:a16="http://schemas.microsoft.com/office/drawing/2014/main" id="{8493550D-A1E3-3A4E-9392-FA472511DF5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C1A716A-F635-E146-B1C9-5DAFF97E9B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1477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52076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14311" y="-1679944"/>
            <a:ext cx="11288822" cy="11288822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785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136C1632-A714-CF4A-AE79-5241C3E625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5" name="Rectangle 6">
            <a:extLst>
              <a:ext uri="{FF2B5EF4-FFF2-40B4-BE49-F238E27FC236}">
                <a16:creationId xmlns:a16="http://schemas.microsoft.com/office/drawing/2014/main" id="{AB933D8D-E14C-BA4A-B236-D5A1517FD2D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87C3AC94-60D7-0646-AE5D-676AB1053A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F3919CB3-67AE-444C-B991-74AF82E29DDE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4A1E7B69-49B9-9241-B6EE-EF9C5020C1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2F51A3EC-1051-324D-A11F-AEC4132D8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8AEC35C8-11F7-6243-85AE-E3811B43FC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2EB0DBF5-9335-5547-97F9-DDBB712472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DCD1BB41-E820-1D44-B909-FE2C958E75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9EE2925E-F2CE-CD47-A772-6B215950BC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74D693E4-18CC-3D4A-9DCD-43DA54ED03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2EFEB76F-2690-F642-BE40-F9B9D35C9A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7D9B45D9-DEFB-D44A-A2D3-4D4B1BC878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6BA51CF6-D992-CE4F-92AA-6219E12326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7961C66A-B438-244A-843E-421F13C91B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F1002FF7-13FE-A449-8DC3-CBCD6A471D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4B8D0E5B-11DF-DF45-9689-7CE7ADC51D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3EE2126A-1773-C644-B29C-62C90F83E3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AA573092-C670-534E-A4DD-9D8F891208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23AC36F5-9798-E844-8E8D-59A6787C0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D93D69CF-218F-CA4B-9D6C-E8AC69F274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21025442-C2C4-934C-816E-CA7955342F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2C05CE2F-3AC7-7C47-AB9C-BC947D80C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D6D3CD28-443F-FF42-923E-B1A112A7F7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3786708F-14F3-1148-AEC1-678EB6E14B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583A5E89-4E4B-1740-8318-302CD322A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E46C0863-3EBB-1349-B3D0-FDCD00C3B1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30D5F86-1575-834F-99D9-1DA7A1D951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797A7787-9F86-EE41-B930-EF79A3D48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9CD4DD35-DE60-2C4F-AE7C-300D7D6B82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213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26" Type="http://schemas.openxmlformats.org/officeDocument/2006/relationships/image" Target="../media/image8.png"/><Relationship Id="rId39" Type="http://schemas.openxmlformats.org/officeDocument/2006/relationships/image" Target="../media/image21.png"/><Relationship Id="rId21" Type="http://schemas.openxmlformats.org/officeDocument/2006/relationships/image" Target="../media/image3.png"/><Relationship Id="rId34" Type="http://schemas.openxmlformats.org/officeDocument/2006/relationships/image" Target="../media/image16.png"/><Relationship Id="rId42" Type="http://schemas.openxmlformats.org/officeDocument/2006/relationships/image" Target="../media/image24.emf"/><Relationship Id="rId47" Type="http://schemas.openxmlformats.org/officeDocument/2006/relationships/image" Target="../media/image29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32" Type="http://schemas.openxmlformats.org/officeDocument/2006/relationships/image" Target="../media/image14.png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45" Type="http://schemas.openxmlformats.org/officeDocument/2006/relationships/image" Target="../media/image27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28" Type="http://schemas.openxmlformats.org/officeDocument/2006/relationships/image" Target="../media/image10.png"/><Relationship Id="rId36" Type="http://schemas.openxmlformats.org/officeDocument/2006/relationships/image" Target="../media/image18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31" Type="http://schemas.openxmlformats.org/officeDocument/2006/relationships/image" Target="../media/image13.png"/><Relationship Id="rId44" Type="http://schemas.openxmlformats.org/officeDocument/2006/relationships/image" Target="../media/image2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openxmlformats.org/officeDocument/2006/relationships/image" Target="../media/image17.png"/><Relationship Id="rId43" Type="http://schemas.openxmlformats.org/officeDocument/2006/relationships/image" Target="../media/image25.png"/><Relationship Id="rId48" Type="http://schemas.openxmlformats.org/officeDocument/2006/relationships/image" Target="../media/image30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7.png"/><Relationship Id="rId33" Type="http://schemas.openxmlformats.org/officeDocument/2006/relationships/image" Target="../media/image15.png"/><Relationship Id="rId38" Type="http://schemas.openxmlformats.org/officeDocument/2006/relationships/image" Target="../media/image20.png"/><Relationship Id="rId46" Type="http://schemas.openxmlformats.org/officeDocument/2006/relationships/image" Target="../media/image28.png"/><Relationship Id="rId20" Type="http://schemas.openxmlformats.org/officeDocument/2006/relationships/image" Target="../media/image2.png"/><Relationship Id="rId41" Type="http://schemas.openxmlformats.org/officeDocument/2006/relationships/image" Target="../media/image23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26" Type="http://schemas.openxmlformats.org/officeDocument/2006/relationships/image" Target="../media/image19.png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14.png"/><Relationship Id="rId7" Type="http://schemas.openxmlformats.org/officeDocument/2006/relationships/image" Target="../media/image27.png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5" Type="http://schemas.openxmlformats.org/officeDocument/2006/relationships/image" Target="../media/image18.png"/><Relationship Id="rId33" Type="http://schemas.openxmlformats.org/officeDocument/2006/relationships/image" Target="../media/image26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4.png"/><Relationship Id="rId24" Type="http://schemas.openxmlformats.org/officeDocument/2006/relationships/image" Target="../media/image17.png"/><Relationship Id="rId32" Type="http://schemas.openxmlformats.org/officeDocument/2006/relationships/image" Target="../media/image25.png"/><Relationship Id="rId5" Type="http://schemas.openxmlformats.org/officeDocument/2006/relationships/image" Target="../media/image28.png"/><Relationship Id="rId15" Type="http://schemas.openxmlformats.org/officeDocument/2006/relationships/image" Target="../media/image8.png"/><Relationship Id="rId23" Type="http://schemas.openxmlformats.org/officeDocument/2006/relationships/image" Target="../media/image16.png"/><Relationship Id="rId28" Type="http://schemas.openxmlformats.org/officeDocument/2006/relationships/image" Target="../media/image21.png"/><Relationship Id="rId10" Type="http://schemas.openxmlformats.org/officeDocument/2006/relationships/image" Target="../media/image3.png"/><Relationship Id="rId19" Type="http://schemas.openxmlformats.org/officeDocument/2006/relationships/image" Target="../media/image12.png"/><Relationship Id="rId31" Type="http://schemas.openxmlformats.org/officeDocument/2006/relationships/image" Target="../media/image24.emf"/><Relationship Id="rId4" Type="http://schemas.openxmlformats.org/officeDocument/2006/relationships/theme" Target="../theme/theme2.xml"/><Relationship Id="rId9" Type="http://schemas.openxmlformats.org/officeDocument/2006/relationships/image" Target="../media/image2.png"/><Relationship Id="rId14" Type="http://schemas.openxmlformats.org/officeDocument/2006/relationships/image" Target="../media/image7.png"/><Relationship Id="rId22" Type="http://schemas.openxmlformats.org/officeDocument/2006/relationships/image" Target="../media/image15.png"/><Relationship Id="rId27" Type="http://schemas.openxmlformats.org/officeDocument/2006/relationships/image" Target="../media/image20.png"/><Relationship Id="rId30" Type="http://schemas.openxmlformats.org/officeDocument/2006/relationships/image" Target="../media/image23.png"/><Relationship Id="rId8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3.png"/><Relationship Id="rId26" Type="http://schemas.openxmlformats.org/officeDocument/2006/relationships/image" Target="../media/image11.png"/><Relationship Id="rId39" Type="http://schemas.openxmlformats.org/officeDocument/2006/relationships/image" Target="../media/image24.emf"/><Relationship Id="rId21" Type="http://schemas.openxmlformats.org/officeDocument/2006/relationships/image" Target="../media/image6.png"/><Relationship Id="rId34" Type="http://schemas.openxmlformats.org/officeDocument/2006/relationships/image" Target="../media/image19.png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29" Type="http://schemas.openxmlformats.org/officeDocument/2006/relationships/image" Target="../media/image14.png"/><Relationship Id="rId41" Type="http://schemas.openxmlformats.org/officeDocument/2006/relationships/image" Target="../media/image26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image" Target="../media/image9.png"/><Relationship Id="rId32" Type="http://schemas.openxmlformats.org/officeDocument/2006/relationships/image" Target="../media/image17.png"/><Relationship Id="rId37" Type="http://schemas.openxmlformats.org/officeDocument/2006/relationships/image" Target="../media/image22.png"/><Relationship Id="rId40" Type="http://schemas.openxmlformats.org/officeDocument/2006/relationships/image" Target="../media/image25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5.png"/><Relationship Id="rId23" Type="http://schemas.openxmlformats.org/officeDocument/2006/relationships/image" Target="../media/image8.png"/><Relationship Id="rId28" Type="http://schemas.openxmlformats.org/officeDocument/2006/relationships/image" Target="../media/image13.png"/><Relationship Id="rId36" Type="http://schemas.openxmlformats.org/officeDocument/2006/relationships/image" Target="../media/image21.png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4.png"/><Relationship Id="rId31" Type="http://schemas.openxmlformats.org/officeDocument/2006/relationships/image" Target="../media/image16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34.png"/><Relationship Id="rId22" Type="http://schemas.openxmlformats.org/officeDocument/2006/relationships/image" Target="../media/image7.png"/><Relationship Id="rId27" Type="http://schemas.openxmlformats.org/officeDocument/2006/relationships/image" Target="../media/image12.png"/><Relationship Id="rId30" Type="http://schemas.openxmlformats.org/officeDocument/2006/relationships/image" Target="../media/image15.png"/><Relationship Id="rId35" Type="http://schemas.openxmlformats.org/officeDocument/2006/relationships/image" Target="../media/image20.png"/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7" Type="http://schemas.openxmlformats.org/officeDocument/2006/relationships/image" Target="../media/image2.png"/><Relationship Id="rId25" Type="http://schemas.openxmlformats.org/officeDocument/2006/relationships/image" Target="../media/image10.png"/><Relationship Id="rId33" Type="http://schemas.openxmlformats.org/officeDocument/2006/relationships/image" Target="../media/image18.png"/><Relationship Id="rId38" Type="http://schemas.openxmlformats.org/officeDocument/2006/relationships/image" Target="../media/image2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openxmlformats.org/officeDocument/2006/relationships/image" Target="../media/image28.png"/><Relationship Id="rId21" Type="http://schemas.openxmlformats.org/officeDocument/2006/relationships/image" Target="../media/image16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2" Type="http://schemas.openxmlformats.org/officeDocument/2006/relationships/theme" Target="../theme/theme4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29" Type="http://schemas.openxmlformats.org/officeDocument/2006/relationships/image" Target="../media/image24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24" Type="http://schemas.openxmlformats.org/officeDocument/2006/relationships/image" Target="../media/image19.png"/><Relationship Id="rId5" Type="http://schemas.openxmlformats.org/officeDocument/2006/relationships/image" Target="../media/image35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31" Type="http://schemas.openxmlformats.org/officeDocument/2006/relationships/image" Target="../media/image26.png"/><Relationship Id="rId4" Type="http://schemas.openxmlformats.org/officeDocument/2006/relationships/image" Target="../media/image34.png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png"/><Relationship Id="rId30" Type="http://schemas.openxmlformats.org/officeDocument/2006/relationships/image" Target="../media/image25.png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image" Target="../media/image7.png"/><Relationship Id="rId39" Type="http://schemas.openxmlformats.org/officeDocument/2006/relationships/image" Target="../media/image20.png"/><Relationship Id="rId21" Type="http://schemas.openxmlformats.org/officeDocument/2006/relationships/image" Target="../media/image2.png"/><Relationship Id="rId34" Type="http://schemas.openxmlformats.org/officeDocument/2006/relationships/image" Target="../media/image15.png"/><Relationship Id="rId42" Type="http://schemas.openxmlformats.org/officeDocument/2006/relationships/image" Target="../media/image23.png"/><Relationship Id="rId47" Type="http://schemas.openxmlformats.org/officeDocument/2006/relationships/image" Target="../media/image28.png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9" Type="http://schemas.openxmlformats.org/officeDocument/2006/relationships/image" Target="../media/image10.png"/><Relationship Id="rId11" Type="http://schemas.openxmlformats.org/officeDocument/2006/relationships/slideLayout" Target="../slideLayouts/slideLayout43.xml"/><Relationship Id="rId24" Type="http://schemas.openxmlformats.org/officeDocument/2006/relationships/image" Target="../media/image5.png"/><Relationship Id="rId32" Type="http://schemas.openxmlformats.org/officeDocument/2006/relationships/image" Target="../media/image13.png"/><Relationship Id="rId37" Type="http://schemas.openxmlformats.org/officeDocument/2006/relationships/image" Target="../media/image18.png"/><Relationship Id="rId40" Type="http://schemas.openxmlformats.org/officeDocument/2006/relationships/image" Target="../media/image21.png"/><Relationship Id="rId45" Type="http://schemas.openxmlformats.org/officeDocument/2006/relationships/image" Target="../media/image26.png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image" Target="../media/image4.png"/><Relationship Id="rId28" Type="http://schemas.openxmlformats.org/officeDocument/2006/relationships/image" Target="../media/image9.png"/><Relationship Id="rId36" Type="http://schemas.openxmlformats.org/officeDocument/2006/relationships/image" Target="../media/image17.png"/><Relationship Id="rId49" Type="http://schemas.openxmlformats.org/officeDocument/2006/relationships/image" Target="../media/image30.png"/><Relationship Id="rId10" Type="http://schemas.openxmlformats.org/officeDocument/2006/relationships/slideLayout" Target="../slideLayouts/slideLayout42.xml"/><Relationship Id="rId19" Type="http://schemas.openxmlformats.org/officeDocument/2006/relationships/theme" Target="../theme/theme5.xml"/><Relationship Id="rId31" Type="http://schemas.openxmlformats.org/officeDocument/2006/relationships/image" Target="../media/image12.png"/><Relationship Id="rId44" Type="http://schemas.openxmlformats.org/officeDocument/2006/relationships/image" Target="../media/image25.png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image" Target="../media/image3.png"/><Relationship Id="rId27" Type="http://schemas.openxmlformats.org/officeDocument/2006/relationships/image" Target="../media/image8.png"/><Relationship Id="rId30" Type="http://schemas.openxmlformats.org/officeDocument/2006/relationships/image" Target="../media/image11.png"/><Relationship Id="rId35" Type="http://schemas.openxmlformats.org/officeDocument/2006/relationships/image" Target="../media/image16.png"/><Relationship Id="rId43" Type="http://schemas.openxmlformats.org/officeDocument/2006/relationships/image" Target="../media/image24.emf"/><Relationship Id="rId48" Type="http://schemas.openxmlformats.org/officeDocument/2006/relationships/image" Target="../media/image29.png"/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image" Target="../media/image6.png"/><Relationship Id="rId33" Type="http://schemas.openxmlformats.org/officeDocument/2006/relationships/image" Target="../media/image14.png"/><Relationship Id="rId38" Type="http://schemas.openxmlformats.org/officeDocument/2006/relationships/image" Target="../media/image19.png"/><Relationship Id="rId46" Type="http://schemas.openxmlformats.org/officeDocument/2006/relationships/image" Target="../media/image27.png"/><Relationship Id="rId20" Type="http://schemas.openxmlformats.org/officeDocument/2006/relationships/image" Target="../media/image1.png"/><Relationship Id="rId41" Type="http://schemas.openxmlformats.org/officeDocument/2006/relationships/image" Target="../media/image22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79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8077D2-44D8-C949-9A73-F0823F3F8B6A}"/>
              </a:ext>
            </a:extLst>
          </p:cNvPr>
          <p:cNvSpPr/>
          <p:nvPr userDrawn="1"/>
        </p:nvSpPr>
        <p:spPr>
          <a:xfrm>
            <a:off x="-6566" y="-2"/>
            <a:ext cx="12198566" cy="6858002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93" name="Picture 92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95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01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02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03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04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05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06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07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08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09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17" name="Picture 116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" name="Picture 117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3648EA2-6243-D841-A5D2-EDAD9B11346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226688" y="6160791"/>
            <a:ext cx="441659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Verdana" charset="0"/>
                <a:ea typeface="MS PGothic" charset="-128"/>
                <a:cs typeface="+mn-cs"/>
              </a:rPr>
              <a:t>Sentinel-4 &amp; Sentinel-5 | Veihelmann,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Verdana" charset="0"/>
                <a:ea typeface="MS PGothic" charset="-128"/>
                <a:cs typeface="+mn-cs"/>
              </a:rPr>
              <a:t>Rüthrich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Verdana" charset="0"/>
                <a:ea typeface="MS PGothic" charset="-128"/>
                <a:cs typeface="+mn-cs"/>
              </a:rPr>
              <a:t> | AC-VC#21 | June 2025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Verdana" charset="0"/>
              <a:ea typeface="MS PGothic" charset="-128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033" y="-285462"/>
            <a:ext cx="1991822" cy="140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04" r:id="rId1"/>
    <p:sldLayoutId id="2147487105" r:id="rId2"/>
    <p:sldLayoutId id="2147487106" r:id="rId3"/>
    <p:sldLayoutId id="2147487107" r:id="rId4"/>
    <p:sldLayoutId id="2147487108" r:id="rId5"/>
    <p:sldLayoutId id="2147487109" r:id="rId6"/>
    <p:sldLayoutId id="2147487110" r:id="rId7"/>
    <p:sldLayoutId id="2147487111" r:id="rId8"/>
    <p:sldLayoutId id="2147487114" r:id="rId9"/>
    <p:sldLayoutId id="2147487116" r:id="rId10"/>
    <p:sldLayoutId id="2147487117" r:id="rId11"/>
    <p:sldLayoutId id="2147487118" r:id="rId12"/>
    <p:sldLayoutId id="2147487119" r:id="rId13"/>
    <p:sldLayoutId id="2147487120" r:id="rId14"/>
    <p:sldLayoutId id="2147487121" r:id="rId15"/>
    <p:sldLayoutId id="2147487122" r:id="rId16"/>
    <p:sldLayoutId id="2147487123" r:id="rId17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3106"/>
            <a:ext cx="11763662" cy="553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2966744-7AFD-514D-B904-4B018BE0A0A2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8FD7AE56-FAF9-F14D-B94F-89B3ACEDEE1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89A80C3C-BB58-CD4C-943A-D399C9EC0547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B00F37CB-BFAF-854D-9B29-9AE0B27F8C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5B15068C-429B-7D46-BC69-1973FD0FF2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081826D6-C2B7-8246-8AD7-C65B19747B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02399798-6B46-A549-943F-49E1EE7FD0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B5742853-6A36-6A47-B23E-BE2CC2C947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19001FA6-B80C-FF41-B5EF-45D105129C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69C3B86F-7750-4649-9B28-B1572D14E8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EDF79342-4794-9C4C-8553-57BC55C18A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39EDF1DA-8AF7-214B-8333-9A83CEE901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1D1CC073-89AE-7841-9D98-8EA4B8C44F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EE0AD167-C5D3-E645-947D-346FD0BEBA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6B1C9F16-F73A-EF48-A744-8A169E753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CCB9B951-852A-0F45-AB77-8479B2C2A5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2A8173F6-E886-864A-8ED1-993AB7D42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9346F35E-F39B-854A-BFC3-0BE9C0A018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8BA5F960-6C67-1D48-8E28-0759CBE9C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182D78E9-4EE0-1D44-95B1-03C152FDA1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1428998D-A11B-5547-A3D1-949B1E251F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CF345C70-64B3-0744-AF51-F017594FAB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46B5AA29-1699-7544-AAF1-C94F15FBF5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F020633E-5A8F-F749-A4A9-CD63ADE0C6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10BAB48E-258D-8B4D-9454-0E57EC4B7A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FEE8C88A-65F6-9443-A6F7-86F0D552C8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5AA1896E-F9B3-6D40-920F-0B13C6E356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4F81164B-9386-7D4F-96A5-80D18990ED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8B1D25D4-2747-CD4D-B5BE-56EC70F6B6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5596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33" r:id="rId1"/>
    <p:sldLayoutId id="2147487173" r:id="rId2"/>
    <p:sldLayoutId id="2147487179" r:id="rId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chemeClr val="bg1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3106"/>
            <a:ext cx="11763662" cy="554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34" name="Picture 33"/>
          <p:cNvPicPr>
            <a:picLocks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8D6837A-A6B3-7945-8B79-FE698D2EDB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E72F4FA-AA84-3845-A45E-1DF449D7C0F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5" name="Picture 64" descr="de.png">
              <a:extLst>
                <a:ext uri="{FF2B5EF4-FFF2-40B4-BE49-F238E27FC236}">
                  <a16:creationId xmlns:a16="http://schemas.microsoft.com/office/drawing/2014/main" id="{E044A2EC-38AD-874D-8B46-906925A670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at.png">
              <a:extLst>
                <a:ext uri="{FF2B5EF4-FFF2-40B4-BE49-F238E27FC236}">
                  <a16:creationId xmlns:a16="http://schemas.microsoft.com/office/drawing/2014/main" id="{C56C0BB1-C835-034A-8033-0886C0CAD1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>
              <a:extLst>
                <a:ext uri="{FF2B5EF4-FFF2-40B4-BE49-F238E27FC236}">
                  <a16:creationId xmlns:a16="http://schemas.microsoft.com/office/drawing/2014/main" id="{0C76739E-E31E-2641-8E97-919E0DEBA2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k.png">
              <a:extLst>
                <a:ext uri="{FF2B5EF4-FFF2-40B4-BE49-F238E27FC236}">
                  <a16:creationId xmlns:a16="http://schemas.microsoft.com/office/drawing/2014/main" id="{9CA97FFC-CDBE-244D-A003-136FE1650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s.png">
              <a:extLst>
                <a:ext uri="{FF2B5EF4-FFF2-40B4-BE49-F238E27FC236}">
                  <a16:creationId xmlns:a16="http://schemas.microsoft.com/office/drawing/2014/main" id="{B17730C2-E184-364B-A859-505111F77C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e.png">
              <a:extLst>
                <a:ext uri="{FF2B5EF4-FFF2-40B4-BE49-F238E27FC236}">
                  <a16:creationId xmlns:a16="http://schemas.microsoft.com/office/drawing/2014/main" id="{CBEEBDC9-F82C-C542-968E-0699D48E9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i.png">
              <a:extLst>
                <a:ext uri="{FF2B5EF4-FFF2-40B4-BE49-F238E27FC236}">
                  <a16:creationId xmlns:a16="http://schemas.microsoft.com/office/drawing/2014/main" id="{656AADB3-0160-E246-91E9-6F14C35E3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r.png">
              <a:extLst>
                <a:ext uri="{FF2B5EF4-FFF2-40B4-BE49-F238E27FC236}">
                  <a16:creationId xmlns:a16="http://schemas.microsoft.com/office/drawing/2014/main" id="{95815962-FBFF-4E43-90AF-A555212064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gr.png">
              <a:extLst>
                <a:ext uri="{FF2B5EF4-FFF2-40B4-BE49-F238E27FC236}">
                  <a16:creationId xmlns:a16="http://schemas.microsoft.com/office/drawing/2014/main" id="{21E1ADE8-7FBD-0646-A61B-CB9767EF32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hu.png">
              <a:extLst>
                <a:ext uri="{FF2B5EF4-FFF2-40B4-BE49-F238E27FC236}">
                  <a16:creationId xmlns:a16="http://schemas.microsoft.com/office/drawing/2014/main" id="{D8155EAB-1225-4049-8904-31D87A6B3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e.png">
              <a:extLst>
                <a:ext uri="{FF2B5EF4-FFF2-40B4-BE49-F238E27FC236}">
                  <a16:creationId xmlns:a16="http://schemas.microsoft.com/office/drawing/2014/main" id="{EF04B81C-2531-C14D-A87E-D44A15F473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t.png">
              <a:extLst>
                <a:ext uri="{FF2B5EF4-FFF2-40B4-BE49-F238E27FC236}">
                  <a16:creationId xmlns:a16="http://schemas.microsoft.com/office/drawing/2014/main" id="{95328A20-A885-4C43-A058-B369E1ADDA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lu.png">
              <a:extLst>
                <a:ext uri="{FF2B5EF4-FFF2-40B4-BE49-F238E27FC236}">
                  <a16:creationId xmlns:a16="http://schemas.microsoft.com/office/drawing/2014/main" id="{D3E97139-4C26-4E4D-A683-341E663982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o.png">
              <a:extLst>
                <a:ext uri="{FF2B5EF4-FFF2-40B4-BE49-F238E27FC236}">
                  <a16:creationId xmlns:a16="http://schemas.microsoft.com/office/drawing/2014/main" id="{324D22DC-D816-1243-B082-8865DB1962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l.png">
              <a:extLst>
                <a:ext uri="{FF2B5EF4-FFF2-40B4-BE49-F238E27FC236}">
                  <a16:creationId xmlns:a16="http://schemas.microsoft.com/office/drawing/2014/main" id="{3D07C25D-2917-F84E-A8AC-12F4CD466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l.png">
              <a:extLst>
                <a:ext uri="{FF2B5EF4-FFF2-40B4-BE49-F238E27FC236}">
                  <a16:creationId xmlns:a16="http://schemas.microsoft.com/office/drawing/2014/main" id="{B33D011E-EDFE-6C47-90B7-8E838D0A59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t.png">
              <a:extLst>
                <a:ext uri="{FF2B5EF4-FFF2-40B4-BE49-F238E27FC236}">
                  <a16:creationId xmlns:a16="http://schemas.microsoft.com/office/drawing/2014/main" id="{E26A8BCE-FE5B-0B4B-97B7-B953C77F0F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cz.png">
              <a:extLst>
                <a:ext uri="{FF2B5EF4-FFF2-40B4-BE49-F238E27FC236}">
                  <a16:creationId xmlns:a16="http://schemas.microsoft.com/office/drawing/2014/main" id="{EA3C71A0-92F6-5449-B7A5-EE98B2C610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ro.png">
              <a:extLst>
                <a:ext uri="{FF2B5EF4-FFF2-40B4-BE49-F238E27FC236}">
                  <a16:creationId xmlns:a16="http://schemas.microsoft.com/office/drawing/2014/main" id="{4B9F4E5B-7A64-F841-A279-D97A9EDF1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e.png">
              <a:extLst>
                <a:ext uri="{FF2B5EF4-FFF2-40B4-BE49-F238E27FC236}">
                  <a16:creationId xmlns:a16="http://schemas.microsoft.com/office/drawing/2014/main" id="{DDB1648C-F873-6749-A640-4082AF751D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h.png">
              <a:extLst>
                <a:ext uri="{FF2B5EF4-FFF2-40B4-BE49-F238E27FC236}">
                  <a16:creationId xmlns:a16="http://schemas.microsoft.com/office/drawing/2014/main" id="{CDF58799-0634-5441-BED0-EA59E1AB37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>
              <a:extLst>
                <a:ext uri="{FF2B5EF4-FFF2-40B4-BE49-F238E27FC236}">
                  <a16:creationId xmlns:a16="http://schemas.microsoft.com/office/drawing/2014/main" id="{98203A33-83F3-EF48-9824-219DF5D693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5AF3F362-335A-2842-8023-E7A6D384C6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4C4F2EF4-11EA-364F-BAF7-246B7CF1C8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 descr="ca.png">
              <a:extLst>
                <a:ext uri="{FF2B5EF4-FFF2-40B4-BE49-F238E27FC236}">
                  <a16:creationId xmlns:a16="http://schemas.microsoft.com/office/drawing/2014/main" id="{DED3E4FD-F737-FA46-85D9-21C9604F0B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si.png">
              <a:extLst>
                <a:ext uri="{FF2B5EF4-FFF2-40B4-BE49-F238E27FC236}">
                  <a16:creationId xmlns:a16="http://schemas.microsoft.com/office/drawing/2014/main" id="{23F56142-1525-C14D-B747-95D034DF0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36" r:id="rId1"/>
    <p:sldLayoutId id="2147487130" r:id="rId2"/>
    <p:sldLayoutId id="2147487090" r:id="rId3"/>
    <p:sldLayoutId id="2147487033" r:id="rId4"/>
    <p:sldLayoutId id="2147487035" r:id="rId5"/>
    <p:sldLayoutId id="2147487096" r:id="rId6"/>
    <p:sldLayoutId id="2147487125" r:id="rId7"/>
    <p:sldLayoutId id="2147487126" r:id="rId8"/>
    <p:sldLayoutId id="2147487127" r:id="rId9"/>
    <p:sldLayoutId id="2147487128" r:id="rId10"/>
    <p:sldLayoutId id="2147487135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rgbClr val="335E6F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8918"/>
            <a:ext cx="11763662" cy="552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34" name="Picture 33"/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194957C-8731-DE4C-83AD-724558FB1C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87F5A1FD-2659-B540-9351-5B6BAC4E0C0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4" name="Picture 63" descr="de.png">
              <a:extLst>
                <a:ext uri="{FF2B5EF4-FFF2-40B4-BE49-F238E27FC236}">
                  <a16:creationId xmlns:a16="http://schemas.microsoft.com/office/drawing/2014/main" id="{B5458422-8F7B-914B-A9C1-129CCE5837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at.png">
              <a:extLst>
                <a:ext uri="{FF2B5EF4-FFF2-40B4-BE49-F238E27FC236}">
                  <a16:creationId xmlns:a16="http://schemas.microsoft.com/office/drawing/2014/main" id="{81B48204-3406-5A41-B3AD-2AB0623170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be.png">
              <a:extLst>
                <a:ext uri="{FF2B5EF4-FFF2-40B4-BE49-F238E27FC236}">
                  <a16:creationId xmlns:a16="http://schemas.microsoft.com/office/drawing/2014/main" id="{B89D86E2-D235-7446-957F-4373CF3184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dk.png">
              <a:extLst>
                <a:ext uri="{FF2B5EF4-FFF2-40B4-BE49-F238E27FC236}">
                  <a16:creationId xmlns:a16="http://schemas.microsoft.com/office/drawing/2014/main" id="{2A8735F0-EA1B-1D47-A750-A4A9DEAB09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es.png">
              <a:extLst>
                <a:ext uri="{FF2B5EF4-FFF2-40B4-BE49-F238E27FC236}">
                  <a16:creationId xmlns:a16="http://schemas.microsoft.com/office/drawing/2014/main" id="{03F40A2B-944D-F941-9955-990594D711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e.png">
              <a:extLst>
                <a:ext uri="{FF2B5EF4-FFF2-40B4-BE49-F238E27FC236}">
                  <a16:creationId xmlns:a16="http://schemas.microsoft.com/office/drawing/2014/main" id="{C681D8B9-2EA5-644E-A5F2-0CB38B1D3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fi.png">
              <a:extLst>
                <a:ext uri="{FF2B5EF4-FFF2-40B4-BE49-F238E27FC236}">
                  <a16:creationId xmlns:a16="http://schemas.microsoft.com/office/drawing/2014/main" id="{BBF74E38-A384-F242-8D52-F8370E1234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r.png">
              <a:extLst>
                <a:ext uri="{FF2B5EF4-FFF2-40B4-BE49-F238E27FC236}">
                  <a16:creationId xmlns:a16="http://schemas.microsoft.com/office/drawing/2014/main" id="{29C6DE76-F673-4044-B578-B3B8F3EB90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gr.png">
              <a:extLst>
                <a:ext uri="{FF2B5EF4-FFF2-40B4-BE49-F238E27FC236}">
                  <a16:creationId xmlns:a16="http://schemas.microsoft.com/office/drawing/2014/main" id="{73E979D0-2D87-8247-AE0B-1D5100DDBD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hu.png">
              <a:extLst>
                <a:ext uri="{FF2B5EF4-FFF2-40B4-BE49-F238E27FC236}">
                  <a16:creationId xmlns:a16="http://schemas.microsoft.com/office/drawing/2014/main" id="{8DB74DB8-FD09-5749-9CDA-B2526FEE17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ie.png">
              <a:extLst>
                <a:ext uri="{FF2B5EF4-FFF2-40B4-BE49-F238E27FC236}">
                  <a16:creationId xmlns:a16="http://schemas.microsoft.com/office/drawing/2014/main" id="{5DF7675C-3197-FB4D-9BC8-E974F8A65A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t.png">
              <a:extLst>
                <a:ext uri="{FF2B5EF4-FFF2-40B4-BE49-F238E27FC236}">
                  <a16:creationId xmlns:a16="http://schemas.microsoft.com/office/drawing/2014/main" id="{B909C6F5-5511-E249-B4D4-D76626C298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lu.png">
              <a:extLst>
                <a:ext uri="{FF2B5EF4-FFF2-40B4-BE49-F238E27FC236}">
                  <a16:creationId xmlns:a16="http://schemas.microsoft.com/office/drawing/2014/main" id="{02E726EC-1ADB-DB4B-83AC-0B8612D18A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no.png">
              <a:extLst>
                <a:ext uri="{FF2B5EF4-FFF2-40B4-BE49-F238E27FC236}">
                  <a16:creationId xmlns:a16="http://schemas.microsoft.com/office/drawing/2014/main" id="{896CC8D7-3AA0-A94E-A5A4-0E74A2E9F6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l.png">
              <a:extLst>
                <a:ext uri="{FF2B5EF4-FFF2-40B4-BE49-F238E27FC236}">
                  <a16:creationId xmlns:a16="http://schemas.microsoft.com/office/drawing/2014/main" id="{F04F6FE7-E984-A542-85BA-92F0FB0BD6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pl.png">
              <a:extLst>
                <a:ext uri="{FF2B5EF4-FFF2-40B4-BE49-F238E27FC236}">
                  <a16:creationId xmlns:a16="http://schemas.microsoft.com/office/drawing/2014/main" id="{6CD0BCA0-A133-214D-A0CF-B9E47C9157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t.png">
              <a:extLst>
                <a:ext uri="{FF2B5EF4-FFF2-40B4-BE49-F238E27FC236}">
                  <a16:creationId xmlns:a16="http://schemas.microsoft.com/office/drawing/2014/main" id="{659AE1AE-C68F-1A44-BAE4-458559A7FF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cz.png">
              <a:extLst>
                <a:ext uri="{FF2B5EF4-FFF2-40B4-BE49-F238E27FC236}">
                  <a16:creationId xmlns:a16="http://schemas.microsoft.com/office/drawing/2014/main" id="{3AC7F487-DCBE-994F-8F9D-849F6CC619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ro.png">
              <a:extLst>
                <a:ext uri="{FF2B5EF4-FFF2-40B4-BE49-F238E27FC236}">
                  <a16:creationId xmlns:a16="http://schemas.microsoft.com/office/drawing/2014/main" id="{15B36240-3CF9-A749-ADB9-E5A5E9BA65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se.png">
              <a:extLst>
                <a:ext uri="{FF2B5EF4-FFF2-40B4-BE49-F238E27FC236}">
                  <a16:creationId xmlns:a16="http://schemas.microsoft.com/office/drawing/2014/main" id="{0A00E9F4-E8B3-2C49-A373-D635DC3A9A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h.png">
              <a:extLst>
                <a:ext uri="{FF2B5EF4-FFF2-40B4-BE49-F238E27FC236}">
                  <a16:creationId xmlns:a16="http://schemas.microsoft.com/office/drawing/2014/main" id="{576016C3-E77F-554C-A48C-7A50CAEBD5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uk.png">
              <a:extLst>
                <a:ext uri="{FF2B5EF4-FFF2-40B4-BE49-F238E27FC236}">
                  <a16:creationId xmlns:a16="http://schemas.microsoft.com/office/drawing/2014/main" id="{21EB67D2-8A1F-DF4F-A74C-72CECA3AED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5770FAEF-1BF0-794F-99AF-86F4A76497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863C1F68-B198-B843-8198-014D995EDA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88" name="Picture 87" descr="ca.png">
              <a:extLst>
                <a:ext uri="{FF2B5EF4-FFF2-40B4-BE49-F238E27FC236}">
                  <a16:creationId xmlns:a16="http://schemas.microsoft.com/office/drawing/2014/main" id="{3F51DBA0-865E-2141-BD1C-08FF703073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>
              <a:extLst>
                <a:ext uri="{FF2B5EF4-FFF2-40B4-BE49-F238E27FC236}">
                  <a16:creationId xmlns:a16="http://schemas.microsoft.com/office/drawing/2014/main" id="{55300E48-7C27-9442-A4C7-2D5788EEDE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284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34" r:id="rId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rgbClr val="335E6F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8077D2-44D8-C949-9A73-F0823F3F8B6A}"/>
              </a:ext>
            </a:extLst>
          </p:cNvPr>
          <p:cNvSpPr/>
          <p:nvPr userDrawn="1"/>
        </p:nvSpPr>
        <p:spPr>
          <a:xfrm>
            <a:off x="-6566" y="-2"/>
            <a:ext cx="12198566" cy="6858002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93" name="Picture 92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95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01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02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03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04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05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06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07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08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09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17" name="Picture 116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" name="Picture 117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3648EA2-6243-D841-A5D2-EDAD9B11346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226688" y="6160791"/>
            <a:ext cx="41681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Verdana" charset="0"/>
                <a:ea typeface="MS PGothic" charset="-128"/>
                <a:cs typeface="+mn-cs"/>
              </a:rPr>
              <a:t>Sentinel-5 Science and Applications | Martin and Veihelmann | 2024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Verdana" charset="0"/>
              <a:ea typeface="MS PGothic" charset="-128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4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033" y="-285462"/>
            <a:ext cx="1991822" cy="140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9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81" r:id="rId1"/>
    <p:sldLayoutId id="2147487182" r:id="rId2"/>
    <p:sldLayoutId id="2147487183" r:id="rId3"/>
    <p:sldLayoutId id="2147487184" r:id="rId4"/>
    <p:sldLayoutId id="2147487185" r:id="rId5"/>
    <p:sldLayoutId id="2147487186" r:id="rId6"/>
    <p:sldLayoutId id="2147487187" r:id="rId7"/>
    <p:sldLayoutId id="2147487188" r:id="rId8"/>
    <p:sldLayoutId id="2147487189" r:id="rId9"/>
    <p:sldLayoutId id="2147487190" r:id="rId10"/>
    <p:sldLayoutId id="2147487191" r:id="rId11"/>
    <p:sldLayoutId id="2147487192" r:id="rId12"/>
    <p:sldLayoutId id="2147487193" r:id="rId13"/>
    <p:sldLayoutId id="2147487194" r:id="rId14"/>
    <p:sldLayoutId id="2147487195" r:id="rId15"/>
    <p:sldLayoutId id="2147487196" r:id="rId16"/>
    <p:sldLayoutId id="2147487197" r:id="rId17"/>
    <p:sldLayoutId id="2147487198" r:id="rId18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IE" sz="1000" b="0" baseline="0">
                <a:solidFill>
                  <a:srgbClr val="00B5E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, v, </a:t>
            </a:r>
            <a:endParaRPr lang="de-DE" sz="1000" b="0" baseline="0" dirty="0">
              <a:solidFill>
                <a:srgbClr val="00B5E2"/>
              </a:solidFill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rgbClr val="00B5E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4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00" r:id="rId1"/>
    <p:sldLayoutId id="2147487201" r:id="rId2"/>
    <p:sldLayoutId id="2147487202" r:id="rId3"/>
    <p:sldLayoutId id="2147487203" r:id="rId4"/>
    <p:sldLayoutId id="2147487204" r:id="rId5"/>
    <p:sldLayoutId id="2147487205" r:id="rId6"/>
    <p:sldLayoutId id="2147487206" r:id="rId7"/>
    <p:sldLayoutId id="2147487207" r:id="rId8"/>
    <p:sldLayoutId id="2147487208" r:id="rId9"/>
    <p:sldLayoutId id="2147487209" r:id="rId10"/>
    <p:sldLayoutId id="2147487210" r:id="rId11"/>
    <p:sldLayoutId id="2147487211" r:id="rId12"/>
    <p:sldLayoutId id="2147487212" r:id="rId13"/>
    <p:sldLayoutId id="2147487213" r:id="rId14"/>
    <p:sldLayoutId id="2147487214" r:id="rId15"/>
    <p:sldLayoutId id="2147487215" r:id="rId16"/>
    <p:sldLayoutId id="2147487216" r:id="rId17"/>
    <p:sldLayoutId id="2147487217" r:id="rId18"/>
    <p:sldLayoutId id="2147487218" r:id="rId19"/>
    <p:sldLayoutId id="2147487219" r:id="rId20"/>
    <p:sldLayoutId id="2147487220" r:id="rId21"/>
    <p:sldLayoutId id="2147487221" r:id="rId22"/>
    <p:sldLayoutId id="2147487222" r:id="rId23"/>
    <p:sldLayoutId id="2147487223" r:id="rId24"/>
    <p:sldLayoutId id="2147487224" r:id="rId25"/>
    <p:sldLayoutId id="2147487225" r:id="rId26"/>
    <p:sldLayoutId id="2147487226" r:id="rId27"/>
    <p:sldLayoutId id="2147487227" r:id="rId28"/>
    <p:sldLayoutId id="2147487228" r:id="rId29"/>
    <p:sldLayoutId id="2147487229" r:id="rId30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1" spc="-100" baseline="0">
          <a:solidFill>
            <a:schemeClr val="bg1"/>
          </a:solidFill>
          <a:latin typeface="Arial" panose="020B0604020202020204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1.jpeg"/><Relationship Id="rId7" Type="http://schemas.openxmlformats.org/officeDocument/2006/relationships/image" Target="../media/image62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73.png"/><Relationship Id="rId5" Type="http://schemas.openxmlformats.org/officeDocument/2006/relationships/image" Target="../media/image29.png"/><Relationship Id="rId10" Type="http://schemas.openxmlformats.org/officeDocument/2006/relationships/image" Target="../media/image72.png"/><Relationship Id="rId4" Type="http://schemas.openxmlformats.org/officeDocument/2006/relationships/image" Target="../media/image79.png"/><Relationship Id="rId9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a.int/sentinel-4" TargetMode="External"/><Relationship Id="rId7" Type="http://schemas.openxmlformats.org/officeDocument/2006/relationships/image" Target="../media/image68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hyperlink" Target="https://www.eumetsat.int/launch-mtg-s1-and-copernicus-sentinel-4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umetsat.int/metop-second-generation-a1-and-copernicus-sentinel-5" TargetMode="External"/><Relationship Id="rId3" Type="http://schemas.openxmlformats.org/officeDocument/2006/relationships/image" Target="../media/image69.jpg"/><Relationship Id="rId7" Type="http://schemas.openxmlformats.org/officeDocument/2006/relationships/hyperlink" Target="http://www.esa.int/sentinel-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eg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8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D2508-10A6-8945-A31B-FB5133FA3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3463719"/>
            <a:ext cx="11741010" cy="563779"/>
          </a:xfrm>
        </p:spPr>
        <p:txBody>
          <a:bodyPr/>
          <a:lstStyle/>
          <a:p>
            <a:r>
              <a:rPr lang="it-IT" dirty="0"/>
              <a:t>The Copernicus Missions</a:t>
            </a:r>
            <a:br>
              <a:rPr lang="it-IT" dirty="0"/>
            </a:br>
            <a:r>
              <a:rPr lang="it-IT" dirty="0"/>
              <a:t>Sentinel-4 and Sentinel-5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6F978-949D-1140-97B1-417FBE445B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425" y="4299628"/>
            <a:ext cx="11456440" cy="1778837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it-IT" sz="1600" u="sng" dirty="0"/>
              <a:t>B. Veihelmann</a:t>
            </a:r>
            <a:r>
              <a:rPr lang="it-IT" sz="1600" dirty="0"/>
              <a:t>, R. Lindstrot, </a:t>
            </a:r>
            <a:r>
              <a:rPr lang="it-IT" sz="1600" u="sng" dirty="0"/>
              <a:t>F. </a:t>
            </a:r>
            <a:r>
              <a:rPr lang="it-IT" sz="1600" u="sng" dirty="0" err="1"/>
              <a:t>Rüthrich</a:t>
            </a:r>
            <a:r>
              <a:rPr lang="it-IT" sz="1600" dirty="0"/>
              <a:t>, </a:t>
            </a:r>
            <a:r>
              <a:rPr lang="en-US" sz="1600" dirty="0"/>
              <a:t>Sentinel-4 and Sentinel-5 teams at ESA and EUMETSAT </a:t>
            </a:r>
            <a:endParaRPr lang="it-IT" sz="1600" u="sng" dirty="0"/>
          </a:p>
          <a:p>
            <a:pPr algn="l">
              <a:spcBef>
                <a:spcPts val="0"/>
              </a:spcBef>
            </a:pPr>
            <a:r>
              <a:rPr lang="en-US" sz="1600" dirty="0"/>
              <a:t>Acknowledgements: industrial consortia led by Airbus, Level-2 consortia led by DLR led by S&amp;T, Sentinel-5P community</a:t>
            </a:r>
            <a:endParaRPr lang="en-GB" sz="1100" dirty="0"/>
          </a:p>
          <a:p>
            <a:pPr algn="l">
              <a:spcBef>
                <a:spcPts val="0"/>
              </a:spcBef>
            </a:pPr>
            <a:r>
              <a:rPr lang="it-IT" sz="1600" dirty="0"/>
              <a:t>AC-VC#21, </a:t>
            </a:r>
            <a:r>
              <a:rPr lang="en-A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Takamatsu, Japan</a:t>
            </a:r>
            <a:r>
              <a:rPr lang="it-IT" sz="1600" dirty="0"/>
              <a:t>, June 2025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FA21CB-647A-44FE-A414-E9BF80AB4B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2646" y="104721"/>
            <a:ext cx="1221573" cy="814468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FD1FE85-BDB0-C2A9-9A9B-768B89F6C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610" y="990820"/>
            <a:ext cx="2608609" cy="461524"/>
          </a:xfrm>
          <a:prstGeom prst="rect">
            <a:avLst/>
          </a:prstGeom>
        </p:spPr>
      </p:pic>
      <p:pic>
        <p:nvPicPr>
          <p:cNvPr id="4" name="Picture 3" descr="A logo for a space company&#10;&#10;Description automatically generated">
            <a:extLst>
              <a:ext uri="{FF2B5EF4-FFF2-40B4-BE49-F238E27FC236}">
                <a16:creationId xmlns:a16="http://schemas.microsoft.com/office/drawing/2014/main" id="{B2A9E143-D7C6-937C-A0B1-29C7132C7B2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8000" y="461205"/>
            <a:ext cx="2160000" cy="2145378"/>
          </a:xfrm>
          <a:prstGeom prst="ellipse">
            <a:avLst/>
          </a:prstGeom>
        </p:spPr>
      </p:pic>
      <p:pic>
        <p:nvPicPr>
          <p:cNvPr id="7" name="Picture 2" descr="Sentinel-4 patch">
            <a:extLst>
              <a:ext uri="{FF2B5EF4-FFF2-40B4-BE49-F238E27FC236}">
                <a16:creationId xmlns:a16="http://schemas.microsoft.com/office/drawing/2014/main" id="{6A283E26-1247-4BAD-439F-D341051C0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182" y="453894"/>
            <a:ext cx="2160000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41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0"/>
    </mc:Choice>
    <mc:Fallback xmlns="">
      <p:transition spd="slow" advTm="2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26EA82-FA6B-4DF0-A763-6852D82685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844" y="2432815"/>
            <a:ext cx="3428895" cy="922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E4D2D7-38D7-402A-BF82-786E2AEB91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39393" y="2449287"/>
            <a:ext cx="1860656" cy="1240568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8EAD149-4AAA-45B1-8332-68586F6B07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28" y="4123928"/>
            <a:ext cx="3762447" cy="1122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829361-D8A9-44CC-B7F6-1F830CA2D49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1" y="245223"/>
            <a:ext cx="4084934" cy="2563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5BD1C8-5DE3-4FE9-8750-9837B889388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64" y="1362264"/>
            <a:ext cx="3041736" cy="2150370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175286D5-E9B5-45A9-9AA8-6D5ABB2811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006" y="1178344"/>
            <a:ext cx="4998153" cy="88428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D52E739-B942-4C6F-A32F-82521A233A66}"/>
              </a:ext>
            </a:extLst>
          </p:cNvPr>
          <p:cNvGrpSpPr/>
          <p:nvPr/>
        </p:nvGrpSpPr>
        <p:grpSpPr>
          <a:xfrm>
            <a:off x="4935426" y="3693850"/>
            <a:ext cx="1860656" cy="1538049"/>
            <a:chOff x="6597445" y="2310581"/>
            <a:chExt cx="1860656" cy="153804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8919022-37FA-4EC8-937F-7313BEACA68D}"/>
                </a:ext>
              </a:extLst>
            </p:cNvPr>
            <p:cNvSpPr/>
            <p:nvPr/>
          </p:nvSpPr>
          <p:spPr>
            <a:xfrm>
              <a:off x="6597445" y="2310581"/>
              <a:ext cx="1860656" cy="15380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 descr="Sentinel5 Logo_orange_blau.psd">
              <a:extLst>
                <a:ext uri="{FF2B5EF4-FFF2-40B4-BE49-F238E27FC236}">
                  <a16:creationId xmlns:a16="http://schemas.microsoft.com/office/drawing/2014/main" id="{E51AAD79-884A-4637-8460-B3BBECAE2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231" y="2460566"/>
              <a:ext cx="1612301" cy="1240567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026" name="Picture 1">
            <a:extLst>
              <a:ext uri="{FF2B5EF4-FFF2-40B4-BE49-F238E27FC236}">
                <a16:creationId xmlns:a16="http://schemas.microsoft.com/office/drawing/2014/main" id="{617FAACB-91DB-E81F-15FF-E70EF19DE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78" y="2311269"/>
            <a:ext cx="1893358" cy="84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AEEE40-897B-C0A5-B716-46348DDC9200}"/>
              </a:ext>
            </a:extLst>
          </p:cNvPr>
          <p:cNvSpPr txBox="1"/>
          <p:nvPr/>
        </p:nvSpPr>
        <p:spPr>
          <a:xfrm>
            <a:off x="2338144" y="288996"/>
            <a:ext cx="6965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Thank you for your attention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9946BA5-C1F4-0F79-FB69-C68D61B7093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7889" b="38642"/>
          <a:stretch/>
        </p:blipFill>
        <p:spPr>
          <a:xfrm>
            <a:off x="1510916" y="5600249"/>
            <a:ext cx="10426391" cy="7339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A5C9AE5-E17A-0E55-5A56-D3BD2E2537D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0783" t="33175" r="18180" b="26100"/>
          <a:stretch/>
        </p:blipFill>
        <p:spPr>
          <a:xfrm>
            <a:off x="7434618" y="3512634"/>
            <a:ext cx="4502689" cy="191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81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36" y="13507"/>
            <a:ext cx="12158753" cy="68392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548" y="229187"/>
            <a:ext cx="11887586" cy="572949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Copernicus Missions </a:t>
            </a:r>
            <a:r>
              <a:rPr lang="en-US" dirty="0">
                <a:solidFill>
                  <a:schemeClr val="bg1"/>
                </a:solidFill>
              </a:rPr>
              <a:t>for Atmospheric Composition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829" y="5055144"/>
            <a:ext cx="520069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FFFF00"/>
                </a:solidFill>
              </a:rPr>
              <a:t>Sentinel-4 </a:t>
            </a:r>
            <a:r>
              <a:rPr lang="en-US" sz="2400" b="1" dirty="0">
                <a:solidFill>
                  <a:srgbClr val="FFFF00"/>
                </a:solidFill>
              </a:rPr>
              <a:t>on MTG-S</a:t>
            </a:r>
            <a:endParaRPr lang="en-US" b="1" dirty="0">
              <a:solidFill>
                <a:srgbClr val="FFFF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kern="1200" dirty="0">
                <a:solidFill>
                  <a:srgbClr val="FFFF00"/>
                </a:solidFill>
                <a:latin typeface="Verdana" charset="0"/>
                <a:ea typeface="MS PGothic" charset="-128"/>
                <a:cs typeface="+mn-cs"/>
              </a:rPr>
              <a:t>UV-Vis-NIR (UVN) Imaging Spectrometer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kern="1200" dirty="0">
                <a:solidFill>
                  <a:srgbClr val="FFFF00"/>
                </a:solidFill>
                <a:latin typeface="Verdana" charset="0"/>
                <a:ea typeface="MS PGothic" charset="-128"/>
              </a:rPr>
              <a:t>observing air quality over Europe with hourly revisit time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66941" y="5055144"/>
            <a:ext cx="606807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FFFF00"/>
                </a:solidFill>
              </a:rPr>
              <a:t>Sentinel-5 on </a:t>
            </a:r>
            <a:r>
              <a:rPr lang="en-US" b="1" dirty="0" err="1">
                <a:solidFill>
                  <a:srgbClr val="FFFF00"/>
                </a:solidFill>
              </a:rPr>
              <a:t>MetOp</a:t>
            </a:r>
            <a:r>
              <a:rPr lang="en-US" b="1" dirty="0">
                <a:solidFill>
                  <a:srgbClr val="FFFF00"/>
                </a:solidFill>
              </a:rPr>
              <a:t>-SG 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solidFill>
                  <a:srgbClr val="FFFF00"/>
                </a:solidFill>
              </a:rPr>
              <a:t>UV-Vis-NIR-SWIR (UVNS) Imaging Spectrometer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kern="1200" dirty="0">
                <a:solidFill>
                  <a:srgbClr val="FFFF00"/>
                </a:solidFill>
                <a:latin typeface="Verdana" charset="0"/>
                <a:ea typeface="MS PGothic" charset="-128"/>
              </a:rPr>
              <a:t>For observing the atmospheric composition with daily global coverage</a:t>
            </a:r>
            <a:r>
              <a:rPr lang="en-US" sz="1600" b="1" dirty="0">
                <a:solidFill>
                  <a:srgbClr val="FFFF00"/>
                </a:solidFill>
              </a:rPr>
              <a:t>, LTDN = 09:30 h</a:t>
            </a:r>
            <a:endParaRPr lang="en-US" sz="1600" b="1" kern="1200" dirty="0">
              <a:solidFill>
                <a:srgbClr val="FFFF00"/>
              </a:solidFill>
              <a:latin typeface="Verdana" charset="0"/>
              <a:ea typeface="MS PGothic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68518" y="1217176"/>
            <a:ext cx="3963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Sentinel-5 Precursor </a:t>
            </a:r>
          </a:p>
          <a:p>
            <a:r>
              <a:rPr lang="en-US" b="1" dirty="0">
                <a:solidFill>
                  <a:schemeClr val="bg1"/>
                </a:solidFill>
              </a:rPr>
              <a:t>TROPOMI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LTAN = 13:30 h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11280058" y="579580"/>
            <a:ext cx="1207223" cy="296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29" dirty="0">
                <a:solidFill>
                  <a:schemeClr val="bg1"/>
                </a:solidFill>
              </a:rPr>
              <a:t>Image: ESA</a:t>
            </a:r>
            <a:endParaRPr lang="en-GB" sz="1329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636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3ADA4-AF3A-A070-59AE-135AA19A1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2881F-F266-984F-FB1F-8A6A2ABAD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61" y="157323"/>
            <a:ext cx="10113228" cy="553998"/>
          </a:xfrm>
        </p:spPr>
        <p:txBody>
          <a:bodyPr/>
          <a:lstStyle/>
          <a:p>
            <a:r>
              <a:rPr lang="en-US" dirty="0"/>
              <a:t>Copernicus Sentinel-4</a:t>
            </a:r>
            <a:endParaRPr lang="en-GB" dirty="0"/>
          </a:p>
        </p:txBody>
      </p:sp>
      <p:pic>
        <p:nvPicPr>
          <p:cNvPr id="4" name="Picture 2" descr="Sentinel-4 patch">
            <a:extLst>
              <a:ext uri="{FF2B5EF4-FFF2-40B4-BE49-F238E27FC236}">
                <a16:creationId xmlns:a16="http://schemas.microsoft.com/office/drawing/2014/main" id="{CDD91BBB-04F1-EA0D-2896-015869F3F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59" y="45617"/>
            <a:ext cx="1848282" cy="18482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F99B4E-0BAB-1DE8-FA5D-A7AE21594D3C}"/>
              </a:ext>
            </a:extLst>
          </p:cNvPr>
          <p:cNvSpPr txBox="1">
            <a:spLocks/>
          </p:cNvSpPr>
          <p:nvPr/>
        </p:nvSpPr>
        <p:spPr bwMode="auto">
          <a:xfrm>
            <a:off x="218261" y="1310631"/>
            <a:ext cx="7818479" cy="457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8038" indent="-350838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6525" indent="-492125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2005013" indent="-633413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603500" indent="-7747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Built under the responsibility of ESA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Instruments and L1bPP by a consortium led by Airbus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14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L1 Reference Processor (L1RP) by Huld</a:t>
            </a:r>
            <a:endParaRPr lang="en-US" sz="1400" kern="1200" dirty="0">
              <a:solidFill>
                <a:schemeClr val="bg1"/>
              </a:solidFill>
              <a:latin typeface="Verdana" charset="0"/>
              <a:ea typeface="MS PGothic" charset="-128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Level-2 Operational Processor (L2OP) by a consortium led by DLR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Operated by EUMETSAT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Ground Segment preparation @ EUMETSAT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FM2, integration, processors preparation @ ESA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S4 PFM integrated in MTG-S1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Shipment to Port Canaveral, Florida, US, arrived on 6 May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Launch with Falcon 9 in July 2025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1 July ~14:30 PT, ~17:30 local time (ET)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1 July ~23:30 CEST, ~06:30 JST</a:t>
            </a:r>
            <a:endParaRPr lang="en-GB" kern="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en-GB" kern="0" dirty="0">
              <a:latin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1600" b="1" kern="1200" dirty="0">
              <a:solidFill>
                <a:srgbClr val="FFFF00"/>
              </a:solidFill>
              <a:latin typeface="Verdana" charset="0"/>
              <a:ea typeface="MS PGothic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B6F6AE-0683-639E-88EA-23A264706115}"/>
              </a:ext>
            </a:extLst>
          </p:cNvPr>
          <p:cNvSpPr txBox="1"/>
          <p:nvPr/>
        </p:nvSpPr>
        <p:spPr>
          <a:xfrm>
            <a:off x="218261" y="5589873"/>
            <a:ext cx="112064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Verdana" panose="020B0604030504040204" pitchFamily="34" charset="0"/>
                <a:hlinkClick r:id="rId3"/>
              </a:rPr>
              <a:t>www.esa.int/sentinel-4</a:t>
            </a:r>
            <a:endParaRPr lang="en-GB" sz="1600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hlinkClick r:id="rId4"/>
              </a:rPr>
              <a:t>https://www.eumetsat.int/launch-mtg-s1-and-copernicus-sentinel-4</a:t>
            </a:r>
            <a:endParaRPr lang="en-GB" sz="1600" dirty="0">
              <a:solidFill>
                <a:schemeClr val="bg1"/>
              </a:solidFill>
            </a:endParaRPr>
          </a:p>
          <a:p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16" name="Picture 15" descr="A large ship in the water&#10;&#10;AI-generated content may be incorrect.">
            <a:extLst>
              <a:ext uri="{FF2B5EF4-FFF2-40B4-BE49-F238E27FC236}">
                <a16:creationId xmlns:a16="http://schemas.microsoft.com/office/drawing/2014/main" id="{538C4BC1-E3EB-E83A-094F-9AA4DB9DB8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607" y="4209080"/>
            <a:ext cx="2946091" cy="196406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D03368C-2CA0-E254-FAC8-68572FDCD0AF}"/>
              </a:ext>
            </a:extLst>
          </p:cNvPr>
          <p:cNvGrpSpPr/>
          <p:nvPr/>
        </p:nvGrpSpPr>
        <p:grpSpPr>
          <a:xfrm>
            <a:off x="8895259" y="927339"/>
            <a:ext cx="3078480" cy="3324931"/>
            <a:chOff x="7300842" y="1476329"/>
            <a:chExt cx="3078480" cy="3324931"/>
          </a:xfrm>
        </p:grpSpPr>
        <p:pic>
          <p:nvPicPr>
            <p:cNvPr id="18" name="Picture 17" descr="A large machine in a factory&#10;&#10;AI-generated content may be incorrect.">
              <a:extLst>
                <a:ext uri="{FF2B5EF4-FFF2-40B4-BE49-F238E27FC236}">
                  <a16:creationId xmlns:a16="http://schemas.microsoft.com/office/drawing/2014/main" id="{C8553566-2FE5-BC8A-F6E9-F9DD0E17F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69" t="5450" r="34764" b="40007"/>
            <a:stretch/>
          </p:blipFill>
          <p:spPr>
            <a:xfrm>
              <a:off x="7300842" y="1476329"/>
              <a:ext cx="3078480" cy="332493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9869A42-E962-ED4B-5577-687937B12E00}"/>
                </a:ext>
              </a:extLst>
            </p:cNvPr>
            <p:cNvSpPr txBox="1"/>
            <p:nvPr/>
          </p:nvSpPr>
          <p:spPr>
            <a:xfrm>
              <a:off x="7387747" y="1648659"/>
              <a:ext cx="20818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S4 PFM </a:t>
              </a:r>
            </a:p>
            <a:p>
              <a:r>
                <a:rPr lang="en-GB" sz="1400" b="1" dirty="0"/>
                <a:t>on MTG-S1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2A90B73-71F9-03BA-55E6-A423E284D956}"/>
                </a:ext>
              </a:extLst>
            </p:cNvPr>
            <p:cNvSpPr/>
            <p:nvPr/>
          </p:nvSpPr>
          <p:spPr>
            <a:xfrm>
              <a:off x="8250236" y="1557088"/>
              <a:ext cx="1288044" cy="1287712"/>
            </a:xfrm>
            <a:prstGeom prst="round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4" name="Picture 13" descr="A rocket launching with smoke and clouds of smoke&#10;&#10;AI-generated content may be incorrect.">
            <a:extLst>
              <a:ext uri="{FF2B5EF4-FFF2-40B4-BE49-F238E27FC236}">
                <a16:creationId xmlns:a16="http://schemas.microsoft.com/office/drawing/2014/main" id="{1806016E-F684-6843-DB14-ACC9A4458B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9" t="16000" r="20429" b="12889"/>
          <a:stretch/>
        </p:blipFill>
        <p:spPr>
          <a:xfrm>
            <a:off x="10958190" y="3859395"/>
            <a:ext cx="1040145" cy="221644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BACDC95-06E8-1925-6C97-51888691E948}"/>
              </a:ext>
            </a:extLst>
          </p:cNvPr>
          <p:cNvSpPr txBox="1"/>
          <p:nvPr/>
        </p:nvSpPr>
        <p:spPr>
          <a:xfrm>
            <a:off x="8448152" y="4304158"/>
            <a:ext cx="2081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Cargo ship </a:t>
            </a:r>
          </a:p>
          <a:p>
            <a:r>
              <a:rPr lang="en-GB" sz="1400" b="1" dirty="0"/>
              <a:t>‘</a:t>
            </a:r>
            <a:r>
              <a:rPr lang="en-GB" sz="1400" b="1" i="1" dirty="0"/>
              <a:t>MN Colibri</a:t>
            </a:r>
            <a:r>
              <a:rPr lang="en-GB" sz="1400" b="1" dirty="0"/>
              <a:t>’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D6D31-40E6-9A6D-AC75-A3AEA70A07A1}"/>
              </a:ext>
            </a:extLst>
          </p:cNvPr>
          <p:cNvSpPr txBox="1"/>
          <p:nvPr/>
        </p:nvSpPr>
        <p:spPr>
          <a:xfrm rot="16200000">
            <a:off x="10135164" y="4782638"/>
            <a:ext cx="2081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>
                <a:solidFill>
                  <a:schemeClr val="bg1"/>
                </a:solidFill>
              </a:rPr>
              <a:t>Falcon 9</a:t>
            </a:r>
          </a:p>
        </p:txBody>
      </p:sp>
    </p:spTree>
    <p:extLst>
      <p:ext uri="{BB962C8B-B14F-4D97-AF65-F5344CB8AC3E}">
        <p14:creationId xmlns:p14="http://schemas.microsoft.com/office/powerpoint/2010/main" val="3083026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A705D-CECB-274A-8A9B-3F110E62D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61" y="157323"/>
            <a:ext cx="10113228" cy="553998"/>
          </a:xfrm>
        </p:spPr>
        <p:txBody>
          <a:bodyPr/>
          <a:lstStyle/>
          <a:p>
            <a:r>
              <a:rPr lang="en-US" dirty="0"/>
              <a:t>Copernicus Sentinel-5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261" y="1310631"/>
            <a:ext cx="7818479" cy="457282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Built under the responsibility of ESA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Instruments and L1bPP by a consortium led by Airbus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14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L1bPP extensions by </a:t>
            </a:r>
            <a:r>
              <a:rPr lang="en-GB" sz="1400" kern="1200" dirty="0" err="1">
                <a:solidFill>
                  <a:schemeClr val="bg1"/>
                </a:solidFill>
                <a:latin typeface="Verdana" charset="0"/>
                <a:ea typeface="MS PGothic" charset="-128"/>
              </a:rPr>
              <a:t>Huld</a:t>
            </a:r>
            <a:endParaRPr lang="en-US" sz="1400" kern="1200" dirty="0">
              <a:solidFill>
                <a:schemeClr val="bg1"/>
              </a:solidFill>
              <a:latin typeface="Verdana" charset="0"/>
              <a:ea typeface="MS PGothic" charset="-128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Level-2 Prototype Processor (L2PP) by a consortium led by S&amp;T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Operated by EUMETSAT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Ground Segment preparation @ EUMETSAT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FM2, FM3 integration, processors preparation @ ESA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S5 PFM integrated in MetOp-SG-A1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Now on the ship “</a:t>
            </a:r>
            <a:r>
              <a:rPr lang="en-US" sz="1600" kern="1200" dirty="0" err="1">
                <a:solidFill>
                  <a:schemeClr val="bg1"/>
                </a:solidFill>
                <a:latin typeface="Verdana" charset="0"/>
                <a:ea typeface="MS PGothic" charset="-128"/>
              </a:rPr>
              <a:t>Canopée</a:t>
            </a:r>
            <a:r>
              <a:rPr lang="en-US" sz="16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” to Kourou, French Guiana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Launch with Ariane 6 in August 2025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12 August 17:38 PT, 20:38 ET, 21:38 local time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13 August 02:38 CEST, 09:38 JST</a:t>
            </a:r>
            <a:endParaRPr lang="en-GB" b="0" i="0" u="none" strike="noStrike" baseline="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en-GB" b="0" i="0" u="none" strike="noStrike" baseline="0" dirty="0">
              <a:latin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1600" b="1" kern="1200" dirty="0">
              <a:solidFill>
                <a:srgbClr val="FFFF00"/>
              </a:solidFill>
              <a:latin typeface="Verdana" charset="0"/>
              <a:ea typeface="MS PGothic" charset="-128"/>
            </a:endParaRPr>
          </a:p>
        </p:txBody>
      </p:sp>
      <p:pic>
        <p:nvPicPr>
          <p:cNvPr id="9" name="Picture 8" descr="A large machine in a factory&#10;&#10;Description automatically generated">
            <a:extLst>
              <a:ext uri="{FF2B5EF4-FFF2-40B4-BE49-F238E27FC236}">
                <a16:creationId xmlns:a16="http://schemas.microsoft.com/office/drawing/2014/main" id="{E1CAB769-55EC-F175-BFB0-10D9091F7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160" y="887636"/>
            <a:ext cx="3593008" cy="39728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E8CB3D-39CA-0073-4146-749EEB7FE52A}"/>
              </a:ext>
            </a:extLst>
          </p:cNvPr>
          <p:cNvSpPr txBox="1"/>
          <p:nvPr/>
        </p:nvSpPr>
        <p:spPr>
          <a:xfrm>
            <a:off x="10504556" y="910215"/>
            <a:ext cx="15712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/>
              <a:t>S5 PFM </a:t>
            </a:r>
          </a:p>
          <a:p>
            <a:r>
              <a:rPr lang="en-GB" sz="1100" b="1" dirty="0"/>
              <a:t>On MetOp-SG-A1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E8919A-C8BC-4FDC-B95E-0A8D0F155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2159" y="4879068"/>
            <a:ext cx="2183977" cy="13737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1CD7C2-D765-6AFD-92E3-206B14486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4556" y="4879068"/>
            <a:ext cx="1480613" cy="1373716"/>
          </a:xfrm>
          <a:prstGeom prst="rect">
            <a:avLst/>
          </a:prstGeom>
        </p:spPr>
      </p:pic>
      <p:pic>
        <p:nvPicPr>
          <p:cNvPr id="12" name="Picture 11" descr="A logo for a space company&#10;&#10;Description automatically generated">
            <a:extLst>
              <a:ext uri="{FF2B5EF4-FFF2-40B4-BE49-F238E27FC236}">
                <a16:creationId xmlns:a16="http://schemas.microsoft.com/office/drawing/2014/main" id="{72AB3A8D-64BB-F51A-AD6F-52ED048243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6445" y="82585"/>
            <a:ext cx="1869439" cy="1856783"/>
          </a:xfrm>
          <a:prstGeom prst="ellipse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4A8CF3-CB03-C9AC-9902-85C5E1BAD95C}"/>
              </a:ext>
            </a:extLst>
          </p:cNvPr>
          <p:cNvSpPr/>
          <p:nvPr/>
        </p:nvSpPr>
        <p:spPr>
          <a:xfrm>
            <a:off x="8998658" y="1882182"/>
            <a:ext cx="998782" cy="1003257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6870FC-A8CE-C0C2-5504-E0E2D7E47793}"/>
              </a:ext>
            </a:extLst>
          </p:cNvPr>
          <p:cNvSpPr txBox="1"/>
          <p:nvPr/>
        </p:nvSpPr>
        <p:spPr>
          <a:xfrm>
            <a:off x="218261" y="5348101"/>
            <a:ext cx="94581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76550" algn="l"/>
            <a:endParaRPr lang="en-GB" sz="1600" b="0" i="0" u="none" strike="noStrike" baseline="0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marR="76550" algn="l"/>
            <a:r>
              <a:rPr lang="en-GB" sz="1600" b="0" i="0" u="none" strike="noStrike" baseline="0" dirty="0">
                <a:solidFill>
                  <a:schemeClr val="bg1"/>
                </a:solidFill>
                <a:latin typeface="Verdana" panose="020B0604030504040204" pitchFamily="34" charset="0"/>
                <a:hlinkClick r:id="rId7"/>
              </a:rPr>
              <a:t>www.esa.int/sentinel-5</a:t>
            </a:r>
            <a:endParaRPr lang="en-GB" sz="1600" b="0" i="0" u="none" strike="noStrike" baseline="0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marR="76550" algn="l"/>
            <a:r>
              <a:rPr lang="en-GB" sz="1600" dirty="0">
                <a:solidFill>
                  <a:schemeClr val="bg1"/>
                </a:solidFill>
                <a:hlinkClick r:id="rId8"/>
              </a:rPr>
              <a:t>www.eumetsat.int/metop-second-generation-a1-and-copernicus-sentinel-5</a:t>
            </a:r>
            <a:endParaRPr lang="en-GB" sz="1600" dirty="0">
              <a:solidFill>
                <a:schemeClr val="bg1"/>
              </a:solidFill>
            </a:endParaRPr>
          </a:p>
          <a:p>
            <a:pPr marR="76550" algn="l"/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10DB42-1103-64E7-89D3-22CF04FDE402}"/>
              </a:ext>
            </a:extLst>
          </p:cNvPr>
          <p:cNvSpPr txBox="1"/>
          <p:nvPr/>
        </p:nvSpPr>
        <p:spPr>
          <a:xfrm>
            <a:off x="9640217" y="4906040"/>
            <a:ext cx="8643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 err="1"/>
              <a:t>Canopée</a:t>
            </a:r>
            <a:endParaRPr lang="en-GB" sz="11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146001-651D-8E67-EDD5-2E0C3583BF61}"/>
              </a:ext>
            </a:extLst>
          </p:cNvPr>
          <p:cNvSpPr txBox="1"/>
          <p:nvPr/>
        </p:nvSpPr>
        <p:spPr>
          <a:xfrm>
            <a:off x="11160026" y="4906040"/>
            <a:ext cx="8499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bg1"/>
                </a:solidFill>
              </a:rPr>
              <a:t>Ariane 6</a:t>
            </a:r>
          </a:p>
        </p:txBody>
      </p:sp>
    </p:spTree>
    <p:extLst>
      <p:ext uri="{BB962C8B-B14F-4D97-AF65-F5344CB8AC3E}">
        <p14:creationId xmlns:p14="http://schemas.microsoft.com/office/powerpoint/2010/main" val="276985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A705D-CECB-274A-8A9B-3F110E62D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61" y="141935"/>
            <a:ext cx="10113228" cy="584775"/>
          </a:xfrm>
        </p:spPr>
        <p:txBody>
          <a:bodyPr/>
          <a:lstStyle/>
          <a:p>
            <a:r>
              <a:rPr lang="en-US" sz="3200" dirty="0"/>
              <a:t>Atmospheric </a:t>
            </a:r>
            <a:r>
              <a:rPr lang="en-GB" sz="3200" dirty="0"/>
              <a:t>Sentinels Level-2 Products</a:t>
            </a:r>
            <a:endParaRPr lang="it-IT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CFFB44B-71E8-5577-7E0F-D0DBC7895C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738459"/>
              </p:ext>
            </p:extLst>
          </p:nvPr>
        </p:nvGraphicFramePr>
        <p:xfrm>
          <a:off x="74951" y="901407"/>
          <a:ext cx="6228414" cy="4235045"/>
        </p:xfrm>
        <a:graphic>
          <a:graphicData uri="http://schemas.openxmlformats.org/drawingml/2006/table">
            <a:tbl>
              <a:tblPr firstRow="1" bandRow="1"/>
              <a:tblGrid>
                <a:gridCol w="983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8205">
                  <a:extLst>
                    <a:ext uri="{9D8B030D-6E8A-4147-A177-3AD203B41FA5}">
                      <a16:colId xmlns:a16="http://schemas.microsoft.com/office/drawing/2014/main" val="1484729744"/>
                    </a:ext>
                  </a:extLst>
                </a:gridCol>
                <a:gridCol w="1748205">
                  <a:extLst>
                    <a:ext uri="{9D8B030D-6E8A-4147-A177-3AD203B41FA5}">
                      <a16:colId xmlns:a16="http://schemas.microsoft.com/office/drawing/2014/main" val="3922888157"/>
                    </a:ext>
                  </a:extLst>
                </a:gridCol>
                <a:gridCol w="1748205">
                  <a:extLst>
                    <a:ext uri="{9D8B030D-6E8A-4147-A177-3AD203B41FA5}">
                      <a16:colId xmlns:a16="http://schemas.microsoft.com/office/drawing/2014/main" val="1519077782"/>
                    </a:ext>
                  </a:extLst>
                </a:gridCol>
              </a:tblGrid>
              <a:tr h="3175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endParaRPr lang="en-GB" sz="2000" b="1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191" marR="91191" marT="45595" marB="4559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lang="en-GB" sz="20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S4</a:t>
                      </a:r>
                    </a:p>
                  </a:txBody>
                  <a:tcPr marL="91191" marR="91191" marT="45595" marB="4559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lang="en-GB" sz="20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S5</a:t>
                      </a:r>
                    </a:p>
                  </a:txBody>
                  <a:tcPr marL="91191" marR="91191" marT="45595" marB="4559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lang="en-GB" sz="20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S5P</a:t>
                      </a:r>
                    </a:p>
                  </a:txBody>
                  <a:tcPr marL="91191" marR="91191" marT="45595" marB="4559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4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O</a:t>
                      </a:r>
                      <a:r>
                        <a:rPr lang="en-GB" sz="1400" b="1" baseline="-25000" dirty="0">
                          <a:solidFill>
                            <a:schemeClr val="bg1"/>
                          </a:solidFill>
                          <a:latin typeface="+mn-lt"/>
                        </a:rPr>
                        <a:t>3</a:t>
                      </a:r>
                      <a:endParaRPr lang="en-GB" sz="14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191" marR="9119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TOC &amp;</a:t>
                      </a:r>
                      <a:r>
                        <a:rPr lang="en-GB" sz="1400" b="0" baseline="0" dirty="0">
                          <a:solidFill>
                            <a:schemeClr val="bg1"/>
                          </a:solidFill>
                          <a:latin typeface="+mn-lt"/>
                        </a:rPr>
                        <a:t> TRC</a:t>
                      </a:r>
                      <a:endParaRPr lang="en-GB" sz="14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TOC &amp;</a:t>
                      </a:r>
                      <a:r>
                        <a:rPr lang="en-GB" sz="1400" b="0" baseline="0" dirty="0">
                          <a:solidFill>
                            <a:schemeClr val="bg1"/>
                          </a:solidFill>
                          <a:latin typeface="+mn-lt"/>
                        </a:rPr>
                        <a:t> PRO</a:t>
                      </a:r>
                      <a:endParaRPr lang="en-GB" sz="14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TOC, TRC, </a:t>
                      </a:r>
                      <a:r>
                        <a:rPr lang="en-GB" sz="1400" b="0" baseline="0" dirty="0">
                          <a:solidFill>
                            <a:schemeClr val="bg1"/>
                          </a:solidFill>
                          <a:latin typeface="+mn-lt"/>
                        </a:rPr>
                        <a:t> PRO</a:t>
                      </a:r>
                      <a:endParaRPr lang="en-GB" sz="14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3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NO</a:t>
                      </a:r>
                      <a:r>
                        <a:rPr lang="en-GB" sz="1400" b="1" baseline="-25000" dirty="0">
                          <a:solidFill>
                            <a:schemeClr val="bg1"/>
                          </a:solidFill>
                          <a:latin typeface="+mn-lt"/>
                        </a:rPr>
                        <a:t>2</a:t>
                      </a:r>
                      <a:endParaRPr lang="en-GB" sz="14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191" marR="9119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TOC &amp;</a:t>
                      </a:r>
                      <a:r>
                        <a:rPr lang="en-GB" sz="1400" b="0" baseline="0" dirty="0">
                          <a:solidFill>
                            <a:schemeClr val="bg1"/>
                          </a:solidFill>
                          <a:latin typeface="+mn-lt"/>
                        </a:rPr>
                        <a:t> TRC</a:t>
                      </a:r>
                      <a:endParaRPr lang="en-GB" sz="14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TOC &amp;</a:t>
                      </a:r>
                      <a:r>
                        <a:rPr lang="en-GB" sz="1400" b="0" baseline="0" dirty="0">
                          <a:solidFill>
                            <a:schemeClr val="bg1"/>
                          </a:solidFill>
                          <a:latin typeface="+mn-lt"/>
                        </a:rPr>
                        <a:t> TRC</a:t>
                      </a:r>
                      <a:endParaRPr lang="en-GB" sz="14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TOC &amp;</a:t>
                      </a:r>
                      <a:r>
                        <a:rPr lang="en-GB" sz="1400" b="0" baseline="0" dirty="0">
                          <a:solidFill>
                            <a:schemeClr val="bg1"/>
                          </a:solidFill>
                          <a:latin typeface="+mn-lt"/>
                        </a:rPr>
                        <a:t> TRC</a:t>
                      </a:r>
                      <a:endParaRPr lang="en-GB" sz="14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4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SO</a:t>
                      </a:r>
                      <a:r>
                        <a:rPr lang="en-GB" sz="1400" b="1" baseline="-25000" dirty="0">
                          <a:solidFill>
                            <a:schemeClr val="bg1"/>
                          </a:solidFill>
                          <a:latin typeface="+mn-lt"/>
                        </a:rPr>
                        <a:t>2</a:t>
                      </a:r>
                      <a:endParaRPr lang="en-GB" sz="14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191" marR="9119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TOC</a:t>
                      </a: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TOC</a:t>
                      </a:r>
                      <a:r>
                        <a:rPr lang="en-GB" sz="1400" b="0" baseline="0" dirty="0">
                          <a:solidFill>
                            <a:schemeClr val="bg1"/>
                          </a:solidFill>
                          <a:latin typeface="+mn-lt"/>
                        </a:rPr>
                        <a:t> &amp; layer height</a:t>
                      </a:r>
                      <a:endParaRPr lang="en-GB" sz="14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TOC &amp; Layer height</a:t>
                      </a: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3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HCHO</a:t>
                      </a:r>
                    </a:p>
                  </a:txBody>
                  <a:tcPr marL="91191" marR="9119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TOC</a:t>
                      </a: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TOC</a:t>
                      </a: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TOC</a:t>
                      </a: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93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CHOCHO</a:t>
                      </a:r>
                      <a:endParaRPr lang="en-GB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191" marR="9119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TOC</a:t>
                      </a: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TOC</a:t>
                      </a: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76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Aerosol</a:t>
                      </a:r>
                    </a:p>
                  </a:txBody>
                  <a:tcPr marL="91191" marR="9119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AOD,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Layer</a:t>
                      </a:r>
                      <a:r>
                        <a:rPr lang="en-GB" sz="1400" b="0" baseline="0" dirty="0">
                          <a:solidFill>
                            <a:schemeClr val="bg1"/>
                          </a:solidFill>
                          <a:latin typeface="+mn-lt"/>
                        </a:rPr>
                        <a:t> height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baseline="0" dirty="0">
                          <a:solidFill>
                            <a:schemeClr val="bg1"/>
                          </a:solidFill>
                          <a:latin typeface="+mn-lt"/>
                        </a:rPr>
                        <a:t>UV index</a:t>
                      </a:r>
                      <a:endParaRPr lang="en-GB" sz="14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AOD,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Layer</a:t>
                      </a:r>
                      <a:r>
                        <a:rPr lang="en-GB" sz="1400" b="0" baseline="0" dirty="0">
                          <a:solidFill>
                            <a:schemeClr val="bg1"/>
                          </a:solidFill>
                          <a:latin typeface="+mn-lt"/>
                        </a:rPr>
                        <a:t> height,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baseline="0" dirty="0">
                          <a:solidFill>
                            <a:schemeClr val="bg1"/>
                          </a:solidFill>
                          <a:latin typeface="+mn-lt"/>
                        </a:rPr>
                        <a:t>UV index</a:t>
                      </a:r>
                      <a:endParaRPr lang="en-GB" sz="14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Layer</a:t>
                      </a:r>
                      <a:r>
                        <a:rPr lang="en-GB" sz="1400" b="0" baseline="0" dirty="0">
                          <a:solidFill>
                            <a:schemeClr val="bg1"/>
                          </a:solidFill>
                          <a:latin typeface="+mn-lt"/>
                        </a:rPr>
                        <a:t> height,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baseline="0" dirty="0">
                          <a:solidFill>
                            <a:schemeClr val="bg1"/>
                          </a:solidFill>
                          <a:latin typeface="+mn-lt"/>
                        </a:rPr>
                        <a:t>UV index</a:t>
                      </a:r>
                      <a:endParaRPr lang="en-GB" sz="14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9345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CH</a:t>
                      </a:r>
                      <a:r>
                        <a:rPr lang="en-GB" sz="1400" b="1" baseline="-25000" dirty="0">
                          <a:solidFill>
                            <a:schemeClr val="bg1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91191" marR="9119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TOC</a:t>
                      </a: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TOC</a:t>
                      </a: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3087907"/>
                  </a:ext>
                </a:extLst>
              </a:tr>
              <a:tr h="299345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CO</a:t>
                      </a:r>
                    </a:p>
                  </a:txBody>
                  <a:tcPr marL="91191" marR="9119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TOC</a:t>
                      </a: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TOC</a:t>
                      </a: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174258"/>
                  </a:ext>
                </a:extLst>
              </a:tr>
              <a:tr h="2993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Cloud</a:t>
                      </a:r>
                      <a:endParaRPr lang="en-GB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191" marR="9119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AUX</a:t>
                      </a: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AUX</a:t>
                      </a: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AUX</a:t>
                      </a: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93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Surface</a:t>
                      </a:r>
                      <a:endParaRPr lang="en-GB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191" marR="9119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AUX</a:t>
                      </a: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climatology</a:t>
                      </a: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climatology</a:t>
                      </a: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842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UV</a:t>
                      </a:r>
                    </a:p>
                  </a:txBody>
                  <a:tcPr marL="91191" marR="9119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Near surface downwelling</a:t>
                      </a: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Near surface downwelling</a:t>
                      </a:r>
                    </a:p>
                  </a:txBody>
                  <a:tcPr marL="91191" marR="911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3710483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BD7A1D45-4482-3DE2-087F-2B1EE008AC47}"/>
              </a:ext>
            </a:extLst>
          </p:cNvPr>
          <p:cNvGrpSpPr/>
          <p:nvPr/>
        </p:nvGrpSpPr>
        <p:grpSpPr>
          <a:xfrm>
            <a:off x="3873910" y="5566666"/>
            <a:ext cx="8187064" cy="863784"/>
            <a:chOff x="154949" y="5093309"/>
            <a:chExt cx="8659525" cy="98335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58FC1EC-C9C4-19F6-B7C1-A2CD58170C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7889" b="38642"/>
            <a:stretch/>
          </p:blipFill>
          <p:spPr>
            <a:xfrm>
              <a:off x="218260" y="5425356"/>
              <a:ext cx="8596214" cy="65130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BB25F8-F4E6-C7A7-8381-80302E2E5B26}"/>
                </a:ext>
              </a:extLst>
            </p:cNvPr>
            <p:cNvSpPr txBox="1"/>
            <p:nvPr/>
          </p:nvSpPr>
          <p:spPr>
            <a:xfrm>
              <a:off x="154949" y="5093309"/>
              <a:ext cx="35520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kern="1200" dirty="0">
                  <a:solidFill>
                    <a:schemeClr val="bg1"/>
                  </a:solidFill>
                  <a:latin typeface="Verdana" charset="0"/>
                  <a:ea typeface="MS PGothic" charset="-128"/>
                </a:rPr>
                <a:t>S5 L2PP consortium lead by S&amp;T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C9CF1C3-396E-C553-555C-F029C42C8047}"/>
              </a:ext>
            </a:extLst>
          </p:cNvPr>
          <p:cNvGrpSpPr/>
          <p:nvPr/>
        </p:nvGrpSpPr>
        <p:grpSpPr>
          <a:xfrm>
            <a:off x="8273213" y="3778588"/>
            <a:ext cx="3643244" cy="1830553"/>
            <a:chOff x="134912" y="1830254"/>
            <a:chExt cx="3993625" cy="21222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60C64F7-BE60-EBC7-886A-C6E1EC96F6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783" t="33175" r="18180" b="26100"/>
            <a:stretch/>
          </p:blipFill>
          <p:spPr>
            <a:xfrm>
              <a:off x="218260" y="2197327"/>
              <a:ext cx="3910277" cy="175515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B6E1BF-1989-67D2-4A8E-8514F52AADE7}"/>
                </a:ext>
              </a:extLst>
            </p:cNvPr>
            <p:cNvSpPr txBox="1"/>
            <p:nvPr/>
          </p:nvSpPr>
          <p:spPr>
            <a:xfrm>
              <a:off x="134912" y="1830254"/>
              <a:ext cx="35889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kern="1200" dirty="0">
                  <a:solidFill>
                    <a:schemeClr val="bg1"/>
                  </a:solidFill>
                  <a:latin typeface="Verdana" charset="0"/>
                  <a:ea typeface="MS PGothic" charset="-128"/>
                </a:rPr>
                <a:t>S4 L2OP consortium lead by DLR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BF825D1-6BB8-E6DA-516B-3F7CB0AD0627}"/>
              </a:ext>
            </a:extLst>
          </p:cNvPr>
          <p:cNvGrpSpPr/>
          <p:nvPr/>
        </p:nvGrpSpPr>
        <p:grpSpPr>
          <a:xfrm>
            <a:off x="7928205" y="1060858"/>
            <a:ext cx="2403284" cy="2378592"/>
            <a:chOff x="10137921" y="1814989"/>
            <a:chExt cx="1821518" cy="2190376"/>
          </a:xfrm>
        </p:grpSpPr>
        <p:sp>
          <p:nvSpPr>
            <p:cNvPr id="9" name="Flowchart: Alternate Process 8">
              <a:extLst>
                <a:ext uri="{FF2B5EF4-FFF2-40B4-BE49-F238E27FC236}">
                  <a16:creationId xmlns:a16="http://schemas.microsoft.com/office/drawing/2014/main" id="{4854A84E-37C1-C513-D94B-1CCE0F52513F}"/>
                </a:ext>
              </a:extLst>
            </p:cNvPr>
            <p:cNvSpPr/>
            <p:nvPr/>
          </p:nvSpPr>
          <p:spPr>
            <a:xfrm rot="16200000">
              <a:off x="9517639" y="2936198"/>
              <a:ext cx="1726104" cy="412230"/>
            </a:xfrm>
            <a:prstGeom prst="flowChartAlternateProces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/>
                <a:t>Breadboard (BB)</a:t>
              </a:r>
            </a:p>
          </p:txBody>
        </p:sp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id="{AA1A6046-3637-82AB-051E-34D55B019C9C}"/>
                </a:ext>
              </a:extLst>
            </p:cNvPr>
            <p:cNvSpPr/>
            <p:nvPr/>
          </p:nvSpPr>
          <p:spPr>
            <a:xfrm rot="16200000">
              <a:off x="10190945" y="2936198"/>
              <a:ext cx="1726104" cy="412230"/>
            </a:xfrm>
            <a:prstGeom prst="flowChartAlternateProces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/>
                <a:t>Verification</a:t>
              </a:r>
            </a:p>
          </p:txBody>
        </p:sp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7BFE0FEC-B1E1-27F7-EE80-92F9AA04C15A}"/>
                </a:ext>
              </a:extLst>
            </p:cNvPr>
            <p:cNvSpPr/>
            <p:nvPr/>
          </p:nvSpPr>
          <p:spPr>
            <a:xfrm rot="16200000">
              <a:off x="10864250" y="2936198"/>
              <a:ext cx="1726104" cy="412230"/>
            </a:xfrm>
            <a:prstGeom prst="flowChartAlternateProces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/>
                <a:t>Implementation</a:t>
              </a: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11900977-B454-8C61-2DAC-266B2DFFE5FF}"/>
                </a:ext>
              </a:extLst>
            </p:cNvPr>
            <p:cNvSpPr/>
            <p:nvPr/>
          </p:nvSpPr>
          <p:spPr>
            <a:xfrm>
              <a:off x="10137921" y="1814989"/>
              <a:ext cx="1821518" cy="517161"/>
            </a:xfrm>
            <a:prstGeom prst="triangle">
              <a:avLst>
                <a:gd name="adj" fmla="val 49645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/>
                <a:t>L2</a:t>
              </a:r>
            </a:p>
            <a:p>
              <a:pPr algn="ctr"/>
              <a:endParaRPr lang="en-GB" sz="1600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1929239-E9B9-A8CC-50D5-E94D8F052C5B}"/>
              </a:ext>
            </a:extLst>
          </p:cNvPr>
          <p:cNvSpPr txBox="1"/>
          <p:nvPr/>
        </p:nvSpPr>
        <p:spPr>
          <a:xfrm>
            <a:off x="1009934" y="5153560"/>
            <a:ext cx="2305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2">
                    <a:lumMod val="75000"/>
                  </a:schemeClr>
                </a:solidFill>
              </a:rPr>
              <a:t>TOC = total column</a:t>
            </a:r>
          </a:p>
          <a:p>
            <a:r>
              <a:rPr lang="en-GB" sz="1200" dirty="0">
                <a:solidFill>
                  <a:schemeClr val="bg2">
                    <a:lumMod val="75000"/>
                  </a:schemeClr>
                </a:solidFill>
              </a:rPr>
              <a:t>TRC = tropospheric column</a:t>
            </a:r>
          </a:p>
          <a:p>
            <a:r>
              <a:rPr lang="en-GB" sz="1200" dirty="0">
                <a:solidFill>
                  <a:schemeClr val="bg2">
                    <a:lumMod val="75000"/>
                  </a:schemeClr>
                </a:solidFill>
              </a:rPr>
              <a:t>PRO = profile</a:t>
            </a:r>
          </a:p>
        </p:txBody>
      </p:sp>
    </p:spTree>
    <p:extLst>
      <p:ext uri="{BB962C8B-B14F-4D97-AF65-F5344CB8AC3E}">
        <p14:creationId xmlns:p14="http://schemas.microsoft.com/office/powerpoint/2010/main" val="1650592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A705D-CECB-274A-8A9B-3F110E62D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289" y="181592"/>
            <a:ext cx="10085650" cy="521793"/>
          </a:xfrm>
        </p:spPr>
        <p:txBody>
          <a:bodyPr/>
          <a:lstStyle/>
          <a:p>
            <a:r>
              <a:rPr lang="en-US" sz="2792" kern="1200"/>
              <a:t>AO Call Calibration &amp; Validation (Cal/Val) </a:t>
            </a:r>
            <a:endParaRPr lang="it-IT" sz="2792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09" y="937094"/>
            <a:ext cx="11731583" cy="2542160"/>
          </a:xfrm>
        </p:spPr>
        <p:txBody>
          <a:bodyPr/>
          <a:lstStyle/>
          <a:p>
            <a:pPr marL="748861" lvl="1" indent="-284978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1596" kern="1200" dirty="0">
                <a:solidFill>
                  <a:schemeClr val="bg1"/>
                </a:solidFill>
                <a:latin typeface="Verdana" charset="0"/>
                <a:ea typeface="MS PGothic" charset="-128"/>
                <a:cs typeface="+mn-cs"/>
              </a:rPr>
              <a:t>Joint ESA &amp; EUMETSAT AO Call for Sentinel-4 and Sentinel-5 issued July 2024 to</a:t>
            </a:r>
          </a:p>
          <a:p>
            <a:pPr marL="1345732" lvl="2" indent="-284978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sz="1596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Trigger &amp; coordinate Cal/Val activities</a:t>
            </a:r>
          </a:p>
          <a:p>
            <a:pPr marL="1345732" lvl="2" indent="-284978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sz="1596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Establish in-flight data quality, verify that performance targets are met</a:t>
            </a:r>
          </a:p>
          <a:p>
            <a:pPr marL="748861" lvl="1" indent="-284978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96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22 proposals received for Cal/Val activities using ground-based, model, and other satellite data </a:t>
            </a:r>
          </a:p>
          <a:p>
            <a:pPr marL="748861" lvl="1" indent="-284978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96" kern="1200" dirty="0">
                <a:solidFill>
                  <a:schemeClr val="bg1"/>
                </a:solidFill>
                <a:latin typeface="Verdana" charset="0"/>
                <a:ea typeface="MS PGothic" charset="-128"/>
                <a:cs typeface="+mn-cs"/>
              </a:rPr>
              <a:t>Cal/Val Preparation Workshop 16-18 June 2025 @ EUMETSAT, Darmstadt, DE</a:t>
            </a:r>
          </a:p>
          <a:p>
            <a:pPr marL="748861" lvl="1" indent="-284978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96" kern="1200" dirty="0">
                <a:solidFill>
                  <a:schemeClr val="bg1"/>
                </a:solidFill>
                <a:latin typeface="Verdana" charset="0"/>
                <a:ea typeface="MS PGothic" charset="-128"/>
                <a:cs typeface="+mn-cs"/>
              </a:rPr>
              <a:t>Next steps after launches</a:t>
            </a:r>
          </a:p>
          <a:p>
            <a:pPr marL="1345732" lvl="2" indent="-284978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sz="1596" kern="1200" dirty="0">
                <a:solidFill>
                  <a:schemeClr val="bg1"/>
                </a:solidFill>
                <a:latin typeface="Verdana" charset="0"/>
                <a:ea typeface="MS PGothic" charset="-128"/>
                <a:cs typeface="+mn-cs"/>
              </a:rPr>
              <a:t>Health check of in-flight Level-1 and Level-2 data at ESA </a:t>
            </a:r>
          </a:p>
          <a:p>
            <a:pPr marL="1345732" lvl="2" indent="-284978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sz="1596" kern="1200" dirty="0">
                <a:solidFill>
                  <a:schemeClr val="bg1"/>
                </a:solidFill>
                <a:latin typeface="Verdana" charset="0"/>
                <a:ea typeface="MS PGothic" charset="-128"/>
                <a:cs typeface="+mn-cs"/>
              </a:rPr>
              <a:t>Checks and ramping up processing chains at EUMETSAT</a:t>
            </a:r>
          </a:p>
          <a:p>
            <a:pPr marL="1345732" lvl="2" indent="-284978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sz="1596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Staggered approach to </a:t>
            </a:r>
            <a:r>
              <a:rPr lang="en-US" sz="1596" kern="1200" dirty="0">
                <a:solidFill>
                  <a:schemeClr val="bg1"/>
                </a:solidFill>
                <a:latin typeface="Verdana" charset="0"/>
                <a:ea typeface="MS PGothic" charset="-128"/>
                <a:cs typeface="+mn-cs"/>
              </a:rPr>
              <a:t>start </a:t>
            </a:r>
            <a:r>
              <a:rPr lang="en-US" sz="1596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Cal/Val activities: ASAP per product</a:t>
            </a:r>
            <a:endParaRPr lang="en-US" kern="1200" dirty="0">
              <a:solidFill>
                <a:schemeClr val="bg1"/>
              </a:solidFill>
              <a:latin typeface="Verdana" charset="0"/>
              <a:ea typeface="MS PGothic" charset="-128"/>
              <a:cs typeface="+mn-cs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856EC625-6F55-03E9-81B9-ADC54B310EAB}"/>
              </a:ext>
            </a:extLst>
          </p:cNvPr>
          <p:cNvSpPr/>
          <p:nvPr/>
        </p:nvSpPr>
        <p:spPr>
          <a:xfrm>
            <a:off x="423550" y="5132451"/>
            <a:ext cx="11344901" cy="11551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4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253C7E-08B1-1E8B-194A-C7498A099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892" y="5501531"/>
            <a:ext cx="434020" cy="4169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F0C8C3-515E-BDA5-98A5-7F88DD604C84}"/>
              </a:ext>
            </a:extLst>
          </p:cNvPr>
          <p:cNvSpPr txBox="1"/>
          <p:nvPr/>
        </p:nvSpPr>
        <p:spPr>
          <a:xfrm>
            <a:off x="6651150" y="4689170"/>
            <a:ext cx="1195502" cy="736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96">
                <a:solidFill>
                  <a:srgbClr val="FFCC4E"/>
                </a:solidFill>
              </a:rPr>
              <a:t>Public release of products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5B526F-E12D-8A80-4C10-8F16E5CA70C9}"/>
              </a:ext>
            </a:extLst>
          </p:cNvPr>
          <p:cNvSpPr/>
          <p:nvPr/>
        </p:nvSpPr>
        <p:spPr>
          <a:xfrm>
            <a:off x="2993219" y="5501531"/>
            <a:ext cx="3824123" cy="41696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94"/>
              <a:t>AO Activities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602E65-8985-4F32-DAC4-97BEB101C72A}"/>
              </a:ext>
            </a:extLst>
          </p:cNvPr>
          <p:cNvSpPr/>
          <p:nvPr/>
        </p:nvSpPr>
        <p:spPr>
          <a:xfrm>
            <a:off x="7160651" y="5425821"/>
            <a:ext cx="176497" cy="55891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4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3F967-BC4B-1C1C-EBB7-6C53B3D09D94}"/>
              </a:ext>
            </a:extLst>
          </p:cNvPr>
          <p:cNvSpPr txBox="1"/>
          <p:nvPr/>
        </p:nvSpPr>
        <p:spPr>
          <a:xfrm>
            <a:off x="1797719" y="4689170"/>
            <a:ext cx="1195502" cy="736488"/>
          </a:xfrm>
          <a:prstGeom prst="rect">
            <a:avLst/>
          </a:prstGeom>
          <a:noFill/>
        </p:spPr>
        <p:txBody>
          <a:bodyPr wrap="square" lIns="91191" tIns="45595" rIns="91191" bIns="45595" rtlCol="0" anchor="t">
            <a:spAutoFit/>
          </a:bodyPr>
          <a:lstStyle/>
          <a:p>
            <a:pPr algn="ctr"/>
            <a:r>
              <a:rPr lang="en-GB" sz="1396" dirty="0">
                <a:solidFill>
                  <a:srgbClr val="FFCC4E"/>
                </a:solidFill>
                <a:latin typeface="Verdana"/>
                <a:ea typeface="Verdana"/>
              </a:rPr>
              <a:t>Launch</a:t>
            </a:r>
          </a:p>
          <a:p>
            <a:pPr algn="ctr"/>
            <a:r>
              <a:rPr lang="en-GB" sz="1396" dirty="0">
                <a:solidFill>
                  <a:srgbClr val="FFCC4E"/>
                </a:solidFill>
                <a:latin typeface="Verdana"/>
                <a:ea typeface="Verdana"/>
              </a:rPr>
              <a:t>Jul/Aug 2025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38CEFFE-7F7F-626C-59E1-F1DEC6E17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050" y="3172897"/>
            <a:ext cx="2895073" cy="51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0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ompany's process&#10;&#10;Description automatically generated">
            <a:extLst>
              <a:ext uri="{FF2B5EF4-FFF2-40B4-BE49-F238E27FC236}">
                <a16:creationId xmlns:a16="http://schemas.microsoft.com/office/drawing/2014/main" id="{71CE25BD-1C97-2A82-535B-1B2D5B447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11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F83DB6-36D5-B1C7-9C77-331F1E4B1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Segment Status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12F747-B84C-41CF-0176-543377CE20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9419077" cy="5262675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dirty="0"/>
              <a:t>S4</a:t>
            </a:r>
          </a:p>
          <a:p>
            <a:pPr lvl="1"/>
            <a:r>
              <a:rPr lang="en-US" dirty="0">
                <a:effectLst/>
              </a:rPr>
              <a:t>The operational Ground Segment will be ready in Q3 2026</a:t>
            </a:r>
            <a:endParaRPr lang="en-US" dirty="0"/>
          </a:p>
          <a:p>
            <a:pPr lvl="1"/>
            <a:r>
              <a:rPr lang="en-US" dirty="0">
                <a:effectLst/>
              </a:rPr>
              <a:t>The gap is filled by a fully </a:t>
            </a:r>
            <a:r>
              <a:rPr lang="en-US" dirty="0" err="1">
                <a:effectLst/>
              </a:rPr>
              <a:t>operationalised</a:t>
            </a:r>
            <a:r>
              <a:rPr lang="en-US" dirty="0">
                <a:effectLst/>
              </a:rPr>
              <a:t> version of the S4 L1 Reference Processor</a:t>
            </a:r>
            <a:endParaRPr lang="en-US" dirty="0"/>
          </a:p>
          <a:p>
            <a:pPr lvl="1"/>
            <a:r>
              <a:rPr lang="en-US" dirty="0">
                <a:effectLst/>
              </a:rPr>
              <a:t>Cross-comparison activities of both processors are planned to conclude before the end of the L1 Cal/Val phase</a:t>
            </a:r>
            <a:endParaRPr lang="en-US" dirty="0"/>
          </a:p>
          <a:p>
            <a:pPr>
              <a:buNone/>
            </a:pPr>
            <a:r>
              <a:rPr lang="en-US" dirty="0">
                <a:effectLst/>
              </a:rPr>
              <a:t>S5</a:t>
            </a:r>
            <a:endParaRPr lang="en-US" dirty="0"/>
          </a:p>
          <a:p>
            <a:pPr lvl="1"/>
            <a:r>
              <a:rPr lang="en-US" dirty="0"/>
              <a:t>Cal/Val will be done with the S5 L1 Reference Processor</a:t>
            </a:r>
          </a:p>
          <a:p>
            <a:pPr lvl="1"/>
            <a:r>
              <a:rPr lang="en-US" dirty="0"/>
              <a:t>The operational ground segment will take over after the L1 Cal/Val phase</a:t>
            </a:r>
          </a:p>
          <a:p>
            <a:endParaRPr lang="en-IE" dirty="0"/>
          </a:p>
        </p:txBody>
      </p:sp>
      <p:pic>
        <p:nvPicPr>
          <p:cNvPr id="6" name="Picture 5" descr="A close up of a computer&#10;&#10;AI-generated content may be incorrect.">
            <a:extLst>
              <a:ext uri="{FF2B5EF4-FFF2-40B4-BE49-F238E27FC236}">
                <a16:creationId xmlns:a16="http://schemas.microsoft.com/office/drawing/2014/main" id="{6C60F221-3ADA-B83F-6DC8-1ABA29C0B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747" y="4103988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32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rcular chart with different colored circles&#10;&#10;AI-generated content may be incorrect.">
            <a:extLst>
              <a:ext uri="{FF2B5EF4-FFF2-40B4-BE49-F238E27FC236}">
                <a16:creationId xmlns:a16="http://schemas.microsoft.com/office/drawing/2014/main" id="{32573B7E-7736-9167-4E0B-C490A2CD5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" r="18851"/>
          <a:stretch/>
        </p:blipFill>
        <p:spPr>
          <a:xfrm>
            <a:off x="4861710" y="1018726"/>
            <a:ext cx="7116024" cy="55831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3465EE-F97F-E51B-5143-0B2C17D02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S4 and S5 Cal/Val Plan</a:t>
            </a:r>
            <a:endParaRPr lang="en-IE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F2C9044-EE48-FC09-7E38-11DFDCB4FC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5081855" cy="5262675"/>
          </a:xfrm>
        </p:spPr>
        <p:txBody>
          <a:bodyPr numCol="1" spcCol="144000">
            <a:normAutofit/>
          </a:bodyPr>
          <a:lstStyle/>
          <a:p>
            <a:pPr marL="0" indent="0">
              <a:buNone/>
            </a:pPr>
            <a:r>
              <a:rPr lang="en-GB" sz="1800" dirty="0"/>
              <a:t>Joint plan for activities of calibration and validation </a:t>
            </a:r>
            <a:br>
              <a:rPr lang="en-GB" sz="1800" dirty="0"/>
            </a:br>
            <a:r>
              <a:rPr lang="en-GB" sz="1800" dirty="0"/>
              <a:t>for Sentinel-4 and Sentinel-5 </a:t>
            </a:r>
            <a:r>
              <a:rPr lang="en-GB" sz="1800" kern="0" dirty="0"/>
              <a:t>d</a:t>
            </a:r>
            <a:r>
              <a:rPr lang="en-GB" sz="1800" dirty="0"/>
              <a:t>uring commissioning and routine operations</a:t>
            </a:r>
          </a:p>
          <a:p>
            <a:pPr marL="0" indent="0">
              <a:buNone/>
            </a:pPr>
            <a:endParaRPr lang="en-GB" sz="1800" kern="0" dirty="0"/>
          </a:p>
          <a:p>
            <a:pPr>
              <a:buFontTx/>
              <a:buChar char="-"/>
            </a:pPr>
            <a:r>
              <a:rPr lang="en-GB" sz="1800" b="1" dirty="0"/>
              <a:t>Ad-hoc activities</a:t>
            </a:r>
          </a:p>
          <a:p>
            <a:pPr lvl="1">
              <a:buFontTx/>
              <a:buChar char="-"/>
            </a:pPr>
            <a:r>
              <a:rPr lang="en-GB" sz="1400" dirty="0"/>
              <a:t>Formal testing (one-off)</a:t>
            </a:r>
          </a:p>
          <a:p>
            <a:pPr lvl="1">
              <a:buFontTx/>
              <a:buChar char="-"/>
            </a:pPr>
            <a:r>
              <a:rPr lang="en-GB" sz="1400" dirty="0"/>
              <a:t>CKD Validation and Update </a:t>
            </a:r>
          </a:p>
          <a:p>
            <a:pPr marL="562722" lvl="1" indent="0">
              <a:buNone/>
            </a:pPr>
            <a:endParaRPr lang="en-GB" sz="1400" dirty="0"/>
          </a:p>
          <a:p>
            <a:pPr>
              <a:buFontTx/>
              <a:buChar char="-"/>
            </a:pPr>
            <a:r>
              <a:rPr lang="en-GB" sz="1800" b="1" dirty="0"/>
              <a:t>Performance monitoring</a:t>
            </a:r>
          </a:p>
          <a:p>
            <a:pPr lvl="1">
              <a:buFontTx/>
              <a:buChar char="-"/>
            </a:pPr>
            <a:r>
              <a:rPr lang="en-GB" sz="1400" kern="0" dirty="0"/>
              <a:t>Routine processing using Offline Environment</a:t>
            </a:r>
            <a:br>
              <a:rPr lang="en-GB" sz="1400" kern="0" dirty="0"/>
            </a:br>
            <a:r>
              <a:rPr lang="en-GB" sz="1400" kern="0" dirty="0"/>
              <a:t>(e.g. </a:t>
            </a:r>
            <a:r>
              <a:rPr lang="en-GB" sz="1400" dirty="0"/>
              <a:t>UVNS-STAR, MICMICS, PIQMICS)</a:t>
            </a:r>
            <a:r>
              <a:rPr lang="en-GB" sz="1400" kern="0" dirty="0"/>
              <a:t> </a:t>
            </a:r>
          </a:p>
          <a:p>
            <a:pPr lvl="1">
              <a:buFontTx/>
              <a:buChar char="-"/>
            </a:pPr>
            <a:r>
              <a:rPr lang="en-GB" sz="1400" dirty="0"/>
              <a:t>Includes routine validation of L2</a:t>
            </a:r>
            <a:endParaRPr lang="en-GB" sz="1400" kern="0" dirty="0"/>
          </a:p>
          <a:p>
            <a:pPr lvl="1">
              <a:buFontTx/>
              <a:buChar char="-"/>
            </a:pPr>
            <a:r>
              <a:rPr lang="en-GB" sz="1400" dirty="0"/>
              <a:t>Scheduled</a:t>
            </a:r>
            <a:r>
              <a:rPr lang="en-GB" sz="1400" kern="0" dirty="0"/>
              <a:t> reporting of instrument and product quality</a:t>
            </a:r>
          </a:p>
          <a:p>
            <a:pPr marL="562722" lvl="1" indent="0">
              <a:buNone/>
            </a:pPr>
            <a:endParaRPr lang="en-GB" sz="1400" kern="0" dirty="0"/>
          </a:p>
          <a:p>
            <a:pPr>
              <a:buFontTx/>
              <a:buChar char="-"/>
            </a:pPr>
            <a:r>
              <a:rPr lang="en-GB" sz="1800" b="1" kern="0" dirty="0"/>
              <a:t>Community activities</a:t>
            </a:r>
          </a:p>
          <a:p>
            <a:pPr lvl="1">
              <a:buFontTx/>
              <a:buChar char="-"/>
            </a:pPr>
            <a:r>
              <a:rPr lang="en-GB" sz="1400" dirty="0"/>
              <a:t>Service Contracts for L1 and L2 activities</a:t>
            </a:r>
          </a:p>
          <a:p>
            <a:pPr lvl="1">
              <a:buFontTx/>
              <a:buChar char="-"/>
            </a:pPr>
            <a:r>
              <a:rPr lang="en-GB" sz="1400" dirty="0"/>
              <a:t>AO Call for external L2 products validation</a:t>
            </a:r>
          </a:p>
          <a:p>
            <a:pPr marL="0" indent="0">
              <a:buNone/>
            </a:pPr>
            <a:endParaRPr lang="en-GB" sz="1800" kern="0" dirty="0"/>
          </a:p>
          <a:p>
            <a:pPr marL="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39932229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5.xml><?xml version="1.0" encoding="utf-8"?>
<a:theme xmlns:a="http://schemas.openxmlformats.org/drawingml/2006/main" name="1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6.xml><?xml version="1.0" encoding="utf-8"?>
<a:theme xmlns:a="http://schemas.openxmlformats.org/drawingml/2006/main" name="Title &amp; Seperator Slides">
  <a:themeElements>
    <a:clrScheme name="EUMETSAT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 Font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ll Designs).pptx" id="{12443F55-906A-4ACB-9A2F-98B2EB5A6081}" vid="{34CB0787-89DC-4D21-9BBE-BF3E5B2193ED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0</TotalTime>
  <Words>875</Words>
  <Application>Microsoft Office PowerPoint</Application>
  <PresentationFormat>ワイド画面</PresentationFormat>
  <Paragraphs>156</Paragraphs>
  <Slides>10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6</vt:i4>
      </vt:variant>
      <vt:variant>
        <vt:lpstr>スライド タイトル</vt:lpstr>
      </vt:variant>
      <vt:variant>
        <vt:i4>10</vt:i4>
      </vt:variant>
    </vt:vector>
  </HeadingPairs>
  <TitlesOfParts>
    <vt:vector size="25" baseType="lpstr">
      <vt:lpstr>Arial</vt:lpstr>
      <vt:lpstr>Bahnschrift Light</vt:lpstr>
      <vt:lpstr>Bahnschrift SemiLight</vt:lpstr>
      <vt:lpstr>Calibri</vt:lpstr>
      <vt:lpstr>Century Gothic</vt:lpstr>
      <vt:lpstr>Courier New</vt:lpstr>
      <vt:lpstr>Roboto</vt:lpstr>
      <vt:lpstr>Tahoma</vt:lpstr>
      <vt:lpstr>Verdana</vt:lpstr>
      <vt:lpstr>ESA_Presentation_DARK</vt:lpstr>
      <vt:lpstr>ESA_Presentation_DARK_BG</vt:lpstr>
      <vt:lpstr>ESA_Presentation_CLEAR</vt:lpstr>
      <vt:lpstr>ESA_Presentation_CLEAR_BG</vt:lpstr>
      <vt:lpstr>1_ESA_Presentation_DARK</vt:lpstr>
      <vt:lpstr>Title &amp; Seperator Slides</vt:lpstr>
      <vt:lpstr>The Copernicus Missions Sentinel-4 and Sentinel-5 </vt:lpstr>
      <vt:lpstr>Copernicus Missions for Atmospheric Composition</vt:lpstr>
      <vt:lpstr>Copernicus Sentinel-4</vt:lpstr>
      <vt:lpstr>Copernicus Sentinel-5</vt:lpstr>
      <vt:lpstr>Atmospheric Sentinels Level-2 Products</vt:lpstr>
      <vt:lpstr>AO Call Calibration &amp; Validation (Cal/Val) </vt:lpstr>
      <vt:lpstr>PowerPoint プレゼンテーション</vt:lpstr>
      <vt:lpstr>Ground Segment Status</vt:lpstr>
      <vt:lpstr>S4 and S5 Cal/Val Plan</vt:lpstr>
      <vt:lpstr>PowerPoint プレゼンテーション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PowerPoint Presentation</dc:subject>
  <dc:creator>Name Surname</dc:creator>
  <cp:lastModifiedBy>yourname</cp:lastModifiedBy>
  <cp:revision>1588</cp:revision>
  <cp:lastPrinted>2023-09-12T07:39:21Z</cp:lastPrinted>
  <dcterms:created xsi:type="dcterms:W3CDTF">2015-07-01T15:01:13Z</dcterms:created>
  <dcterms:modified xsi:type="dcterms:W3CDTF">2025-06-10T23:06:00Z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true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Issue Date">
    <vt:filetime>2015-06-30T22:00:00Z</vt:filetime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MSIP_Label_3976fa30-1907-4356-8241-62ea5e1c0256_Enabled">
    <vt:lpwstr>true</vt:lpwstr>
  </property>
  <property fmtid="{D5CDD505-2E9C-101B-9397-08002B2CF9AE}" pid="30" name="MSIP_Label_3976fa30-1907-4356-8241-62ea5e1c0256_SetDate">
    <vt:lpwstr>2022-08-04T10:16:36Z</vt:lpwstr>
  </property>
  <property fmtid="{D5CDD505-2E9C-101B-9397-08002B2CF9AE}" pid="31" name="MSIP_Label_3976fa30-1907-4356-8241-62ea5e1c0256_Method">
    <vt:lpwstr>Standard</vt:lpwstr>
  </property>
  <property fmtid="{D5CDD505-2E9C-101B-9397-08002B2CF9AE}" pid="32" name="MSIP_Label_3976fa30-1907-4356-8241-62ea5e1c0256_Name">
    <vt:lpwstr>ESA UNCLASSIFIED – For ESA Official Use Only</vt:lpwstr>
  </property>
  <property fmtid="{D5CDD505-2E9C-101B-9397-08002B2CF9AE}" pid="33" name="MSIP_Label_3976fa30-1907-4356-8241-62ea5e1c0256_SiteId">
    <vt:lpwstr>9a5cacd0-2bef-4dd7-ac5c-7ebe1f54f495</vt:lpwstr>
  </property>
  <property fmtid="{D5CDD505-2E9C-101B-9397-08002B2CF9AE}" pid="34" name="MSIP_Label_3976fa30-1907-4356-8241-62ea5e1c0256_ActionId">
    <vt:lpwstr>2ce911d9-b406-47e4-8bfa-2012aadee763</vt:lpwstr>
  </property>
  <property fmtid="{D5CDD505-2E9C-101B-9397-08002B2CF9AE}" pid="35" name="MSIP_Label_3976fa30-1907-4356-8241-62ea5e1c0256_ContentBits">
    <vt:lpwstr>0</vt:lpwstr>
  </property>
</Properties>
</file>