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7"/>
  </p:notesMasterIdLst>
  <p:sldIdLst>
    <p:sldId id="256" r:id="rId3"/>
    <p:sldId id="257" r:id="rId4"/>
    <p:sldId id="258" r:id="rId5"/>
    <p:sldId id="259" r:id="rId6"/>
    <p:sldId id="260" r:id="rId7"/>
    <p:sldId id="261" r:id="rId8"/>
    <p:sldId id="262" r:id="rId9"/>
    <p:sldId id="269" r:id="rId10"/>
    <p:sldId id="264" r:id="rId11"/>
    <p:sldId id="265" r:id="rId12"/>
    <p:sldId id="266" r:id="rId13"/>
    <p:sldId id="267" r:id="rId14"/>
    <p:sldId id="268" r:id="rId15"/>
    <p:sldId id="263" r:id="rId16"/>
  </p:sldIdLst>
  <p:sldSz cx="12192000" cy="6858000"/>
  <p:notesSz cx="6858000" cy="9144000"/>
  <p:embeddedFontLst>
    <p:embeddedFont>
      <p:font typeface="Arial Narrow" panose="020B0604020202020204" pitchFamily="34" charset="0"/>
      <p:regular r:id="rId18"/>
      <p:bold r:id="rId19"/>
      <p:italic r:id="rId20"/>
      <p:boldItalic r:id="rId21"/>
    </p:embeddedFont>
    <p:embeddedFont>
      <p:font typeface="Helvetica Neue" panose="02000503000000020004"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4BVkYGgQd+GeAWvvvFAq7zA//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708"/>
  </p:normalViewPr>
  <p:slideViewPr>
    <p:cSldViewPr snapToGrid="0">
      <p:cViewPr varScale="1">
        <p:scale>
          <a:sx n="118" d="100"/>
          <a:sy n="118" d="100"/>
        </p:scale>
        <p:origin x="6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rgbClr val="000000"/>
              </a:buClr>
              <a:buSzPts val="1000"/>
              <a:buFont typeface="Courier New"/>
              <a:buChar char="o"/>
            </a:pPr>
            <a:r>
              <a:rPr lang="en-US" sz="1050" dirty="0">
                <a:solidFill>
                  <a:srgbClr val="000000"/>
                </a:solidFill>
                <a:latin typeface="Roboto"/>
                <a:ea typeface="Roboto"/>
                <a:cs typeface="Roboto"/>
                <a:sym typeface="Roboto"/>
              </a:rPr>
              <a:t>Quantify the potential economic benefits of improved modeling skill. This could include:</a:t>
            </a:r>
            <a:endParaRPr sz="1200" dirty="0">
              <a:solidFill>
                <a:srgbClr val="000000"/>
              </a:solidFill>
              <a:latin typeface="Arial"/>
              <a:ea typeface="Arial"/>
              <a:cs typeface="Arial"/>
              <a:sym typeface="Arial"/>
            </a:endParaRPr>
          </a:p>
          <a:p>
            <a:pPr marL="1143000" marR="0" lvl="2" indent="-228600" algn="l" rtl="0">
              <a:spcBef>
                <a:spcPts val="0"/>
              </a:spcBef>
              <a:spcAft>
                <a:spcPts val="0"/>
              </a:spcAft>
              <a:buClr>
                <a:srgbClr val="000000"/>
              </a:buClr>
              <a:buSzPts val="1000"/>
              <a:buFont typeface="Noto Sans Symbols"/>
              <a:buChar char="▪"/>
            </a:pPr>
            <a:r>
              <a:rPr lang="en-US" sz="1050" dirty="0">
                <a:solidFill>
                  <a:srgbClr val="000000"/>
                </a:solidFill>
                <a:latin typeface="Roboto"/>
                <a:ea typeface="Roboto"/>
                <a:cs typeface="Roboto"/>
                <a:sym typeface="Roboto"/>
              </a:rPr>
              <a:t>Reduced healthcare costs associated with air pollution-related illnesses.</a:t>
            </a:r>
            <a:endParaRPr sz="1200" dirty="0">
              <a:solidFill>
                <a:srgbClr val="000000"/>
              </a:solidFill>
              <a:latin typeface="Arial"/>
              <a:ea typeface="Arial"/>
              <a:cs typeface="Arial"/>
              <a:sym typeface="Arial"/>
            </a:endParaRPr>
          </a:p>
          <a:p>
            <a:pPr marL="1143000" marR="0" lvl="2" indent="-228600" algn="l" rtl="0">
              <a:spcBef>
                <a:spcPts val="0"/>
              </a:spcBef>
              <a:spcAft>
                <a:spcPts val="0"/>
              </a:spcAft>
              <a:buClr>
                <a:srgbClr val="000000"/>
              </a:buClr>
              <a:buSzPts val="1000"/>
              <a:buFont typeface="Noto Sans Symbols"/>
              <a:buChar char="▪"/>
            </a:pPr>
            <a:r>
              <a:rPr lang="en-US" sz="1050" dirty="0">
                <a:solidFill>
                  <a:srgbClr val="000000"/>
                </a:solidFill>
                <a:latin typeface="Roboto"/>
                <a:ea typeface="Roboto"/>
                <a:cs typeface="Roboto"/>
                <a:sym typeface="Roboto"/>
              </a:rPr>
              <a:t>Improved agricultural yields through better predictions of drought and extreme weather.</a:t>
            </a:r>
            <a:endParaRPr sz="1200" dirty="0">
              <a:solidFill>
                <a:srgbClr val="000000"/>
              </a:solidFill>
              <a:latin typeface="Arial"/>
              <a:ea typeface="Arial"/>
              <a:cs typeface="Arial"/>
              <a:sym typeface="Arial"/>
            </a:endParaRPr>
          </a:p>
          <a:p>
            <a:pPr marL="1143000" marR="0" lvl="2" indent="-228600" algn="l" rtl="0">
              <a:spcBef>
                <a:spcPts val="0"/>
              </a:spcBef>
              <a:spcAft>
                <a:spcPts val="0"/>
              </a:spcAft>
              <a:buClr>
                <a:srgbClr val="000000"/>
              </a:buClr>
              <a:buSzPts val="1000"/>
              <a:buFont typeface="Noto Sans Symbols"/>
              <a:buChar char="▪"/>
            </a:pPr>
            <a:r>
              <a:rPr lang="en-US" sz="1050" dirty="0">
                <a:solidFill>
                  <a:srgbClr val="000000"/>
                </a:solidFill>
                <a:latin typeface="Roboto"/>
                <a:ea typeface="Roboto"/>
                <a:cs typeface="Roboto"/>
                <a:sym typeface="Roboto"/>
              </a:rPr>
              <a:t>More effective resource management (e.g., water resources).</a:t>
            </a:r>
            <a:endParaRPr sz="1200" dirty="0">
              <a:solidFill>
                <a:srgbClr val="000000"/>
              </a:solidFill>
              <a:latin typeface="Arial"/>
              <a:ea typeface="Arial"/>
              <a:cs typeface="Arial"/>
              <a:sym typeface="Arial"/>
            </a:endParaRPr>
          </a:p>
          <a:p>
            <a:pPr marL="0" lvl="0" indent="0" algn="l" rtl="0">
              <a:spcBef>
                <a:spcPts val="0"/>
              </a:spcBef>
              <a:spcAft>
                <a:spcPts val="0"/>
              </a:spcAft>
              <a:buClr>
                <a:srgbClr val="000000"/>
              </a:buClr>
              <a:buSzPts val="1050"/>
              <a:buFont typeface="Roboto"/>
              <a:buNone/>
            </a:pPr>
            <a:r>
              <a:rPr lang="en-US" sz="1050" dirty="0">
                <a:solidFill>
                  <a:srgbClr val="000000"/>
                </a:solidFill>
                <a:latin typeface="Roboto"/>
                <a:ea typeface="Roboto"/>
                <a:cs typeface="Roboto"/>
                <a:sym typeface="Roboto"/>
              </a:rPr>
              <a:t>Reduced economic losses from climate change impacts</a:t>
            </a:r>
            <a:r>
              <a:rPr lang="en-US" dirty="0"/>
              <a:t> </a:t>
            </a:r>
            <a:endParaRPr dirty="0"/>
          </a:p>
        </p:txBody>
      </p:sp>
      <p:sp>
        <p:nvSpPr>
          <p:cNvPr id="383" name="Google Shape;38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Social and Economic Benefits</a:t>
            </a:r>
            <a:endParaRPr/>
          </a:p>
          <a:p>
            <a:pPr marL="0" lvl="0" indent="0" algn="l" rtl="0">
              <a:spcBef>
                <a:spcPts val="0"/>
              </a:spcBef>
              <a:spcAft>
                <a:spcPts val="0"/>
              </a:spcAft>
              <a:buClr>
                <a:schemeClr val="dk1"/>
              </a:buClr>
              <a:buSzPts val="1200"/>
              <a:buFont typeface="Calibri"/>
              <a:buNone/>
            </a:pPr>
            <a:endParaRPr/>
          </a:p>
          <a:p>
            <a:pPr marL="742950" marR="0" lvl="1" indent="-285750" algn="l" rtl="0">
              <a:spcBef>
                <a:spcPts val="0"/>
              </a:spcBef>
              <a:spcAft>
                <a:spcPts val="0"/>
              </a:spcAft>
              <a:buClr>
                <a:schemeClr val="dk1"/>
              </a:buClr>
              <a:buSzPts val="1000"/>
              <a:buFont typeface="Courier New"/>
              <a:buChar char="o"/>
            </a:pPr>
            <a:r>
              <a:rPr lang="en-US" sz="1200">
                <a:latin typeface="Times New Roman"/>
                <a:ea typeface="Times New Roman"/>
                <a:cs typeface="Times New Roman"/>
                <a:sym typeface="Times New Roman"/>
              </a:rPr>
              <a:t>Reduced healthcare costs (air pollution).</a:t>
            </a:r>
            <a:endParaRPr sz="1200">
              <a:latin typeface="Times New Roman"/>
              <a:ea typeface="Times New Roman"/>
              <a:cs typeface="Times New Roman"/>
              <a:sym typeface="Times New Roman"/>
            </a:endParaRPr>
          </a:p>
          <a:p>
            <a:pPr marL="742950" marR="0" lvl="1" indent="-285750" algn="l" rtl="0">
              <a:spcBef>
                <a:spcPts val="0"/>
              </a:spcBef>
              <a:spcAft>
                <a:spcPts val="0"/>
              </a:spcAft>
              <a:buClr>
                <a:schemeClr val="dk1"/>
              </a:buClr>
              <a:buSzPts val="1000"/>
              <a:buFont typeface="Courier New"/>
              <a:buChar char="o"/>
            </a:pPr>
            <a:r>
              <a:rPr lang="en-US" sz="1200">
                <a:latin typeface="Times New Roman"/>
                <a:ea typeface="Times New Roman"/>
                <a:cs typeface="Times New Roman"/>
                <a:sym typeface="Times New Roman"/>
              </a:rPr>
              <a:t>Improved agricultural yields (climate predictions).</a:t>
            </a:r>
            <a:endParaRPr sz="1200">
              <a:latin typeface="Times New Roman"/>
              <a:ea typeface="Times New Roman"/>
              <a:cs typeface="Times New Roman"/>
              <a:sym typeface="Times New Roman"/>
            </a:endParaRPr>
          </a:p>
          <a:p>
            <a:pPr marL="742950" marR="0" lvl="1" indent="-285750" algn="l" rtl="0">
              <a:spcBef>
                <a:spcPts val="0"/>
              </a:spcBef>
              <a:spcAft>
                <a:spcPts val="0"/>
              </a:spcAft>
              <a:buClr>
                <a:schemeClr val="dk1"/>
              </a:buClr>
              <a:buSzPts val="1000"/>
              <a:buFont typeface="Courier New"/>
              <a:buChar char="o"/>
            </a:pPr>
            <a:r>
              <a:rPr lang="en-US" sz="1200">
                <a:latin typeface="Times New Roman"/>
                <a:ea typeface="Times New Roman"/>
                <a:cs typeface="Times New Roman"/>
                <a:sym typeface="Times New Roman"/>
              </a:rPr>
              <a:t>More effective resource management.</a:t>
            </a:r>
            <a:endParaRPr sz="1200">
              <a:latin typeface="Times New Roman"/>
              <a:ea typeface="Times New Roman"/>
              <a:cs typeface="Times New Roman"/>
              <a:sym typeface="Times New Roman"/>
            </a:endParaRPr>
          </a:p>
          <a:p>
            <a:pPr marL="742950" marR="0" lvl="1" indent="-285750" algn="l" rtl="0">
              <a:spcBef>
                <a:spcPts val="0"/>
              </a:spcBef>
              <a:spcAft>
                <a:spcPts val="0"/>
              </a:spcAft>
              <a:buClr>
                <a:schemeClr val="dk1"/>
              </a:buClr>
              <a:buSzPts val="1000"/>
              <a:buFont typeface="Courier New"/>
              <a:buChar char="o"/>
            </a:pPr>
            <a:r>
              <a:rPr lang="en-US" sz="1200">
                <a:latin typeface="Times New Roman"/>
                <a:ea typeface="Times New Roman"/>
                <a:cs typeface="Times New Roman"/>
                <a:sym typeface="Times New Roman"/>
              </a:rPr>
              <a:t>Reduced losses from extreme weather events.</a:t>
            </a:r>
            <a:endParaRPr sz="1200">
              <a:latin typeface="Times New Roman"/>
              <a:ea typeface="Times New Roman"/>
              <a:cs typeface="Times New Roman"/>
              <a:sym typeface="Times New Roman"/>
            </a:endParaRPr>
          </a:p>
        </p:txBody>
      </p:sp>
      <p:sp>
        <p:nvSpPr>
          <p:cNvPr id="484" name="Google Shape;48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white paper will address how we can leverage ARD concepts and define the relevant PFS</a:t>
            </a:r>
            <a:endParaRPr/>
          </a:p>
        </p:txBody>
      </p:sp>
      <p:sp>
        <p:nvSpPr>
          <p:cNvPr id="360" name="Google Shape;3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This White Paper exposes a critical gap in our ability to understand and address climate change and air quality: our limited observation of atmospheric composition. This presentation will make the case for investing in geostationary satellites as a vital complement to existing observation systems."</a:t>
            </a:r>
            <a:endParaRPr sz="1800">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lt1"/>
              </a:solidFill>
              <a:latin typeface="Helvetica Neue"/>
              <a:ea typeface="Helvetica Neue"/>
              <a:cs typeface="Helvetica Neue"/>
              <a:sym typeface="Helvetica Neue"/>
            </a:endParaRPr>
          </a:p>
        </p:txBody>
      </p:sp>
      <p:sp>
        <p:nvSpPr>
          <p:cNvPr id="278" name="Google Shape;27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Commissioned might be too strong a term – We  volunteered to outline the white paper during an AGU side meeting in 2023 and are now working on writing it. We have presented the concept at AMS,  EGU and others have spoken about it at WMO</a:t>
            </a:r>
            <a:endParaRPr/>
          </a:p>
        </p:txBody>
      </p:sp>
      <p:sp>
        <p:nvSpPr>
          <p:cNvPr id="308" name="Google Shape;3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Times New Roman"/>
                <a:ea typeface="Times New Roman"/>
                <a:cs typeface="Times New Roman"/>
                <a:sym typeface="Times New Roman"/>
              </a:rPr>
              <a:t>Our atmosphere is undergoing rapid and unprecedented changes. Driven primarily by human activities, these changes have profound impacts on our climate, the air we breathe, and ultimately, our health. Accurate monitoring is the cornerstone of any effective strategy to mitigate these impacts and adapt to a changing world.</a:t>
            </a:r>
            <a:r>
              <a:rPr lang="en-US"/>
              <a:t> Other speakers following this talk will address regional challenges and solutions. </a:t>
            </a:r>
            <a:endParaRPr/>
          </a:p>
        </p:txBody>
      </p:sp>
      <p:sp>
        <p:nvSpPr>
          <p:cNvPr id="316" name="Google Shape;3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latin typeface="Times New Roman"/>
                <a:ea typeface="Times New Roman"/>
                <a:cs typeface="Times New Roman"/>
                <a:sym typeface="Times New Roman"/>
              </a:rPr>
              <a:t>The CEOS AC-VC represents a significant effort to coordinate global atmospheric composition observations. However, relying primarily on polar-orbiting satellites means we only get a 'snapshot' of a given location once or twice a day. This limits our ability to capture rapidly evolving events, understand diurnal variations, track certain critical pollutants, and improve forecasting skill for key conditions such as daily air quality.</a:t>
            </a:r>
            <a:r>
              <a:rPr lang="en-US" dirty="0"/>
              <a:t> </a:t>
            </a:r>
            <a:endParaRPr dirty="0"/>
          </a:p>
        </p:txBody>
      </p:sp>
      <p:sp>
        <p:nvSpPr>
          <p:cNvPr id="324" name="Google Shape;3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latin typeface="Times New Roman"/>
                <a:ea typeface="Times New Roman"/>
                <a:cs typeface="Times New Roman"/>
                <a:sym typeface="Times New Roman"/>
              </a:rPr>
              <a:t>While current satellites measure a variety of atmospheric components, continuous monitoring of critical greenhouse gases like carbon dioxide and methane remains a challenge.  The white paper team could use volunteers to participate or advise in this area</a:t>
            </a:r>
            <a:endParaRPr dirty="0"/>
          </a:p>
        </p:txBody>
      </p:sp>
      <p:sp>
        <p:nvSpPr>
          <p:cNvPr id="350" name="Google Shape;3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is a slide from Shoba, so if she is online, we could discuss it further. The white paper will address how we can leverage </a:t>
            </a:r>
            <a:r>
              <a:rPr lang="en-US" sz="1200" dirty="0">
                <a:solidFill>
                  <a:schemeClr val="lt1"/>
                </a:solidFill>
                <a:latin typeface="Arial"/>
                <a:ea typeface="Arial"/>
                <a:cs typeface="Arial"/>
                <a:sym typeface="Arial"/>
              </a:rPr>
              <a:t>Analysis Ready Data (ARD)</a:t>
            </a:r>
            <a:r>
              <a:rPr lang="en-US" dirty="0"/>
              <a:t> concepts and define the relevant </a:t>
            </a:r>
            <a:r>
              <a:rPr lang="en-US" sz="1200" dirty="0">
                <a:solidFill>
                  <a:schemeClr val="lt1"/>
                </a:solidFill>
                <a:latin typeface="Arial"/>
                <a:ea typeface="Arial"/>
                <a:cs typeface="Arial"/>
                <a:sym typeface="Arial"/>
              </a:rPr>
              <a:t>Product Family Specifications (PFS) </a:t>
            </a:r>
            <a:endParaRPr lang="en-US" sz="10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360" name="Google Shape;3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356775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latin typeface="Times New Roman"/>
                <a:ea typeface="Times New Roman"/>
                <a:cs typeface="Times New Roman"/>
                <a:sym typeface="Times New Roman"/>
              </a:rPr>
              <a:t>To address the observation deficit, we need to strengthen ground-based monitoring in the Global South. This includes expanding existing networks and establishing strategically located "super sites" equipped with a comprehensive suite of instruments. Crucially, these sites should be designed to foster local scientific capacity and promote data sharing</a:t>
            </a:r>
            <a:r>
              <a:rPr lang="en-US" dirty="0"/>
              <a:t> </a:t>
            </a:r>
            <a:endParaRPr dirty="0"/>
          </a:p>
        </p:txBody>
      </p:sp>
      <p:sp>
        <p:nvSpPr>
          <p:cNvPr id="367" name="Google Shape;36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17"/>
        <p:cNvGrpSpPr/>
        <p:nvPr/>
      </p:nvGrpSpPr>
      <p:grpSpPr>
        <a:xfrm>
          <a:off x="0" y="0"/>
          <a:ext cx="0" cy="0"/>
          <a:chOff x="0" y="0"/>
          <a:chExt cx="0" cy="0"/>
        </a:xfrm>
      </p:grpSpPr>
      <p:pic>
        <p:nvPicPr>
          <p:cNvPr id="18" name="Google Shape;18;p15"/>
          <p:cNvPicPr preferRelativeResize="0"/>
          <p:nvPr/>
        </p:nvPicPr>
        <p:blipFill rotWithShape="1">
          <a:blip r:embed="rId2">
            <a:alphaModFix/>
          </a:blip>
          <a:srcRect/>
          <a:stretch/>
        </p:blipFill>
        <p:spPr>
          <a:xfrm>
            <a:off x="-10350" y="-22887"/>
            <a:ext cx="12270208" cy="6901992"/>
          </a:xfrm>
          <a:prstGeom prst="rect">
            <a:avLst/>
          </a:prstGeom>
          <a:noFill/>
          <a:ln>
            <a:noFill/>
          </a:ln>
        </p:spPr>
      </p:pic>
      <p:sp>
        <p:nvSpPr>
          <p:cNvPr id="19" name="Google Shape;19;p15"/>
          <p:cNvSpPr txBox="1">
            <a:spLocks noGrp="1"/>
          </p:cNvSpPr>
          <p:nvPr>
            <p:ph type="subTitle" idx="1"/>
          </p:nvPr>
        </p:nvSpPr>
        <p:spPr>
          <a:xfrm>
            <a:off x="558527" y="4469427"/>
            <a:ext cx="4873722" cy="365125"/>
          </a:xfrm>
          <a:prstGeom prst="rect">
            <a:avLst/>
          </a:prstGeom>
          <a:noFill/>
          <a:ln>
            <a:noFill/>
          </a:ln>
        </p:spPr>
        <p:txBody>
          <a:bodyPr spcFirstLastPara="1" wrap="square" lIns="91425" tIns="45700" rIns="91425" bIns="45700" anchor="t" anchorCtr="0">
            <a:spAutoFit/>
          </a:bodyPr>
          <a:lstStyle>
            <a:lvl1pPr lvl="0" algn="l">
              <a:lnSpc>
                <a:spcPct val="100000"/>
              </a:lnSpc>
              <a:spcBef>
                <a:spcPts val="1000"/>
              </a:spcBef>
              <a:spcAft>
                <a:spcPts val="0"/>
              </a:spcAft>
              <a:buClr>
                <a:schemeClr val="lt1"/>
              </a:buClr>
              <a:buSzPts val="1800"/>
              <a:buNone/>
              <a:defRPr sz="1800" b="1">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5"/>
          <p:cNvSpPr txBox="1">
            <a:spLocks noGrp="1"/>
          </p:cNvSpPr>
          <p:nvPr>
            <p:ph type="body" idx="2"/>
          </p:nvPr>
        </p:nvSpPr>
        <p:spPr>
          <a:xfrm>
            <a:off x="620337" y="2789175"/>
            <a:ext cx="4670991" cy="12778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3600"/>
              <a:buNone/>
              <a:defRPr sz="3600" b="1">
                <a:solidFill>
                  <a:schemeClr val="lt1"/>
                </a:solidFill>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800"/>
              <a:buNone/>
              <a:defRPr>
                <a:solidFill>
                  <a:schemeClr val="lt1"/>
                </a:solidFill>
              </a:defRPr>
            </a:lvl3pPr>
            <a:lvl4pPr marL="1828800" lvl="3" indent="-228600" algn="ctr">
              <a:lnSpc>
                <a:spcPct val="90000"/>
              </a:lnSpc>
              <a:spcBef>
                <a:spcPts val="500"/>
              </a:spcBef>
              <a:spcAft>
                <a:spcPts val="0"/>
              </a:spcAft>
              <a:buClr>
                <a:schemeClr val="lt1"/>
              </a:buClr>
              <a:buSzPts val="1800"/>
              <a:buNone/>
              <a:defRPr>
                <a:solidFill>
                  <a:schemeClr val="lt1"/>
                </a:solidFill>
              </a:defRPr>
            </a:lvl4pPr>
            <a:lvl5pPr marL="2286000" lvl="4" indent="-228600" algn="ctr">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4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0"/>
        <p:cNvGrpSpPr/>
        <p:nvPr/>
      </p:nvGrpSpPr>
      <p:grpSpPr>
        <a:xfrm>
          <a:off x="0" y="0"/>
          <a:ext cx="0" cy="0"/>
          <a:chOff x="0" y="0"/>
          <a:chExt cx="0" cy="0"/>
        </a:xfrm>
      </p:grpSpPr>
      <p:sp>
        <p:nvSpPr>
          <p:cNvPr id="111" name="Google Shape;111;p24"/>
          <p:cNvSpPr/>
          <p:nvPr/>
        </p:nvSpPr>
        <p:spPr>
          <a:xfrm>
            <a:off x="-6764" y="0"/>
            <a:ext cx="12198764" cy="6858000"/>
          </a:xfrm>
          <a:prstGeom prst="rect">
            <a:avLst/>
          </a:prstGeom>
          <a:gradFill>
            <a:gsLst>
              <a:gs pos="0">
                <a:schemeClr val="dk1"/>
              </a:gs>
              <a:gs pos="54000">
                <a:schemeClr val="dk1"/>
              </a:gs>
              <a:gs pos="100000">
                <a:schemeClr val="dk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24"/>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2_Title and Content">
  <p:cSld name="12_Title and Content">
    <p:spTree>
      <p:nvGrpSpPr>
        <p:cNvPr id="1" name="Shape 113"/>
        <p:cNvGrpSpPr/>
        <p:nvPr/>
      </p:nvGrpSpPr>
      <p:grpSpPr>
        <a:xfrm>
          <a:off x="0" y="0"/>
          <a:ext cx="0" cy="0"/>
          <a:chOff x="0" y="0"/>
          <a:chExt cx="0" cy="0"/>
        </a:xfrm>
      </p:grpSpPr>
      <p:sp>
        <p:nvSpPr>
          <p:cNvPr id="114" name="Google Shape;114;p25"/>
          <p:cNvSpPr/>
          <p:nvPr/>
        </p:nvSpPr>
        <p:spPr>
          <a:xfrm>
            <a:off x="-9817" y="-23529"/>
            <a:ext cx="12210167" cy="6891801"/>
          </a:xfrm>
          <a:prstGeom prst="rect">
            <a:avLst/>
          </a:prstGeom>
          <a:gradFill>
            <a:gsLst>
              <a:gs pos="0">
                <a:srgbClr val="351F40"/>
              </a:gs>
              <a:gs pos="60000">
                <a:schemeClr val="dk1"/>
              </a:gs>
              <a:gs pos="100000">
                <a:schemeClr val="dk1"/>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25"/>
          <p:cNvSpPr/>
          <p:nvPr/>
        </p:nvSpPr>
        <p:spPr>
          <a:xfrm>
            <a:off x="0" y="-37213"/>
            <a:ext cx="12192000" cy="495760"/>
          </a:xfrm>
          <a:prstGeom prst="rect">
            <a:avLst/>
          </a:prstGeom>
          <a:solidFill>
            <a:srgbClr val="4C3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25"/>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6648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25"/>
          <p:cNvSpPr txBox="1">
            <a:spLocks noGrp="1"/>
          </p:cNvSpPr>
          <p:nvPr>
            <p:ph type="title"/>
          </p:nvPr>
        </p:nvSpPr>
        <p:spPr>
          <a:xfrm>
            <a:off x="5429247" y="1131844"/>
            <a:ext cx="6139363"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rgbClr val="B096CB"/>
              </a:buClr>
              <a:buSzPts val="3600"/>
              <a:buFont typeface="Arial"/>
              <a:buNone/>
              <a:defRPr>
                <a:solidFill>
                  <a:srgbClr val="B096C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25"/>
          <p:cNvSpPr txBox="1">
            <a:spLocks noGrp="1"/>
          </p:cNvSpPr>
          <p:nvPr>
            <p:ph type="body" idx="1"/>
          </p:nvPr>
        </p:nvSpPr>
        <p:spPr>
          <a:xfrm>
            <a:off x="5429248" y="2300436"/>
            <a:ext cx="6139363" cy="162300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5"/>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120" name="Google Shape;120;p25"/>
          <p:cNvSpPr txBox="1">
            <a:spLocks noGrp="1"/>
          </p:cNvSpPr>
          <p:nvPr>
            <p:ph type="body" idx="2"/>
          </p:nvPr>
        </p:nvSpPr>
        <p:spPr>
          <a:xfrm>
            <a:off x="630275" y="77285"/>
            <a:ext cx="3207174"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i="0">
                <a:solidFill>
                  <a:schemeClr val="lt1"/>
                </a:solidFill>
                <a:latin typeface="Arial Narrow"/>
                <a:ea typeface="Arial Narrow"/>
                <a:cs typeface="Arial Narrow"/>
                <a:sym typeface="Arial Narrow"/>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5_Title and Content">
  <p:cSld name="15_Title and Content">
    <p:spTree>
      <p:nvGrpSpPr>
        <p:cNvPr id="1" name="Shape 121"/>
        <p:cNvGrpSpPr/>
        <p:nvPr/>
      </p:nvGrpSpPr>
      <p:grpSpPr>
        <a:xfrm>
          <a:off x="0" y="0"/>
          <a:ext cx="0" cy="0"/>
          <a:chOff x="0" y="0"/>
          <a:chExt cx="0" cy="0"/>
        </a:xfrm>
      </p:grpSpPr>
      <p:pic>
        <p:nvPicPr>
          <p:cNvPr id="122" name="Google Shape;122;p26" descr="A fish in a fish bowl&#10;&#10;Description automatically generated with medium confidence"/>
          <p:cNvPicPr preferRelativeResize="0"/>
          <p:nvPr/>
        </p:nvPicPr>
        <p:blipFill rotWithShape="1">
          <a:blip r:embed="rId2">
            <a:alphaModFix/>
          </a:blip>
          <a:srcRect l="9040" r="-1702"/>
          <a:stretch/>
        </p:blipFill>
        <p:spPr>
          <a:xfrm>
            <a:off x="-10098" y="-14022"/>
            <a:ext cx="6309360" cy="6898619"/>
          </a:xfrm>
          <a:prstGeom prst="rect">
            <a:avLst/>
          </a:prstGeom>
          <a:noFill/>
          <a:ln>
            <a:noFill/>
          </a:ln>
        </p:spPr>
      </p:pic>
      <p:sp>
        <p:nvSpPr>
          <p:cNvPr id="123" name="Google Shape;123;p26"/>
          <p:cNvSpPr/>
          <p:nvPr/>
        </p:nvSpPr>
        <p:spPr>
          <a:xfrm>
            <a:off x="1502802" y="-8237"/>
            <a:ext cx="10701073" cy="6903720"/>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311D3B"/>
              </a:gs>
              <a:gs pos="10000">
                <a:srgbClr val="311D3B"/>
              </a:gs>
              <a:gs pos="90000">
                <a:schemeClr val="dk1"/>
              </a:gs>
              <a:gs pos="100000">
                <a:schemeClr val="dk1"/>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26"/>
          <p:cNvSpPr txBox="1">
            <a:spLocks noGrp="1"/>
          </p:cNvSpPr>
          <p:nvPr>
            <p:ph type="title"/>
          </p:nvPr>
        </p:nvSpPr>
        <p:spPr>
          <a:xfrm>
            <a:off x="4901938" y="1131844"/>
            <a:ext cx="6678105"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rgbClr val="B096CB"/>
              </a:buClr>
              <a:buSzPts val="3600"/>
              <a:buFont typeface="Arial"/>
              <a:buNone/>
              <a:defRPr>
                <a:solidFill>
                  <a:srgbClr val="B096C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6"/>
          <p:cNvSpPr txBox="1">
            <a:spLocks noGrp="1"/>
          </p:cNvSpPr>
          <p:nvPr>
            <p:ph type="body" idx="1"/>
          </p:nvPr>
        </p:nvSpPr>
        <p:spPr>
          <a:xfrm>
            <a:off x="4901939" y="2240526"/>
            <a:ext cx="6678104" cy="162300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26"/>
          <p:cNvSpPr/>
          <p:nvPr/>
        </p:nvSpPr>
        <p:spPr>
          <a:xfrm>
            <a:off x="-422655" y="541"/>
            <a:ext cx="2070763" cy="6857459"/>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0">
                <a:schemeClr val="dk1"/>
              </a:gs>
              <a:gs pos="95000">
                <a:schemeClr val="dk1"/>
              </a:gs>
              <a:gs pos="100000">
                <a:schemeClr val="dk1"/>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26"/>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136"/>
        <p:cNvGrpSpPr/>
        <p:nvPr/>
      </p:nvGrpSpPr>
      <p:grpSpPr>
        <a:xfrm>
          <a:off x="0" y="0"/>
          <a:ext cx="0" cy="0"/>
          <a:chOff x="0" y="0"/>
          <a:chExt cx="0" cy="0"/>
        </a:xfrm>
      </p:grpSpPr>
      <p:pic>
        <p:nvPicPr>
          <p:cNvPr id="137" name="Google Shape;137;p28"/>
          <p:cNvPicPr preferRelativeResize="0"/>
          <p:nvPr/>
        </p:nvPicPr>
        <p:blipFill rotWithShape="1">
          <a:blip r:embed="rId2">
            <a:alphaModFix/>
          </a:blip>
          <a:srcRect/>
          <a:stretch/>
        </p:blipFill>
        <p:spPr>
          <a:xfrm>
            <a:off x="-10350" y="-22887"/>
            <a:ext cx="12270208" cy="6901992"/>
          </a:xfrm>
          <a:prstGeom prst="rect">
            <a:avLst/>
          </a:prstGeom>
          <a:noFill/>
          <a:ln>
            <a:noFill/>
          </a:ln>
        </p:spPr>
      </p:pic>
      <p:sp>
        <p:nvSpPr>
          <p:cNvPr id="138" name="Google Shape;138;p28"/>
          <p:cNvSpPr txBox="1">
            <a:spLocks noGrp="1"/>
          </p:cNvSpPr>
          <p:nvPr>
            <p:ph type="subTitle" idx="1"/>
          </p:nvPr>
        </p:nvSpPr>
        <p:spPr>
          <a:xfrm>
            <a:off x="558527" y="4469427"/>
            <a:ext cx="4873722" cy="365125"/>
          </a:xfrm>
          <a:prstGeom prst="rect">
            <a:avLst/>
          </a:prstGeom>
          <a:noFill/>
          <a:ln>
            <a:noFill/>
          </a:ln>
        </p:spPr>
        <p:txBody>
          <a:bodyPr spcFirstLastPara="1" wrap="square" lIns="91425" tIns="45700" rIns="91425" bIns="45700" anchor="t" anchorCtr="0">
            <a:spAutoFit/>
          </a:bodyPr>
          <a:lstStyle>
            <a:lvl1pPr lvl="0" algn="l">
              <a:lnSpc>
                <a:spcPct val="100000"/>
              </a:lnSpc>
              <a:spcBef>
                <a:spcPts val="1000"/>
              </a:spcBef>
              <a:spcAft>
                <a:spcPts val="0"/>
              </a:spcAft>
              <a:buClr>
                <a:schemeClr val="lt1"/>
              </a:buClr>
              <a:buSzPts val="1800"/>
              <a:buNone/>
              <a:defRPr sz="1800" b="1">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9" name="Google Shape;139;p28"/>
          <p:cNvSpPr txBox="1">
            <a:spLocks noGrp="1"/>
          </p:cNvSpPr>
          <p:nvPr>
            <p:ph type="body" idx="2"/>
          </p:nvPr>
        </p:nvSpPr>
        <p:spPr>
          <a:xfrm>
            <a:off x="620337" y="2789175"/>
            <a:ext cx="4670991" cy="12778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3600"/>
              <a:buNone/>
              <a:defRPr sz="3600" b="1">
                <a:solidFill>
                  <a:schemeClr val="lt1"/>
                </a:solidFill>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800"/>
              <a:buNone/>
              <a:defRPr>
                <a:solidFill>
                  <a:schemeClr val="lt1"/>
                </a:solidFill>
              </a:defRPr>
            </a:lvl3pPr>
            <a:lvl4pPr marL="1828800" lvl="3" indent="-228600" algn="ctr">
              <a:lnSpc>
                <a:spcPct val="90000"/>
              </a:lnSpc>
              <a:spcBef>
                <a:spcPts val="500"/>
              </a:spcBef>
              <a:spcAft>
                <a:spcPts val="0"/>
              </a:spcAft>
              <a:buClr>
                <a:schemeClr val="lt1"/>
              </a:buClr>
              <a:buSzPts val="1800"/>
              <a:buNone/>
              <a:defRPr>
                <a:solidFill>
                  <a:schemeClr val="lt1"/>
                </a:solidFill>
              </a:defRPr>
            </a:lvl4pPr>
            <a:lvl5pPr marL="2286000" lvl="4" indent="-228600" algn="ctr">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4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140"/>
        <p:cNvGrpSpPr/>
        <p:nvPr/>
      </p:nvGrpSpPr>
      <p:grpSpPr>
        <a:xfrm>
          <a:off x="0" y="0"/>
          <a:ext cx="0" cy="0"/>
          <a:chOff x="0" y="0"/>
          <a:chExt cx="0" cy="0"/>
        </a:xfrm>
      </p:grpSpPr>
      <p:pic>
        <p:nvPicPr>
          <p:cNvPr id="141" name="Google Shape;141;p2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2" name="Google Shape;142;p29"/>
          <p:cNvSpPr txBox="1">
            <a:spLocks noGrp="1"/>
          </p:cNvSpPr>
          <p:nvPr>
            <p:ph type="body" idx="1"/>
          </p:nvPr>
        </p:nvSpPr>
        <p:spPr>
          <a:xfrm>
            <a:off x="6715581" y="4610887"/>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29"/>
          <p:cNvSpPr txBox="1">
            <a:spLocks noGrp="1"/>
          </p:cNvSpPr>
          <p:nvPr>
            <p:ph type="body" idx="2"/>
          </p:nvPr>
        </p:nvSpPr>
        <p:spPr>
          <a:xfrm>
            <a:off x="6715581" y="4860434"/>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29"/>
          <p:cNvSpPr txBox="1">
            <a:spLocks noGrp="1"/>
          </p:cNvSpPr>
          <p:nvPr>
            <p:ph type="body" idx="3"/>
          </p:nvPr>
        </p:nvSpPr>
        <p:spPr>
          <a:xfrm>
            <a:off x="5822742" y="4523696"/>
            <a:ext cx="830131" cy="769441"/>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Clr>
                <a:schemeClr val="lt1"/>
              </a:buClr>
              <a:buSzPts val="4400"/>
              <a:buNone/>
              <a:defRPr sz="44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29"/>
          <p:cNvSpPr txBox="1">
            <a:spLocks noGrp="1"/>
          </p:cNvSpPr>
          <p:nvPr>
            <p:ph type="body" idx="4"/>
          </p:nvPr>
        </p:nvSpPr>
        <p:spPr>
          <a:xfrm>
            <a:off x="6717269" y="2554341"/>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29"/>
          <p:cNvSpPr txBox="1">
            <a:spLocks noGrp="1"/>
          </p:cNvSpPr>
          <p:nvPr>
            <p:ph type="body" idx="5"/>
          </p:nvPr>
        </p:nvSpPr>
        <p:spPr>
          <a:xfrm>
            <a:off x="6717269" y="2803888"/>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29"/>
          <p:cNvSpPr txBox="1">
            <a:spLocks noGrp="1"/>
          </p:cNvSpPr>
          <p:nvPr>
            <p:ph type="body" idx="6"/>
          </p:nvPr>
        </p:nvSpPr>
        <p:spPr>
          <a:xfrm>
            <a:off x="5824430" y="2467150"/>
            <a:ext cx="830131" cy="769441"/>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Clr>
                <a:schemeClr val="lt1"/>
              </a:buClr>
              <a:buSzPts val="4400"/>
              <a:buNone/>
              <a:defRPr sz="44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29"/>
          <p:cNvSpPr txBox="1">
            <a:spLocks noGrp="1"/>
          </p:cNvSpPr>
          <p:nvPr>
            <p:ph type="body" idx="7"/>
          </p:nvPr>
        </p:nvSpPr>
        <p:spPr>
          <a:xfrm>
            <a:off x="6713358" y="3587612"/>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9"/>
          <p:cNvSpPr txBox="1">
            <a:spLocks noGrp="1"/>
          </p:cNvSpPr>
          <p:nvPr>
            <p:ph type="body" idx="8"/>
          </p:nvPr>
        </p:nvSpPr>
        <p:spPr>
          <a:xfrm>
            <a:off x="6713358" y="3837159"/>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9"/>
          <p:cNvSpPr txBox="1">
            <a:spLocks noGrp="1"/>
          </p:cNvSpPr>
          <p:nvPr>
            <p:ph type="body" idx="9"/>
          </p:nvPr>
        </p:nvSpPr>
        <p:spPr>
          <a:xfrm>
            <a:off x="5820519" y="3500421"/>
            <a:ext cx="830131" cy="769441"/>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Clr>
                <a:schemeClr val="lt1"/>
              </a:buClr>
              <a:buSzPts val="4400"/>
              <a:buNone/>
              <a:defRPr sz="44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29"/>
          <p:cNvSpPr txBox="1">
            <a:spLocks noGrp="1"/>
          </p:cNvSpPr>
          <p:nvPr>
            <p:ph type="body" idx="13"/>
          </p:nvPr>
        </p:nvSpPr>
        <p:spPr>
          <a:xfrm>
            <a:off x="9812335" y="2540259"/>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9"/>
          <p:cNvSpPr txBox="1">
            <a:spLocks noGrp="1"/>
          </p:cNvSpPr>
          <p:nvPr>
            <p:ph type="body" idx="14"/>
          </p:nvPr>
        </p:nvSpPr>
        <p:spPr>
          <a:xfrm>
            <a:off x="9812335" y="2789806"/>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29"/>
          <p:cNvSpPr txBox="1">
            <a:spLocks noGrp="1"/>
          </p:cNvSpPr>
          <p:nvPr>
            <p:ph type="body" idx="15"/>
          </p:nvPr>
        </p:nvSpPr>
        <p:spPr>
          <a:xfrm>
            <a:off x="8919496" y="2453068"/>
            <a:ext cx="830131" cy="769441"/>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Clr>
                <a:schemeClr val="lt1"/>
              </a:buClr>
              <a:buSzPts val="4400"/>
              <a:buNone/>
              <a:defRPr sz="44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29"/>
          <p:cNvSpPr txBox="1">
            <a:spLocks noGrp="1"/>
          </p:cNvSpPr>
          <p:nvPr>
            <p:ph type="body" idx="16"/>
          </p:nvPr>
        </p:nvSpPr>
        <p:spPr>
          <a:xfrm>
            <a:off x="9810962" y="3587069"/>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9"/>
          <p:cNvSpPr txBox="1">
            <a:spLocks noGrp="1"/>
          </p:cNvSpPr>
          <p:nvPr>
            <p:ph type="body" idx="17"/>
          </p:nvPr>
        </p:nvSpPr>
        <p:spPr>
          <a:xfrm>
            <a:off x="9810962" y="3836616"/>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9"/>
          <p:cNvSpPr txBox="1">
            <a:spLocks noGrp="1"/>
          </p:cNvSpPr>
          <p:nvPr>
            <p:ph type="body" idx="18"/>
          </p:nvPr>
        </p:nvSpPr>
        <p:spPr>
          <a:xfrm>
            <a:off x="8918123" y="3499878"/>
            <a:ext cx="830131" cy="769441"/>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Clr>
                <a:schemeClr val="lt1"/>
              </a:buClr>
              <a:buSzPts val="4400"/>
              <a:buNone/>
              <a:defRPr sz="44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29"/>
          <p:cNvSpPr txBox="1">
            <a:spLocks noGrp="1"/>
          </p:cNvSpPr>
          <p:nvPr>
            <p:ph type="body" idx="19"/>
          </p:nvPr>
        </p:nvSpPr>
        <p:spPr>
          <a:xfrm>
            <a:off x="9810962" y="4634762"/>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9"/>
          <p:cNvSpPr txBox="1">
            <a:spLocks noGrp="1"/>
          </p:cNvSpPr>
          <p:nvPr>
            <p:ph type="body" idx="20"/>
          </p:nvPr>
        </p:nvSpPr>
        <p:spPr>
          <a:xfrm>
            <a:off x="9810962" y="4884309"/>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29"/>
          <p:cNvSpPr txBox="1">
            <a:spLocks noGrp="1"/>
          </p:cNvSpPr>
          <p:nvPr>
            <p:ph type="body" idx="21"/>
          </p:nvPr>
        </p:nvSpPr>
        <p:spPr>
          <a:xfrm>
            <a:off x="8918123" y="4547571"/>
            <a:ext cx="830131" cy="769441"/>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Clr>
                <a:schemeClr val="lt1"/>
              </a:buClr>
              <a:buSzPts val="4400"/>
              <a:buNone/>
              <a:defRPr sz="44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29"/>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161" name="Google Shape;161;p29"/>
          <p:cNvSpPr txBox="1">
            <a:spLocks noGrp="1"/>
          </p:cNvSpPr>
          <p:nvPr>
            <p:ph type="body" idx="22"/>
          </p:nvPr>
        </p:nvSpPr>
        <p:spPr>
          <a:xfrm>
            <a:off x="5878860" y="1440227"/>
            <a:ext cx="5572911" cy="769441"/>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B096CB"/>
              </a:buClr>
              <a:buSzPts val="4400"/>
              <a:buNone/>
              <a:defRPr sz="4400" b="1">
                <a:solidFill>
                  <a:srgbClr val="B096CB"/>
                </a:solidFill>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800"/>
              <a:buNone/>
              <a:defRPr>
                <a:solidFill>
                  <a:schemeClr val="lt1"/>
                </a:solidFill>
              </a:defRPr>
            </a:lvl3pPr>
            <a:lvl4pPr marL="1828800" lvl="3" indent="-228600" algn="ctr">
              <a:lnSpc>
                <a:spcPct val="90000"/>
              </a:lnSpc>
              <a:spcBef>
                <a:spcPts val="500"/>
              </a:spcBef>
              <a:spcAft>
                <a:spcPts val="0"/>
              </a:spcAft>
              <a:buClr>
                <a:schemeClr val="lt1"/>
              </a:buClr>
              <a:buSzPts val="1800"/>
              <a:buNone/>
              <a:defRPr>
                <a:solidFill>
                  <a:schemeClr val="lt1"/>
                </a:solidFill>
              </a:defRPr>
            </a:lvl4pPr>
            <a:lvl5pPr marL="2286000" lvl="4" indent="-228600" algn="ctr">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6_Title and Content">
  <p:cSld name="16_Title and Content">
    <p:spTree>
      <p:nvGrpSpPr>
        <p:cNvPr id="1" name="Shape 162"/>
        <p:cNvGrpSpPr/>
        <p:nvPr/>
      </p:nvGrpSpPr>
      <p:grpSpPr>
        <a:xfrm>
          <a:off x="0" y="0"/>
          <a:ext cx="0" cy="0"/>
          <a:chOff x="0" y="0"/>
          <a:chExt cx="0" cy="0"/>
        </a:xfrm>
      </p:grpSpPr>
      <p:pic>
        <p:nvPicPr>
          <p:cNvPr id="163" name="Google Shape;163;p30"/>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164" name="Google Shape;164;p30"/>
          <p:cNvSpPr txBox="1">
            <a:spLocks noGrp="1"/>
          </p:cNvSpPr>
          <p:nvPr>
            <p:ph type="title"/>
          </p:nvPr>
        </p:nvSpPr>
        <p:spPr>
          <a:xfrm>
            <a:off x="630275" y="1516648"/>
            <a:ext cx="8111389"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rgbClr val="452C50"/>
              </a:buClr>
              <a:buSzPts val="3600"/>
              <a:buFont typeface="Arial"/>
              <a:buNone/>
              <a:defRPr sz="3600">
                <a:solidFill>
                  <a:srgbClr val="452C5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30"/>
          <p:cNvSpPr txBox="1">
            <a:spLocks noGrp="1"/>
          </p:cNvSpPr>
          <p:nvPr>
            <p:ph type="body" idx="1"/>
          </p:nvPr>
        </p:nvSpPr>
        <p:spPr>
          <a:xfrm>
            <a:off x="630276" y="2698482"/>
            <a:ext cx="8111388" cy="204158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solidFill>
                  <a:schemeClr val="dk1"/>
                </a:solidFill>
              </a:defRPr>
            </a:lvl1pPr>
            <a:lvl2pPr marL="914400" lvl="1" indent="-228600" algn="l">
              <a:lnSpc>
                <a:spcPct val="100000"/>
              </a:lnSpc>
              <a:spcBef>
                <a:spcPts val="6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228600" algn="l">
              <a:lnSpc>
                <a:spcPct val="100000"/>
              </a:lnSpc>
              <a:spcBef>
                <a:spcPts val="600"/>
              </a:spcBef>
              <a:spcAft>
                <a:spcPts val="0"/>
              </a:spcAft>
              <a:buClr>
                <a:schemeClr val="dk1"/>
              </a:buClr>
              <a:buSzPts val="1800"/>
              <a:buNone/>
              <a:defRPr>
                <a:solidFill>
                  <a:schemeClr val="dk1"/>
                </a:solidFill>
              </a:defRPr>
            </a:lvl4pPr>
            <a:lvl5pPr marL="2286000" lvl="4" indent="-228600" algn="l">
              <a:lnSpc>
                <a:spcPct val="100000"/>
              </a:lnSpc>
              <a:spcBef>
                <a:spcPts val="600"/>
              </a:spcBef>
              <a:spcAft>
                <a:spcPts val="0"/>
              </a:spcAft>
              <a:buClr>
                <a:schemeClr val="dk1"/>
              </a:buClr>
              <a:buSzPts val="1800"/>
              <a:buNone/>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30"/>
          <p:cNvSpPr/>
          <p:nvPr/>
        </p:nvSpPr>
        <p:spPr>
          <a:xfrm>
            <a:off x="0" y="-37213"/>
            <a:ext cx="12192000" cy="495760"/>
          </a:xfrm>
          <a:prstGeom prst="rect">
            <a:avLst/>
          </a:prstGeom>
          <a:solidFill>
            <a:srgbClr val="4C3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30"/>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6648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30"/>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169" name="Google Shape;169;p30"/>
          <p:cNvSpPr txBox="1">
            <a:spLocks noGrp="1"/>
          </p:cNvSpPr>
          <p:nvPr>
            <p:ph type="body" idx="2"/>
          </p:nvPr>
        </p:nvSpPr>
        <p:spPr>
          <a:xfrm>
            <a:off x="630275" y="77285"/>
            <a:ext cx="3207174"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i="0">
                <a:solidFill>
                  <a:schemeClr val="lt1"/>
                </a:solidFill>
                <a:latin typeface="Arial Narrow"/>
                <a:ea typeface="Arial Narrow"/>
                <a:cs typeface="Arial Narrow"/>
                <a:sym typeface="Arial Narrow"/>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68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22_Title and Content">
  <p:cSld name="22_Title and Content">
    <p:spTree>
      <p:nvGrpSpPr>
        <p:cNvPr id="1" name="Shape 170"/>
        <p:cNvGrpSpPr/>
        <p:nvPr/>
      </p:nvGrpSpPr>
      <p:grpSpPr>
        <a:xfrm>
          <a:off x="0" y="0"/>
          <a:ext cx="0" cy="0"/>
          <a:chOff x="0" y="0"/>
          <a:chExt cx="0" cy="0"/>
        </a:xfrm>
      </p:grpSpPr>
      <p:sp>
        <p:nvSpPr>
          <p:cNvPr id="171" name="Google Shape;171;p31"/>
          <p:cNvSpPr/>
          <p:nvPr/>
        </p:nvSpPr>
        <p:spPr>
          <a:xfrm>
            <a:off x="-9817" y="-23529"/>
            <a:ext cx="12210167" cy="6891801"/>
          </a:xfrm>
          <a:prstGeom prst="rect">
            <a:avLst/>
          </a:prstGeom>
          <a:gradFill>
            <a:gsLst>
              <a:gs pos="0">
                <a:srgbClr val="887596">
                  <a:alpha val="82745"/>
                </a:srgbClr>
              </a:gs>
              <a:gs pos="58999">
                <a:schemeClr val="lt1"/>
              </a:gs>
              <a:gs pos="100000">
                <a:schemeClr val="lt1"/>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31"/>
          <p:cNvSpPr txBox="1">
            <a:spLocks noGrp="1"/>
          </p:cNvSpPr>
          <p:nvPr>
            <p:ph type="title"/>
          </p:nvPr>
        </p:nvSpPr>
        <p:spPr>
          <a:xfrm>
            <a:off x="604910" y="1043538"/>
            <a:ext cx="10393680"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rgbClr val="4B345B"/>
              </a:buClr>
              <a:buSzPts val="3600"/>
              <a:buFont typeface="Arial"/>
              <a:buNone/>
              <a:defRPr>
                <a:solidFill>
                  <a:srgbClr val="4B345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31"/>
          <p:cNvSpPr txBox="1">
            <a:spLocks noGrp="1"/>
          </p:cNvSpPr>
          <p:nvPr>
            <p:ph type="body" idx="1"/>
          </p:nvPr>
        </p:nvSpPr>
        <p:spPr>
          <a:xfrm>
            <a:off x="650630" y="1889198"/>
            <a:ext cx="10619923" cy="173380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solidFill>
                  <a:schemeClr val="dk1"/>
                </a:solidFill>
              </a:defRPr>
            </a:lvl1pPr>
            <a:lvl2pPr marL="914400" lvl="1" indent="-228600" algn="l">
              <a:lnSpc>
                <a:spcPct val="100000"/>
              </a:lnSpc>
              <a:spcBef>
                <a:spcPts val="500"/>
              </a:spcBef>
              <a:spcAft>
                <a:spcPts val="0"/>
              </a:spcAft>
              <a:buClr>
                <a:schemeClr val="dk1"/>
              </a:buClr>
              <a:buSzPts val="1800"/>
              <a:buNone/>
              <a:defRPr>
                <a:solidFill>
                  <a:schemeClr val="dk1"/>
                </a:solidFill>
              </a:defRPr>
            </a:lvl2pPr>
            <a:lvl3pPr marL="1371600" lvl="2" indent="-228600" algn="l">
              <a:lnSpc>
                <a:spcPct val="100000"/>
              </a:lnSpc>
              <a:spcBef>
                <a:spcPts val="500"/>
              </a:spcBef>
              <a:spcAft>
                <a:spcPts val="0"/>
              </a:spcAft>
              <a:buClr>
                <a:schemeClr val="dk1"/>
              </a:buClr>
              <a:buSzPts val="1800"/>
              <a:buNone/>
              <a:defRPr>
                <a:solidFill>
                  <a:schemeClr val="dk1"/>
                </a:solidFill>
              </a:defRPr>
            </a:lvl3pPr>
            <a:lvl4pPr marL="1828800" lvl="3" indent="-228600" algn="l">
              <a:lnSpc>
                <a:spcPct val="100000"/>
              </a:lnSpc>
              <a:spcBef>
                <a:spcPts val="500"/>
              </a:spcBef>
              <a:spcAft>
                <a:spcPts val="0"/>
              </a:spcAft>
              <a:buClr>
                <a:schemeClr val="dk1"/>
              </a:buClr>
              <a:buSzPts val="1800"/>
              <a:buNone/>
              <a:defRPr>
                <a:solidFill>
                  <a:schemeClr val="dk1"/>
                </a:solidFill>
              </a:defRPr>
            </a:lvl4pPr>
            <a:lvl5pPr marL="2286000" lvl="4" indent="-228600" algn="l">
              <a:lnSpc>
                <a:spcPct val="100000"/>
              </a:lnSpc>
              <a:spcBef>
                <a:spcPts val="500"/>
              </a:spcBef>
              <a:spcAft>
                <a:spcPts val="0"/>
              </a:spcAft>
              <a:buClr>
                <a:schemeClr val="dk1"/>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1"/>
          <p:cNvSpPr/>
          <p:nvPr/>
        </p:nvSpPr>
        <p:spPr>
          <a:xfrm>
            <a:off x="0" y="-37213"/>
            <a:ext cx="12192000" cy="495760"/>
          </a:xfrm>
          <a:prstGeom prst="rect">
            <a:avLst/>
          </a:prstGeom>
          <a:solidFill>
            <a:srgbClr val="4C3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31"/>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5D42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31"/>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177" name="Google Shape;177;p31"/>
          <p:cNvSpPr txBox="1">
            <a:spLocks noGrp="1"/>
          </p:cNvSpPr>
          <p:nvPr>
            <p:ph type="body" idx="2"/>
          </p:nvPr>
        </p:nvSpPr>
        <p:spPr>
          <a:xfrm>
            <a:off x="630275" y="77285"/>
            <a:ext cx="3207174"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i="0">
                <a:solidFill>
                  <a:schemeClr val="lt1"/>
                </a:solidFill>
                <a:latin typeface="Arial Narrow"/>
                <a:ea typeface="Arial Narrow"/>
                <a:cs typeface="Arial Narrow"/>
                <a:sym typeface="Arial Narrow"/>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21_Title and Content">
  <p:cSld name="21_Title and Content">
    <p:spTree>
      <p:nvGrpSpPr>
        <p:cNvPr id="1" name="Shape 178"/>
        <p:cNvGrpSpPr/>
        <p:nvPr/>
      </p:nvGrpSpPr>
      <p:grpSpPr>
        <a:xfrm>
          <a:off x="0" y="0"/>
          <a:ext cx="0" cy="0"/>
          <a:chOff x="0" y="0"/>
          <a:chExt cx="0" cy="0"/>
        </a:xfrm>
      </p:grpSpPr>
      <p:sp>
        <p:nvSpPr>
          <p:cNvPr id="179" name="Google Shape;179;p32"/>
          <p:cNvSpPr/>
          <p:nvPr/>
        </p:nvSpPr>
        <p:spPr>
          <a:xfrm>
            <a:off x="-9817" y="-23529"/>
            <a:ext cx="12210167" cy="6891801"/>
          </a:xfrm>
          <a:prstGeom prst="rect">
            <a:avLst/>
          </a:prstGeom>
          <a:gradFill>
            <a:gsLst>
              <a:gs pos="0">
                <a:srgbClr val="887596">
                  <a:alpha val="82745"/>
                </a:srgbClr>
              </a:gs>
              <a:gs pos="60000">
                <a:schemeClr val="lt1"/>
              </a:gs>
              <a:gs pos="100000">
                <a:schemeClr val="lt1"/>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32"/>
          <p:cNvSpPr/>
          <p:nvPr/>
        </p:nvSpPr>
        <p:spPr>
          <a:xfrm>
            <a:off x="0" y="-37213"/>
            <a:ext cx="12192000" cy="495760"/>
          </a:xfrm>
          <a:prstGeom prst="rect">
            <a:avLst/>
          </a:prstGeom>
          <a:solidFill>
            <a:srgbClr val="4C3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32"/>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6648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32"/>
          <p:cNvSpPr txBox="1">
            <a:spLocks noGrp="1"/>
          </p:cNvSpPr>
          <p:nvPr>
            <p:ph type="title"/>
          </p:nvPr>
        </p:nvSpPr>
        <p:spPr>
          <a:xfrm>
            <a:off x="5429247" y="1131844"/>
            <a:ext cx="6139363"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rgbClr val="4B345B"/>
              </a:buClr>
              <a:buSzPts val="3600"/>
              <a:buFont typeface="Arial"/>
              <a:buNone/>
              <a:defRPr>
                <a:solidFill>
                  <a:srgbClr val="4B345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32"/>
          <p:cNvSpPr txBox="1">
            <a:spLocks noGrp="1"/>
          </p:cNvSpPr>
          <p:nvPr>
            <p:ph type="body" idx="1"/>
          </p:nvPr>
        </p:nvSpPr>
        <p:spPr>
          <a:xfrm>
            <a:off x="5429248" y="2300436"/>
            <a:ext cx="6139363" cy="173380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solidFill>
                  <a:schemeClr val="dk1"/>
                </a:solidFill>
              </a:defRPr>
            </a:lvl1pPr>
            <a:lvl2pPr marL="914400" lvl="1" indent="-228600" algn="l">
              <a:lnSpc>
                <a:spcPct val="100000"/>
              </a:lnSpc>
              <a:spcBef>
                <a:spcPts val="500"/>
              </a:spcBef>
              <a:spcAft>
                <a:spcPts val="0"/>
              </a:spcAft>
              <a:buClr>
                <a:schemeClr val="dk1"/>
              </a:buClr>
              <a:buSzPts val="1800"/>
              <a:buNone/>
              <a:defRPr>
                <a:solidFill>
                  <a:schemeClr val="dk1"/>
                </a:solidFill>
              </a:defRPr>
            </a:lvl2pPr>
            <a:lvl3pPr marL="1371600" lvl="2" indent="-228600" algn="l">
              <a:lnSpc>
                <a:spcPct val="100000"/>
              </a:lnSpc>
              <a:spcBef>
                <a:spcPts val="500"/>
              </a:spcBef>
              <a:spcAft>
                <a:spcPts val="0"/>
              </a:spcAft>
              <a:buClr>
                <a:schemeClr val="dk1"/>
              </a:buClr>
              <a:buSzPts val="1800"/>
              <a:buNone/>
              <a:defRPr>
                <a:solidFill>
                  <a:schemeClr val="dk1"/>
                </a:solidFill>
              </a:defRPr>
            </a:lvl3pPr>
            <a:lvl4pPr marL="1828800" lvl="3" indent="-228600" algn="l">
              <a:lnSpc>
                <a:spcPct val="100000"/>
              </a:lnSpc>
              <a:spcBef>
                <a:spcPts val="500"/>
              </a:spcBef>
              <a:spcAft>
                <a:spcPts val="0"/>
              </a:spcAft>
              <a:buClr>
                <a:schemeClr val="dk1"/>
              </a:buClr>
              <a:buSzPts val="1800"/>
              <a:buNone/>
              <a:defRPr>
                <a:solidFill>
                  <a:schemeClr val="dk1"/>
                </a:solidFill>
              </a:defRPr>
            </a:lvl4pPr>
            <a:lvl5pPr marL="2286000" lvl="4" indent="-228600" algn="l">
              <a:lnSpc>
                <a:spcPct val="100000"/>
              </a:lnSpc>
              <a:spcBef>
                <a:spcPts val="500"/>
              </a:spcBef>
              <a:spcAft>
                <a:spcPts val="0"/>
              </a:spcAft>
              <a:buClr>
                <a:schemeClr val="dk1"/>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32"/>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185" name="Google Shape;185;p32"/>
          <p:cNvSpPr txBox="1">
            <a:spLocks noGrp="1"/>
          </p:cNvSpPr>
          <p:nvPr>
            <p:ph type="body" idx="2"/>
          </p:nvPr>
        </p:nvSpPr>
        <p:spPr>
          <a:xfrm>
            <a:off x="630275" y="77285"/>
            <a:ext cx="3207174"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i="0">
                <a:solidFill>
                  <a:schemeClr val="lt1"/>
                </a:solidFill>
                <a:latin typeface="Arial Narrow"/>
                <a:ea typeface="Arial Narrow"/>
                <a:cs typeface="Arial Narrow"/>
                <a:sym typeface="Arial Narrow"/>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20_Title and Content">
  <p:cSld name="20_Title and Content">
    <p:bg>
      <p:bgPr>
        <a:solidFill>
          <a:schemeClr val="lt1"/>
        </a:solidFill>
        <a:effectLst/>
      </p:bgPr>
    </p:bg>
    <p:spTree>
      <p:nvGrpSpPr>
        <p:cNvPr id="1" name="Shape 186"/>
        <p:cNvGrpSpPr/>
        <p:nvPr/>
      </p:nvGrpSpPr>
      <p:grpSpPr>
        <a:xfrm>
          <a:off x="0" y="0"/>
          <a:ext cx="0" cy="0"/>
          <a:chOff x="0" y="0"/>
          <a:chExt cx="0" cy="0"/>
        </a:xfrm>
      </p:grpSpPr>
      <p:sp>
        <p:nvSpPr>
          <p:cNvPr id="187" name="Google Shape;187;p33"/>
          <p:cNvSpPr/>
          <p:nvPr/>
        </p:nvSpPr>
        <p:spPr>
          <a:xfrm>
            <a:off x="0" y="-37214"/>
            <a:ext cx="12192000" cy="3235212"/>
          </a:xfrm>
          <a:prstGeom prst="rect">
            <a:avLst/>
          </a:prstGeom>
          <a:solidFill>
            <a:srgbClr val="887596">
              <a:alpha val="6431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33"/>
          <p:cNvSpPr txBox="1">
            <a:spLocks noGrp="1"/>
          </p:cNvSpPr>
          <p:nvPr>
            <p:ph type="body" idx="1"/>
          </p:nvPr>
        </p:nvSpPr>
        <p:spPr>
          <a:xfrm>
            <a:off x="876369" y="1157668"/>
            <a:ext cx="10521880" cy="769441"/>
          </a:xfrm>
          <a:prstGeom prst="rect">
            <a:avLst/>
          </a:prstGeom>
          <a:noFill/>
          <a:ln>
            <a:noFill/>
          </a:ln>
        </p:spPr>
        <p:txBody>
          <a:bodyPr spcFirstLastPara="1" wrap="square" lIns="91425" tIns="45700" rIns="91425" bIns="45700" anchor="t" anchorCtr="0">
            <a:spAutoFit/>
          </a:bodyPr>
          <a:lstStyle>
            <a:lvl1pPr marL="457200" lvl="0" indent="-228600" algn="ctr">
              <a:lnSpc>
                <a:spcPct val="100000"/>
              </a:lnSpc>
              <a:spcBef>
                <a:spcPts val="1000"/>
              </a:spcBef>
              <a:spcAft>
                <a:spcPts val="0"/>
              </a:spcAft>
              <a:buClr>
                <a:srgbClr val="4B345B"/>
              </a:buClr>
              <a:buSzPts val="4400"/>
              <a:buNone/>
              <a:defRPr sz="4400" b="0">
                <a:solidFill>
                  <a:srgbClr val="4B345B"/>
                </a:solidFill>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800"/>
              <a:buNone/>
              <a:defRPr>
                <a:solidFill>
                  <a:schemeClr val="lt1"/>
                </a:solidFill>
              </a:defRPr>
            </a:lvl3pPr>
            <a:lvl4pPr marL="1828800" lvl="3" indent="-228600" algn="ctr">
              <a:lnSpc>
                <a:spcPct val="90000"/>
              </a:lnSpc>
              <a:spcBef>
                <a:spcPts val="500"/>
              </a:spcBef>
              <a:spcAft>
                <a:spcPts val="0"/>
              </a:spcAft>
              <a:buClr>
                <a:schemeClr val="lt1"/>
              </a:buClr>
              <a:buSzPts val="1800"/>
              <a:buNone/>
              <a:defRPr>
                <a:solidFill>
                  <a:schemeClr val="lt1"/>
                </a:solidFill>
              </a:defRPr>
            </a:lvl4pPr>
            <a:lvl5pPr marL="2286000" lvl="4" indent="-228600" algn="ctr">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33"/>
          <p:cNvSpPr txBox="1">
            <a:spLocks noGrp="1"/>
          </p:cNvSpPr>
          <p:nvPr>
            <p:ph type="body" idx="2"/>
          </p:nvPr>
        </p:nvSpPr>
        <p:spPr>
          <a:xfrm>
            <a:off x="4539795" y="4666560"/>
            <a:ext cx="3200400" cy="430887"/>
          </a:xfrm>
          <a:prstGeom prst="rect">
            <a:avLst/>
          </a:prstGeom>
          <a:noFill/>
          <a:ln>
            <a:noFill/>
          </a:ln>
        </p:spPr>
        <p:txBody>
          <a:bodyPr spcFirstLastPara="1" wrap="square" lIns="91425" tIns="45700" rIns="91425" bIns="45700" anchor="t" anchorCtr="0">
            <a:spAutoFit/>
          </a:bodyPr>
          <a:lstStyle>
            <a:lvl1pPr marL="457200" lvl="0" indent="-228600" algn="ctr">
              <a:lnSpc>
                <a:spcPct val="100000"/>
              </a:lnSpc>
              <a:spcBef>
                <a:spcPts val="1000"/>
              </a:spcBef>
              <a:spcAft>
                <a:spcPts val="0"/>
              </a:spcAft>
              <a:buClr>
                <a:schemeClr val="dk1"/>
              </a:buClr>
              <a:buSzPts val="2200"/>
              <a:buNone/>
              <a:defRPr sz="2200">
                <a:solidFill>
                  <a:schemeClr val="dk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3"/>
          <p:cNvSpPr txBox="1">
            <a:spLocks noGrp="1"/>
          </p:cNvSpPr>
          <p:nvPr>
            <p:ph type="body" idx="3"/>
          </p:nvPr>
        </p:nvSpPr>
        <p:spPr>
          <a:xfrm>
            <a:off x="8093168" y="4666560"/>
            <a:ext cx="3208570" cy="430887"/>
          </a:xfrm>
          <a:prstGeom prst="rect">
            <a:avLst/>
          </a:prstGeom>
          <a:noFill/>
          <a:ln>
            <a:noFill/>
          </a:ln>
        </p:spPr>
        <p:txBody>
          <a:bodyPr spcFirstLastPara="1" wrap="square" lIns="91425" tIns="45700" rIns="91425" bIns="45700" anchor="t" anchorCtr="0">
            <a:spAutoFit/>
          </a:bodyPr>
          <a:lstStyle>
            <a:lvl1pPr marL="457200" lvl="0" indent="-228600" algn="ctr">
              <a:lnSpc>
                <a:spcPct val="100000"/>
              </a:lnSpc>
              <a:spcBef>
                <a:spcPts val="1000"/>
              </a:spcBef>
              <a:spcAft>
                <a:spcPts val="0"/>
              </a:spcAft>
              <a:buClr>
                <a:schemeClr val="dk1"/>
              </a:buClr>
              <a:buSzPts val="2200"/>
              <a:buNone/>
              <a:defRPr sz="2200">
                <a:solidFill>
                  <a:schemeClr val="dk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3"/>
          <p:cNvSpPr txBox="1">
            <a:spLocks noGrp="1"/>
          </p:cNvSpPr>
          <p:nvPr>
            <p:ph type="body" idx="4"/>
          </p:nvPr>
        </p:nvSpPr>
        <p:spPr>
          <a:xfrm>
            <a:off x="965827" y="4666560"/>
            <a:ext cx="3207174" cy="430887"/>
          </a:xfrm>
          <a:prstGeom prst="rect">
            <a:avLst/>
          </a:prstGeom>
          <a:noFill/>
          <a:ln>
            <a:noFill/>
          </a:ln>
        </p:spPr>
        <p:txBody>
          <a:bodyPr spcFirstLastPara="1" wrap="square" lIns="91425" tIns="45700" rIns="91425" bIns="45700" anchor="t" anchorCtr="0">
            <a:spAutoFit/>
          </a:bodyPr>
          <a:lstStyle>
            <a:lvl1pPr marL="457200" lvl="0" indent="-228600" algn="ctr">
              <a:lnSpc>
                <a:spcPct val="100000"/>
              </a:lnSpc>
              <a:spcBef>
                <a:spcPts val="1000"/>
              </a:spcBef>
              <a:spcAft>
                <a:spcPts val="0"/>
              </a:spcAft>
              <a:buClr>
                <a:schemeClr val="dk1"/>
              </a:buClr>
              <a:buSzPts val="2200"/>
              <a:buNone/>
              <a:defRPr sz="2200">
                <a:solidFill>
                  <a:schemeClr val="dk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3"/>
          <p:cNvSpPr txBox="1">
            <a:spLocks noGrp="1"/>
          </p:cNvSpPr>
          <p:nvPr>
            <p:ph type="body" idx="5"/>
          </p:nvPr>
        </p:nvSpPr>
        <p:spPr>
          <a:xfrm>
            <a:off x="969214" y="2229745"/>
            <a:ext cx="3200400" cy="2286000"/>
          </a:xfrm>
          <a:prstGeom prst="rect">
            <a:avLst/>
          </a:prstGeom>
          <a:solidFill>
            <a:srgbClr val="887596"/>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33"/>
          <p:cNvSpPr txBox="1">
            <a:spLocks noGrp="1"/>
          </p:cNvSpPr>
          <p:nvPr>
            <p:ph type="body" idx="6"/>
          </p:nvPr>
        </p:nvSpPr>
        <p:spPr>
          <a:xfrm>
            <a:off x="4539795" y="2229745"/>
            <a:ext cx="3200400" cy="2286000"/>
          </a:xfrm>
          <a:prstGeom prst="rect">
            <a:avLst/>
          </a:prstGeom>
          <a:solidFill>
            <a:srgbClr val="887596"/>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33"/>
          <p:cNvSpPr txBox="1">
            <a:spLocks noGrp="1"/>
          </p:cNvSpPr>
          <p:nvPr>
            <p:ph type="body" idx="7"/>
          </p:nvPr>
        </p:nvSpPr>
        <p:spPr>
          <a:xfrm>
            <a:off x="8097253" y="2229745"/>
            <a:ext cx="3200400" cy="2286000"/>
          </a:xfrm>
          <a:prstGeom prst="rect">
            <a:avLst/>
          </a:prstGeom>
          <a:solidFill>
            <a:srgbClr val="887596"/>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33"/>
          <p:cNvSpPr/>
          <p:nvPr/>
        </p:nvSpPr>
        <p:spPr>
          <a:xfrm>
            <a:off x="0" y="-37213"/>
            <a:ext cx="12192000" cy="495760"/>
          </a:xfrm>
          <a:prstGeom prst="rect">
            <a:avLst/>
          </a:prstGeom>
          <a:solidFill>
            <a:srgbClr val="4C3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33"/>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6648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33"/>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198" name="Google Shape;198;p33"/>
          <p:cNvSpPr txBox="1">
            <a:spLocks noGrp="1"/>
          </p:cNvSpPr>
          <p:nvPr>
            <p:ph type="body" idx="8"/>
          </p:nvPr>
        </p:nvSpPr>
        <p:spPr>
          <a:xfrm>
            <a:off x="630275" y="77285"/>
            <a:ext cx="3207174"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i="0">
                <a:solidFill>
                  <a:schemeClr val="lt1"/>
                </a:solidFill>
                <a:latin typeface="Arial Narrow"/>
                <a:ea typeface="Arial Narrow"/>
                <a:cs typeface="Arial Narrow"/>
                <a:sym typeface="Arial Narrow"/>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3432">
          <p15:clr>
            <a:srgbClr val="FBAE40"/>
          </p15:clr>
        </p15:guide>
        <p15:guide id="2" pos="38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7_Title and Content">
  <p:cSld name="17_Title and Content">
    <p:spTree>
      <p:nvGrpSpPr>
        <p:cNvPr id="1" name="Shape 199"/>
        <p:cNvGrpSpPr/>
        <p:nvPr/>
      </p:nvGrpSpPr>
      <p:grpSpPr>
        <a:xfrm>
          <a:off x="0" y="0"/>
          <a:ext cx="0" cy="0"/>
          <a:chOff x="0" y="0"/>
          <a:chExt cx="0" cy="0"/>
        </a:xfrm>
      </p:grpSpPr>
      <p:sp>
        <p:nvSpPr>
          <p:cNvPr id="200" name="Google Shape;200;p34"/>
          <p:cNvSpPr/>
          <p:nvPr/>
        </p:nvSpPr>
        <p:spPr>
          <a:xfrm>
            <a:off x="-9084" y="-16901"/>
            <a:ext cx="12210167" cy="6891801"/>
          </a:xfrm>
          <a:prstGeom prst="rect">
            <a:avLst/>
          </a:prstGeom>
          <a:gradFill>
            <a:gsLst>
              <a:gs pos="0">
                <a:srgbClr val="887596">
                  <a:alpha val="82352"/>
                </a:srgbClr>
              </a:gs>
              <a:gs pos="60000">
                <a:schemeClr val="lt1"/>
              </a:gs>
              <a:gs pos="100000">
                <a:schemeClr val="lt1"/>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34"/>
          <p:cNvSpPr txBox="1">
            <a:spLocks noGrp="1"/>
          </p:cNvSpPr>
          <p:nvPr>
            <p:ph type="body" idx="1"/>
          </p:nvPr>
        </p:nvSpPr>
        <p:spPr>
          <a:xfrm>
            <a:off x="1272636" y="1845360"/>
            <a:ext cx="4448921" cy="2492357"/>
          </a:xfrm>
          <a:prstGeom prst="rect">
            <a:avLst/>
          </a:prstGeom>
          <a:solidFill>
            <a:srgbClr val="887596"/>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34"/>
          <p:cNvSpPr txBox="1">
            <a:spLocks noGrp="1"/>
          </p:cNvSpPr>
          <p:nvPr>
            <p:ph type="title"/>
          </p:nvPr>
        </p:nvSpPr>
        <p:spPr>
          <a:xfrm>
            <a:off x="1169719" y="1054485"/>
            <a:ext cx="6481488"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rgbClr val="4B345B"/>
              </a:buClr>
              <a:buSzPts val="3600"/>
              <a:buFont typeface="Arial"/>
              <a:buNone/>
              <a:defRPr>
                <a:solidFill>
                  <a:srgbClr val="4B345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34"/>
          <p:cNvSpPr/>
          <p:nvPr/>
        </p:nvSpPr>
        <p:spPr>
          <a:xfrm>
            <a:off x="0" y="-37213"/>
            <a:ext cx="12192000" cy="495760"/>
          </a:xfrm>
          <a:prstGeom prst="rect">
            <a:avLst/>
          </a:prstGeom>
          <a:solidFill>
            <a:srgbClr val="4C3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34"/>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5D42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34"/>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206" name="Google Shape;206;p34"/>
          <p:cNvSpPr txBox="1">
            <a:spLocks noGrp="1"/>
          </p:cNvSpPr>
          <p:nvPr>
            <p:ph type="body" idx="2"/>
          </p:nvPr>
        </p:nvSpPr>
        <p:spPr>
          <a:xfrm>
            <a:off x="630275" y="77285"/>
            <a:ext cx="3207174"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i="0">
                <a:solidFill>
                  <a:schemeClr val="lt1"/>
                </a:solidFill>
                <a:latin typeface="Arial Narrow"/>
                <a:ea typeface="Arial Narrow"/>
                <a:cs typeface="Arial Narrow"/>
                <a:sym typeface="Arial Narrow"/>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34"/>
          <p:cNvSpPr txBox="1">
            <a:spLocks noGrp="1"/>
          </p:cNvSpPr>
          <p:nvPr>
            <p:ph type="body" idx="3"/>
          </p:nvPr>
        </p:nvSpPr>
        <p:spPr>
          <a:xfrm>
            <a:off x="1168500" y="5070636"/>
            <a:ext cx="9696848" cy="834331"/>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34"/>
          <p:cNvSpPr txBox="1">
            <a:spLocks noGrp="1"/>
          </p:cNvSpPr>
          <p:nvPr>
            <p:ph type="body" idx="4"/>
          </p:nvPr>
        </p:nvSpPr>
        <p:spPr>
          <a:xfrm>
            <a:off x="1143288" y="4408838"/>
            <a:ext cx="4578269" cy="46166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200"/>
              <a:buNone/>
              <a:defRPr sz="1200" b="0">
                <a:solidFill>
                  <a:schemeClr val="dk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34"/>
          <p:cNvSpPr txBox="1">
            <a:spLocks noGrp="1"/>
          </p:cNvSpPr>
          <p:nvPr>
            <p:ph type="body" idx="5"/>
          </p:nvPr>
        </p:nvSpPr>
        <p:spPr>
          <a:xfrm>
            <a:off x="6096000" y="4408838"/>
            <a:ext cx="4578270" cy="46166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200"/>
              <a:buNone/>
              <a:defRPr sz="1200" b="0">
                <a:solidFill>
                  <a:schemeClr val="dk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34"/>
          <p:cNvSpPr txBox="1">
            <a:spLocks noGrp="1"/>
          </p:cNvSpPr>
          <p:nvPr>
            <p:ph type="body" idx="6"/>
          </p:nvPr>
        </p:nvSpPr>
        <p:spPr>
          <a:xfrm>
            <a:off x="6189663" y="1845360"/>
            <a:ext cx="4448921" cy="2492357"/>
          </a:xfrm>
          <a:prstGeom prst="rect">
            <a:avLst/>
          </a:prstGeom>
          <a:solidFill>
            <a:srgbClr val="887596"/>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21"/>
        <p:cNvGrpSpPr/>
        <p:nvPr/>
      </p:nvGrpSpPr>
      <p:grpSpPr>
        <a:xfrm>
          <a:off x="0" y="0"/>
          <a:ext cx="0" cy="0"/>
          <a:chOff x="0" y="0"/>
          <a:chExt cx="0" cy="0"/>
        </a:xfrm>
      </p:grpSpPr>
      <p:pic>
        <p:nvPicPr>
          <p:cNvPr id="22" name="Google Shape;22;p1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3" name="Google Shape;23;p16"/>
          <p:cNvSpPr txBox="1">
            <a:spLocks noGrp="1"/>
          </p:cNvSpPr>
          <p:nvPr>
            <p:ph type="body" idx="1"/>
          </p:nvPr>
        </p:nvSpPr>
        <p:spPr>
          <a:xfrm>
            <a:off x="6715581" y="4610887"/>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body" idx="2"/>
          </p:nvPr>
        </p:nvSpPr>
        <p:spPr>
          <a:xfrm>
            <a:off x="6715581" y="4860434"/>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6"/>
          <p:cNvSpPr txBox="1">
            <a:spLocks noGrp="1"/>
          </p:cNvSpPr>
          <p:nvPr>
            <p:ph type="body" idx="3"/>
          </p:nvPr>
        </p:nvSpPr>
        <p:spPr>
          <a:xfrm>
            <a:off x="5822742" y="4523696"/>
            <a:ext cx="830131" cy="769441"/>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Clr>
                <a:schemeClr val="lt1"/>
              </a:buClr>
              <a:buSzPts val="4400"/>
              <a:buNone/>
              <a:defRPr sz="44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4"/>
          </p:nvPr>
        </p:nvSpPr>
        <p:spPr>
          <a:xfrm>
            <a:off x="6717269" y="2554341"/>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body" idx="5"/>
          </p:nvPr>
        </p:nvSpPr>
        <p:spPr>
          <a:xfrm>
            <a:off x="6717269" y="2803888"/>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6"/>
          <p:cNvSpPr txBox="1">
            <a:spLocks noGrp="1"/>
          </p:cNvSpPr>
          <p:nvPr>
            <p:ph type="body" idx="6"/>
          </p:nvPr>
        </p:nvSpPr>
        <p:spPr>
          <a:xfrm>
            <a:off x="5824430" y="2467150"/>
            <a:ext cx="830131" cy="769441"/>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Clr>
                <a:schemeClr val="lt1"/>
              </a:buClr>
              <a:buSzPts val="4400"/>
              <a:buNone/>
              <a:defRPr sz="44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6"/>
          <p:cNvSpPr txBox="1">
            <a:spLocks noGrp="1"/>
          </p:cNvSpPr>
          <p:nvPr>
            <p:ph type="body" idx="7"/>
          </p:nvPr>
        </p:nvSpPr>
        <p:spPr>
          <a:xfrm>
            <a:off x="6713358" y="3587612"/>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6"/>
          <p:cNvSpPr txBox="1">
            <a:spLocks noGrp="1"/>
          </p:cNvSpPr>
          <p:nvPr>
            <p:ph type="body" idx="8"/>
          </p:nvPr>
        </p:nvSpPr>
        <p:spPr>
          <a:xfrm>
            <a:off x="6713358" y="3837159"/>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6"/>
          <p:cNvSpPr txBox="1">
            <a:spLocks noGrp="1"/>
          </p:cNvSpPr>
          <p:nvPr>
            <p:ph type="body" idx="9"/>
          </p:nvPr>
        </p:nvSpPr>
        <p:spPr>
          <a:xfrm>
            <a:off x="5820519" y="3500421"/>
            <a:ext cx="830131" cy="769441"/>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Clr>
                <a:schemeClr val="lt1"/>
              </a:buClr>
              <a:buSzPts val="4400"/>
              <a:buNone/>
              <a:defRPr sz="44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13"/>
          </p:nvPr>
        </p:nvSpPr>
        <p:spPr>
          <a:xfrm>
            <a:off x="9812335" y="2540259"/>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body" idx="14"/>
          </p:nvPr>
        </p:nvSpPr>
        <p:spPr>
          <a:xfrm>
            <a:off x="9812335" y="2789806"/>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6"/>
          <p:cNvSpPr txBox="1">
            <a:spLocks noGrp="1"/>
          </p:cNvSpPr>
          <p:nvPr>
            <p:ph type="body" idx="15"/>
          </p:nvPr>
        </p:nvSpPr>
        <p:spPr>
          <a:xfrm>
            <a:off x="8919496" y="2453068"/>
            <a:ext cx="830131" cy="769441"/>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Clr>
                <a:schemeClr val="lt1"/>
              </a:buClr>
              <a:buSzPts val="4400"/>
              <a:buNone/>
              <a:defRPr sz="44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6"/>
          <p:cNvSpPr txBox="1">
            <a:spLocks noGrp="1"/>
          </p:cNvSpPr>
          <p:nvPr>
            <p:ph type="body" idx="16"/>
          </p:nvPr>
        </p:nvSpPr>
        <p:spPr>
          <a:xfrm>
            <a:off x="9810962" y="3587069"/>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17"/>
          </p:nvPr>
        </p:nvSpPr>
        <p:spPr>
          <a:xfrm>
            <a:off x="9810962" y="3836616"/>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body" idx="18"/>
          </p:nvPr>
        </p:nvSpPr>
        <p:spPr>
          <a:xfrm>
            <a:off x="8918123" y="3499878"/>
            <a:ext cx="830131" cy="769441"/>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Clr>
                <a:schemeClr val="lt1"/>
              </a:buClr>
              <a:buSzPts val="4400"/>
              <a:buNone/>
              <a:defRPr sz="44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6"/>
          <p:cNvSpPr txBox="1">
            <a:spLocks noGrp="1"/>
          </p:cNvSpPr>
          <p:nvPr>
            <p:ph type="body" idx="19"/>
          </p:nvPr>
        </p:nvSpPr>
        <p:spPr>
          <a:xfrm>
            <a:off x="9810962" y="4634762"/>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6"/>
          <p:cNvSpPr txBox="1">
            <a:spLocks noGrp="1"/>
          </p:cNvSpPr>
          <p:nvPr>
            <p:ph type="body" idx="20"/>
          </p:nvPr>
        </p:nvSpPr>
        <p:spPr>
          <a:xfrm>
            <a:off x="9810962" y="4884309"/>
            <a:ext cx="2080076"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1"/>
          </p:nvPr>
        </p:nvSpPr>
        <p:spPr>
          <a:xfrm>
            <a:off x="8918123" y="4547571"/>
            <a:ext cx="830131" cy="769441"/>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Clr>
                <a:schemeClr val="lt1"/>
              </a:buClr>
              <a:buSzPts val="4400"/>
              <a:buNone/>
              <a:defRPr sz="4400" b="1">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42" name="Google Shape;42;p16"/>
          <p:cNvSpPr txBox="1">
            <a:spLocks noGrp="1"/>
          </p:cNvSpPr>
          <p:nvPr>
            <p:ph type="body" idx="22"/>
          </p:nvPr>
        </p:nvSpPr>
        <p:spPr>
          <a:xfrm>
            <a:off x="5878860" y="1440227"/>
            <a:ext cx="5572911" cy="769441"/>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B096CB"/>
              </a:buClr>
              <a:buSzPts val="4400"/>
              <a:buNone/>
              <a:defRPr sz="4400" b="1">
                <a:solidFill>
                  <a:srgbClr val="B096CB"/>
                </a:solidFill>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800"/>
              <a:buNone/>
              <a:defRPr>
                <a:solidFill>
                  <a:schemeClr val="lt1"/>
                </a:solidFill>
              </a:defRPr>
            </a:lvl3pPr>
            <a:lvl4pPr marL="1828800" lvl="3" indent="-228600" algn="ctr">
              <a:lnSpc>
                <a:spcPct val="90000"/>
              </a:lnSpc>
              <a:spcBef>
                <a:spcPts val="500"/>
              </a:spcBef>
              <a:spcAft>
                <a:spcPts val="0"/>
              </a:spcAft>
              <a:buClr>
                <a:schemeClr val="lt1"/>
              </a:buClr>
              <a:buSzPts val="1800"/>
              <a:buNone/>
              <a:defRPr>
                <a:solidFill>
                  <a:schemeClr val="lt1"/>
                </a:solidFill>
              </a:defRPr>
            </a:lvl4pPr>
            <a:lvl5pPr marL="2286000" lvl="4" indent="-228600" algn="ctr">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23_Title and Content">
  <p:cSld name="23_Title and Content">
    <p:bg>
      <p:bgPr>
        <a:solidFill>
          <a:schemeClr val="lt1"/>
        </a:solidFill>
        <a:effectLst/>
      </p:bgPr>
    </p:bg>
    <p:spTree>
      <p:nvGrpSpPr>
        <p:cNvPr id="1" name="Shape 211"/>
        <p:cNvGrpSpPr/>
        <p:nvPr/>
      </p:nvGrpSpPr>
      <p:grpSpPr>
        <a:xfrm>
          <a:off x="0" y="0"/>
          <a:ext cx="0" cy="0"/>
          <a:chOff x="0" y="0"/>
          <a:chExt cx="0" cy="0"/>
        </a:xfrm>
      </p:grpSpPr>
      <p:sp>
        <p:nvSpPr>
          <p:cNvPr id="212" name="Google Shape;212;p35"/>
          <p:cNvSpPr/>
          <p:nvPr/>
        </p:nvSpPr>
        <p:spPr>
          <a:xfrm flipH="1">
            <a:off x="-5" y="-37214"/>
            <a:ext cx="12191995" cy="6895214"/>
          </a:xfrm>
          <a:prstGeom prst="rect">
            <a:avLst/>
          </a:prstGeom>
          <a:gradFill>
            <a:gsLst>
              <a:gs pos="0">
                <a:schemeClr val="lt1"/>
              </a:gs>
              <a:gs pos="49000">
                <a:srgbClr val="BCA6C9">
                  <a:alpha val="55294"/>
                </a:srgbClr>
              </a:gs>
              <a:gs pos="71000">
                <a:srgbClr val="BCA6C9">
                  <a:alpha val="54509"/>
                </a:srgbClr>
              </a:gs>
              <a:gs pos="100000">
                <a:srgbClr val="BCA6C9">
                  <a:alpha val="54509"/>
                </a:srgbClr>
              </a:gs>
            </a:gsLst>
            <a:lin ang="11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3" name="Google Shape;213;p35"/>
          <p:cNvSpPr txBox="1">
            <a:spLocks noGrp="1"/>
          </p:cNvSpPr>
          <p:nvPr>
            <p:ph type="title"/>
          </p:nvPr>
        </p:nvSpPr>
        <p:spPr>
          <a:xfrm>
            <a:off x="5316516" y="1163104"/>
            <a:ext cx="6481488"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36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35"/>
          <p:cNvSpPr txBox="1">
            <a:spLocks noGrp="1"/>
          </p:cNvSpPr>
          <p:nvPr>
            <p:ph type="body" idx="1"/>
          </p:nvPr>
        </p:nvSpPr>
        <p:spPr>
          <a:xfrm>
            <a:off x="5318399" y="4594140"/>
            <a:ext cx="6510147" cy="147732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solidFill>
                  <a:schemeClr val="dk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35"/>
          <p:cNvSpPr txBox="1">
            <a:spLocks noGrp="1"/>
          </p:cNvSpPr>
          <p:nvPr>
            <p:ph type="body" idx="2"/>
          </p:nvPr>
        </p:nvSpPr>
        <p:spPr>
          <a:xfrm>
            <a:off x="8744505" y="1955115"/>
            <a:ext cx="3084041" cy="243656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solidFill>
                  <a:schemeClr val="dk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35"/>
          <p:cNvSpPr/>
          <p:nvPr/>
        </p:nvSpPr>
        <p:spPr>
          <a:xfrm>
            <a:off x="0" y="-37213"/>
            <a:ext cx="12192000" cy="495760"/>
          </a:xfrm>
          <a:prstGeom prst="rect">
            <a:avLst/>
          </a:prstGeom>
          <a:solidFill>
            <a:srgbClr val="4C3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35"/>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5D42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35"/>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219" name="Google Shape;219;p35"/>
          <p:cNvSpPr txBox="1">
            <a:spLocks noGrp="1"/>
          </p:cNvSpPr>
          <p:nvPr>
            <p:ph type="body" idx="3"/>
          </p:nvPr>
        </p:nvSpPr>
        <p:spPr>
          <a:xfrm>
            <a:off x="630275" y="77285"/>
            <a:ext cx="3207174"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i="0">
                <a:solidFill>
                  <a:schemeClr val="lt1"/>
                </a:solidFill>
                <a:latin typeface="Arial Narrow"/>
                <a:ea typeface="Arial Narrow"/>
                <a:cs typeface="Arial Narrow"/>
                <a:sym typeface="Arial Narrow"/>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35"/>
          <p:cNvSpPr txBox="1">
            <a:spLocks noGrp="1"/>
          </p:cNvSpPr>
          <p:nvPr>
            <p:ph type="body" idx="4"/>
          </p:nvPr>
        </p:nvSpPr>
        <p:spPr>
          <a:xfrm>
            <a:off x="5433134" y="2020018"/>
            <a:ext cx="3084041" cy="2285764"/>
          </a:xfrm>
          <a:prstGeom prst="rect">
            <a:avLst/>
          </a:prstGeom>
          <a:solidFill>
            <a:srgbClr val="887596"/>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8_Title and Content">
  <p:cSld name="18_Title and Content">
    <p:spTree>
      <p:nvGrpSpPr>
        <p:cNvPr id="1" name="Shape 221"/>
        <p:cNvGrpSpPr/>
        <p:nvPr/>
      </p:nvGrpSpPr>
      <p:grpSpPr>
        <a:xfrm>
          <a:off x="0" y="0"/>
          <a:ext cx="0" cy="0"/>
          <a:chOff x="0" y="0"/>
          <a:chExt cx="0" cy="0"/>
        </a:xfrm>
      </p:grpSpPr>
      <p:sp>
        <p:nvSpPr>
          <p:cNvPr id="222" name="Google Shape;222;p36"/>
          <p:cNvSpPr/>
          <p:nvPr/>
        </p:nvSpPr>
        <p:spPr>
          <a:xfrm>
            <a:off x="-11576" y="-16901"/>
            <a:ext cx="12210167" cy="6891801"/>
          </a:xfrm>
          <a:prstGeom prst="rect">
            <a:avLst/>
          </a:prstGeom>
          <a:gradFill>
            <a:gsLst>
              <a:gs pos="0">
                <a:srgbClr val="887596">
                  <a:alpha val="83137"/>
                </a:srgbClr>
              </a:gs>
              <a:gs pos="60000">
                <a:schemeClr val="lt1"/>
              </a:gs>
              <a:gs pos="100000">
                <a:schemeClr val="lt1"/>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36"/>
          <p:cNvSpPr txBox="1">
            <a:spLocks noGrp="1"/>
          </p:cNvSpPr>
          <p:nvPr>
            <p:ph type="title"/>
          </p:nvPr>
        </p:nvSpPr>
        <p:spPr>
          <a:xfrm>
            <a:off x="5220517" y="1043538"/>
            <a:ext cx="6481488"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rgbClr val="4B345B"/>
              </a:buClr>
              <a:buSzPts val="3600"/>
              <a:buFont typeface="Arial"/>
              <a:buNone/>
              <a:defRPr>
                <a:solidFill>
                  <a:srgbClr val="4B345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36"/>
          <p:cNvSpPr txBox="1">
            <a:spLocks noGrp="1"/>
          </p:cNvSpPr>
          <p:nvPr>
            <p:ph type="body" idx="1"/>
          </p:nvPr>
        </p:nvSpPr>
        <p:spPr>
          <a:xfrm>
            <a:off x="5266238" y="1889198"/>
            <a:ext cx="6435767" cy="173380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solidFill>
                  <a:schemeClr val="dk1"/>
                </a:solidFill>
              </a:defRPr>
            </a:lvl1pPr>
            <a:lvl2pPr marL="914400" lvl="1" indent="-228600" algn="l">
              <a:lnSpc>
                <a:spcPct val="100000"/>
              </a:lnSpc>
              <a:spcBef>
                <a:spcPts val="500"/>
              </a:spcBef>
              <a:spcAft>
                <a:spcPts val="0"/>
              </a:spcAft>
              <a:buClr>
                <a:schemeClr val="dk1"/>
              </a:buClr>
              <a:buSzPts val="1800"/>
              <a:buNone/>
              <a:defRPr>
                <a:solidFill>
                  <a:schemeClr val="dk1"/>
                </a:solidFill>
              </a:defRPr>
            </a:lvl2pPr>
            <a:lvl3pPr marL="1371600" lvl="2" indent="-228600" algn="l">
              <a:lnSpc>
                <a:spcPct val="100000"/>
              </a:lnSpc>
              <a:spcBef>
                <a:spcPts val="500"/>
              </a:spcBef>
              <a:spcAft>
                <a:spcPts val="0"/>
              </a:spcAft>
              <a:buClr>
                <a:schemeClr val="dk1"/>
              </a:buClr>
              <a:buSzPts val="1800"/>
              <a:buNone/>
              <a:defRPr>
                <a:solidFill>
                  <a:schemeClr val="dk1"/>
                </a:solidFill>
              </a:defRPr>
            </a:lvl3pPr>
            <a:lvl4pPr marL="1828800" lvl="3" indent="-228600" algn="l">
              <a:lnSpc>
                <a:spcPct val="100000"/>
              </a:lnSpc>
              <a:spcBef>
                <a:spcPts val="500"/>
              </a:spcBef>
              <a:spcAft>
                <a:spcPts val="0"/>
              </a:spcAft>
              <a:buClr>
                <a:schemeClr val="dk1"/>
              </a:buClr>
              <a:buSzPts val="1800"/>
              <a:buNone/>
              <a:defRPr>
                <a:solidFill>
                  <a:schemeClr val="dk1"/>
                </a:solidFill>
              </a:defRPr>
            </a:lvl4pPr>
            <a:lvl5pPr marL="2286000" lvl="4" indent="-228600" algn="l">
              <a:lnSpc>
                <a:spcPct val="100000"/>
              </a:lnSpc>
              <a:spcBef>
                <a:spcPts val="500"/>
              </a:spcBef>
              <a:spcAft>
                <a:spcPts val="0"/>
              </a:spcAft>
              <a:buClr>
                <a:schemeClr val="dk1"/>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36"/>
          <p:cNvSpPr/>
          <p:nvPr/>
        </p:nvSpPr>
        <p:spPr>
          <a:xfrm>
            <a:off x="0" y="-37213"/>
            <a:ext cx="12192000" cy="495760"/>
          </a:xfrm>
          <a:prstGeom prst="rect">
            <a:avLst/>
          </a:prstGeom>
          <a:solidFill>
            <a:srgbClr val="4C3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36"/>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5D42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36"/>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228" name="Google Shape;228;p36"/>
          <p:cNvSpPr txBox="1">
            <a:spLocks noGrp="1"/>
          </p:cNvSpPr>
          <p:nvPr>
            <p:ph type="body" idx="2"/>
          </p:nvPr>
        </p:nvSpPr>
        <p:spPr>
          <a:xfrm>
            <a:off x="630275" y="77285"/>
            <a:ext cx="3207174"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i="0">
                <a:solidFill>
                  <a:schemeClr val="lt1"/>
                </a:solidFill>
                <a:latin typeface="Arial Narrow"/>
                <a:ea typeface="Arial Narrow"/>
                <a:cs typeface="Arial Narrow"/>
                <a:sym typeface="Arial Narrow"/>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36"/>
          <p:cNvSpPr txBox="1">
            <a:spLocks noGrp="1"/>
          </p:cNvSpPr>
          <p:nvPr>
            <p:ph type="body" idx="3"/>
          </p:nvPr>
        </p:nvSpPr>
        <p:spPr>
          <a:xfrm>
            <a:off x="-1" y="458548"/>
            <a:ext cx="4540380" cy="6399452"/>
          </a:xfrm>
          <a:prstGeom prst="rect">
            <a:avLst/>
          </a:prstGeom>
          <a:solidFill>
            <a:srgbClr val="887596"/>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36"/>
          <p:cNvSpPr txBox="1">
            <a:spLocks noGrp="1"/>
          </p:cNvSpPr>
          <p:nvPr>
            <p:ph type="body" idx="4"/>
          </p:nvPr>
        </p:nvSpPr>
        <p:spPr>
          <a:xfrm>
            <a:off x="5266238" y="6228343"/>
            <a:ext cx="6435767" cy="30777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400"/>
              <a:buNone/>
              <a:defRPr sz="1400" b="0">
                <a:solidFill>
                  <a:schemeClr val="dk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231"/>
        <p:cNvGrpSpPr/>
        <p:nvPr/>
      </p:nvGrpSpPr>
      <p:grpSpPr>
        <a:xfrm>
          <a:off x="0" y="0"/>
          <a:ext cx="0" cy="0"/>
          <a:chOff x="0" y="0"/>
          <a:chExt cx="0" cy="0"/>
        </a:xfrm>
      </p:grpSpPr>
      <p:pic>
        <p:nvPicPr>
          <p:cNvPr id="232" name="Google Shape;232;p37" descr="A fish in a fish bowl&#10;&#10;Description automatically generated with medium confidence"/>
          <p:cNvPicPr preferRelativeResize="0"/>
          <p:nvPr/>
        </p:nvPicPr>
        <p:blipFill rotWithShape="1">
          <a:blip r:embed="rId2">
            <a:alphaModFix/>
          </a:blip>
          <a:srcRect l="9040" r="-1702"/>
          <a:stretch/>
        </p:blipFill>
        <p:spPr>
          <a:xfrm>
            <a:off x="0" y="-3136"/>
            <a:ext cx="6309360" cy="6898619"/>
          </a:xfrm>
          <a:prstGeom prst="rect">
            <a:avLst/>
          </a:prstGeom>
          <a:noFill/>
          <a:ln>
            <a:noFill/>
          </a:ln>
        </p:spPr>
      </p:pic>
      <p:sp>
        <p:nvSpPr>
          <p:cNvPr id="233" name="Google Shape;233;p37"/>
          <p:cNvSpPr/>
          <p:nvPr/>
        </p:nvSpPr>
        <p:spPr>
          <a:xfrm>
            <a:off x="14617" y="0"/>
            <a:ext cx="5185458" cy="6858000"/>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37"/>
          <p:cNvSpPr/>
          <p:nvPr/>
        </p:nvSpPr>
        <p:spPr>
          <a:xfrm>
            <a:off x="-422655" y="541"/>
            <a:ext cx="2070763" cy="6857459"/>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0">
                <a:schemeClr val="lt1"/>
              </a:gs>
              <a:gs pos="95000">
                <a:srgbClr val="FEECFE"/>
              </a:gs>
              <a:gs pos="100000">
                <a:srgbClr val="FEECFE"/>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37"/>
          <p:cNvSpPr/>
          <p:nvPr/>
        </p:nvSpPr>
        <p:spPr>
          <a:xfrm>
            <a:off x="1490927" y="2369"/>
            <a:ext cx="10701073" cy="6857459"/>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chemeClr val="lt1"/>
              </a:gs>
              <a:gs pos="65000">
                <a:schemeClr val="lt1"/>
              </a:gs>
              <a:gs pos="80000">
                <a:srgbClr val="FEECFE"/>
              </a:gs>
              <a:gs pos="87000">
                <a:srgbClr val="FEECFE"/>
              </a:gs>
              <a:gs pos="100000">
                <a:srgbClr val="FEECFE"/>
              </a:gs>
            </a:gsLst>
            <a:path path="circle">
              <a:fillToRect l="100000" b="100000"/>
            </a:path>
            <a:tileRect t="-100000" r="-10000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37"/>
          <p:cNvSpPr txBox="1">
            <a:spLocks noGrp="1"/>
          </p:cNvSpPr>
          <p:nvPr>
            <p:ph type="title"/>
          </p:nvPr>
        </p:nvSpPr>
        <p:spPr>
          <a:xfrm>
            <a:off x="4901938" y="1104144"/>
            <a:ext cx="6816649" cy="6463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rgbClr val="452C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37"/>
          <p:cNvSpPr txBox="1">
            <a:spLocks noGrp="1"/>
          </p:cNvSpPr>
          <p:nvPr>
            <p:ph type="body" idx="1"/>
          </p:nvPr>
        </p:nvSpPr>
        <p:spPr>
          <a:xfrm>
            <a:off x="4901939" y="2214710"/>
            <a:ext cx="6678104" cy="369332"/>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37"/>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Narrow"/>
                <a:ea typeface="Arial Narrow"/>
                <a:cs typeface="Arial Narrow"/>
                <a:sym typeface="Arial Narrow"/>
              </a:rPr>
              <a:t>‹#›</a:t>
            </a:fld>
            <a:endParaRPr sz="1200" b="0" i="0">
              <a:solidFill>
                <a:schemeClr val="dk1"/>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4_Title and Content">
  <p:cSld name="4_Title and Content">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xfrm>
            <a:off x="5410985" y="1131845"/>
            <a:ext cx="6169058"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rgbClr val="4B345B"/>
              </a:buClr>
              <a:buSzPts val="3600"/>
              <a:buFont typeface="Arial"/>
              <a:buNone/>
              <a:defRPr>
                <a:solidFill>
                  <a:srgbClr val="4B345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38"/>
          <p:cNvSpPr txBox="1">
            <a:spLocks noGrp="1"/>
          </p:cNvSpPr>
          <p:nvPr>
            <p:ph type="body" idx="1"/>
          </p:nvPr>
        </p:nvSpPr>
        <p:spPr>
          <a:xfrm>
            <a:off x="5410986" y="2307750"/>
            <a:ext cx="6169057" cy="162300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solidFill>
                  <a:schemeClr val="dk1"/>
                </a:solidFill>
              </a:defRPr>
            </a:lvl1pPr>
            <a:lvl2pPr marL="914400" lvl="1" indent="-228600" algn="l">
              <a:lnSpc>
                <a:spcPct val="90000"/>
              </a:lnSpc>
              <a:spcBef>
                <a:spcPts val="500"/>
              </a:spcBef>
              <a:spcAft>
                <a:spcPts val="0"/>
              </a:spcAft>
              <a:buClr>
                <a:schemeClr val="dk1"/>
              </a:buClr>
              <a:buSzPts val="1800"/>
              <a:buNone/>
              <a:defRPr>
                <a:solidFill>
                  <a:schemeClr val="dk1"/>
                </a:solidFill>
              </a:defRPr>
            </a:lvl2pPr>
            <a:lvl3pPr marL="1371600" lvl="2" indent="-228600" algn="l">
              <a:lnSpc>
                <a:spcPct val="90000"/>
              </a:lnSpc>
              <a:spcBef>
                <a:spcPts val="500"/>
              </a:spcBef>
              <a:spcAft>
                <a:spcPts val="0"/>
              </a:spcAft>
              <a:buClr>
                <a:schemeClr val="dk1"/>
              </a:buClr>
              <a:buSzPts val="1800"/>
              <a:buNone/>
              <a:defRPr>
                <a:solidFill>
                  <a:schemeClr val="dk1"/>
                </a:solidFill>
              </a:defRPr>
            </a:lvl3pPr>
            <a:lvl4pPr marL="1828800" lvl="3" indent="-228600" algn="l">
              <a:lnSpc>
                <a:spcPct val="90000"/>
              </a:lnSpc>
              <a:spcBef>
                <a:spcPts val="500"/>
              </a:spcBef>
              <a:spcAft>
                <a:spcPts val="0"/>
              </a:spcAft>
              <a:buClr>
                <a:schemeClr val="dk1"/>
              </a:buClr>
              <a:buSzPts val="1800"/>
              <a:buNone/>
              <a:defRPr>
                <a:solidFill>
                  <a:schemeClr val="dk1"/>
                </a:solidFill>
              </a:defRPr>
            </a:lvl4pPr>
            <a:lvl5pPr marL="2286000" lvl="4" indent="-228600" algn="l">
              <a:lnSpc>
                <a:spcPct val="90000"/>
              </a:lnSpc>
              <a:spcBef>
                <a:spcPts val="500"/>
              </a:spcBef>
              <a:spcAft>
                <a:spcPts val="0"/>
              </a:spcAft>
              <a:buClr>
                <a:schemeClr val="dk1"/>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38"/>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Narrow"/>
                <a:ea typeface="Arial Narrow"/>
                <a:cs typeface="Arial Narrow"/>
                <a:sym typeface="Arial Narrow"/>
              </a:rPr>
              <a:t>‹#›</a:t>
            </a:fld>
            <a:endParaRPr sz="1200" b="0" i="0">
              <a:solidFill>
                <a:schemeClr val="dk1"/>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839788" y="732441"/>
            <a:ext cx="10515600"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rgbClr val="4B345B"/>
              </a:buClr>
              <a:buSzPts val="3600"/>
              <a:buFont typeface="Arial"/>
              <a:buNone/>
              <a:defRPr>
                <a:solidFill>
                  <a:srgbClr val="4B345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5" name="Google Shape;245;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sp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6" name="Google Shape;246;p39"/>
          <p:cNvSpPr txBox="1">
            <a:spLocks noGrp="1"/>
          </p:cNvSpPr>
          <p:nvPr>
            <p:ph type="body" idx="2"/>
          </p:nvPr>
        </p:nvSpPr>
        <p:spPr>
          <a:xfrm>
            <a:off x="839788" y="2505075"/>
            <a:ext cx="5157787" cy="162300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solidFill>
                  <a:schemeClr val="dk1"/>
                </a:solidFill>
              </a:defRPr>
            </a:lvl1pPr>
            <a:lvl2pPr marL="914400" lvl="1" indent="-228600" algn="l">
              <a:lnSpc>
                <a:spcPct val="90000"/>
              </a:lnSpc>
              <a:spcBef>
                <a:spcPts val="500"/>
              </a:spcBef>
              <a:spcAft>
                <a:spcPts val="0"/>
              </a:spcAft>
              <a:buClr>
                <a:schemeClr val="dk1"/>
              </a:buClr>
              <a:buSzPts val="1800"/>
              <a:buNone/>
              <a:defRPr>
                <a:solidFill>
                  <a:schemeClr val="dk1"/>
                </a:solidFill>
              </a:defRPr>
            </a:lvl2pPr>
            <a:lvl3pPr marL="1371600" lvl="2" indent="-228600" algn="l">
              <a:lnSpc>
                <a:spcPct val="90000"/>
              </a:lnSpc>
              <a:spcBef>
                <a:spcPts val="500"/>
              </a:spcBef>
              <a:spcAft>
                <a:spcPts val="0"/>
              </a:spcAft>
              <a:buClr>
                <a:schemeClr val="dk1"/>
              </a:buClr>
              <a:buSzPts val="1800"/>
              <a:buNone/>
              <a:defRPr>
                <a:solidFill>
                  <a:schemeClr val="dk1"/>
                </a:solidFill>
              </a:defRPr>
            </a:lvl3pPr>
            <a:lvl4pPr marL="1828800" lvl="3" indent="-228600" algn="l">
              <a:lnSpc>
                <a:spcPct val="90000"/>
              </a:lnSpc>
              <a:spcBef>
                <a:spcPts val="500"/>
              </a:spcBef>
              <a:spcAft>
                <a:spcPts val="0"/>
              </a:spcAft>
              <a:buClr>
                <a:schemeClr val="dk1"/>
              </a:buClr>
              <a:buSzPts val="1800"/>
              <a:buNone/>
              <a:defRPr>
                <a:solidFill>
                  <a:schemeClr val="dk1"/>
                </a:solidFill>
              </a:defRPr>
            </a:lvl4pPr>
            <a:lvl5pPr marL="2286000" lvl="4" indent="-228600" algn="l">
              <a:lnSpc>
                <a:spcPct val="90000"/>
              </a:lnSpc>
              <a:spcBef>
                <a:spcPts val="500"/>
              </a:spcBef>
              <a:spcAft>
                <a:spcPts val="0"/>
              </a:spcAft>
              <a:buClr>
                <a:schemeClr val="dk1"/>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sp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8" name="Google Shape;248;p39"/>
          <p:cNvSpPr txBox="1">
            <a:spLocks noGrp="1"/>
          </p:cNvSpPr>
          <p:nvPr>
            <p:ph type="body" idx="4"/>
          </p:nvPr>
        </p:nvSpPr>
        <p:spPr>
          <a:xfrm>
            <a:off x="6172200" y="2505075"/>
            <a:ext cx="5183188" cy="162300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solidFill>
                  <a:schemeClr val="dk1"/>
                </a:solidFill>
              </a:defRPr>
            </a:lvl1pPr>
            <a:lvl2pPr marL="914400" lvl="1" indent="-228600" algn="l">
              <a:lnSpc>
                <a:spcPct val="90000"/>
              </a:lnSpc>
              <a:spcBef>
                <a:spcPts val="500"/>
              </a:spcBef>
              <a:spcAft>
                <a:spcPts val="0"/>
              </a:spcAft>
              <a:buClr>
                <a:schemeClr val="dk1"/>
              </a:buClr>
              <a:buSzPts val="1800"/>
              <a:buNone/>
              <a:defRPr>
                <a:solidFill>
                  <a:schemeClr val="dk1"/>
                </a:solidFill>
              </a:defRPr>
            </a:lvl2pPr>
            <a:lvl3pPr marL="1371600" lvl="2" indent="-228600" algn="l">
              <a:lnSpc>
                <a:spcPct val="90000"/>
              </a:lnSpc>
              <a:spcBef>
                <a:spcPts val="500"/>
              </a:spcBef>
              <a:spcAft>
                <a:spcPts val="0"/>
              </a:spcAft>
              <a:buClr>
                <a:schemeClr val="dk1"/>
              </a:buClr>
              <a:buSzPts val="1800"/>
              <a:buNone/>
              <a:defRPr>
                <a:solidFill>
                  <a:schemeClr val="dk1"/>
                </a:solidFill>
              </a:defRPr>
            </a:lvl3pPr>
            <a:lvl4pPr marL="1828800" lvl="3" indent="-228600" algn="l">
              <a:lnSpc>
                <a:spcPct val="90000"/>
              </a:lnSpc>
              <a:spcBef>
                <a:spcPts val="500"/>
              </a:spcBef>
              <a:spcAft>
                <a:spcPts val="0"/>
              </a:spcAft>
              <a:buClr>
                <a:schemeClr val="dk1"/>
              </a:buClr>
              <a:buSzPts val="1800"/>
              <a:buNone/>
              <a:defRPr>
                <a:solidFill>
                  <a:schemeClr val="dk1"/>
                </a:solidFill>
              </a:defRPr>
            </a:lvl4pPr>
            <a:lvl5pPr marL="2286000" lvl="4" indent="-228600" algn="l">
              <a:lnSpc>
                <a:spcPct val="90000"/>
              </a:lnSpc>
              <a:spcBef>
                <a:spcPts val="500"/>
              </a:spcBef>
              <a:spcAft>
                <a:spcPts val="0"/>
              </a:spcAft>
              <a:buClr>
                <a:schemeClr val="dk1"/>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39"/>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Narrow"/>
                <a:ea typeface="Arial Narrow"/>
                <a:cs typeface="Arial Narrow"/>
                <a:sym typeface="Arial Narrow"/>
              </a:rPr>
              <a:t>‹#›</a:t>
            </a:fld>
            <a:endParaRPr sz="1200" b="0" i="0">
              <a:solidFill>
                <a:schemeClr val="dk1"/>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a:xfrm>
            <a:off x="839788" y="1078671"/>
            <a:ext cx="3932237" cy="978729"/>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rgbClr val="4B345B"/>
              </a:buClr>
              <a:buSzPts val="3200"/>
              <a:buFont typeface="Arial"/>
              <a:buNone/>
              <a:defRPr sz="3200">
                <a:solidFill>
                  <a:srgbClr val="4B345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40"/>
          <p:cNvSpPr txBox="1">
            <a:spLocks noGrp="1"/>
          </p:cNvSpPr>
          <p:nvPr>
            <p:ph type="body" idx="1"/>
          </p:nvPr>
        </p:nvSpPr>
        <p:spPr>
          <a:xfrm>
            <a:off x="5183188" y="987425"/>
            <a:ext cx="6172200" cy="2115451"/>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B345B"/>
              </a:buClr>
              <a:buSzPts val="3200"/>
              <a:buNone/>
              <a:defRPr sz="3200">
                <a:solidFill>
                  <a:srgbClr val="4B345B"/>
                </a:solidFill>
              </a:defRPr>
            </a:lvl1pPr>
            <a:lvl2pPr marL="914400" lvl="1" indent="-228600" algn="l">
              <a:lnSpc>
                <a:spcPct val="90000"/>
              </a:lnSpc>
              <a:spcBef>
                <a:spcPts val="500"/>
              </a:spcBef>
              <a:spcAft>
                <a:spcPts val="0"/>
              </a:spcAft>
              <a:buClr>
                <a:schemeClr val="dk1"/>
              </a:buClr>
              <a:buSzPts val="2800"/>
              <a:buNone/>
              <a:defRPr sz="2800"/>
            </a:lvl2pPr>
            <a:lvl3pPr marL="1371600" lvl="2" indent="-228600" algn="l">
              <a:lnSpc>
                <a:spcPct val="90000"/>
              </a:lnSpc>
              <a:spcBef>
                <a:spcPts val="500"/>
              </a:spcBef>
              <a:spcAft>
                <a:spcPts val="0"/>
              </a:spcAft>
              <a:buClr>
                <a:schemeClr val="dk1"/>
              </a:buClr>
              <a:buSzPts val="2400"/>
              <a:buNone/>
              <a:defRPr sz="2400"/>
            </a:lvl3pPr>
            <a:lvl4pPr marL="1828800" lvl="3" indent="-228600" algn="l">
              <a:lnSpc>
                <a:spcPct val="90000"/>
              </a:lnSpc>
              <a:spcBef>
                <a:spcPts val="500"/>
              </a:spcBef>
              <a:spcAft>
                <a:spcPts val="0"/>
              </a:spcAft>
              <a:buClr>
                <a:schemeClr val="dk1"/>
              </a:buClr>
              <a:buSzPts val="2000"/>
              <a:buNone/>
              <a:defRPr sz="2000"/>
            </a:lvl4pPr>
            <a:lvl5pPr marL="2286000" lvl="4" indent="-228600" algn="l">
              <a:lnSpc>
                <a:spcPct val="90000"/>
              </a:lnSpc>
              <a:spcBef>
                <a:spcPts val="500"/>
              </a:spcBef>
              <a:spcAft>
                <a:spcPts val="0"/>
              </a:spcAft>
              <a:buClr>
                <a:schemeClr val="dk1"/>
              </a:buClr>
              <a:buSzPts val="20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53" name="Google Shape;253;p40"/>
          <p:cNvSpPr txBox="1">
            <a:spLocks noGrp="1"/>
          </p:cNvSpPr>
          <p:nvPr>
            <p:ph type="body" idx="2"/>
          </p:nvPr>
        </p:nvSpPr>
        <p:spPr>
          <a:xfrm>
            <a:off x="839788" y="2057400"/>
            <a:ext cx="3932237"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4" name="Google Shape;254;p40"/>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Narrow"/>
                <a:ea typeface="Arial Narrow"/>
                <a:cs typeface="Arial Narrow"/>
                <a:sym typeface="Arial Narrow"/>
              </a:rPr>
              <a:t>‹#›</a:t>
            </a:fld>
            <a:endParaRPr sz="1200" b="0" i="0">
              <a:solidFill>
                <a:schemeClr val="dk1"/>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839788" y="1078671"/>
            <a:ext cx="3932237" cy="978729"/>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rgbClr val="4B345B"/>
              </a:buClr>
              <a:buSzPts val="3200"/>
              <a:buFont typeface="Arial"/>
              <a:buNone/>
              <a:defRPr sz="3200">
                <a:solidFill>
                  <a:srgbClr val="4B345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41"/>
          <p:cNvSpPr>
            <a:spLocks noGrp="1"/>
          </p:cNvSpPr>
          <p:nvPr>
            <p:ph type="pic" idx="2"/>
          </p:nvPr>
        </p:nvSpPr>
        <p:spPr>
          <a:xfrm>
            <a:off x="5183188" y="987425"/>
            <a:ext cx="6172200" cy="584775"/>
          </a:xfrm>
          <a:prstGeom prst="rect">
            <a:avLst/>
          </a:prstGeom>
          <a:noFill/>
          <a:ln>
            <a:noFill/>
          </a:ln>
        </p:spPr>
      </p:sp>
      <p:sp>
        <p:nvSpPr>
          <p:cNvPr id="258" name="Google Shape;258;p41"/>
          <p:cNvSpPr txBox="1">
            <a:spLocks noGrp="1"/>
          </p:cNvSpPr>
          <p:nvPr>
            <p:ph type="body" idx="1"/>
          </p:nvPr>
        </p:nvSpPr>
        <p:spPr>
          <a:xfrm>
            <a:off x="839788" y="2057400"/>
            <a:ext cx="3932237"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9" name="Google Shape;259;p41"/>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Narrow"/>
                <a:ea typeface="Arial Narrow"/>
                <a:cs typeface="Arial Narrow"/>
                <a:sym typeface="Arial Narrow"/>
              </a:rPr>
              <a:t>‹#›</a:t>
            </a:fld>
            <a:endParaRPr sz="1200" b="0" i="0">
              <a:solidFill>
                <a:schemeClr val="dk1"/>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260"/>
        <p:cNvGrpSpPr/>
        <p:nvPr/>
      </p:nvGrpSpPr>
      <p:grpSpPr>
        <a:xfrm>
          <a:off x="0" y="0"/>
          <a:ext cx="0" cy="0"/>
          <a:chOff x="0" y="0"/>
          <a:chExt cx="0" cy="0"/>
        </a:xfrm>
      </p:grpSpPr>
      <p:sp>
        <p:nvSpPr>
          <p:cNvPr id="261" name="Google Shape;261;p42"/>
          <p:cNvSpPr txBox="1">
            <a:spLocks noGrp="1"/>
          </p:cNvSpPr>
          <p:nvPr>
            <p:ph type="title"/>
          </p:nvPr>
        </p:nvSpPr>
        <p:spPr>
          <a:xfrm>
            <a:off x="630275" y="1521401"/>
            <a:ext cx="6816649"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rgbClr val="4B345B"/>
              </a:buClr>
              <a:buSzPts val="3600"/>
              <a:buFont typeface="Arial"/>
              <a:buNone/>
              <a:defRPr>
                <a:solidFill>
                  <a:srgbClr val="4B345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42"/>
          <p:cNvSpPr txBox="1">
            <a:spLocks noGrp="1"/>
          </p:cNvSpPr>
          <p:nvPr>
            <p:ph type="body" idx="1"/>
          </p:nvPr>
        </p:nvSpPr>
        <p:spPr>
          <a:xfrm rot="5400000">
            <a:off x="279405" y="-3982224"/>
            <a:ext cx="369332" cy="1368861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solidFill>
                  <a:schemeClr val="dk1"/>
                </a:solidFill>
              </a:defRPr>
            </a:lvl1pPr>
            <a:lvl2pPr marL="914400" lvl="1" indent="-228600" algn="l">
              <a:lnSpc>
                <a:spcPct val="90000"/>
              </a:lnSpc>
              <a:spcBef>
                <a:spcPts val="500"/>
              </a:spcBef>
              <a:spcAft>
                <a:spcPts val="0"/>
              </a:spcAft>
              <a:buClr>
                <a:schemeClr val="dk1"/>
              </a:buClr>
              <a:buSzPts val="1800"/>
              <a:buNone/>
              <a:defRPr>
                <a:solidFill>
                  <a:schemeClr val="dk1"/>
                </a:solidFill>
              </a:defRPr>
            </a:lvl2pPr>
            <a:lvl3pPr marL="1371600" lvl="2" indent="-228600" algn="l">
              <a:lnSpc>
                <a:spcPct val="90000"/>
              </a:lnSpc>
              <a:spcBef>
                <a:spcPts val="500"/>
              </a:spcBef>
              <a:spcAft>
                <a:spcPts val="0"/>
              </a:spcAft>
              <a:buClr>
                <a:schemeClr val="dk1"/>
              </a:buClr>
              <a:buSzPts val="1800"/>
              <a:buNone/>
              <a:defRPr>
                <a:solidFill>
                  <a:schemeClr val="dk1"/>
                </a:solidFill>
              </a:defRPr>
            </a:lvl3pPr>
            <a:lvl4pPr marL="1828800" lvl="3" indent="-228600" algn="l">
              <a:lnSpc>
                <a:spcPct val="90000"/>
              </a:lnSpc>
              <a:spcBef>
                <a:spcPts val="500"/>
              </a:spcBef>
              <a:spcAft>
                <a:spcPts val="0"/>
              </a:spcAft>
              <a:buClr>
                <a:schemeClr val="dk1"/>
              </a:buClr>
              <a:buSzPts val="1800"/>
              <a:buNone/>
              <a:defRPr>
                <a:solidFill>
                  <a:schemeClr val="dk1"/>
                </a:solidFill>
              </a:defRPr>
            </a:lvl4pPr>
            <a:lvl5pPr marL="2286000" lvl="4" indent="-228600" algn="l">
              <a:lnSpc>
                <a:spcPct val="90000"/>
              </a:lnSpc>
              <a:spcBef>
                <a:spcPts val="500"/>
              </a:spcBef>
              <a:spcAft>
                <a:spcPts val="0"/>
              </a:spcAft>
              <a:buClr>
                <a:schemeClr val="dk1"/>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42"/>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Narrow"/>
                <a:ea typeface="Arial Narrow"/>
                <a:cs typeface="Arial Narrow"/>
                <a:sym typeface="Arial Narrow"/>
              </a:rPr>
              <a:t>‹#›</a:t>
            </a:fld>
            <a:endParaRPr sz="1200" b="0" i="0">
              <a:solidFill>
                <a:schemeClr val="dk1"/>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64"/>
        <p:cNvGrpSpPr/>
        <p:nvPr/>
      </p:nvGrpSpPr>
      <p:grpSpPr>
        <a:xfrm>
          <a:off x="0" y="0"/>
          <a:ext cx="0" cy="0"/>
          <a:chOff x="0" y="0"/>
          <a:chExt cx="0" cy="0"/>
        </a:xfrm>
      </p:grpSpPr>
      <p:sp>
        <p:nvSpPr>
          <p:cNvPr id="265" name="Google Shape;265;p43"/>
          <p:cNvSpPr txBox="1">
            <a:spLocks noGrp="1"/>
          </p:cNvSpPr>
          <p:nvPr>
            <p:ph type="title"/>
          </p:nvPr>
        </p:nvSpPr>
        <p:spPr>
          <a:xfrm rot="5400000">
            <a:off x="7133431" y="2673188"/>
            <a:ext cx="5811838" cy="1195712"/>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rgbClr val="4B345B"/>
              </a:buClr>
              <a:buSzPts val="3600"/>
              <a:buFont typeface="Arial"/>
              <a:buNone/>
              <a:defRPr>
                <a:solidFill>
                  <a:srgbClr val="4B345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43"/>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Narrow"/>
                <a:ea typeface="Arial Narrow"/>
                <a:cs typeface="Arial Narrow"/>
                <a:sym typeface="Arial Narrow"/>
              </a:rPr>
              <a:t>‹#›</a:t>
            </a:fld>
            <a:endParaRPr sz="1200" b="0" i="0">
              <a:solidFill>
                <a:schemeClr val="dk1"/>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4_Title and Content">
  <p:cSld name="14_Title and Content">
    <p:spTree>
      <p:nvGrpSpPr>
        <p:cNvPr id="1" name="Shape 43"/>
        <p:cNvGrpSpPr/>
        <p:nvPr/>
      </p:nvGrpSpPr>
      <p:grpSpPr>
        <a:xfrm>
          <a:off x="0" y="0"/>
          <a:ext cx="0" cy="0"/>
          <a:chOff x="0" y="0"/>
          <a:chExt cx="0" cy="0"/>
        </a:xfrm>
      </p:grpSpPr>
      <p:pic>
        <p:nvPicPr>
          <p:cNvPr id="44" name="Google Shape;44;p17"/>
          <p:cNvPicPr preferRelativeResize="0"/>
          <p:nvPr/>
        </p:nvPicPr>
        <p:blipFill rotWithShape="1">
          <a:blip r:embed="rId2">
            <a:alphaModFix/>
          </a:blip>
          <a:srcRect/>
          <a:stretch/>
        </p:blipFill>
        <p:spPr>
          <a:xfrm>
            <a:off x="0" y="6146"/>
            <a:ext cx="12192000" cy="6858000"/>
          </a:xfrm>
          <a:prstGeom prst="rect">
            <a:avLst/>
          </a:prstGeom>
          <a:noFill/>
          <a:ln>
            <a:noFill/>
          </a:ln>
        </p:spPr>
      </p:pic>
      <p:sp>
        <p:nvSpPr>
          <p:cNvPr id="45" name="Google Shape;45;p17"/>
          <p:cNvSpPr/>
          <p:nvPr/>
        </p:nvSpPr>
        <p:spPr>
          <a:xfrm>
            <a:off x="0" y="-37213"/>
            <a:ext cx="12192000" cy="495760"/>
          </a:xfrm>
          <a:prstGeom prst="rect">
            <a:avLst/>
          </a:prstGeom>
          <a:solidFill>
            <a:srgbClr val="4C3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17"/>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6648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17"/>
          <p:cNvSpPr txBox="1">
            <a:spLocks noGrp="1"/>
          </p:cNvSpPr>
          <p:nvPr>
            <p:ph type="title"/>
          </p:nvPr>
        </p:nvSpPr>
        <p:spPr>
          <a:xfrm>
            <a:off x="630275" y="1516648"/>
            <a:ext cx="8013853"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630276" y="2698482"/>
            <a:ext cx="8013852" cy="204158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100000"/>
              </a:lnSpc>
              <a:spcBef>
                <a:spcPts val="600"/>
              </a:spcBef>
              <a:spcAft>
                <a:spcPts val="0"/>
              </a:spcAft>
              <a:buClr>
                <a:schemeClr val="lt1"/>
              </a:buClr>
              <a:buSzPts val="1800"/>
              <a:buNone/>
              <a:defRPr>
                <a:solidFill>
                  <a:schemeClr val="lt1"/>
                </a:solidFill>
              </a:defRPr>
            </a:lvl2pPr>
            <a:lvl3pPr marL="1371600" lvl="2" indent="-228600" algn="l">
              <a:lnSpc>
                <a:spcPct val="100000"/>
              </a:lnSpc>
              <a:spcBef>
                <a:spcPts val="600"/>
              </a:spcBef>
              <a:spcAft>
                <a:spcPts val="0"/>
              </a:spcAft>
              <a:buClr>
                <a:schemeClr val="lt1"/>
              </a:buClr>
              <a:buSzPts val="1800"/>
              <a:buNone/>
              <a:defRPr>
                <a:solidFill>
                  <a:schemeClr val="lt1"/>
                </a:solidFill>
              </a:defRPr>
            </a:lvl3pPr>
            <a:lvl4pPr marL="1828800" lvl="3" indent="-228600" algn="l">
              <a:lnSpc>
                <a:spcPct val="100000"/>
              </a:lnSpc>
              <a:spcBef>
                <a:spcPts val="600"/>
              </a:spcBef>
              <a:spcAft>
                <a:spcPts val="0"/>
              </a:spcAft>
              <a:buClr>
                <a:schemeClr val="lt1"/>
              </a:buClr>
              <a:buSzPts val="1800"/>
              <a:buNone/>
              <a:defRPr>
                <a:solidFill>
                  <a:schemeClr val="lt1"/>
                </a:solidFill>
              </a:defRPr>
            </a:lvl4pPr>
            <a:lvl5pPr marL="2286000" lvl="4" indent="-228600" algn="l">
              <a:lnSpc>
                <a:spcPct val="100000"/>
              </a:lnSpc>
              <a:spcBef>
                <a:spcPts val="600"/>
              </a:spcBef>
              <a:spcAft>
                <a:spcPts val="0"/>
              </a:spcAft>
              <a:buClr>
                <a:schemeClr val="lt1"/>
              </a:buClr>
              <a:buSzPts val="1800"/>
              <a:buNone/>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7"/>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50" name="Google Shape;50;p17"/>
          <p:cNvSpPr txBox="1">
            <a:spLocks noGrp="1"/>
          </p:cNvSpPr>
          <p:nvPr>
            <p:ph type="body" idx="2"/>
          </p:nvPr>
        </p:nvSpPr>
        <p:spPr>
          <a:xfrm>
            <a:off x="630275" y="77285"/>
            <a:ext cx="3207174"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i="0">
                <a:solidFill>
                  <a:schemeClr val="lt1"/>
                </a:solidFill>
                <a:latin typeface="Arial Narrow"/>
                <a:ea typeface="Arial Narrow"/>
                <a:cs typeface="Arial Narrow"/>
                <a:sym typeface="Arial Narrow"/>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68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4_Title and Content">
  <p:cSld name="24_Title and Content">
    <p:bg>
      <p:bgPr>
        <a:solidFill>
          <a:schemeClr val="dk1"/>
        </a:solidFill>
        <a:effectLst/>
      </p:bgPr>
    </p:bg>
    <p:spTree>
      <p:nvGrpSpPr>
        <p:cNvPr id="1" name="Shape 51"/>
        <p:cNvGrpSpPr/>
        <p:nvPr/>
      </p:nvGrpSpPr>
      <p:grpSpPr>
        <a:xfrm>
          <a:off x="0" y="0"/>
          <a:ext cx="0" cy="0"/>
          <a:chOff x="0" y="0"/>
          <a:chExt cx="0" cy="0"/>
        </a:xfrm>
      </p:grpSpPr>
      <p:sp>
        <p:nvSpPr>
          <p:cNvPr id="52" name="Google Shape;52;p18"/>
          <p:cNvSpPr/>
          <p:nvPr/>
        </p:nvSpPr>
        <p:spPr>
          <a:xfrm>
            <a:off x="-9084" y="-16901"/>
            <a:ext cx="12210167" cy="68918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 name="Google Shape;53;p18"/>
          <p:cNvPicPr preferRelativeResize="0"/>
          <p:nvPr/>
        </p:nvPicPr>
        <p:blipFill rotWithShape="1">
          <a:blip r:embed="rId2">
            <a:alphaModFix/>
          </a:blip>
          <a:srcRect t="-655" b="54604"/>
          <a:stretch/>
        </p:blipFill>
        <p:spPr>
          <a:xfrm>
            <a:off x="0" y="-37213"/>
            <a:ext cx="12192000" cy="3200400"/>
          </a:xfrm>
          <a:prstGeom prst="rect">
            <a:avLst/>
          </a:prstGeom>
          <a:noFill/>
          <a:ln>
            <a:noFill/>
          </a:ln>
        </p:spPr>
      </p:pic>
      <p:sp>
        <p:nvSpPr>
          <p:cNvPr id="54" name="Google Shape;54;p18"/>
          <p:cNvSpPr/>
          <p:nvPr/>
        </p:nvSpPr>
        <p:spPr>
          <a:xfrm>
            <a:off x="-11575" y="-37213"/>
            <a:ext cx="12192000" cy="3200400"/>
          </a:xfrm>
          <a:prstGeom prst="rect">
            <a:avLst/>
          </a:prstGeom>
          <a:gradFill>
            <a:gsLst>
              <a:gs pos="0">
                <a:srgbClr val="1D1124"/>
              </a:gs>
              <a:gs pos="51000">
                <a:srgbClr val="221429">
                  <a:alpha val="0"/>
                </a:srgbClr>
              </a:gs>
              <a:gs pos="99000">
                <a:srgbClr val="1D1124"/>
              </a:gs>
              <a:gs pos="100000">
                <a:srgbClr val="1D1124"/>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18"/>
          <p:cNvSpPr txBox="1">
            <a:spLocks noGrp="1"/>
          </p:cNvSpPr>
          <p:nvPr>
            <p:ph type="body" idx="1"/>
          </p:nvPr>
        </p:nvSpPr>
        <p:spPr>
          <a:xfrm>
            <a:off x="876369" y="1157668"/>
            <a:ext cx="10521880" cy="769441"/>
          </a:xfrm>
          <a:prstGeom prst="rect">
            <a:avLst/>
          </a:prstGeom>
          <a:noFill/>
          <a:ln>
            <a:noFill/>
          </a:ln>
        </p:spPr>
        <p:txBody>
          <a:bodyPr spcFirstLastPara="1" wrap="square" lIns="91425" tIns="45700" rIns="91425" bIns="45700" anchor="t" anchorCtr="0">
            <a:spAutoFit/>
          </a:bodyPr>
          <a:lstStyle>
            <a:lvl1pPr marL="457200" lvl="0" indent="-228600" algn="ctr">
              <a:lnSpc>
                <a:spcPct val="100000"/>
              </a:lnSpc>
              <a:spcBef>
                <a:spcPts val="1000"/>
              </a:spcBef>
              <a:spcAft>
                <a:spcPts val="0"/>
              </a:spcAft>
              <a:buClr>
                <a:schemeClr val="lt1"/>
              </a:buClr>
              <a:buSzPts val="4400"/>
              <a:buNone/>
              <a:defRPr sz="4400" b="1">
                <a:solidFill>
                  <a:schemeClr val="lt1"/>
                </a:solidFill>
              </a:defRPr>
            </a:lvl1pPr>
            <a:lvl2pPr marL="914400" lvl="1" indent="-228600" algn="ctr">
              <a:lnSpc>
                <a:spcPct val="90000"/>
              </a:lnSpc>
              <a:spcBef>
                <a:spcPts val="500"/>
              </a:spcBef>
              <a:spcAft>
                <a:spcPts val="0"/>
              </a:spcAft>
              <a:buClr>
                <a:schemeClr val="lt1"/>
              </a:buClr>
              <a:buSzPts val="1800"/>
              <a:buNone/>
              <a:defRPr>
                <a:solidFill>
                  <a:schemeClr val="lt1"/>
                </a:solidFill>
              </a:defRPr>
            </a:lvl2pPr>
            <a:lvl3pPr marL="1371600" lvl="2" indent="-228600" algn="ctr">
              <a:lnSpc>
                <a:spcPct val="90000"/>
              </a:lnSpc>
              <a:spcBef>
                <a:spcPts val="500"/>
              </a:spcBef>
              <a:spcAft>
                <a:spcPts val="0"/>
              </a:spcAft>
              <a:buClr>
                <a:schemeClr val="lt1"/>
              </a:buClr>
              <a:buSzPts val="1800"/>
              <a:buNone/>
              <a:defRPr>
                <a:solidFill>
                  <a:schemeClr val="lt1"/>
                </a:solidFill>
              </a:defRPr>
            </a:lvl3pPr>
            <a:lvl4pPr marL="1828800" lvl="3" indent="-228600" algn="ctr">
              <a:lnSpc>
                <a:spcPct val="90000"/>
              </a:lnSpc>
              <a:spcBef>
                <a:spcPts val="500"/>
              </a:spcBef>
              <a:spcAft>
                <a:spcPts val="0"/>
              </a:spcAft>
              <a:buClr>
                <a:schemeClr val="lt1"/>
              </a:buClr>
              <a:buSzPts val="1800"/>
              <a:buNone/>
              <a:defRPr>
                <a:solidFill>
                  <a:schemeClr val="lt1"/>
                </a:solidFill>
              </a:defRPr>
            </a:lvl4pPr>
            <a:lvl5pPr marL="2286000" lvl="4" indent="-228600" algn="ctr">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8"/>
          <p:cNvSpPr txBox="1">
            <a:spLocks noGrp="1"/>
          </p:cNvSpPr>
          <p:nvPr>
            <p:ph type="body" idx="2"/>
          </p:nvPr>
        </p:nvSpPr>
        <p:spPr>
          <a:xfrm>
            <a:off x="4539795" y="4666560"/>
            <a:ext cx="3200400" cy="430887"/>
          </a:xfrm>
          <a:prstGeom prst="rect">
            <a:avLst/>
          </a:prstGeom>
          <a:noFill/>
          <a:ln>
            <a:noFill/>
          </a:ln>
        </p:spPr>
        <p:txBody>
          <a:bodyPr spcFirstLastPara="1" wrap="square" lIns="91425" tIns="45700" rIns="91425" bIns="45700" anchor="t" anchorCtr="0">
            <a:spAutoFit/>
          </a:bodyPr>
          <a:lstStyle>
            <a:lvl1pPr marL="457200" lvl="0" indent="-228600" algn="ctr">
              <a:lnSpc>
                <a:spcPct val="10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8"/>
          <p:cNvSpPr txBox="1">
            <a:spLocks noGrp="1"/>
          </p:cNvSpPr>
          <p:nvPr>
            <p:ph type="body" idx="3"/>
          </p:nvPr>
        </p:nvSpPr>
        <p:spPr>
          <a:xfrm>
            <a:off x="8093168" y="4666560"/>
            <a:ext cx="3208570" cy="430887"/>
          </a:xfrm>
          <a:prstGeom prst="rect">
            <a:avLst/>
          </a:prstGeom>
          <a:noFill/>
          <a:ln>
            <a:noFill/>
          </a:ln>
        </p:spPr>
        <p:txBody>
          <a:bodyPr spcFirstLastPara="1" wrap="square" lIns="91425" tIns="45700" rIns="91425" bIns="45700" anchor="t" anchorCtr="0">
            <a:spAutoFit/>
          </a:bodyPr>
          <a:lstStyle>
            <a:lvl1pPr marL="457200" lvl="0" indent="-228600" algn="ctr">
              <a:lnSpc>
                <a:spcPct val="10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8"/>
          <p:cNvSpPr txBox="1">
            <a:spLocks noGrp="1"/>
          </p:cNvSpPr>
          <p:nvPr>
            <p:ph type="body" idx="4"/>
          </p:nvPr>
        </p:nvSpPr>
        <p:spPr>
          <a:xfrm>
            <a:off x="965827" y="4666560"/>
            <a:ext cx="3207174" cy="430887"/>
          </a:xfrm>
          <a:prstGeom prst="rect">
            <a:avLst/>
          </a:prstGeom>
          <a:noFill/>
          <a:ln>
            <a:noFill/>
          </a:ln>
        </p:spPr>
        <p:txBody>
          <a:bodyPr spcFirstLastPara="1" wrap="square" lIns="91425" tIns="45700" rIns="91425" bIns="45700" anchor="t" anchorCtr="0">
            <a:spAutoFit/>
          </a:bodyPr>
          <a:lstStyle>
            <a:lvl1pPr marL="457200" lvl="0" indent="-228600" algn="ctr">
              <a:lnSpc>
                <a:spcPct val="10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8"/>
          <p:cNvSpPr txBox="1">
            <a:spLocks noGrp="1"/>
          </p:cNvSpPr>
          <p:nvPr>
            <p:ph type="body" idx="5"/>
          </p:nvPr>
        </p:nvSpPr>
        <p:spPr>
          <a:xfrm>
            <a:off x="969214" y="2229745"/>
            <a:ext cx="3200400" cy="2286000"/>
          </a:xfrm>
          <a:prstGeom prst="rect">
            <a:avLst/>
          </a:prstGeom>
          <a:solidFill>
            <a:srgbClr val="5D4269"/>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8"/>
          <p:cNvSpPr txBox="1">
            <a:spLocks noGrp="1"/>
          </p:cNvSpPr>
          <p:nvPr>
            <p:ph type="body" idx="6"/>
          </p:nvPr>
        </p:nvSpPr>
        <p:spPr>
          <a:xfrm>
            <a:off x="4539795" y="2229745"/>
            <a:ext cx="3200400" cy="2286000"/>
          </a:xfrm>
          <a:prstGeom prst="rect">
            <a:avLst/>
          </a:prstGeom>
          <a:solidFill>
            <a:srgbClr val="5D4269"/>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8"/>
          <p:cNvSpPr txBox="1">
            <a:spLocks noGrp="1"/>
          </p:cNvSpPr>
          <p:nvPr>
            <p:ph type="body" idx="7"/>
          </p:nvPr>
        </p:nvSpPr>
        <p:spPr>
          <a:xfrm>
            <a:off x="8097253" y="2229745"/>
            <a:ext cx="3200400" cy="2286000"/>
          </a:xfrm>
          <a:prstGeom prst="rect">
            <a:avLst/>
          </a:prstGeom>
          <a:solidFill>
            <a:srgbClr val="5D4269"/>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8"/>
          <p:cNvSpPr/>
          <p:nvPr/>
        </p:nvSpPr>
        <p:spPr>
          <a:xfrm>
            <a:off x="0" y="-37213"/>
            <a:ext cx="12192000" cy="495760"/>
          </a:xfrm>
          <a:prstGeom prst="rect">
            <a:avLst/>
          </a:prstGeom>
          <a:solidFill>
            <a:srgbClr val="4C3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18"/>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6648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18"/>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65" name="Google Shape;65;p18"/>
          <p:cNvSpPr txBox="1">
            <a:spLocks noGrp="1"/>
          </p:cNvSpPr>
          <p:nvPr>
            <p:ph type="body" idx="8"/>
          </p:nvPr>
        </p:nvSpPr>
        <p:spPr>
          <a:xfrm>
            <a:off x="630275" y="77285"/>
            <a:ext cx="3207174"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i="0">
                <a:solidFill>
                  <a:schemeClr val="lt1"/>
                </a:solidFill>
                <a:latin typeface="Arial Narrow"/>
                <a:ea typeface="Arial Narrow"/>
                <a:cs typeface="Arial Narrow"/>
                <a:sym typeface="Arial Narrow"/>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3432">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0_Title and Content">
  <p:cSld name="10_Title and Content">
    <p:spTree>
      <p:nvGrpSpPr>
        <p:cNvPr id="1" name="Shape 66"/>
        <p:cNvGrpSpPr/>
        <p:nvPr/>
      </p:nvGrpSpPr>
      <p:grpSpPr>
        <a:xfrm>
          <a:off x="0" y="0"/>
          <a:ext cx="0" cy="0"/>
          <a:chOff x="0" y="0"/>
          <a:chExt cx="0" cy="0"/>
        </a:xfrm>
      </p:grpSpPr>
      <p:sp>
        <p:nvSpPr>
          <p:cNvPr id="67" name="Google Shape;67;p19"/>
          <p:cNvSpPr/>
          <p:nvPr/>
        </p:nvSpPr>
        <p:spPr>
          <a:xfrm>
            <a:off x="-1" y="210667"/>
            <a:ext cx="12210167" cy="6647333"/>
          </a:xfrm>
          <a:prstGeom prst="rect">
            <a:avLst/>
          </a:prstGeom>
          <a:gradFill>
            <a:gsLst>
              <a:gs pos="0">
                <a:srgbClr val="351F40"/>
              </a:gs>
              <a:gs pos="60000">
                <a:schemeClr val="dk1"/>
              </a:gs>
              <a:gs pos="100000">
                <a:schemeClr val="dk1"/>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19"/>
          <p:cNvSpPr txBox="1">
            <a:spLocks noGrp="1"/>
          </p:cNvSpPr>
          <p:nvPr>
            <p:ph type="title"/>
          </p:nvPr>
        </p:nvSpPr>
        <p:spPr>
          <a:xfrm>
            <a:off x="5220517" y="1043538"/>
            <a:ext cx="6481488"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lt1"/>
              </a:buClr>
              <a:buSzPts val="36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9"/>
          <p:cNvSpPr txBox="1">
            <a:spLocks noGrp="1"/>
          </p:cNvSpPr>
          <p:nvPr>
            <p:ph type="body" idx="1"/>
          </p:nvPr>
        </p:nvSpPr>
        <p:spPr>
          <a:xfrm>
            <a:off x="5266238" y="1889198"/>
            <a:ext cx="6435767" cy="173380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100000"/>
              </a:lnSpc>
              <a:spcBef>
                <a:spcPts val="500"/>
              </a:spcBef>
              <a:spcAft>
                <a:spcPts val="0"/>
              </a:spcAft>
              <a:buClr>
                <a:schemeClr val="lt1"/>
              </a:buClr>
              <a:buSzPts val="1800"/>
              <a:buNone/>
              <a:defRPr>
                <a:solidFill>
                  <a:schemeClr val="lt1"/>
                </a:solidFill>
              </a:defRPr>
            </a:lvl2pPr>
            <a:lvl3pPr marL="1371600" lvl="2" indent="-228600" algn="l">
              <a:lnSpc>
                <a:spcPct val="100000"/>
              </a:lnSpc>
              <a:spcBef>
                <a:spcPts val="500"/>
              </a:spcBef>
              <a:spcAft>
                <a:spcPts val="0"/>
              </a:spcAft>
              <a:buClr>
                <a:schemeClr val="lt1"/>
              </a:buClr>
              <a:buSzPts val="1800"/>
              <a:buNone/>
              <a:defRPr>
                <a:solidFill>
                  <a:schemeClr val="lt1"/>
                </a:solidFill>
              </a:defRPr>
            </a:lvl3pPr>
            <a:lvl4pPr marL="1828800" lvl="3" indent="-228600" algn="l">
              <a:lnSpc>
                <a:spcPct val="100000"/>
              </a:lnSpc>
              <a:spcBef>
                <a:spcPts val="500"/>
              </a:spcBef>
              <a:spcAft>
                <a:spcPts val="0"/>
              </a:spcAft>
              <a:buClr>
                <a:schemeClr val="lt1"/>
              </a:buClr>
              <a:buSzPts val="1800"/>
              <a:buNone/>
              <a:defRPr>
                <a:solidFill>
                  <a:schemeClr val="lt1"/>
                </a:solidFill>
              </a:defRPr>
            </a:lvl4pPr>
            <a:lvl5pPr marL="2286000" lvl="4" indent="-228600" algn="l">
              <a:lnSpc>
                <a:spcPct val="10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9"/>
          <p:cNvSpPr/>
          <p:nvPr/>
        </p:nvSpPr>
        <p:spPr>
          <a:xfrm>
            <a:off x="0" y="-37213"/>
            <a:ext cx="12192000" cy="495760"/>
          </a:xfrm>
          <a:prstGeom prst="rect">
            <a:avLst/>
          </a:prstGeom>
          <a:solidFill>
            <a:srgbClr val="4C3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9"/>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5D42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19"/>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73" name="Google Shape;73;p19"/>
          <p:cNvSpPr txBox="1">
            <a:spLocks noGrp="1"/>
          </p:cNvSpPr>
          <p:nvPr>
            <p:ph type="body" idx="2"/>
          </p:nvPr>
        </p:nvSpPr>
        <p:spPr>
          <a:xfrm>
            <a:off x="630275" y="77285"/>
            <a:ext cx="3207174"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i="0">
                <a:solidFill>
                  <a:schemeClr val="lt1"/>
                </a:solidFill>
                <a:latin typeface="Arial Narrow"/>
                <a:ea typeface="Arial Narrow"/>
                <a:cs typeface="Arial Narrow"/>
                <a:sym typeface="Arial Narrow"/>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9"/>
          <p:cNvSpPr txBox="1">
            <a:spLocks noGrp="1"/>
          </p:cNvSpPr>
          <p:nvPr>
            <p:ph type="body" idx="3"/>
          </p:nvPr>
        </p:nvSpPr>
        <p:spPr>
          <a:xfrm>
            <a:off x="-1" y="458548"/>
            <a:ext cx="4540380" cy="6399452"/>
          </a:xfrm>
          <a:prstGeom prst="rect">
            <a:avLst/>
          </a:prstGeom>
          <a:solidFill>
            <a:srgbClr val="5D4269"/>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body" idx="4"/>
          </p:nvPr>
        </p:nvSpPr>
        <p:spPr>
          <a:xfrm>
            <a:off x="5266238" y="6228343"/>
            <a:ext cx="6435767" cy="30777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400"/>
              <a:buNone/>
              <a:defRPr sz="1400" b="0">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1_Title and Content">
  <p:cSld name="11_Title and Content">
    <p:spTree>
      <p:nvGrpSpPr>
        <p:cNvPr id="1" name="Shape 76"/>
        <p:cNvGrpSpPr/>
        <p:nvPr/>
      </p:nvGrpSpPr>
      <p:grpSpPr>
        <a:xfrm>
          <a:off x="0" y="0"/>
          <a:ext cx="0" cy="0"/>
          <a:chOff x="0" y="0"/>
          <a:chExt cx="0" cy="0"/>
        </a:xfrm>
      </p:grpSpPr>
      <p:sp>
        <p:nvSpPr>
          <p:cNvPr id="77" name="Google Shape;77;p20"/>
          <p:cNvSpPr/>
          <p:nvPr/>
        </p:nvSpPr>
        <p:spPr>
          <a:xfrm>
            <a:off x="-9084" y="-16901"/>
            <a:ext cx="12210167" cy="6891801"/>
          </a:xfrm>
          <a:prstGeom prst="rect">
            <a:avLst/>
          </a:prstGeom>
          <a:gradFill>
            <a:gsLst>
              <a:gs pos="0">
                <a:srgbClr val="351F40"/>
              </a:gs>
              <a:gs pos="60000">
                <a:schemeClr val="dk1"/>
              </a:gs>
              <a:gs pos="100000">
                <a:schemeClr val="dk1"/>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20"/>
          <p:cNvSpPr txBox="1">
            <a:spLocks noGrp="1"/>
          </p:cNvSpPr>
          <p:nvPr>
            <p:ph type="body" idx="1"/>
          </p:nvPr>
        </p:nvSpPr>
        <p:spPr>
          <a:xfrm>
            <a:off x="1272636" y="1845360"/>
            <a:ext cx="4448921" cy="2492357"/>
          </a:xfrm>
          <a:prstGeom prst="rect">
            <a:avLst/>
          </a:prstGeom>
          <a:solidFill>
            <a:srgbClr val="5D4269"/>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0"/>
          <p:cNvSpPr txBox="1">
            <a:spLocks noGrp="1"/>
          </p:cNvSpPr>
          <p:nvPr>
            <p:ph type="title"/>
          </p:nvPr>
        </p:nvSpPr>
        <p:spPr>
          <a:xfrm>
            <a:off x="1169719" y="1054485"/>
            <a:ext cx="6481488"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lt1"/>
              </a:buClr>
              <a:buSzPts val="36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p:nvPr/>
        </p:nvSpPr>
        <p:spPr>
          <a:xfrm>
            <a:off x="0" y="-37213"/>
            <a:ext cx="12192000" cy="495760"/>
          </a:xfrm>
          <a:prstGeom prst="rect">
            <a:avLst/>
          </a:prstGeom>
          <a:solidFill>
            <a:srgbClr val="4C3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20"/>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5D42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20"/>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83" name="Google Shape;83;p20"/>
          <p:cNvSpPr txBox="1">
            <a:spLocks noGrp="1"/>
          </p:cNvSpPr>
          <p:nvPr>
            <p:ph type="body" idx="2"/>
          </p:nvPr>
        </p:nvSpPr>
        <p:spPr>
          <a:xfrm>
            <a:off x="630275" y="77285"/>
            <a:ext cx="3207174"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i="0">
                <a:solidFill>
                  <a:schemeClr val="lt1"/>
                </a:solidFill>
                <a:latin typeface="Arial Narrow"/>
                <a:ea typeface="Arial Narrow"/>
                <a:cs typeface="Arial Narrow"/>
                <a:sym typeface="Arial Narrow"/>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0"/>
          <p:cNvSpPr txBox="1">
            <a:spLocks noGrp="1"/>
          </p:cNvSpPr>
          <p:nvPr>
            <p:ph type="body" idx="3"/>
          </p:nvPr>
        </p:nvSpPr>
        <p:spPr>
          <a:xfrm>
            <a:off x="1168500" y="5070636"/>
            <a:ext cx="9696848" cy="834331"/>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0"/>
          <p:cNvSpPr txBox="1">
            <a:spLocks noGrp="1"/>
          </p:cNvSpPr>
          <p:nvPr>
            <p:ph type="body" idx="4"/>
          </p:nvPr>
        </p:nvSpPr>
        <p:spPr>
          <a:xfrm>
            <a:off x="1143288" y="4408838"/>
            <a:ext cx="4578269" cy="46166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200"/>
              <a:buNone/>
              <a:defRPr sz="1200" b="0">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0"/>
          <p:cNvSpPr txBox="1">
            <a:spLocks noGrp="1"/>
          </p:cNvSpPr>
          <p:nvPr>
            <p:ph type="body" idx="5"/>
          </p:nvPr>
        </p:nvSpPr>
        <p:spPr>
          <a:xfrm>
            <a:off x="6096000" y="4408838"/>
            <a:ext cx="4578270" cy="46166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200"/>
              <a:buNone/>
              <a:defRPr sz="1200" b="0">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0"/>
          <p:cNvSpPr txBox="1">
            <a:spLocks noGrp="1"/>
          </p:cNvSpPr>
          <p:nvPr>
            <p:ph type="body" idx="6"/>
          </p:nvPr>
        </p:nvSpPr>
        <p:spPr>
          <a:xfrm>
            <a:off x="6189663" y="1845360"/>
            <a:ext cx="4448921" cy="2492357"/>
          </a:xfrm>
          <a:prstGeom prst="rect">
            <a:avLst/>
          </a:prstGeom>
          <a:solidFill>
            <a:srgbClr val="5D4269"/>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9_Title and Content">
  <p:cSld name="9_Title and Content">
    <p:spTree>
      <p:nvGrpSpPr>
        <p:cNvPr id="1" name="Shape 88"/>
        <p:cNvGrpSpPr/>
        <p:nvPr/>
      </p:nvGrpSpPr>
      <p:grpSpPr>
        <a:xfrm>
          <a:off x="0" y="0"/>
          <a:ext cx="0" cy="0"/>
          <a:chOff x="0" y="0"/>
          <a:chExt cx="0" cy="0"/>
        </a:xfrm>
      </p:grpSpPr>
      <p:sp>
        <p:nvSpPr>
          <p:cNvPr id="89" name="Google Shape;89;p21"/>
          <p:cNvSpPr/>
          <p:nvPr/>
        </p:nvSpPr>
        <p:spPr>
          <a:xfrm>
            <a:off x="-9817" y="-23529"/>
            <a:ext cx="12210167" cy="6891801"/>
          </a:xfrm>
          <a:prstGeom prst="rect">
            <a:avLst/>
          </a:prstGeom>
          <a:gradFill>
            <a:gsLst>
              <a:gs pos="0">
                <a:srgbClr val="351F40"/>
              </a:gs>
              <a:gs pos="60000">
                <a:schemeClr val="dk1"/>
              </a:gs>
              <a:gs pos="100000">
                <a:schemeClr val="dk1"/>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21"/>
          <p:cNvSpPr txBox="1">
            <a:spLocks noGrp="1"/>
          </p:cNvSpPr>
          <p:nvPr>
            <p:ph type="title"/>
          </p:nvPr>
        </p:nvSpPr>
        <p:spPr>
          <a:xfrm>
            <a:off x="604910" y="1043538"/>
            <a:ext cx="10393680"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lt1"/>
              </a:buClr>
              <a:buSzPts val="36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1"/>
          <p:cNvSpPr txBox="1">
            <a:spLocks noGrp="1"/>
          </p:cNvSpPr>
          <p:nvPr>
            <p:ph type="body" idx="1"/>
          </p:nvPr>
        </p:nvSpPr>
        <p:spPr>
          <a:xfrm>
            <a:off x="650630" y="1889198"/>
            <a:ext cx="10619923" cy="173380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100000"/>
              </a:lnSpc>
              <a:spcBef>
                <a:spcPts val="500"/>
              </a:spcBef>
              <a:spcAft>
                <a:spcPts val="0"/>
              </a:spcAft>
              <a:buClr>
                <a:schemeClr val="lt1"/>
              </a:buClr>
              <a:buSzPts val="1800"/>
              <a:buNone/>
              <a:defRPr>
                <a:solidFill>
                  <a:schemeClr val="lt1"/>
                </a:solidFill>
              </a:defRPr>
            </a:lvl2pPr>
            <a:lvl3pPr marL="1371600" lvl="2" indent="-228600" algn="l">
              <a:lnSpc>
                <a:spcPct val="100000"/>
              </a:lnSpc>
              <a:spcBef>
                <a:spcPts val="500"/>
              </a:spcBef>
              <a:spcAft>
                <a:spcPts val="0"/>
              </a:spcAft>
              <a:buClr>
                <a:schemeClr val="lt1"/>
              </a:buClr>
              <a:buSzPts val="1800"/>
              <a:buNone/>
              <a:defRPr>
                <a:solidFill>
                  <a:schemeClr val="lt1"/>
                </a:solidFill>
              </a:defRPr>
            </a:lvl3pPr>
            <a:lvl4pPr marL="1828800" lvl="3" indent="-228600" algn="l">
              <a:lnSpc>
                <a:spcPct val="100000"/>
              </a:lnSpc>
              <a:spcBef>
                <a:spcPts val="500"/>
              </a:spcBef>
              <a:spcAft>
                <a:spcPts val="0"/>
              </a:spcAft>
              <a:buClr>
                <a:schemeClr val="lt1"/>
              </a:buClr>
              <a:buSzPts val="1800"/>
              <a:buNone/>
              <a:defRPr>
                <a:solidFill>
                  <a:schemeClr val="lt1"/>
                </a:solidFill>
              </a:defRPr>
            </a:lvl4pPr>
            <a:lvl5pPr marL="2286000" lvl="4" indent="-228600" algn="l">
              <a:lnSpc>
                <a:spcPct val="10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1"/>
          <p:cNvSpPr/>
          <p:nvPr/>
        </p:nvSpPr>
        <p:spPr>
          <a:xfrm>
            <a:off x="0" y="-37213"/>
            <a:ext cx="12192000" cy="495760"/>
          </a:xfrm>
          <a:prstGeom prst="rect">
            <a:avLst/>
          </a:prstGeom>
          <a:solidFill>
            <a:srgbClr val="4C3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21"/>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5D42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21"/>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95" name="Google Shape;95;p21"/>
          <p:cNvSpPr txBox="1">
            <a:spLocks noGrp="1"/>
          </p:cNvSpPr>
          <p:nvPr>
            <p:ph type="body" idx="2"/>
          </p:nvPr>
        </p:nvSpPr>
        <p:spPr>
          <a:xfrm>
            <a:off x="630275" y="77285"/>
            <a:ext cx="3207174"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i="0">
                <a:solidFill>
                  <a:schemeClr val="lt1"/>
                </a:solidFill>
                <a:latin typeface="Arial Narrow"/>
                <a:ea typeface="Arial Narrow"/>
                <a:cs typeface="Arial Narrow"/>
                <a:sym typeface="Arial Narrow"/>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3_Title and Content">
  <p:cSld name="13_Title and Content">
    <p:bg>
      <p:bgPr>
        <a:solidFill>
          <a:schemeClr val="dk1"/>
        </a:solidFill>
        <a:effectLst/>
      </p:bgPr>
    </p:bg>
    <p:spTree>
      <p:nvGrpSpPr>
        <p:cNvPr id="1" name="Shape 96"/>
        <p:cNvGrpSpPr/>
        <p:nvPr/>
      </p:nvGrpSpPr>
      <p:grpSpPr>
        <a:xfrm>
          <a:off x="0" y="0"/>
          <a:ext cx="0" cy="0"/>
          <a:chOff x="0" y="0"/>
          <a:chExt cx="0" cy="0"/>
        </a:xfrm>
      </p:grpSpPr>
      <p:sp>
        <p:nvSpPr>
          <p:cNvPr id="97" name="Google Shape;97;p22"/>
          <p:cNvSpPr/>
          <p:nvPr/>
        </p:nvSpPr>
        <p:spPr>
          <a:xfrm flipH="1">
            <a:off x="-5" y="-37214"/>
            <a:ext cx="12191995" cy="6895214"/>
          </a:xfrm>
          <a:prstGeom prst="rect">
            <a:avLst/>
          </a:prstGeom>
          <a:gradFill>
            <a:gsLst>
              <a:gs pos="0">
                <a:srgbClr val="002139">
                  <a:alpha val="0"/>
                </a:srgbClr>
              </a:gs>
              <a:gs pos="51000">
                <a:srgbClr val="221429">
                  <a:alpha val="85490"/>
                </a:srgbClr>
              </a:gs>
              <a:gs pos="71000">
                <a:srgbClr val="221429"/>
              </a:gs>
              <a:gs pos="100000">
                <a:srgbClr val="221429"/>
              </a:gs>
            </a:gsLst>
            <a:lin ang="11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8" name="Google Shape;98;p22"/>
          <p:cNvSpPr txBox="1">
            <a:spLocks noGrp="1"/>
          </p:cNvSpPr>
          <p:nvPr>
            <p:ph type="title"/>
          </p:nvPr>
        </p:nvSpPr>
        <p:spPr>
          <a:xfrm>
            <a:off x="5316516" y="1163104"/>
            <a:ext cx="6481488" cy="5909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lt1"/>
              </a:buClr>
              <a:buSzPts val="36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2"/>
          <p:cNvSpPr txBox="1">
            <a:spLocks noGrp="1"/>
          </p:cNvSpPr>
          <p:nvPr>
            <p:ph type="body" idx="1"/>
          </p:nvPr>
        </p:nvSpPr>
        <p:spPr>
          <a:xfrm>
            <a:off x="5318399" y="4594140"/>
            <a:ext cx="6510147" cy="147732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2"/>
          <p:cNvSpPr txBox="1">
            <a:spLocks noGrp="1"/>
          </p:cNvSpPr>
          <p:nvPr>
            <p:ph type="body" idx="2"/>
          </p:nvPr>
        </p:nvSpPr>
        <p:spPr>
          <a:xfrm>
            <a:off x="8744505" y="1955115"/>
            <a:ext cx="3084041" cy="243656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2"/>
          <p:cNvSpPr/>
          <p:nvPr/>
        </p:nvSpPr>
        <p:spPr>
          <a:xfrm>
            <a:off x="0" y="-37213"/>
            <a:ext cx="12192000" cy="495760"/>
          </a:xfrm>
          <a:prstGeom prst="rect">
            <a:avLst/>
          </a:prstGeom>
          <a:solidFill>
            <a:srgbClr val="4C3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2"/>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5D42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2"/>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
        <p:nvSpPr>
          <p:cNvPr id="104" name="Google Shape;104;p22"/>
          <p:cNvSpPr txBox="1">
            <a:spLocks noGrp="1"/>
          </p:cNvSpPr>
          <p:nvPr>
            <p:ph type="body" idx="3"/>
          </p:nvPr>
        </p:nvSpPr>
        <p:spPr>
          <a:xfrm>
            <a:off x="630275" y="77285"/>
            <a:ext cx="3207174" cy="33855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600"/>
              <a:buNone/>
              <a:defRPr sz="1600" b="1" i="0">
                <a:solidFill>
                  <a:schemeClr val="lt1"/>
                </a:solidFill>
                <a:latin typeface="Arial Narrow"/>
                <a:ea typeface="Arial Narrow"/>
                <a:cs typeface="Arial Narrow"/>
                <a:sym typeface="Arial Narrow"/>
              </a:defRPr>
            </a:lvl1pPr>
            <a:lvl2pPr marL="914400" lvl="1" indent="-228600" algn="l">
              <a:lnSpc>
                <a:spcPct val="90000"/>
              </a:lnSpc>
              <a:spcBef>
                <a:spcPts val="500"/>
              </a:spcBef>
              <a:spcAft>
                <a:spcPts val="0"/>
              </a:spcAft>
              <a:buClr>
                <a:schemeClr val="lt1"/>
              </a:buClr>
              <a:buSzPts val="2400"/>
              <a:buNone/>
              <a:defRPr sz="2400">
                <a:solidFill>
                  <a:schemeClr val="lt1"/>
                </a:solidFill>
              </a:defRPr>
            </a:lvl2pPr>
            <a:lvl3pPr marL="1371600" lvl="2" indent="-228600" algn="l">
              <a:lnSpc>
                <a:spcPct val="90000"/>
              </a:lnSpc>
              <a:spcBef>
                <a:spcPts val="500"/>
              </a:spcBef>
              <a:spcAft>
                <a:spcPts val="0"/>
              </a:spcAft>
              <a:buClr>
                <a:schemeClr val="lt1"/>
              </a:buClr>
              <a:buSzPts val="2400"/>
              <a:buNone/>
              <a:defRPr sz="2400">
                <a:solidFill>
                  <a:schemeClr val="lt1"/>
                </a:solidFill>
              </a:defRPr>
            </a:lvl3pPr>
            <a:lvl4pPr marL="1828800" lvl="3" indent="-228600" algn="l">
              <a:lnSpc>
                <a:spcPct val="90000"/>
              </a:lnSpc>
              <a:spcBef>
                <a:spcPts val="500"/>
              </a:spcBef>
              <a:spcAft>
                <a:spcPts val="0"/>
              </a:spcAft>
              <a:buClr>
                <a:schemeClr val="lt1"/>
              </a:buClr>
              <a:buSzPts val="2400"/>
              <a:buNone/>
              <a:defRPr sz="2400">
                <a:solidFill>
                  <a:schemeClr val="lt1"/>
                </a:solidFill>
              </a:defRPr>
            </a:lvl4pPr>
            <a:lvl5pPr marL="2286000" lvl="4" indent="-228600" algn="l">
              <a:lnSpc>
                <a:spcPct val="90000"/>
              </a:lnSpc>
              <a:spcBef>
                <a:spcPts val="500"/>
              </a:spcBef>
              <a:spcAft>
                <a:spcPts val="0"/>
              </a:spcAft>
              <a:buClr>
                <a:schemeClr val="lt1"/>
              </a:buClr>
              <a:buSzPts val="2400"/>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22"/>
          <p:cNvSpPr txBox="1">
            <a:spLocks noGrp="1"/>
          </p:cNvSpPr>
          <p:nvPr>
            <p:ph type="body" idx="4"/>
          </p:nvPr>
        </p:nvSpPr>
        <p:spPr>
          <a:xfrm>
            <a:off x="5433134" y="2020018"/>
            <a:ext cx="3084041" cy="2285764"/>
          </a:xfrm>
          <a:prstGeom prst="rect">
            <a:avLst/>
          </a:prstGeom>
          <a:solidFill>
            <a:srgbClr val="5D4269"/>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chemeClr val="lt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106"/>
        <p:cNvGrpSpPr/>
        <p:nvPr/>
      </p:nvGrpSpPr>
      <p:grpSpPr>
        <a:xfrm>
          <a:off x="0" y="0"/>
          <a:ext cx="0" cy="0"/>
          <a:chOff x="0" y="0"/>
          <a:chExt cx="0" cy="0"/>
        </a:xfrm>
      </p:grpSpPr>
      <p:pic>
        <p:nvPicPr>
          <p:cNvPr id="107" name="Google Shape;107;p23"/>
          <p:cNvPicPr preferRelativeResize="0"/>
          <p:nvPr/>
        </p:nvPicPr>
        <p:blipFill rotWithShape="1">
          <a:blip r:embed="rId2">
            <a:alphaModFix/>
          </a:blip>
          <a:srcRect/>
          <a:stretch/>
        </p:blipFill>
        <p:spPr>
          <a:xfrm>
            <a:off x="-10350" y="-22887"/>
            <a:ext cx="12270209" cy="6901992"/>
          </a:xfrm>
          <a:prstGeom prst="rect">
            <a:avLst/>
          </a:prstGeom>
          <a:noFill/>
          <a:ln>
            <a:noFill/>
          </a:ln>
        </p:spPr>
      </p:pic>
      <p:sp>
        <p:nvSpPr>
          <p:cNvPr id="108" name="Google Shape;108;p23"/>
          <p:cNvSpPr txBox="1">
            <a:spLocks noGrp="1"/>
          </p:cNvSpPr>
          <p:nvPr>
            <p:ph type="title"/>
          </p:nvPr>
        </p:nvSpPr>
        <p:spPr>
          <a:xfrm>
            <a:off x="677920" y="2543035"/>
            <a:ext cx="5418080" cy="1200329"/>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3"/>
          <p:cNvSpPr txBox="1"/>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a:t>
            </a:fld>
            <a:endParaRPr sz="1200" b="1" i="0">
              <a:solidFill>
                <a:schemeClr val="lt1"/>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7.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4"/>
          <p:cNvPicPr preferRelativeResize="0"/>
          <p:nvPr/>
        </p:nvPicPr>
        <p:blipFill rotWithShape="1">
          <a:blip r:embed="rId14">
            <a:alphaModFix/>
          </a:blip>
          <a:srcRect/>
          <a:stretch/>
        </p:blipFill>
        <p:spPr>
          <a:xfrm>
            <a:off x="0" y="6146"/>
            <a:ext cx="12192000" cy="6858000"/>
          </a:xfrm>
          <a:prstGeom prst="rect">
            <a:avLst/>
          </a:prstGeom>
          <a:noFill/>
          <a:ln>
            <a:noFill/>
          </a:ln>
        </p:spPr>
      </p:pic>
      <p:sp>
        <p:nvSpPr>
          <p:cNvPr id="11" name="Google Shape;11;p14"/>
          <p:cNvSpPr/>
          <p:nvPr/>
        </p:nvSpPr>
        <p:spPr>
          <a:xfrm>
            <a:off x="0" y="-37213"/>
            <a:ext cx="12192000" cy="495760"/>
          </a:xfrm>
          <a:prstGeom prst="rect">
            <a:avLst/>
          </a:prstGeom>
          <a:solidFill>
            <a:srgbClr val="452C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14"/>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6648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4"/>
          <p:cNvSpPr txBox="1">
            <a:spLocks noGrp="1"/>
          </p:cNvSpPr>
          <p:nvPr>
            <p:ph type="title"/>
          </p:nvPr>
        </p:nvSpPr>
        <p:spPr>
          <a:xfrm>
            <a:off x="630275" y="1521401"/>
            <a:ext cx="6816649" cy="590931"/>
          </a:xfrm>
          <a:prstGeom prst="rect">
            <a:avLst/>
          </a:prstGeom>
          <a:noFill/>
          <a:ln>
            <a:noFill/>
          </a:ln>
        </p:spPr>
        <p:txBody>
          <a:bodyPr spcFirstLastPara="1" wrap="square" lIns="91425" tIns="45700" rIns="91425" bIns="45700" anchor="ctr" anchorCtr="0">
            <a:spAutoFit/>
          </a:bodyPr>
          <a:lstStyle>
            <a:lvl1pPr marR="0" lvl="0" algn="l"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4"/>
          <p:cNvSpPr txBox="1">
            <a:spLocks noGrp="1"/>
          </p:cNvSpPr>
          <p:nvPr>
            <p:ph type="body" idx="1"/>
          </p:nvPr>
        </p:nvSpPr>
        <p:spPr>
          <a:xfrm>
            <a:off x="630276" y="2677419"/>
            <a:ext cx="6678104" cy="369332"/>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4"/>
          <p:cNvSpPr txBox="1">
            <a:spLocks noGrp="1"/>
          </p:cNvSpPr>
          <p:nvPr>
            <p:ph type="sldNum" idx="12"/>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14"/>
          <p:cNvSpPr txBox="1"/>
          <p:nvPr/>
        </p:nvSpPr>
        <p:spPr>
          <a:xfrm>
            <a:off x="630276" y="74002"/>
            <a:ext cx="667810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strike="noStrike" cap="none">
                <a:solidFill>
                  <a:schemeClr val="lt1"/>
                </a:solidFill>
                <a:latin typeface="Arial Narrow"/>
                <a:ea typeface="Arial Narrow"/>
                <a:cs typeface="Arial Narrow"/>
                <a:sym typeface="Arial Narrow"/>
              </a:rPr>
              <a:t>SCIENCE MISSION DIRECTORATE</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80">
          <p15:clr>
            <a:srgbClr val="F26B43"/>
          </p15:clr>
        </p15:guide>
        <p15:guide id="2" pos="4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pic>
        <p:nvPicPr>
          <p:cNvPr id="129" name="Google Shape;129;p27"/>
          <p:cNvPicPr preferRelativeResize="0"/>
          <p:nvPr/>
        </p:nvPicPr>
        <p:blipFill rotWithShape="1">
          <a:blip r:embed="rId18">
            <a:alphaModFix/>
          </a:blip>
          <a:srcRect/>
          <a:stretch/>
        </p:blipFill>
        <p:spPr>
          <a:xfrm>
            <a:off x="0" y="0"/>
            <a:ext cx="12192000" cy="6858000"/>
          </a:xfrm>
          <a:prstGeom prst="rect">
            <a:avLst/>
          </a:prstGeom>
          <a:noFill/>
          <a:ln>
            <a:noFill/>
          </a:ln>
        </p:spPr>
      </p:pic>
      <p:sp>
        <p:nvSpPr>
          <p:cNvPr id="130" name="Google Shape;130;p27"/>
          <p:cNvSpPr/>
          <p:nvPr/>
        </p:nvSpPr>
        <p:spPr>
          <a:xfrm>
            <a:off x="0" y="-37213"/>
            <a:ext cx="12192000" cy="495760"/>
          </a:xfrm>
          <a:prstGeom prst="rect">
            <a:avLst/>
          </a:prstGeom>
          <a:solidFill>
            <a:srgbClr val="452C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27"/>
          <p:cNvSpPr/>
          <p:nvPr/>
        </p:nvSpPr>
        <p:spPr>
          <a:xfrm>
            <a:off x="11260264" y="-37213"/>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6648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27"/>
          <p:cNvSpPr txBox="1">
            <a:spLocks noGrp="1"/>
          </p:cNvSpPr>
          <p:nvPr>
            <p:ph type="title"/>
          </p:nvPr>
        </p:nvSpPr>
        <p:spPr>
          <a:xfrm>
            <a:off x="630275" y="1521401"/>
            <a:ext cx="6816649" cy="590931"/>
          </a:xfrm>
          <a:prstGeom prst="rect">
            <a:avLst/>
          </a:prstGeom>
          <a:noFill/>
          <a:ln>
            <a:noFill/>
          </a:ln>
        </p:spPr>
        <p:txBody>
          <a:bodyPr spcFirstLastPara="1" wrap="square" lIns="91425" tIns="45700" rIns="91425" bIns="45700" anchor="ctr" anchorCtr="0">
            <a:spAutoFit/>
          </a:bodyPr>
          <a:lstStyle>
            <a:lvl1pPr marR="0" lvl="0" algn="l" rtl="0">
              <a:lnSpc>
                <a:spcPct val="90000"/>
              </a:lnSpc>
              <a:spcBef>
                <a:spcPts val="0"/>
              </a:spcBef>
              <a:spcAft>
                <a:spcPts val="0"/>
              </a:spcAft>
              <a:buClr>
                <a:srgbClr val="452C50"/>
              </a:buClr>
              <a:buSzPts val="3600"/>
              <a:buFont typeface="Arial"/>
              <a:buNone/>
              <a:defRPr sz="3600" b="0" i="0" u="none" strike="noStrike" cap="none">
                <a:solidFill>
                  <a:srgbClr val="452C5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27"/>
          <p:cNvSpPr txBox="1">
            <a:spLocks noGrp="1"/>
          </p:cNvSpPr>
          <p:nvPr>
            <p:ph type="body" idx="1"/>
          </p:nvPr>
        </p:nvSpPr>
        <p:spPr>
          <a:xfrm>
            <a:off x="630276" y="2677419"/>
            <a:ext cx="6678104" cy="369332"/>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27"/>
          <p:cNvSpPr txBox="1">
            <a:spLocks noGrp="1"/>
          </p:cNvSpPr>
          <p:nvPr>
            <p:ph type="sldNum" idx="12"/>
          </p:nvPr>
        </p:nvSpPr>
        <p:spPr>
          <a:xfrm>
            <a:off x="9382698" y="43573"/>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a:solidFill>
                  <a:schemeClr val="lt1"/>
                </a:solidFill>
                <a:latin typeface="Arial Narrow"/>
                <a:ea typeface="Arial Narrow"/>
                <a:cs typeface="Arial Narrow"/>
                <a:sym typeface="Arial Narrow"/>
              </a:defRPr>
            </a:lvl1pPr>
            <a:lvl2pPr marL="0" marR="0" lvl="1" indent="0" algn="r" rtl="0">
              <a:spcBef>
                <a:spcPts val="0"/>
              </a:spcBef>
              <a:buNone/>
              <a:defRPr sz="1200" b="1" i="0">
                <a:solidFill>
                  <a:schemeClr val="lt1"/>
                </a:solidFill>
                <a:latin typeface="Arial Narrow"/>
                <a:ea typeface="Arial Narrow"/>
                <a:cs typeface="Arial Narrow"/>
                <a:sym typeface="Arial Narrow"/>
              </a:defRPr>
            </a:lvl2pPr>
            <a:lvl3pPr marL="0" marR="0" lvl="2" indent="0" algn="r" rtl="0">
              <a:spcBef>
                <a:spcPts val="0"/>
              </a:spcBef>
              <a:buNone/>
              <a:defRPr sz="1200" b="1" i="0">
                <a:solidFill>
                  <a:schemeClr val="lt1"/>
                </a:solidFill>
                <a:latin typeface="Arial Narrow"/>
                <a:ea typeface="Arial Narrow"/>
                <a:cs typeface="Arial Narrow"/>
                <a:sym typeface="Arial Narrow"/>
              </a:defRPr>
            </a:lvl3pPr>
            <a:lvl4pPr marL="0" marR="0" lvl="3" indent="0" algn="r" rtl="0">
              <a:spcBef>
                <a:spcPts val="0"/>
              </a:spcBef>
              <a:buNone/>
              <a:defRPr sz="1200" b="1" i="0">
                <a:solidFill>
                  <a:schemeClr val="lt1"/>
                </a:solidFill>
                <a:latin typeface="Arial Narrow"/>
                <a:ea typeface="Arial Narrow"/>
                <a:cs typeface="Arial Narrow"/>
                <a:sym typeface="Arial Narrow"/>
              </a:defRPr>
            </a:lvl4pPr>
            <a:lvl5pPr marL="0" marR="0" lvl="4" indent="0" algn="r" rtl="0">
              <a:spcBef>
                <a:spcPts val="0"/>
              </a:spcBef>
              <a:buNone/>
              <a:defRPr sz="1200" b="1" i="0">
                <a:solidFill>
                  <a:schemeClr val="lt1"/>
                </a:solidFill>
                <a:latin typeface="Arial Narrow"/>
                <a:ea typeface="Arial Narrow"/>
                <a:cs typeface="Arial Narrow"/>
                <a:sym typeface="Arial Narrow"/>
              </a:defRPr>
            </a:lvl5pPr>
            <a:lvl6pPr marL="0" marR="0" lvl="5" indent="0" algn="r" rtl="0">
              <a:spcBef>
                <a:spcPts val="0"/>
              </a:spcBef>
              <a:buNone/>
              <a:defRPr sz="1200" b="1" i="0">
                <a:solidFill>
                  <a:schemeClr val="lt1"/>
                </a:solidFill>
                <a:latin typeface="Arial Narrow"/>
                <a:ea typeface="Arial Narrow"/>
                <a:cs typeface="Arial Narrow"/>
                <a:sym typeface="Arial Narrow"/>
              </a:defRPr>
            </a:lvl6pPr>
            <a:lvl7pPr marL="0" marR="0" lvl="6" indent="0" algn="r" rtl="0">
              <a:spcBef>
                <a:spcPts val="0"/>
              </a:spcBef>
              <a:buNone/>
              <a:defRPr sz="1200" b="1" i="0">
                <a:solidFill>
                  <a:schemeClr val="lt1"/>
                </a:solidFill>
                <a:latin typeface="Arial Narrow"/>
                <a:ea typeface="Arial Narrow"/>
                <a:cs typeface="Arial Narrow"/>
                <a:sym typeface="Arial Narrow"/>
              </a:defRPr>
            </a:lvl7pPr>
            <a:lvl8pPr marL="0" marR="0" lvl="7" indent="0" algn="r" rtl="0">
              <a:spcBef>
                <a:spcPts val="0"/>
              </a:spcBef>
              <a:buNone/>
              <a:defRPr sz="1200" b="1" i="0">
                <a:solidFill>
                  <a:schemeClr val="lt1"/>
                </a:solidFill>
                <a:latin typeface="Arial Narrow"/>
                <a:ea typeface="Arial Narrow"/>
                <a:cs typeface="Arial Narrow"/>
                <a:sym typeface="Arial Narrow"/>
              </a:defRPr>
            </a:lvl8pPr>
            <a:lvl9pPr marL="0" marR="0" lvl="8" indent="0" algn="r" rtl="0">
              <a:spcBef>
                <a:spcPts val="0"/>
              </a:spcBef>
              <a:buNone/>
              <a:defRPr sz="1200" b="1" i="0">
                <a:solidFill>
                  <a:schemeClr val="lt1"/>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27"/>
          <p:cNvSpPr txBox="1"/>
          <p:nvPr/>
        </p:nvSpPr>
        <p:spPr>
          <a:xfrm>
            <a:off x="630276" y="74002"/>
            <a:ext cx="667810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a:solidFill>
                  <a:schemeClr val="lt1"/>
                </a:solidFill>
                <a:latin typeface="Arial Narrow"/>
                <a:ea typeface="Arial Narrow"/>
                <a:cs typeface="Arial Narrow"/>
                <a:sym typeface="Arial Narrow"/>
              </a:rPr>
              <a:t>SCIENCE MISSION DIRECTORATE</a:t>
            </a:r>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80">
          <p15:clr>
            <a:srgbClr val="F26B43"/>
          </p15:clr>
        </p15:guide>
        <p15:guide id="2" pos="4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ali.h.omar@nasa.gov"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
          <p:cNvSpPr txBox="1"/>
          <p:nvPr/>
        </p:nvSpPr>
        <p:spPr>
          <a:xfrm>
            <a:off x="303143" y="379226"/>
            <a:ext cx="613244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chemeClr val="lt1"/>
                </a:solidFill>
                <a:latin typeface="Arial"/>
                <a:ea typeface="Arial"/>
                <a:cs typeface="Arial"/>
                <a:sym typeface="Arial"/>
              </a:rPr>
              <a:t>Expanding Geostationary Atmospheric Composition Satellite Constellation: </a:t>
            </a:r>
            <a:r>
              <a:rPr lang="en-US" sz="3600" b="0" i="0" u="none" strike="noStrike" cap="none">
                <a:solidFill>
                  <a:srgbClr val="AF4AFF"/>
                </a:solidFill>
                <a:latin typeface="Arial"/>
                <a:ea typeface="Arial"/>
                <a:cs typeface="Arial"/>
                <a:sym typeface="Arial"/>
              </a:rPr>
              <a:t>Towards Global Coverage </a:t>
            </a:r>
            <a:endParaRPr sz="3600">
              <a:solidFill>
                <a:srgbClr val="AF4AFF"/>
              </a:solidFill>
              <a:latin typeface="Calibri"/>
              <a:ea typeface="Calibri"/>
              <a:cs typeface="Calibri"/>
              <a:sym typeface="Calibri"/>
            </a:endParaRPr>
          </a:p>
        </p:txBody>
      </p:sp>
      <p:sp>
        <p:nvSpPr>
          <p:cNvPr id="274" name="Google Shape;274;p1"/>
          <p:cNvSpPr txBox="1">
            <a:spLocks noGrp="1"/>
          </p:cNvSpPr>
          <p:nvPr>
            <p:ph type="subTitle" idx="1"/>
          </p:nvPr>
        </p:nvSpPr>
        <p:spPr>
          <a:xfrm>
            <a:off x="160815" y="3198676"/>
            <a:ext cx="5862300" cy="405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None/>
            </a:pPr>
            <a:r>
              <a:rPr lang="en-US" sz="1800">
                <a:latin typeface="Arial"/>
                <a:ea typeface="Arial"/>
                <a:cs typeface="Arial"/>
                <a:sym typeface="Arial"/>
              </a:rPr>
              <a:t>Ali Omar, Arlindo daSilva, Jonathan E Hickman, Barry Lefer, NASA</a:t>
            </a:r>
            <a:endParaRPr sz="1800">
              <a:latin typeface="Arial"/>
              <a:ea typeface="Arial"/>
              <a:cs typeface="Arial"/>
              <a:sym typeface="Arial"/>
            </a:endParaRPr>
          </a:p>
          <a:p>
            <a:pPr marL="0" marR="0" lvl="0" indent="0" algn="l" rtl="0">
              <a:lnSpc>
                <a:spcPct val="100000"/>
              </a:lnSpc>
              <a:spcBef>
                <a:spcPts val="400"/>
              </a:spcBef>
              <a:spcAft>
                <a:spcPts val="0"/>
              </a:spcAft>
              <a:buClr>
                <a:schemeClr val="lt1"/>
              </a:buClr>
              <a:buSzPts val="1800"/>
              <a:buNone/>
            </a:pPr>
            <a:r>
              <a:rPr lang="en-US" sz="1800">
                <a:latin typeface="Arial"/>
                <a:ea typeface="Arial"/>
                <a:cs typeface="Arial"/>
                <a:sym typeface="Arial"/>
              </a:rPr>
              <a:t>Pieternel Levelt, </a:t>
            </a:r>
            <a:r>
              <a:rPr lang="en-US"/>
              <a:t>UCAR/NCAR, KNMI, TU Delft</a:t>
            </a:r>
            <a:endParaRPr sz="1100" b="0">
              <a:solidFill>
                <a:srgbClr val="222222"/>
              </a:solidFill>
              <a:highlight>
                <a:srgbClr val="FFFFFF"/>
              </a:highlight>
            </a:endParaRPr>
          </a:p>
          <a:p>
            <a:pPr marL="0" marR="0" lvl="0" indent="0" algn="l" rtl="0">
              <a:lnSpc>
                <a:spcPct val="100000"/>
              </a:lnSpc>
              <a:spcBef>
                <a:spcPts val="400"/>
              </a:spcBef>
              <a:spcAft>
                <a:spcPts val="0"/>
              </a:spcAft>
              <a:buClr>
                <a:schemeClr val="lt1"/>
              </a:buClr>
              <a:buSzPts val="1800"/>
              <a:buNone/>
            </a:pPr>
            <a:r>
              <a:rPr lang="en-US" sz="1800">
                <a:solidFill>
                  <a:srgbClr val="FFFF00"/>
                </a:solidFill>
                <a:latin typeface="Arial"/>
                <a:ea typeface="Arial"/>
                <a:cs typeface="Arial"/>
                <a:sym typeface="Arial"/>
              </a:rPr>
              <a:t>Helen Worden</a:t>
            </a:r>
            <a:r>
              <a:rPr lang="en-US" sz="1800">
                <a:latin typeface="Arial"/>
                <a:ea typeface="Arial"/>
                <a:cs typeface="Arial"/>
                <a:sym typeface="Arial"/>
              </a:rPr>
              <a:t>, UCAR/NCAR</a:t>
            </a:r>
            <a:endParaRPr/>
          </a:p>
          <a:p>
            <a:pPr marL="0" marR="0" lvl="0" indent="0" algn="l" rtl="0">
              <a:lnSpc>
                <a:spcPct val="100000"/>
              </a:lnSpc>
              <a:spcBef>
                <a:spcPts val="400"/>
              </a:spcBef>
              <a:spcAft>
                <a:spcPts val="0"/>
              </a:spcAft>
              <a:buClr>
                <a:schemeClr val="lt1"/>
              </a:buClr>
              <a:buSzPts val="1800"/>
              <a:buNone/>
            </a:pPr>
            <a:r>
              <a:rPr lang="en-US" sz="1800">
                <a:latin typeface="Arial"/>
                <a:ea typeface="Arial"/>
                <a:cs typeface="Arial"/>
                <a:sym typeface="Arial"/>
              </a:rPr>
              <a:t>Shoba Kondragunta, NOAA</a:t>
            </a:r>
            <a:endParaRPr/>
          </a:p>
          <a:p>
            <a:pPr marL="0" marR="0" lvl="0" indent="0" algn="l" rtl="0">
              <a:lnSpc>
                <a:spcPct val="100000"/>
              </a:lnSpc>
              <a:spcBef>
                <a:spcPts val="400"/>
              </a:spcBef>
              <a:spcAft>
                <a:spcPts val="0"/>
              </a:spcAft>
              <a:buClr>
                <a:schemeClr val="lt1"/>
              </a:buClr>
              <a:buSzPts val="1800"/>
              <a:buNone/>
            </a:pPr>
            <a:r>
              <a:rPr lang="en-US" sz="1800">
                <a:latin typeface="Arial"/>
                <a:ea typeface="Arial"/>
                <a:cs typeface="Arial"/>
                <a:sym typeface="Arial"/>
              </a:rPr>
              <a:t>Sheldon Drobot, Dennis Nicks, BAE</a:t>
            </a:r>
            <a:endParaRPr sz="1800">
              <a:latin typeface="Arial"/>
              <a:ea typeface="Arial"/>
              <a:cs typeface="Arial"/>
              <a:sym typeface="Arial"/>
            </a:endParaRPr>
          </a:p>
          <a:p>
            <a:pPr marL="0" marR="0" lvl="0" indent="0" algn="l" rtl="0">
              <a:lnSpc>
                <a:spcPct val="100000"/>
              </a:lnSpc>
              <a:spcBef>
                <a:spcPts val="400"/>
              </a:spcBef>
              <a:spcAft>
                <a:spcPts val="0"/>
              </a:spcAft>
              <a:buClr>
                <a:schemeClr val="lt1"/>
              </a:buClr>
              <a:buSzPts val="1800"/>
              <a:buNone/>
            </a:pPr>
            <a:r>
              <a:rPr lang="en-US" sz="1800">
                <a:latin typeface="Arial"/>
                <a:ea typeface="Arial"/>
                <a:cs typeface="Arial"/>
                <a:sym typeface="Arial"/>
              </a:rPr>
              <a:t>Raid M Suleiman, </a:t>
            </a:r>
            <a:r>
              <a:rPr lang="en-US"/>
              <a:t>CfA |  Harvard &amp; Smithsonian </a:t>
            </a:r>
            <a:endParaRPr/>
          </a:p>
          <a:p>
            <a:pPr marL="0" marR="0" lvl="0" indent="0" algn="l" rtl="0">
              <a:lnSpc>
                <a:spcPct val="100000"/>
              </a:lnSpc>
              <a:spcBef>
                <a:spcPts val="400"/>
              </a:spcBef>
              <a:spcAft>
                <a:spcPts val="0"/>
              </a:spcAft>
              <a:buClr>
                <a:schemeClr val="lt1"/>
              </a:buClr>
              <a:buSzPts val="1800"/>
              <a:buNone/>
            </a:pPr>
            <a:r>
              <a:rPr lang="en-US" sz="1800">
                <a:latin typeface="Arial"/>
                <a:ea typeface="Arial"/>
                <a:cs typeface="Arial"/>
                <a:sym typeface="Arial"/>
              </a:rPr>
              <a:t>Omar Emam, Intospass, UK</a:t>
            </a:r>
            <a:endParaRPr/>
          </a:p>
          <a:p>
            <a:pPr marL="0" marR="0" lvl="0" indent="0" algn="l" rtl="0">
              <a:lnSpc>
                <a:spcPct val="100000"/>
              </a:lnSpc>
              <a:spcBef>
                <a:spcPts val="400"/>
              </a:spcBef>
              <a:spcAft>
                <a:spcPts val="0"/>
              </a:spcAft>
              <a:buClr>
                <a:schemeClr val="lt1"/>
              </a:buClr>
              <a:buSzPts val="1800"/>
              <a:buNone/>
            </a:pPr>
            <a:r>
              <a:rPr lang="en-US" sz="1800">
                <a:latin typeface="Arial"/>
                <a:ea typeface="Arial"/>
                <a:cs typeface="Arial"/>
                <a:sym typeface="Arial"/>
              </a:rPr>
              <a:t>Ben Veihelmann, ESA, the Netherlands</a:t>
            </a:r>
            <a:endParaRPr/>
          </a:p>
          <a:p>
            <a:pPr marL="0" marR="0" lvl="0" indent="0" algn="l" rtl="0">
              <a:lnSpc>
                <a:spcPct val="100000"/>
              </a:lnSpc>
              <a:spcBef>
                <a:spcPts val="400"/>
              </a:spcBef>
              <a:spcAft>
                <a:spcPts val="0"/>
              </a:spcAft>
              <a:buClr>
                <a:schemeClr val="lt1"/>
              </a:buClr>
              <a:buSzPts val="1800"/>
              <a:buNone/>
            </a:pPr>
            <a:r>
              <a:rPr lang="en-US">
                <a:latin typeface="Arial"/>
                <a:ea typeface="Arial"/>
                <a:cs typeface="Arial"/>
                <a:sym typeface="Arial"/>
              </a:rPr>
              <a:t>Paulo Artaxo, University of Sao Paulo, Brazil</a:t>
            </a:r>
            <a:endParaRPr/>
          </a:p>
          <a:p>
            <a:pPr marL="0" marR="0" lvl="0" indent="0" algn="l" rtl="0">
              <a:lnSpc>
                <a:spcPct val="100000"/>
              </a:lnSpc>
              <a:spcBef>
                <a:spcPts val="400"/>
              </a:spcBef>
              <a:spcAft>
                <a:spcPts val="0"/>
              </a:spcAft>
              <a:buClr>
                <a:schemeClr val="lt1"/>
              </a:buClr>
              <a:buSzPts val="1800"/>
              <a:buNone/>
            </a:pPr>
            <a:r>
              <a:rPr lang="en-US" sz="1800">
                <a:latin typeface="Arial"/>
                <a:ea typeface="Arial"/>
                <a:cs typeface="Arial"/>
                <a:sym typeface="Arial"/>
              </a:rPr>
              <a:t>Jun Wang, University of Iowa</a:t>
            </a:r>
            <a:endParaRPr/>
          </a:p>
          <a:p>
            <a:pPr marL="0" lvl="0" indent="0" algn="l" rtl="0">
              <a:lnSpc>
                <a:spcPct val="100000"/>
              </a:lnSpc>
              <a:spcBef>
                <a:spcPts val="1400"/>
              </a:spcBef>
              <a:spcAft>
                <a:spcPts val="0"/>
              </a:spcAft>
              <a:buClr>
                <a:schemeClr val="lt1"/>
              </a:buClr>
              <a:buSzPts val="1800"/>
              <a:buNone/>
            </a:pP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0"/>
          <p:cNvSpPr txBox="1">
            <a:spLocks noGrp="1"/>
          </p:cNvSpPr>
          <p:nvPr>
            <p:ph type="title"/>
          </p:nvPr>
        </p:nvSpPr>
        <p:spPr>
          <a:xfrm>
            <a:off x="624839" y="751198"/>
            <a:ext cx="10393680" cy="53553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lt1"/>
              </a:buClr>
              <a:buSzPts val="3200"/>
              <a:buFont typeface="Times New Roman"/>
              <a:buNone/>
            </a:pPr>
            <a:r>
              <a:rPr lang="en-US" sz="3200">
                <a:latin typeface="Times New Roman"/>
                <a:ea typeface="Times New Roman"/>
                <a:cs typeface="Times New Roman"/>
                <a:sym typeface="Times New Roman"/>
              </a:rPr>
              <a:t>Synergistic Benefits: Integrated Observations</a:t>
            </a:r>
            <a:endParaRPr sz="3200"/>
          </a:p>
        </p:txBody>
      </p:sp>
      <p:sp>
        <p:nvSpPr>
          <p:cNvPr id="386" name="Google Shape;386;p10"/>
          <p:cNvSpPr txBox="1"/>
          <p:nvPr/>
        </p:nvSpPr>
        <p:spPr>
          <a:xfrm>
            <a:off x="465682" y="0"/>
            <a:ext cx="10552837" cy="3401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Expanding Geostationary Atmospheric Composition Satellite Constellation: Towards Global Coverage  </a:t>
            </a:r>
            <a:endParaRPr/>
          </a:p>
        </p:txBody>
      </p:sp>
      <p:sp>
        <p:nvSpPr>
          <p:cNvPr id="387" name="Google Shape;387;p10"/>
          <p:cNvSpPr txBox="1"/>
          <p:nvPr/>
        </p:nvSpPr>
        <p:spPr>
          <a:xfrm>
            <a:off x="1012374" y="5873500"/>
            <a:ext cx="10104119" cy="461624"/>
          </a:xfrm>
          <a:prstGeom prst="rect">
            <a:avLst/>
          </a:prstGeom>
          <a:noFill/>
          <a:ln w="38100">
            <a:solidFill>
              <a:srgbClr val="0070C0"/>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dirty="0">
                <a:solidFill>
                  <a:schemeClr val="lt1"/>
                </a:solidFill>
                <a:latin typeface="Times New Roman"/>
                <a:ea typeface="Times New Roman"/>
                <a:cs typeface="Times New Roman"/>
                <a:sym typeface="Times New Roman"/>
              </a:rPr>
              <a:t>Improvements in modelling skill have significant economic and social benefits </a:t>
            </a:r>
            <a:endParaRPr sz="2400" b="1" i="1" dirty="0">
              <a:solidFill>
                <a:schemeClr val="lt1"/>
              </a:solidFill>
              <a:latin typeface="Calibri"/>
              <a:ea typeface="Calibri"/>
              <a:cs typeface="Calibri"/>
              <a:sym typeface="Calibri"/>
            </a:endParaRPr>
          </a:p>
        </p:txBody>
      </p:sp>
      <p:sp>
        <p:nvSpPr>
          <p:cNvPr id="388" name="Google Shape;388;p10"/>
          <p:cNvSpPr txBox="1"/>
          <p:nvPr/>
        </p:nvSpPr>
        <p:spPr>
          <a:xfrm>
            <a:off x="6493167" y="1494527"/>
            <a:ext cx="5101425" cy="3785652"/>
          </a:xfrm>
          <a:prstGeom prst="rect">
            <a:avLst/>
          </a:prstGeom>
          <a:noFill/>
          <a:ln>
            <a:noFill/>
          </a:ln>
        </p:spPr>
        <p:txBody>
          <a:bodyPr spcFirstLastPara="1" wrap="square" lIns="91425" tIns="45700" rIns="91425" bIns="45700" anchor="t" anchorCtr="0">
            <a:spAutoFit/>
          </a:bodyPr>
          <a:lstStyle/>
          <a:p>
            <a:pPr marL="742950" marR="0" lvl="1" indent="-285750" algn="l" rtl="0">
              <a:spcBef>
                <a:spcPts val="0"/>
              </a:spcBef>
              <a:spcAft>
                <a:spcPts val="0"/>
              </a:spcAft>
              <a:buClr>
                <a:schemeClr val="lt1"/>
              </a:buClr>
              <a:buSzPts val="1000"/>
              <a:buFont typeface="Courier New"/>
              <a:buChar char="o"/>
            </a:pPr>
            <a:r>
              <a:rPr lang="en-US" sz="2000" b="0" i="0" u="none" strike="noStrike" cap="none">
                <a:solidFill>
                  <a:schemeClr val="lt1"/>
                </a:solidFill>
                <a:latin typeface="Times New Roman"/>
                <a:ea typeface="Times New Roman"/>
                <a:cs typeface="Times New Roman"/>
                <a:sym typeface="Times New Roman"/>
              </a:rPr>
              <a:t>Combining geostationary, polar-orbiting, and ground-based data.</a:t>
            </a:r>
            <a:endParaRPr sz="2000" b="0" i="0" u="none" strike="noStrike" cap="none">
              <a:solidFill>
                <a:schemeClr val="lt1"/>
              </a:solidFill>
              <a:latin typeface="Times New Roman"/>
              <a:ea typeface="Times New Roman"/>
              <a:cs typeface="Times New Roman"/>
              <a:sym typeface="Times New Roman"/>
            </a:endParaRPr>
          </a:p>
          <a:p>
            <a:pPr marL="742950" marR="0" lvl="1" indent="-285750" algn="l" rtl="0">
              <a:spcBef>
                <a:spcPts val="0"/>
              </a:spcBef>
              <a:spcAft>
                <a:spcPts val="0"/>
              </a:spcAft>
              <a:buClr>
                <a:schemeClr val="lt1"/>
              </a:buClr>
              <a:buSzPts val="1000"/>
              <a:buFont typeface="Courier New"/>
              <a:buChar char="o"/>
            </a:pPr>
            <a:r>
              <a:rPr lang="en-US" sz="2000" b="0" i="0" u="none" strike="noStrike" cap="none">
                <a:solidFill>
                  <a:schemeClr val="lt1"/>
                </a:solidFill>
                <a:latin typeface="Times New Roman"/>
                <a:ea typeface="Times New Roman"/>
                <a:cs typeface="Times New Roman"/>
                <a:sym typeface="Times New Roman"/>
              </a:rPr>
              <a:t>Creating a more complete and accurate picture of atmospheric composition.</a:t>
            </a:r>
            <a:endParaRPr sz="2000" b="0" i="0" u="none" strike="noStrike" cap="none">
              <a:solidFill>
                <a:schemeClr val="lt1"/>
              </a:solidFill>
              <a:latin typeface="Times New Roman"/>
              <a:ea typeface="Times New Roman"/>
              <a:cs typeface="Times New Roman"/>
              <a:sym typeface="Times New Roman"/>
            </a:endParaRPr>
          </a:p>
          <a:p>
            <a:pPr marL="742950" marR="0" lvl="1" indent="-285750" algn="l" rtl="0">
              <a:spcBef>
                <a:spcPts val="0"/>
              </a:spcBef>
              <a:spcAft>
                <a:spcPts val="0"/>
              </a:spcAft>
              <a:buClr>
                <a:schemeClr val="lt1"/>
              </a:buClr>
              <a:buSzPts val="1000"/>
              <a:buFont typeface="Courier New"/>
              <a:buChar char="o"/>
            </a:pPr>
            <a:r>
              <a:rPr lang="en-US" sz="2000" b="0" i="0" u="none" strike="noStrike" cap="none">
                <a:solidFill>
                  <a:schemeClr val="lt1"/>
                </a:solidFill>
                <a:latin typeface="Times New Roman"/>
                <a:ea typeface="Times New Roman"/>
                <a:cs typeface="Times New Roman"/>
                <a:sym typeface="Times New Roman"/>
              </a:rPr>
              <a:t>Data fusion techniques and algorithms.</a:t>
            </a:r>
            <a:endParaRPr/>
          </a:p>
          <a:p>
            <a:pPr marL="742950" marR="0" lvl="1" indent="-285750" algn="l" rtl="0">
              <a:spcBef>
                <a:spcPts val="0"/>
              </a:spcBef>
              <a:spcAft>
                <a:spcPts val="0"/>
              </a:spcAft>
              <a:buClr>
                <a:schemeClr val="lt1"/>
              </a:buClr>
              <a:buSzPts val="1000"/>
              <a:buFont typeface="Courier New"/>
              <a:buChar char="o"/>
            </a:pPr>
            <a:r>
              <a:rPr lang="en-US" sz="2000" b="0" i="0" u="none" strike="noStrike" cap="none">
                <a:solidFill>
                  <a:schemeClr val="lt1"/>
                </a:solidFill>
                <a:latin typeface="Times New Roman"/>
                <a:ea typeface="Times New Roman"/>
                <a:cs typeface="Times New Roman"/>
                <a:sym typeface="Times New Roman"/>
              </a:rPr>
              <a:t>Artificial intelligence and machine learning methods to squeeze more information out of the data</a:t>
            </a:r>
            <a:endParaRPr/>
          </a:p>
          <a:p>
            <a:pPr marL="742950" marR="0" lvl="1" indent="-285750" algn="l" rtl="0">
              <a:spcBef>
                <a:spcPts val="0"/>
              </a:spcBef>
              <a:spcAft>
                <a:spcPts val="0"/>
              </a:spcAft>
              <a:buClr>
                <a:schemeClr val="lt1"/>
              </a:buClr>
              <a:buSzPts val="1000"/>
              <a:buFont typeface="Courier New"/>
              <a:buChar char="o"/>
            </a:pPr>
            <a:r>
              <a:rPr lang="en-US" sz="2000" b="0" i="0" u="none" strike="noStrike" cap="none">
                <a:solidFill>
                  <a:schemeClr val="lt1"/>
                </a:solidFill>
                <a:latin typeface="Times New Roman"/>
                <a:ea typeface="Times New Roman"/>
                <a:cs typeface="Times New Roman"/>
                <a:sym typeface="Times New Roman"/>
              </a:rPr>
              <a:t>A complete global geostationary constellation affords a great opportunity </a:t>
            </a:r>
            <a:endParaRPr/>
          </a:p>
          <a:p>
            <a:pPr marL="742950" marR="0" lvl="1" indent="-285750" algn="l" rtl="0">
              <a:spcBef>
                <a:spcPts val="0"/>
              </a:spcBef>
              <a:spcAft>
                <a:spcPts val="0"/>
              </a:spcAft>
              <a:buClr>
                <a:schemeClr val="lt1"/>
              </a:buClr>
              <a:buSzPts val="1000"/>
              <a:buFont typeface="Courier New"/>
              <a:buChar char="o"/>
            </a:pPr>
            <a:r>
              <a:rPr lang="en-US" sz="2000" b="0" i="0" u="none" strike="noStrike" cap="none">
                <a:solidFill>
                  <a:schemeClr val="lt1"/>
                </a:solidFill>
                <a:latin typeface="Times New Roman"/>
                <a:ea typeface="Times New Roman"/>
                <a:cs typeface="Times New Roman"/>
                <a:sym typeface="Times New Roman"/>
              </a:rPr>
              <a:t>Improvements in modeling and forecasting skill </a:t>
            </a:r>
            <a:endParaRPr sz="2000" b="0" i="0" u="none" strike="noStrike" cap="none">
              <a:solidFill>
                <a:schemeClr val="lt1"/>
              </a:solidFill>
              <a:latin typeface="Times New Roman"/>
              <a:ea typeface="Times New Roman"/>
              <a:cs typeface="Times New Roman"/>
              <a:sym typeface="Times New Roman"/>
            </a:endParaRPr>
          </a:p>
        </p:txBody>
      </p:sp>
      <p:pic>
        <p:nvPicPr>
          <p:cNvPr id="389" name="Google Shape;389;p10"/>
          <p:cNvPicPr preferRelativeResize="0"/>
          <p:nvPr/>
        </p:nvPicPr>
        <p:blipFill rotWithShape="1">
          <a:blip r:embed="rId3">
            <a:alphaModFix/>
          </a:blip>
          <a:srcRect/>
          <a:stretch/>
        </p:blipFill>
        <p:spPr>
          <a:xfrm>
            <a:off x="98407" y="1494527"/>
            <a:ext cx="6605072" cy="35939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1"/>
          <p:cNvSpPr txBox="1"/>
          <p:nvPr/>
        </p:nvSpPr>
        <p:spPr>
          <a:xfrm>
            <a:off x="317500" y="2461445"/>
            <a:ext cx="572008" cy="276999"/>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2025</a:t>
            </a:r>
            <a:endParaRPr sz="1800">
              <a:solidFill>
                <a:schemeClr val="lt1"/>
              </a:solidFill>
              <a:latin typeface="Calibri"/>
              <a:ea typeface="Calibri"/>
              <a:cs typeface="Calibri"/>
              <a:sym typeface="Calibri"/>
            </a:endParaRPr>
          </a:p>
        </p:txBody>
      </p:sp>
      <p:sp>
        <p:nvSpPr>
          <p:cNvPr id="395" name="Google Shape;395;p11"/>
          <p:cNvSpPr txBox="1"/>
          <p:nvPr/>
        </p:nvSpPr>
        <p:spPr>
          <a:xfrm>
            <a:off x="11302492" y="2461445"/>
            <a:ext cx="572008" cy="276999"/>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2025</a:t>
            </a:r>
            <a:endParaRPr sz="1800">
              <a:solidFill>
                <a:schemeClr val="lt1"/>
              </a:solidFill>
              <a:latin typeface="Calibri"/>
              <a:ea typeface="Calibri"/>
              <a:cs typeface="Calibri"/>
              <a:sym typeface="Calibri"/>
            </a:endParaRPr>
          </a:p>
        </p:txBody>
      </p:sp>
      <p:sp>
        <p:nvSpPr>
          <p:cNvPr id="396" name="Google Shape;396;p11"/>
          <p:cNvSpPr/>
          <p:nvPr/>
        </p:nvSpPr>
        <p:spPr>
          <a:xfrm>
            <a:off x="1041908" y="2400300"/>
            <a:ext cx="10108184" cy="190500"/>
          </a:xfrm>
          <a:prstGeom prst="round2SameRect">
            <a:avLst>
              <a:gd name="adj1" fmla="val 16667"/>
              <a:gd name="adj2" fmla="val 0"/>
            </a:avLst>
          </a:prstGeom>
          <a:solidFill>
            <a:srgbClr val="1F497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7" name="Google Shape;397;p11"/>
          <p:cNvSpPr/>
          <p:nvPr/>
        </p:nvSpPr>
        <p:spPr>
          <a:xfrm>
            <a:off x="1041908" y="2599944"/>
            <a:ext cx="10108184" cy="190500"/>
          </a:xfrm>
          <a:prstGeom prst="rect">
            <a:avLst/>
          </a:prstGeom>
          <a:solidFill>
            <a:srgbClr val="1F497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8" name="Google Shape;398;p11"/>
          <p:cNvSpPr txBox="1"/>
          <p:nvPr/>
        </p:nvSpPr>
        <p:spPr>
          <a:xfrm>
            <a:off x="1105408" y="2403217"/>
            <a:ext cx="237151"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Q1</a:t>
            </a:r>
            <a:endParaRPr sz="1800">
              <a:solidFill>
                <a:schemeClr val="lt1"/>
              </a:solidFill>
              <a:latin typeface="Calibri"/>
              <a:ea typeface="Calibri"/>
              <a:cs typeface="Calibri"/>
              <a:sym typeface="Calibri"/>
            </a:endParaRPr>
          </a:p>
        </p:txBody>
      </p:sp>
      <p:cxnSp>
        <p:nvCxnSpPr>
          <p:cNvPr id="399" name="Google Shape;399;p11"/>
          <p:cNvCxnSpPr/>
          <p:nvPr/>
        </p:nvCxnSpPr>
        <p:spPr>
          <a:xfrm>
            <a:off x="3534336" y="2400300"/>
            <a:ext cx="0" cy="190500"/>
          </a:xfrm>
          <a:prstGeom prst="straightConnector1">
            <a:avLst/>
          </a:prstGeom>
          <a:noFill/>
          <a:ln w="12700" cap="flat" cmpd="sng">
            <a:solidFill>
              <a:srgbClr val="FFFFFF">
                <a:alpha val="29411"/>
              </a:srgbClr>
            </a:solidFill>
            <a:prstDash val="solid"/>
            <a:round/>
            <a:headEnd type="none" w="sm" len="sm"/>
            <a:tailEnd type="none" w="sm" len="sm"/>
          </a:ln>
        </p:spPr>
      </p:cxnSp>
      <p:sp>
        <p:nvSpPr>
          <p:cNvPr id="400" name="Google Shape;400;p11"/>
          <p:cNvSpPr txBox="1"/>
          <p:nvPr/>
        </p:nvSpPr>
        <p:spPr>
          <a:xfrm>
            <a:off x="3597837" y="2403217"/>
            <a:ext cx="237151"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Q2</a:t>
            </a:r>
            <a:endParaRPr sz="1800">
              <a:solidFill>
                <a:schemeClr val="lt1"/>
              </a:solidFill>
              <a:latin typeface="Calibri"/>
              <a:ea typeface="Calibri"/>
              <a:cs typeface="Calibri"/>
              <a:sym typeface="Calibri"/>
            </a:endParaRPr>
          </a:p>
        </p:txBody>
      </p:sp>
      <p:cxnSp>
        <p:nvCxnSpPr>
          <p:cNvPr id="401" name="Google Shape;401;p11"/>
          <p:cNvCxnSpPr/>
          <p:nvPr/>
        </p:nvCxnSpPr>
        <p:spPr>
          <a:xfrm>
            <a:off x="6054460" y="2400300"/>
            <a:ext cx="0" cy="190500"/>
          </a:xfrm>
          <a:prstGeom prst="straightConnector1">
            <a:avLst/>
          </a:prstGeom>
          <a:noFill/>
          <a:ln w="12700" cap="flat" cmpd="sng">
            <a:solidFill>
              <a:srgbClr val="FFFFFF">
                <a:alpha val="29411"/>
              </a:srgbClr>
            </a:solidFill>
            <a:prstDash val="solid"/>
            <a:round/>
            <a:headEnd type="none" w="sm" len="sm"/>
            <a:tailEnd type="none" w="sm" len="sm"/>
          </a:ln>
        </p:spPr>
      </p:cxnSp>
      <p:sp>
        <p:nvSpPr>
          <p:cNvPr id="402" name="Google Shape;402;p11"/>
          <p:cNvSpPr txBox="1"/>
          <p:nvPr/>
        </p:nvSpPr>
        <p:spPr>
          <a:xfrm>
            <a:off x="6117960" y="2403217"/>
            <a:ext cx="237151"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Q3</a:t>
            </a:r>
            <a:endParaRPr sz="1800">
              <a:solidFill>
                <a:schemeClr val="lt1"/>
              </a:solidFill>
              <a:latin typeface="Calibri"/>
              <a:ea typeface="Calibri"/>
              <a:cs typeface="Calibri"/>
              <a:sym typeface="Calibri"/>
            </a:endParaRPr>
          </a:p>
        </p:txBody>
      </p:sp>
      <p:cxnSp>
        <p:nvCxnSpPr>
          <p:cNvPr id="403" name="Google Shape;403;p11"/>
          <p:cNvCxnSpPr/>
          <p:nvPr/>
        </p:nvCxnSpPr>
        <p:spPr>
          <a:xfrm>
            <a:off x="8602276" y="2400300"/>
            <a:ext cx="0" cy="190500"/>
          </a:xfrm>
          <a:prstGeom prst="straightConnector1">
            <a:avLst/>
          </a:prstGeom>
          <a:noFill/>
          <a:ln w="12700" cap="flat" cmpd="sng">
            <a:solidFill>
              <a:srgbClr val="FFFFFF">
                <a:alpha val="29411"/>
              </a:srgbClr>
            </a:solidFill>
            <a:prstDash val="solid"/>
            <a:round/>
            <a:headEnd type="none" w="sm" len="sm"/>
            <a:tailEnd type="none" w="sm" len="sm"/>
          </a:ln>
        </p:spPr>
      </p:cxnSp>
      <p:sp>
        <p:nvSpPr>
          <p:cNvPr id="404" name="Google Shape;404;p11"/>
          <p:cNvSpPr txBox="1"/>
          <p:nvPr/>
        </p:nvSpPr>
        <p:spPr>
          <a:xfrm>
            <a:off x="8665776" y="2403217"/>
            <a:ext cx="237151"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Q4</a:t>
            </a:r>
            <a:endParaRPr sz="1800">
              <a:solidFill>
                <a:schemeClr val="lt1"/>
              </a:solidFill>
              <a:latin typeface="Calibri"/>
              <a:ea typeface="Calibri"/>
              <a:cs typeface="Calibri"/>
              <a:sym typeface="Calibri"/>
            </a:endParaRPr>
          </a:p>
        </p:txBody>
      </p:sp>
      <p:sp>
        <p:nvSpPr>
          <p:cNvPr id="405" name="Google Shape;405;p11"/>
          <p:cNvSpPr txBox="1"/>
          <p:nvPr/>
        </p:nvSpPr>
        <p:spPr>
          <a:xfrm>
            <a:off x="1105408" y="2602861"/>
            <a:ext cx="279569"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Jan</a:t>
            </a:r>
            <a:endParaRPr sz="1800">
              <a:solidFill>
                <a:schemeClr val="lt1"/>
              </a:solidFill>
              <a:latin typeface="Calibri"/>
              <a:ea typeface="Calibri"/>
              <a:cs typeface="Calibri"/>
              <a:sym typeface="Calibri"/>
            </a:endParaRPr>
          </a:p>
        </p:txBody>
      </p:sp>
      <p:cxnSp>
        <p:nvCxnSpPr>
          <p:cNvPr id="406" name="Google Shape;406;p11"/>
          <p:cNvCxnSpPr/>
          <p:nvPr/>
        </p:nvCxnSpPr>
        <p:spPr>
          <a:xfrm>
            <a:off x="1900411" y="2599944"/>
            <a:ext cx="0" cy="190500"/>
          </a:xfrm>
          <a:prstGeom prst="straightConnector1">
            <a:avLst/>
          </a:prstGeom>
          <a:noFill/>
          <a:ln w="12700" cap="flat" cmpd="sng">
            <a:solidFill>
              <a:srgbClr val="FFFFFF">
                <a:alpha val="29411"/>
              </a:srgbClr>
            </a:solidFill>
            <a:prstDash val="solid"/>
            <a:round/>
            <a:headEnd type="none" w="sm" len="sm"/>
            <a:tailEnd type="none" w="sm" len="sm"/>
          </a:ln>
        </p:spPr>
      </p:cxnSp>
      <p:sp>
        <p:nvSpPr>
          <p:cNvPr id="407" name="Google Shape;407;p11"/>
          <p:cNvSpPr txBox="1"/>
          <p:nvPr/>
        </p:nvSpPr>
        <p:spPr>
          <a:xfrm>
            <a:off x="1963911" y="2602861"/>
            <a:ext cx="296460"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Feb</a:t>
            </a:r>
            <a:endParaRPr sz="1800">
              <a:solidFill>
                <a:schemeClr val="lt1"/>
              </a:solidFill>
              <a:latin typeface="Calibri"/>
              <a:ea typeface="Calibri"/>
              <a:cs typeface="Calibri"/>
              <a:sym typeface="Calibri"/>
            </a:endParaRPr>
          </a:p>
        </p:txBody>
      </p:sp>
      <p:cxnSp>
        <p:nvCxnSpPr>
          <p:cNvPr id="408" name="Google Shape;408;p11"/>
          <p:cNvCxnSpPr/>
          <p:nvPr/>
        </p:nvCxnSpPr>
        <p:spPr>
          <a:xfrm>
            <a:off x="2675834" y="2599944"/>
            <a:ext cx="0" cy="190500"/>
          </a:xfrm>
          <a:prstGeom prst="straightConnector1">
            <a:avLst/>
          </a:prstGeom>
          <a:noFill/>
          <a:ln w="12700" cap="flat" cmpd="sng">
            <a:solidFill>
              <a:srgbClr val="FFFFFF">
                <a:alpha val="29411"/>
              </a:srgbClr>
            </a:solidFill>
            <a:prstDash val="solid"/>
            <a:round/>
            <a:headEnd type="none" w="sm" len="sm"/>
            <a:tailEnd type="none" w="sm" len="sm"/>
          </a:ln>
        </p:spPr>
      </p:cxnSp>
      <p:sp>
        <p:nvSpPr>
          <p:cNvPr id="409" name="Google Shape;409;p11"/>
          <p:cNvSpPr txBox="1"/>
          <p:nvPr/>
        </p:nvSpPr>
        <p:spPr>
          <a:xfrm>
            <a:off x="2739334" y="2602861"/>
            <a:ext cx="296333"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Mar</a:t>
            </a:r>
            <a:endParaRPr sz="1800">
              <a:solidFill>
                <a:schemeClr val="lt1"/>
              </a:solidFill>
              <a:latin typeface="Calibri"/>
              <a:ea typeface="Calibri"/>
              <a:cs typeface="Calibri"/>
              <a:sym typeface="Calibri"/>
            </a:endParaRPr>
          </a:p>
        </p:txBody>
      </p:sp>
      <p:cxnSp>
        <p:nvCxnSpPr>
          <p:cNvPr id="410" name="Google Shape;410;p11"/>
          <p:cNvCxnSpPr/>
          <p:nvPr/>
        </p:nvCxnSpPr>
        <p:spPr>
          <a:xfrm>
            <a:off x="3534336" y="2599944"/>
            <a:ext cx="0" cy="190500"/>
          </a:xfrm>
          <a:prstGeom prst="straightConnector1">
            <a:avLst/>
          </a:prstGeom>
          <a:noFill/>
          <a:ln w="12700" cap="flat" cmpd="sng">
            <a:solidFill>
              <a:srgbClr val="FFFFFF">
                <a:alpha val="29411"/>
              </a:srgbClr>
            </a:solidFill>
            <a:prstDash val="solid"/>
            <a:round/>
            <a:headEnd type="none" w="sm" len="sm"/>
            <a:tailEnd type="none" w="sm" len="sm"/>
          </a:ln>
        </p:spPr>
      </p:cxnSp>
      <p:sp>
        <p:nvSpPr>
          <p:cNvPr id="411" name="Google Shape;411;p11"/>
          <p:cNvSpPr txBox="1"/>
          <p:nvPr/>
        </p:nvSpPr>
        <p:spPr>
          <a:xfrm>
            <a:off x="3597837" y="2602861"/>
            <a:ext cx="271018"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Apr</a:t>
            </a:r>
            <a:endParaRPr sz="1800">
              <a:solidFill>
                <a:schemeClr val="lt1"/>
              </a:solidFill>
              <a:latin typeface="Calibri"/>
              <a:ea typeface="Calibri"/>
              <a:cs typeface="Calibri"/>
              <a:sym typeface="Calibri"/>
            </a:endParaRPr>
          </a:p>
        </p:txBody>
      </p:sp>
      <p:cxnSp>
        <p:nvCxnSpPr>
          <p:cNvPr id="412" name="Google Shape;412;p11"/>
          <p:cNvCxnSpPr/>
          <p:nvPr/>
        </p:nvCxnSpPr>
        <p:spPr>
          <a:xfrm>
            <a:off x="4365146" y="2599944"/>
            <a:ext cx="0" cy="190500"/>
          </a:xfrm>
          <a:prstGeom prst="straightConnector1">
            <a:avLst/>
          </a:prstGeom>
          <a:noFill/>
          <a:ln w="12700" cap="flat" cmpd="sng">
            <a:solidFill>
              <a:srgbClr val="FFFFFF">
                <a:alpha val="29411"/>
              </a:srgbClr>
            </a:solidFill>
            <a:prstDash val="solid"/>
            <a:round/>
            <a:headEnd type="none" w="sm" len="sm"/>
            <a:tailEnd type="none" w="sm" len="sm"/>
          </a:ln>
        </p:spPr>
      </p:cxnSp>
      <p:sp>
        <p:nvSpPr>
          <p:cNvPr id="413" name="Google Shape;413;p11"/>
          <p:cNvSpPr txBox="1"/>
          <p:nvPr/>
        </p:nvSpPr>
        <p:spPr>
          <a:xfrm>
            <a:off x="4428646" y="2602861"/>
            <a:ext cx="321776"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May</a:t>
            </a:r>
            <a:endParaRPr sz="1800">
              <a:solidFill>
                <a:schemeClr val="lt1"/>
              </a:solidFill>
              <a:latin typeface="Calibri"/>
              <a:ea typeface="Calibri"/>
              <a:cs typeface="Calibri"/>
              <a:sym typeface="Calibri"/>
            </a:endParaRPr>
          </a:p>
        </p:txBody>
      </p:sp>
      <p:cxnSp>
        <p:nvCxnSpPr>
          <p:cNvPr id="414" name="Google Shape;414;p11"/>
          <p:cNvCxnSpPr/>
          <p:nvPr/>
        </p:nvCxnSpPr>
        <p:spPr>
          <a:xfrm>
            <a:off x="5223650" y="2599944"/>
            <a:ext cx="0" cy="190500"/>
          </a:xfrm>
          <a:prstGeom prst="straightConnector1">
            <a:avLst/>
          </a:prstGeom>
          <a:noFill/>
          <a:ln w="12700" cap="flat" cmpd="sng">
            <a:solidFill>
              <a:srgbClr val="FFFFFF">
                <a:alpha val="29411"/>
              </a:srgbClr>
            </a:solidFill>
            <a:prstDash val="solid"/>
            <a:round/>
            <a:headEnd type="none" w="sm" len="sm"/>
            <a:tailEnd type="none" w="sm" len="sm"/>
          </a:ln>
        </p:spPr>
      </p:cxnSp>
      <p:sp>
        <p:nvSpPr>
          <p:cNvPr id="415" name="Google Shape;415;p11"/>
          <p:cNvSpPr txBox="1"/>
          <p:nvPr/>
        </p:nvSpPr>
        <p:spPr>
          <a:xfrm>
            <a:off x="5287150" y="2602861"/>
            <a:ext cx="279569"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Jun</a:t>
            </a:r>
            <a:endParaRPr sz="1800">
              <a:solidFill>
                <a:schemeClr val="lt1"/>
              </a:solidFill>
              <a:latin typeface="Calibri"/>
              <a:ea typeface="Calibri"/>
              <a:cs typeface="Calibri"/>
              <a:sym typeface="Calibri"/>
            </a:endParaRPr>
          </a:p>
        </p:txBody>
      </p:sp>
      <p:cxnSp>
        <p:nvCxnSpPr>
          <p:cNvPr id="416" name="Google Shape;416;p11"/>
          <p:cNvCxnSpPr/>
          <p:nvPr/>
        </p:nvCxnSpPr>
        <p:spPr>
          <a:xfrm>
            <a:off x="6054460" y="2599944"/>
            <a:ext cx="0" cy="190500"/>
          </a:xfrm>
          <a:prstGeom prst="straightConnector1">
            <a:avLst/>
          </a:prstGeom>
          <a:noFill/>
          <a:ln w="12700" cap="flat" cmpd="sng">
            <a:solidFill>
              <a:srgbClr val="FFFFFF">
                <a:alpha val="29411"/>
              </a:srgbClr>
            </a:solidFill>
            <a:prstDash val="solid"/>
            <a:round/>
            <a:headEnd type="none" w="sm" len="sm"/>
            <a:tailEnd type="none" w="sm" len="sm"/>
          </a:ln>
        </p:spPr>
      </p:cxnSp>
      <p:sp>
        <p:nvSpPr>
          <p:cNvPr id="417" name="Google Shape;417;p11"/>
          <p:cNvSpPr txBox="1"/>
          <p:nvPr/>
        </p:nvSpPr>
        <p:spPr>
          <a:xfrm>
            <a:off x="6117960" y="2602861"/>
            <a:ext cx="228685"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Jul</a:t>
            </a:r>
            <a:endParaRPr sz="1800">
              <a:solidFill>
                <a:schemeClr val="lt1"/>
              </a:solidFill>
              <a:latin typeface="Calibri"/>
              <a:ea typeface="Calibri"/>
              <a:cs typeface="Calibri"/>
              <a:sym typeface="Calibri"/>
            </a:endParaRPr>
          </a:p>
        </p:txBody>
      </p:sp>
      <p:cxnSp>
        <p:nvCxnSpPr>
          <p:cNvPr id="418" name="Google Shape;418;p11"/>
          <p:cNvCxnSpPr/>
          <p:nvPr/>
        </p:nvCxnSpPr>
        <p:spPr>
          <a:xfrm>
            <a:off x="6912962" y="2599944"/>
            <a:ext cx="0" cy="190500"/>
          </a:xfrm>
          <a:prstGeom prst="straightConnector1">
            <a:avLst/>
          </a:prstGeom>
          <a:noFill/>
          <a:ln w="12700" cap="flat" cmpd="sng">
            <a:solidFill>
              <a:srgbClr val="FFFFFF">
                <a:alpha val="29411"/>
              </a:srgbClr>
            </a:solidFill>
            <a:prstDash val="solid"/>
            <a:round/>
            <a:headEnd type="none" w="sm" len="sm"/>
            <a:tailEnd type="none" w="sm" len="sm"/>
          </a:ln>
        </p:spPr>
      </p:cxnSp>
      <p:sp>
        <p:nvSpPr>
          <p:cNvPr id="419" name="Google Shape;419;p11"/>
          <p:cNvSpPr txBox="1"/>
          <p:nvPr/>
        </p:nvSpPr>
        <p:spPr>
          <a:xfrm>
            <a:off x="6976464" y="2602861"/>
            <a:ext cx="305012"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Aug</a:t>
            </a:r>
            <a:endParaRPr sz="1800">
              <a:solidFill>
                <a:schemeClr val="lt1"/>
              </a:solidFill>
              <a:latin typeface="Calibri"/>
              <a:ea typeface="Calibri"/>
              <a:cs typeface="Calibri"/>
              <a:sym typeface="Calibri"/>
            </a:endParaRPr>
          </a:p>
        </p:txBody>
      </p:sp>
      <p:cxnSp>
        <p:nvCxnSpPr>
          <p:cNvPr id="420" name="Google Shape;420;p11"/>
          <p:cNvCxnSpPr/>
          <p:nvPr/>
        </p:nvCxnSpPr>
        <p:spPr>
          <a:xfrm>
            <a:off x="7771466" y="2599944"/>
            <a:ext cx="0" cy="190500"/>
          </a:xfrm>
          <a:prstGeom prst="straightConnector1">
            <a:avLst/>
          </a:prstGeom>
          <a:noFill/>
          <a:ln w="12700" cap="flat" cmpd="sng">
            <a:solidFill>
              <a:srgbClr val="FFFFFF">
                <a:alpha val="29411"/>
              </a:srgbClr>
            </a:solidFill>
            <a:prstDash val="solid"/>
            <a:round/>
            <a:headEnd type="none" w="sm" len="sm"/>
            <a:tailEnd type="none" w="sm" len="sm"/>
          </a:ln>
        </p:spPr>
      </p:cxnSp>
      <p:sp>
        <p:nvSpPr>
          <p:cNvPr id="421" name="Google Shape;421;p11"/>
          <p:cNvSpPr txBox="1"/>
          <p:nvPr/>
        </p:nvSpPr>
        <p:spPr>
          <a:xfrm>
            <a:off x="7834966" y="2602861"/>
            <a:ext cx="305012"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Sep</a:t>
            </a:r>
            <a:endParaRPr sz="1800">
              <a:solidFill>
                <a:schemeClr val="lt1"/>
              </a:solidFill>
              <a:latin typeface="Calibri"/>
              <a:ea typeface="Calibri"/>
              <a:cs typeface="Calibri"/>
              <a:sym typeface="Calibri"/>
            </a:endParaRPr>
          </a:p>
        </p:txBody>
      </p:sp>
      <p:cxnSp>
        <p:nvCxnSpPr>
          <p:cNvPr id="422" name="Google Shape;422;p11"/>
          <p:cNvCxnSpPr/>
          <p:nvPr/>
        </p:nvCxnSpPr>
        <p:spPr>
          <a:xfrm>
            <a:off x="8602276" y="2599944"/>
            <a:ext cx="0" cy="190500"/>
          </a:xfrm>
          <a:prstGeom prst="straightConnector1">
            <a:avLst/>
          </a:prstGeom>
          <a:noFill/>
          <a:ln w="12700" cap="flat" cmpd="sng">
            <a:solidFill>
              <a:srgbClr val="FFFFFF">
                <a:alpha val="29411"/>
              </a:srgbClr>
            </a:solidFill>
            <a:prstDash val="solid"/>
            <a:round/>
            <a:headEnd type="none" w="sm" len="sm"/>
            <a:tailEnd type="none" w="sm" len="sm"/>
          </a:ln>
        </p:spPr>
      </p:cxnSp>
      <p:sp>
        <p:nvSpPr>
          <p:cNvPr id="423" name="Google Shape;423;p11"/>
          <p:cNvSpPr txBox="1"/>
          <p:nvPr/>
        </p:nvSpPr>
        <p:spPr>
          <a:xfrm>
            <a:off x="8665776" y="2602861"/>
            <a:ext cx="270933"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Oct</a:t>
            </a:r>
            <a:endParaRPr sz="1800">
              <a:solidFill>
                <a:schemeClr val="lt1"/>
              </a:solidFill>
              <a:latin typeface="Calibri"/>
              <a:ea typeface="Calibri"/>
              <a:cs typeface="Calibri"/>
              <a:sym typeface="Calibri"/>
            </a:endParaRPr>
          </a:p>
        </p:txBody>
      </p:sp>
      <p:cxnSp>
        <p:nvCxnSpPr>
          <p:cNvPr id="424" name="Google Shape;424;p11"/>
          <p:cNvCxnSpPr/>
          <p:nvPr/>
        </p:nvCxnSpPr>
        <p:spPr>
          <a:xfrm>
            <a:off x="9460779" y="2599944"/>
            <a:ext cx="0" cy="190500"/>
          </a:xfrm>
          <a:prstGeom prst="straightConnector1">
            <a:avLst/>
          </a:prstGeom>
          <a:noFill/>
          <a:ln w="12700" cap="flat" cmpd="sng">
            <a:solidFill>
              <a:srgbClr val="FFFFFF">
                <a:alpha val="29411"/>
              </a:srgbClr>
            </a:solidFill>
            <a:prstDash val="solid"/>
            <a:round/>
            <a:headEnd type="none" w="sm" len="sm"/>
            <a:tailEnd type="none" w="sm" len="sm"/>
          </a:ln>
        </p:spPr>
      </p:cxnSp>
      <p:sp>
        <p:nvSpPr>
          <p:cNvPr id="425" name="Google Shape;425;p11"/>
          <p:cNvSpPr txBox="1"/>
          <p:nvPr/>
        </p:nvSpPr>
        <p:spPr>
          <a:xfrm>
            <a:off x="9524279" y="2602861"/>
            <a:ext cx="304885"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Nov</a:t>
            </a:r>
            <a:endParaRPr sz="1800">
              <a:solidFill>
                <a:schemeClr val="lt1"/>
              </a:solidFill>
              <a:latin typeface="Calibri"/>
              <a:ea typeface="Calibri"/>
              <a:cs typeface="Calibri"/>
              <a:sym typeface="Calibri"/>
            </a:endParaRPr>
          </a:p>
        </p:txBody>
      </p:sp>
      <p:cxnSp>
        <p:nvCxnSpPr>
          <p:cNvPr id="426" name="Google Shape;426;p11"/>
          <p:cNvCxnSpPr/>
          <p:nvPr/>
        </p:nvCxnSpPr>
        <p:spPr>
          <a:xfrm>
            <a:off x="10291589" y="2599944"/>
            <a:ext cx="0" cy="190500"/>
          </a:xfrm>
          <a:prstGeom prst="straightConnector1">
            <a:avLst/>
          </a:prstGeom>
          <a:noFill/>
          <a:ln w="12700" cap="flat" cmpd="sng">
            <a:solidFill>
              <a:srgbClr val="FFFFFF">
                <a:alpha val="29411"/>
              </a:srgbClr>
            </a:solidFill>
            <a:prstDash val="solid"/>
            <a:round/>
            <a:headEnd type="none" w="sm" len="sm"/>
            <a:tailEnd type="none" w="sm" len="sm"/>
          </a:ln>
        </p:spPr>
      </p:cxnSp>
      <p:sp>
        <p:nvSpPr>
          <p:cNvPr id="427" name="Google Shape;427;p11"/>
          <p:cNvSpPr txBox="1"/>
          <p:nvPr/>
        </p:nvSpPr>
        <p:spPr>
          <a:xfrm>
            <a:off x="10355089" y="2602861"/>
            <a:ext cx="304885" cy="18466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Dec</a:t>
            </a:r>
            <a:endParaRPr sz="1800">
              <a:solidFill>
                <a:schemeClr val="lt1"/>
              </a:solidFill>
              <a:latin typeface="Calibri"/>
              <a:ea typeface="Calibri"/>
              <a:cs typeface="Calibri"/>
              <a:sym typeface="Calibri"/>
            </a:endParaRPr>
          </a:p>
        </p:txBody>
      </p:sp>
      <p:sp>
        <p:nvSpPr>
          <p:cNvPr id="428" name="Google Shape;428;p11"/>
          <p:cNvSpPr/>
          <p:nvPr/>
        </p:nvSpPr>
        <p:spPr>
          <a:xfrm>
            <a:off x="1041908" y="2772969"/>
            <a:ext cx="2567870" cy="26619"/>
          </a:xfrm>
          <a:prstGeom prst="roundRect">
            <a:avLst>
              <a:gd name="adj" fmla="val 16667"/>
            </a:avLst>
          </a:prstGeom>
          <a:solidFill>
            <a:srgbClr val="FF0000">
              <a:alpha val="7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29" name="Google Shape;429;p11"/>
          <p:cNvSpPr/>
          <p:nvPr/>
        </p:nvSpPr>
        <p:spPr>
          <a:xfrm>
            <a:off x="5455037" y="2800856"/>
            <a:ext cx="54429" cy="63500"/>
          </a:xfrm>
          <a:prstGeom prst="triangle">
            <a:avLst>
              <a:gd name="adj" fmla="val 50000"/>
            </a:avLst>
          </a:prstGeom>
          <a:solidFill>
            <a:srgbClr val="FF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lt1"/>
              </a:solidFill>
              <a:latin typeface="Calibri"/>
              <a:ea typeface="Calibri"/>
              <a:cs typeface="Calibri"/>
              <a:sym typeface="Calibri"/>
            </a:endParaRPr>
          </a:p>
        </p:txBody>
      </p:sp>
      <p:sp>
        <p:nvSpPr>
          <p:cNvPr id="430" name="Google Shape;430;p11"/>
          <p:cNvSpPr txBox="1"/>
          <p:nvPr/>
        </p:nvSpPr>
        <p:spPr>
          <a:xfrm>
            <a:off x="5304376" y="2866728"/>
            <a:ext cx="403775" cy="16927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100"/>
              <a:buFont typeface="Arial"/>
              <a:buNone/>
            </a:pPr>
            <a:r>
              <a:rPr lang="en-US" sz="1100" b="0" i="0" u="none" strike="noStrike" cap="none">
                <a:solidFill>
                  <a:schemeClr val="lt1"/>
                </a:solidFill>
                <a:latin typeface="Arial"/>
                <a:ea typeface="Arial"/>
                <a:cs typeface="Arial"/>
                <a:sym typeface="Arial"/>
              </a:rPr>
              <a:t>Today</a:t>
            </a:r>
            <a:endParaRPr sz="1800">
              <a:solidFill>
                <a:schemeClr val="lt1"/>
              </a:solidFill>
              <a:latin typeface="Calibri"/>
              <a:ea typeface="Calibri"/>
              <a:cs typeface="Calibri"/>
              <a:sym typeface="Calibri"/>
            </a:endParaRPr>
          </a:p>
        </p:txBody>
      </p:sp>
      <p:cxnSp>
        <p:nvCxnSpPr>
          <p:cNvPr id="431" name="Google Shape;431;p11"/>
          <p:cNvCxnSpPr/>
          <p:nvPr/>
        </p:nvCxnSpPr>
        <p:spPr>
          <a:xfrm>
            <a:off x="1906761" y="1887220"/>
            <a:ext cx="0" cy="513080"/>
          </a:xfrm>
          <a:prstGeom prst="straightConnector1">
            <a:avLst/>
          </a:prstGeom>
          <a:noFill/>
          <a:ln w="12700" cap="flat" cmpd="sng">
            <a:solidFill>
              <a:srgbClr val="80B9DE"/>
            </a:solidFill>
            <a:prstDash val="solid"/>
            <a:round/>
            <a:headEnd type="none" w="sm" len="sm"/>
            <a:tailEnd type="none" w="sm" len="sm"/>
          </a:ln>
        </p:spPr>
      </p:cxnSp>
      <p:cxnSp>
        <p:nvCxnSpPr>
          <p:cNvPr id="432" name="Google Shape;432;p11"/>
          <p:cNvCxnSpPr/>
          <p:nvPr/>
        </p:nvCxnSpPr>
        <p:spPr>
          <a:xfrm>
            <a:off x="3208363" y="1292860"/>
            <a:ext cx="0" cy="411480"/>
          </a:xfrm>
          <a:prstGeom prst="straightConnector1">
            <a:avLst/>
          </a:prstGeom>
          <a:noFill/>
          <a:ln w="12700" cap="flat" cmpd="sng">
            <a:solidFill>
              <a:srgbClr val="80B9DE"/>
            </a:solidFill>
            <a:prstDash val="solid"/>
            <a:round/>
            <a:headEnd type="none" w="sm" len="sm"/>
            <a:tailEnd type="none" w="sm" len="sm"/>
          </a:ln>
        </p:spPr>
      </p:cxnSp>
      <p:cxnSp>
        <p:nvCxnSpPr>
          <p:cNvPr id="433" name="Google Shape;433;p11"/>
          <p:cNvCxnSpPr/>
          <p:nvPr/>
        </p:nvCxnSpPr>
        <p:spPr>
          <a:xfrm>
            <a:off x="3208363" y="2025650"/>
            <a:ext cx="0" cy="374650"/>
          </a:xfrm>
          <a:prstGeom prst="straightConnector1">
            <a:avLst/>
          </a:prstGeom>
          <a:noFill/>
          <a:ln w="12700" cap="flat" cmpd="sng">
            <a:solidFill>
              <a:srgbClr val="80B9DE"/>
            </a:solidFill>
            <a:prstDash val="solid"/>
            <a:round/>
            <a:headEnd type="none" w="sm" len="sm"/>
            <a:tailEnd type="none" w="sm" len="sm"/>
          </a:ln>
        </p:spPr>
      </p:cxnSp>
      <p:cxnSp>
        <p:nvCxnSpPr>
          <p:cNvPr id="434" name="Google Shape;434;p11"/>
          <p:cNvCxnSpPr/>
          <p:nvPr/>
        </p:nvCxnSpPr>
        <p:spPr>
          <a:xfrm>
            <a:off x="11156442" y="1646238"/>
            <a:ext cx="0" cy="754062"/>
          </a:xfrm>
          <a:prstGeom prst="straightConnector1">
            <a:avLst/>
          </a:prstGeom>
          <a:noFill/>
          <a:ln w="12700" cap="flat" cmpd="sng">
            <a:solidFill>
              <a:srgbClr val="80B9DE"/>
            </a:solidFill>
            <a:prstDash val="solid"/>
            <a:round/>
            <a:headEnd type="none" w="sm" len="sm"/>
            <a:tailEnd type="none" w="sm" len="sm"/>
          </a:ln>
        </p:spPr>
      </p:cxnSp>
      <p:cxnSp>
        <p:nvCxnSpPr>
          <p:cNvPr id="435" name="Google Shape;435;p11"/>
          <p:cNvCxnSpPr/>
          <p:nvPr/>
        </p:nvCxnSpPr>
        <p:spPr>
          <a:xfrm>
            <a:off x="1919055" y="3328543"/>
            <a:ext cx="1642976" cy="0"/>
          </a:xfrm>
          <a:prstGeom prst="straightConnector1">
            <a:avLst/>
          </a:prstGeom>
          <a:noFill/>
          <a:ln w="12700" cap="flat" cmpd="sng">
            <a:solidFill>
              <a:srgbClr val="CCCCCC"/>
            </a:solidFill>
            <a:prstDash val="solid"/>
            <a:round/>
            <a:headEnd type="none" w="sm" len="sm"/>
            <a:tailEnd type="none" w="sm" len="sm"/>
          </a:ln>
        </p:spPr>
      </p:cxnSp>
      <p:cxnSp>
        <p:nvCxnSpPr>
          <p:cNvPr id="436" name="Google Shape;436;p11"/>
          <p:cNvCxnSpPr/>
          <p:nvPr/>
        </p:nvCxnSpPr>
        <p:spPr>
          <a:xfrm>
            <a:off x="2485856" y="3658743"/>
            <a:ext cx="2959344" cy="0"/>
          </a:xfrm>
          <a:prstGeom prst="straightConnector1">
            <a:avLst/>
          </a:prstGeom>
          <a:noFill/>
          <a:ln w="12700" cap="flat" cmpd="sng">
            <a:solidFill>
              <a:srgbClr val="CCCCCC"/>
            </a:solidFill>
            <a:prstDash val="solid"/>
            <a:round/>
            <a:headEnd type="none" w="sm" len="sm"/>
            <a:tailEnd type="none" w="sm" len="sm"/>
          </a:ln>
        </p:spPr>
      </p:cxnSp>
      <p:cxnSp>
        <p:nvCxnSpPr>
          <p:cNvPr id="437" name="Google Shape;437;p11"/>
          <p:cNvCxnSpPr/>
          <p:nvPr/>
        </p:nvCxnSpPr>
        <p:spPr>
          <a:xfrm>
            <a:off x="2102612" y="3988943"/>
            <a:ext cx="3536443" cy="0"/>
          </a:xfrm>
          <a:prstGeom prst="straightConnector1">
            <a:avLst/>
          </a:prstGeom>
          <a:noFill/>
          <a:ln w="12700" cap="flat" cmpd="sng">
            <a:solidFill>
              <a:srgbClr val="CCCCCC"/>
            </a:solidFill>
            <a:prstDash val="solid"/>
            <a:round/>
            <a:headEnd type="none" w="sm" len="sm"/>
            <a:tailEnd type="none" w="sm" len="sm"/>
          </a:ln>
        </p:spPr>
      </p:cxnSp>
      <p:cxnSp>
        <p:nvCxnSpPr>
          <p:cNvPr id="438" name="Google Shape;438;p11"/>
          <p:cNvCxnSpPr/>
          <p:nvPr/>
        </p:nvCxnSpPr>
        <p:spPr>
          <a:xfrm>
            <a:off x="3732446" y="4319143"/>
            <a:ext cx="3291292" cy="0"/>
          </a:xfrm>
          <a:prstGeom prst="straightConnector1">
            <a:avLst/>
          </a:prstGeom>
          <a:noFill/>
          <a:ln w="12700" cap="flat" cmpd="sng">
            <a:solidFill>
              <a:srgbClr val="CCCCCC"/>
            </a:solidFill>
            <a:prstDash val="solid"/>
            <a:round/>
            <a:headEnd type="none" w="sm" len="sm"/>
            <a:tailEnd type="none" w="sm" len="sm"/>
          </a:ln>
        </p:spPr>
      </p:cxnSp>
      <p:cxnSp>
        <p:nvCxnSpPr>
          <p:cNvPr id="439" name="Google Shape;439;p11"/>
          <p:cNvCxnSpPr/>
          <p:nvPr/>
        </p:nvCxnSpPr>
        <p:spPr>
          <a:xfrm>
            <a:off x="1801664" y="4649343"/>
            <a:ext cx="7188322" cy="0"/>
          </a:xfrm>
          <a:prstGeom prst="straightConnector1">
            <a:avLst/>
          </a:prstGeom>
          <a:noFill/>
          <a:ln w="12700" cap="flat" cmpd="sng">
            <a:solidFill>
              <a:srgbClr val="CCCCCC"/>
            </a:solidFill>
            <a:prstDash val="solid"/>
            <a:round/>
            <a:headEnd type="none" w="sm" len="sm"/>
            <a:tailEnd type="none" w="sm" len="sm"/>
          </a:ln>
        </p:spPr>
      </p:cxnSp>
      <p:cxnSp>
        <p:nvCxnSpPr>
          <p:cNvPr id="440" name="Google Shape;440;p11"/>
          <p:cNvCxnSpPr/>
          <p:nvPr/>
        </p:nvCxnSpPr>
        <p:spPr>
          <a:xfrm>
            <a:off x="2368762" y="4979543"/>
            <a:ext cx="7119711" cy="0"/>
          </a:xfrm>
          <a:prstGeom prst="straightConnector1">
            <a:avLst/>
          </a:prstGeom>
          <a:noFill/>
          <a:ln w="12700" cap="flat" cmpd="sng">
            <a:solidFill>
              <a:srgbClr val="CCCCCC"/>
            </a:solidFill>
            <a:prstDash val="solid"/>
            <a:round/>
            <a:headEnd type="none" w="sm" len="sm"/>
            <a:tailEnd type="none" w="sm" len="sm"/>
          </a:ln>
        </p:spPr>
      </p:cxnSp>
      <p:cxnSp>
        <p:nvCxnSpPr>
          <p:cNvPr id="441" name="Google Shape;441;p11"/>
          <p:cNvCxnSpPr/>
          <p:nvPr/>
        </p:nvCxnSpPr>
        <p:spPr>
          <a:xfrm>
            <a:off x="1213527" y="5309743"/>
            <a:ext cx="9465773" cy="0"/>
          </a:xfrm>
          <a:prstGeom prst="straightConnector1">
            <a:avLst/>
          </a:prstGeom>
          <a:noFill/>
          <a:ln w="12700" cap="flat" cmpd="sng">
            <a:solidFill>
              <a:srgbClr val="CCCCCC"/>
            </a:solidFill>
            <a:prstDash val="solid"/>
            <a:round/>
            <a:headEnd type="none" w="sm" len="sm"/>
            <a:tailEnd type="none" w="sm" len="sm"/>
          </a:ln>
        </p:spPr>
      </p:cxnSp>
      <p:sp>
        <p:nvSpPr>
          <p:cNvPr id="442" name="Google Shape;442;p11"/>
          <p:cNvSpPr/>
          <p:nvPr/>
        </p:nvSpPr>
        <p:spPr>
          <a:xfrm rot="-5400000">
            <a:off x="1932161" y="1887220"/>
            <a:ext cx="165100" cy="165100"/>
          </a:xfrm>
          <a:prstGeom prst="flowChartMerge">
            <a:avLst/>
          </a:pr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43" name="Google Shape;443;p11"/>
          <p:cNvSpPr txBox="1"/>
          <p:nvPr/>
        </p:nvSpPr>
        <p:spPr>
          <a:xfrm>
            <a:off x="2129011" y="1721118"/>
            <a:ext cx="2540000" cy="33855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100"/>
              <a:buFont typeface="Arial"/>
              <a:buNone/>
            </a:pPr>
            <a:r>
              <a:rPr lang="en-US" sz="1100" b="1" i="0" u="none" strike="noStrike" cap="none">
                <a:solidFill>
                  <a:schemeClr val="lt1"/>
                </a:solidFill>
                <a:latin typeface="Arial"/>
                <a:ea typeface="Arial"/>
                <a:cs typeface="Arial"/>
                <a:sym typeface="Arial"/>
              </a:rPr>
              <a:t>AMS / Townhall on African Air Quality/ Engage AfMS</a:t>
            </a:r>
            <a:endParaRPr sz="1800">
              <a:solidFill>
                <a:schemeClr val="lt1"/>
              </a:solidFill>
              <a:latin typeface="Calibri"/>
              <a:ea typeface="Calibri"/>
              <a:cs typeface="Calibri"/>
              <a:sym typeface="Calibri"/>
            </a:endParaRPr>
          </a:p>
        </p:txBody>
      </p:sp>
      <p:sp>
        <p:nvSpPr>
          <p:cNvPr id="444" name="Google Shape;444;p11"/>
          <p:cNvSpPr txBox="1"/>
          <p:nvPr/>
        </p:nvSpPr>
        <p:spPr>
          <a:xfrm>
            <a:off x="2129011" y="2059831"/>
            <a:ext cx="409448" cy="15388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Jan 31</a:t>
            </a:r>
            <a:endParaRPr sz="1800">
              <a:solidFill>
                <a:schemeClr val="lt1"/>
              </a:solidFill>
              <a:latin typeface="Calibri"/>
              <a:ea typeface="Calibri"/>
              <a:cs typeface="Calibri"/>
              <a:sym typeface="Calibri"/>
            </a:endParaRPr>
          </a:p>
        </p:txBody>
      </p:sp>
      <p:sp>
        <p:nvSpPr>
          <p:cNvPr id="445" name="Google Shape;445;p11"/>
          <p:cNvSpPr/>
          <p:nvPr/>
        </p:nvSpPr>
        <p:spPr>
          <a:xfrm rot="-5400000">
            <a:off x="3233763" y="1292860"/>
            <a:ext cx="165100" cy="165100"/>
          </a:xfrm>
          <a:prstGeom prst="flowChartMerge">
            <a:avLst/>
          </a:pr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46" name="Google Shape;446;p11"/>
          <p:cNvSpPr txBox="1"/>
          <p:nvPr/>
        </p:nvSpPr>
        <p:spPr>
          <a:xfrm>
            <a:off x="3430613" y="1126758"/>
            <a:ext cx="2540000" cy="33855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100"/>
              <a:buFont typeface="Arial"/>
              <a:buNone/>
            </a:pPr>
            <a:r>
              <a:rPr lang="en-US" sz="1100" b="1" i="0" u="none" strike="noStrike" cap="none">
                <a:solidFill>
                  <a:schemeClr val="lt1"/>
                </a:solidFill>
                <a:latin typeface="Arial"/>
                <a:ea typeface="Arial"/>
                <a:cs typeface="Arial"/>
                <a:sym typeface="Arial"/>
              </a:rPr>
              <a:t>White Paper Outline and Assignments Approved</a:t>
            </a:r>
            <a:endParaRPr sz="1800">
              <a:solidFill>
                <a:schemeClr val="lt1"/>
              </a:solidFill>
              <a:latin typeface="Calibri"/>
              <a:ea typeface="Calibri"/>
              <a:cs typeface="Calibri"/>
              <a:sym typeface="Calibri"/>
            </a:endParaRPr>
          </a:p>
        </p:txBody>
      </p:sp>
      <p:sp>
        <p:nvSpPr>
          <p:cNvPr id="447" name="Google Shape;447;p11"/>
          <p:cNvSpPr txBox="1"/>
          <p:nvPr/>
        </p:nvSpPr>
        <p:spPr>
          <a:xfrm>
            <a:off x="3430613" y="1465471"/>
            <a:ext cx="423418" cy="15388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Mar 19</a:t>
            </a:r>
            <a:endParaRPr sz="1800">
              <a:solidFill>
                <a:schemeClr val="lt1"/>
              </a:solidFill>
              <a:latin typeface="Calibri"/>
              <a:ea typeface="Calibri"/>
              <a:cs typeface="Calibri"/>
              <a:sym typeface="Calibri"/>
            </a:endParaRPr>
          </a:p>
        </p:txBody>
      </p:sp>
      <p:sp>
        <p:nvSpPr>
          <p:cNvPr id="448" name="Google Shape;448;p11"/>
          <p:cNvSpPr/>
          <p:nvPr/>
        </p:nvSpPr>
        <p:spPr>
          <a:xfrm rot="-5400000">
            <a:off x="11181842" y="1646238"/>
            <a:ext cx="165100" cy="165100"/>
          </a:xfrm>
          <a:prstGeom prst="flowChartMerge">
            <a:avLst/>
          </a:pr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49" name="Google Shape;449;p11"/>
          <p:cNvSpPr txBox="1"/>
          <p:nvPr/>
        </p:nvSpPr>
        <p:spPr>
          <a:xfrm>
            <a:off x="11378692" y="1226220"/>
            <a:ext cx="788627" cy="846386"/>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100"/>
              <a:buFont typeface="Arial"/>
              <a:buNone/>
            </a:pPr>
            <a:r>
              <a:rPr lang="en-US" sz="1100" b="1" i="0" u="none" strike="noStrike" cap="none">
                <a:solidFill>
                  <a:schemeClr val="lt1"/>
                </a:solidFill>
                <a:latin typeface="Arial"/>
                <a:ea typeface="Arial"/>
                <a:cs typeface="Arial"/>
                <a:sym typeface="Arial"/>
              </a:rPr>
              <a:t>Submit Final White Paper to CEOS AC-VC</a:t>
            </a:r>
            <a:endParaRPr sz="1800">
              <a:solidFill>
                <a:schemeClr val="lt1"/>
              </a:solidFill>
              <a:latin typeface="Calibri"/>
              <a:ea typeface="Calibri"/>
              <a:cs typeface="Calibri"/>
              <a:sym typeface="Calibri"/>
            </a:endParaRPr>
          </a:p>
        </p:txBody>
      </p:sp>
      <p:sp>
        <p:nvSpPr>
          <p:cNvPr id="450" name="Google Shape;450;p11"/>
          <p:cNvSpPr txBox="1"/>
          <p:nvPr/>
        </p:nvSpPr>
        <p:spPr>
          <a:xfrm>
            <a:off x="11378692" y="2059831"/>
            <a:ext cx="430572" cy="15388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Dec 31</a:t>
            </a:r>
            <a:endParaRPr sz="1800">
              <a:solidFill>
                <a:schemeClr val="lt1"/>
              </a:solidFill>
              <a:latin typeface="Calibri"/>
              <a:ea typeface="Calibri"/>
              <a:cs typeface="Calibri"/>
              <a:sym typeface="Calibri"/>
            </a:endParaRPr>
          </a:p>
        </p:txBody>
      </p:sp>
      <p:sp>
        <p:nvSpPr>
          <p:cNvPr id="451" name="Google Shape;451;p11"/>
          <p:cNvSpPr/>
          <p:nvPr/>
        </p:nvSpPr>
        <p:spPr>
          <a:xfrm>
            <a:off x="3562024" y="3226950"/>
            <a:ext cx="1975500" cy="203100"/>
          </a:xfrm>
          <a:prstGeom prst="rect">
            <a:avLst/>
          </a:prstGeom>
          <a:solidFill>
            <a:srgbClr val="F7964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52" name="Google Shape;452;p11"/>
          <p:cNvSpPr txBox="1"/>
          <p:nvPr/>
        </p:nvSpPr>
        <p:spPr>
          <a:xfrm>
            <a:off x="5357519" y="3255525"/>
            <a:ext cx="1490700" cy="1539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Apr 2 - Jun 13</a:t>
            </a:r>
            <a:endParaRPr sz="1800">
              <a:solidFill>
                <a:schemeClr val="lt1"/>
              </a:solidFill>
              <a:latin typeface="Calibri"/>
              <a:ea typeface="Calibri"/>
              <a:cs typeface="Calibri"/>
              <a:sym typeface="Calibri"/>
            </a:endParaRPr>
          </a:p>
        </p:txBody>
      </p:sp>
      <p:sp>
        <p:nvSpPr>
          <p:cNvPr id="453" name="Google Shape;453;p11"/>
          <p:cNvSpPr txBox="1"/>
          <p:nvPr/>
        </p:nvSpPr>
        <p:spPr>
          <a:xfrm>
            <a:off x="4197907" y="3255518"/>
            <a:ext cx="472800" cy="1539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000"/>
              <a:buFont typeface="Calibri"/>
              <a:buNone/>
            </a:pPr>
            <a:r>
              <a:rPr lang="en-US" sz="1000">
                <a:solidFill>
                  <a:schemeClr val="lt1"/>
                </a:solidFill>
                <a:latin typeface="Calibri"/>
                <a:ea typeface="Calibri"/>
                <a:cs typeface="Calibri"/>
                <a:sym typeface="Calibri"/>
              </a:rPr>
              <a:t>5</a:t>
            </a:r>
            <a:r>
              <a:rPr lang="en-US" sz="1000" b="0" i="0" u="none" strike="noStrike" cap="none">
                <a:solidFill>
                  <a:schemeClr val="lt1"/>
                </a:solidFill>
                <a:latin typeface="Arial"/>
                <a:ea typeface="Arial"/>
                <a:cs typeface="Arial"/>
                <a:sym typeface="Arial"/>
              </a:rPr>
              <a:t>5 days</a:t>
            </a:r>
            <a:endParaRPr sz="1800">
              <a:solidFill>
                <a:schemeClr val="lt1"/>
              </a:solidFill>
              <a:latin typeface="Calibri"/>
              <a:ea typeface="Calibri"/>
              <a:cs typeface="Calibri"/>
              <a:sym typeface="Calibri"/>
            </a:endParaRPr>
          </a:p>
        </p:txBody>
      </p:sp>
      <p:sp>
        <p:nvSpPr>
          <p:cNvPr id="454" name="Google Shape;454;p11"/>
          <p:cNvSpPr txBox="1"/>
          <p:nvPr/>
        </p:nvSpPr>
        <p:spPr>
          <a:xfrm>
            <a:off x="127000" y="3251599"/>
            <a:ext cx="1792055" cy="15388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000"/>
              <a:buFont typeface="Arial"/>
              <a:buNone/>
            </a:pPr>
            <a:r>
              <a:rPr lang="en-US" sz="1000" b="1" i="0" u="none" strike="noStrike" cap="none">
                <a:solidFill>
                  <a:schemeClr val="lt1"/>
                </a:solidFill>
                <a:latin typeface="Arial"/>
                <a:ea typeface="Arial"/>
                <a:cs typeface="Arial"/>
                <a:sym typeface="Arial"/>
              </a:rPr>
              <a:t>First Draft of the White Paper</a:t>
            </a:r>
            <a:endParaRPr sz="1800">
              <a:solidFill>
                <a:schemeClr val="lt1"/>
              </a:solidFill>
              <a:latin typeface="Calibri"/>
              <a:ea typeface="Calibri"/>
              <a:cs typeface="Calibri"/>
              <a:sym typeface="Calibri"/>
            </a:endParaRPr>
          </a:p>
        </p:txBody>
      </p:sp>
      <p:sp>
        <p:nvSpPr>
          <p:cNvPr id="455" name="Google Shape;455;p11"/>
          <p:cNvSpPr/>
          <p:nvPr/>
        </p:nvSpPr>
        <p:spPr>
          <a:xfrm>
            <a:off x="5445200" y="3557143"/>
            <a:ext cx="138468" cy="203200"/>
          </a:xfrm>
          <a:prstGeom prst="rect">
            <a:avLst/>
          </a:prstGeom>
          <a:solidFill>
            <a:srgbClr val="4BACC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56" name="Google Shape;456;p11"/>
          <p:cNvSpPr txBox="1"/>
          <p:nvPr/>
        </p:nvSpPr>
        <p:spPr>
          <a:xfrm>
            <a:off x="6355093" y="3575356"/>
            <a:ext cx="832800" cy="1539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Jun 9 - Jun 13</a:t>
            </a:r>
            <a:endParaRPr sz="1800">
              <a:solidFill>
                <a:schemeClr val="lt1"/>
              </a:solidFill>
              <a:latin typeface="Calibri"/>
              <a:ea typeface="Calibri"/>
              <a:cs typeface="Calibri"/>
              <a:sym typeface="Calibri"/>
            </a:endParaRPr>
          </a:p>
        </p:txBody>
      </p:sp>
      <p:sp>
        <p:nvSpPr>
          <p:cNvPr id="457" name="Google Shape;457;p11"/>
          <p:cNvSpPr txBox="1"/>
          <p:nvPr/>
        </p:nvSpPr>
        <p:spPr>
          <a:xfrm>
            <a:off x="5313265" y="3581799"/>
            <a:ext cx="402336" cy="15388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5 days</a:t>
            </a:r>
            <a:endParaRPr sz="1800">
              <a:solidFill>
                <a:schemeClr val="lt1"/>
              </a:solidFill>
              <a:latin typeface="Calibri"/>
              <a:ea typeface="Calibri"/>
              <a:cs typeface="Calibri"/>
              <a:sym typeface="Calibri"/>
            </a:endParaRPr>
          </a:p>
        </p:txBody>
      </p:sp>
      <p:sp>
        <p:nvSpPr>
          <p:cNvPr id="458" name="Google Shape;458;p11"/>
          <p:cNvSpPr txBox="1"/>
          <p:nvPr/>
        </p:nvSpPr>
        <p:spPr>
          <a:xfrm>
            <a:off x="127000" y="3581799"/>
            <a:ext cx="2358856" cy="15388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000"/>
              <a:buFont typeface="Arial"/>
              <a:buNone/>
            </a:pPr>
            <a:r>
              <a:rPr lang="en-US" sz="1000" b="1" i="0" u="none" strike="noStrike" cap="none">
                <a:solidFill>
                  <a:schemeClr val="lt1"/>
                </a:solidFill>
                <a:latin typeface="Arial"/>
                <a:ea typeface="Arial"/>
                <a:cs typeface="Arial"/>
                <a:sym typeface="Arial"/>
              </a:rPr>
              <a:t>21st CEOS AC-VC  Joint with IWGGMS</a:t>
            </a:r>
            <a:endParaRPr sz="1800">
              <a:solidFill>
                <a:schemeClr val="lt1"/>
              </a:solidFill>
              <a:latin typeface="Calibri"/>
              <a:ea typeface="Calibri"/>
              <a:cs typeface="Calibri"/>
              <a:sym typeface="Calibri"/>
            </a:endParaRPr>
          </a:p>
        </p:txBody>
      </p:sp>
      <p:sp>
        <p:nvSpPr>
          <p:cNvPr id="459" name="Google Shape;459;p11"/>
          <p:cNvSpPr/>
          <p:nvPr/>
        </p:nvSpPr>
        <p:spPr>
          <a:xfrm>
            <a:off x="5639055" y="3887343"/>
            <a:ext cx="1384683" cy="203200"/>
          </a:xfrm>
          <a:prstGeom prst="rect">
            <a:avLst/>
          </a:prstGeom>
          <a:solidFill>
            <a:srgbClr val="F7964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60" name="Google Shape;460;p11"/>
          <p:cNvSpPr txBox="1"/>
          <p:nvPr/>
        </p:nvSpPr>
        <p:spPr>
          <a:xfrm>
            <a:off x="7074538" y="3911999"/>
            <a:ext cx="847090" cy="15388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Jun 16 - Aug 4</a:t>
            </a:r>
            <a:endParaRPr sz="1800">
              <a:solidFill>
                <a:schemeClr val="lt1"/>
              </a:solidFill>
              <a:latin typeface="Calibri"/>
              <a:ea typeface="Calibri"/>
              <a:cs typeface="Calibri"/>
              <a:sym typeface="Calibri"/>
            </a:endParaRPr>
          </a:p>
        </p:txBody>
      </p:sp>
      <p:sp>
        <p:nvSpPr>
          <p:cNvPr id="461" name="Google Shape;461;p11"/>
          <p:cNvSpPr txBox="1"/>
          <p:nvPr/>
        </p:nvSpPr>
        <p:spPr>
          <a:xfrm>
            <a:off x="6094922" y="3911999"/>
            <a:ext cx="472948" cy="15388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36 days</a:t>
            </a:r>
            <a:endParaRPr sz="1800">
              <a:solidFill>
                <a:schemeClr val="lt1"/>
              </a:solidFill>
              <a:latin typeface="Calibri"/>
              <a:ea typeface="Calibri"/>
              <a:cs typeface="Calibri"/>
              <a:sym typeface="Calibri"/>
            </a:endParaRPr>
          </a:p>
        </p:txBody>
      </p:sp>
      <p:sp>
        <p:nvSpPr>
          <p:cNvPr id="462" name="Google Shape;462;p11"/>
          <p:cNvSpPr txBox="1"/>
          <p:nvPr/>
        </p:nvSpPr>
        <p:spPr>
          <a:xfrm>
            <a:off x="127000" y="3911999"/>
            <a:ext cx="1975612" cy="15388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000"/>
              <a:buFont typeface="Arial"/>
              <a:buNone/>
            </a:pPr>
            <a:r>
              <a:rPr lang="en-US" sz="1000" b="1" i="0" u="none" strike="noStrike" cap="none">
                <a:solidFill>
                  <a:schemeClr val="lt1"/>
                </a:solidFill>
                <a:latin typeface="Arial"/>
                <a:ea typeface="Arial"/>
                <a:cs typeface="Arial"/>
                <a:sym typeface="Arial"/>
              </a:rPr>
              <a:t>Second Draft of the White Paper</a:t>
            </a:r>
            <a:endParaRPr sz="1800">
              <a:solidFill>
                <a:schemeClr val="lt1"/>
              </a:solidFill>
              <a:latin typeface="Calibri"/>
              <a:ea typeface="Calibri"/>
              <a:cs typeface="Calibri"/>
              <a:sym typeface="Calibri"/>
            </a:endParaRPr>
          </a:p>
        </p:txBody>
      </p:sp>
      <p:sp>
        <p:nvSpPr>
          <p:cNvPr id="463" name="Google Shape;463;p11"/>
          <p:cNvSpPr/>
          <p:nvPr/>
        </p:nvSpPr>
        <p:spPr>
          <a:xfrm>
            <a:off x="7023738" y="4217543"/>
            <a:ext cx="1744700" cy="203200"/>
          </a:xfrm>
          <a:prstGeom prst="roundRect">
            <a:avLst>
              <a:gd name="adj" fmla="val 100000"/>
            </a:avLst>
          </a:prstGeom>
          <a:solidFill>
            <a:srgbClr val="0072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64" name="Google Shape;464;p11"/>
          <p:cNvSpPr txBox="1"/>
          <p:nvPr/>
        </p:nvSpPr>
        <p:spPr>
          <a:xfrm>
            <a:off x="8819238" y="4242199"/>
            <a:ext cx="776266" cy="15388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Aug 5 - Oct 6</a:t>
            </a:r>
            <a:endParaRPr sz="1800">
              <a:solidFill>
                <a:schemeClr val="lt1"/>
              </a:solidFill>
              <a:latin typeface="Calibri"/>
              <a:ea typeface="Calibri"/>
              <a:cs typeface="Calibri"/>
              <a:sym typeface="Calibri"/>
            </a:endParaRPr>
          </a:p>
        </p:txBody>
      </p:sp>
      <p:sp>
        <p:nvSpPr>
          <p:cNvPr id="465" name="Google Shape;465;p11"/>
          <p:cNvSpPr txBox="1"/>
          <p:nvPr/>
        </p:nvSpPr>
        <p:spPr>
          <a:xfrm>
            <a:off x="7659614" y="4242199"/>
            <a:ext cx="472948" cy="15388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45 days</a:t>
            </a:r>
            <a:endParaRPr sz="1800">
              <a:solidFill>
                <a:schemeClr val="lt1"/>
              </a:solidFill>
              <a:latin typeface="Calibri"/>
              <a:ea typeface="Calibri"/>
              <a:cs typeface="Calibri"/>
              <a:sym typeface="Calibri"/>
            </a:endParaRPr>
          </a:p>
        </p:txBody>
      </p:sp>
      <p:sp>
        <p:nvSpPr>
          <p:cNvPr id="466" name="Google Shape;466;p11"/>
          <p:cNvSpPr txBox="1"/>
          <p:nvPr/>
        </p:nvSpPr>
        <p:spPr>
          <a:xfrm>
            <a:off x="127000" y="4242199"/>
            <a:ext cx="3605446" cy="15388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000"/>
              <a:buFont typeface="Arial"/>
              <a:buNone/>
            </a:pPr>
            <a:r>
              <a:rPr lang="en-US" sz="1000" b="1" i="0" u="none" strike="noStrike" cap="none">
                <a:solidFill>
                  <a:schemeClr val="lt1"/>
                </a:solidFill>
                <a:latin typeface="Arial"/>
                <a:ea typeface="Arial"/>
                <a:cs typeface="Arial"/>
                <a:sym typeface="Arial"/>
              </a:rPr>
              <a:t>Third Draft of White Paper including Secondary Co-authors</a:t>
            </a:r>
            <a:endParaRPr sz="1800">
              <a:solidFill>
                <a:schemeClr val="lt1"/>
              </a:solidFill>
              <a:latin typeface="Calibri"/>
              <a:ea typeface="Calibri"/>
              <a:cs typeface="Calibri"/>
              <a:sym typeface="Calibri"/>
            </a:endParaRPr>
          </a:p>
        </p:txBody>
      </p:sp>
      <p:sp>
        <p:nvSpPr>
          <p:cNvPr id="467" name="Google Shape;467;p11"/>
          <p:cNvSpPr/>
          <p:nvPr/>
        </p:nvSpPr>
        <p:spPr>
          <a:xfrm>
            <a:off x="8989987" y="4547743"/>
            <a:ext cx="193856" cy="203200"/>
          </a:xfrm>
          <a:prstGeom prst="rect">
            <a:avLst/>
          </a:prstGeom>
          <a:solidFill>
            <a:srgbClr val="0072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68" name="Google Shape;468;p11"/>
          <p:cNvSpPr txBox="1"/>
          <p:nvPr/>
        </p:nvSpPr>
        <p:spPr>
          <a:xfrm>
            <a:off x="9234643" y="4572399"/>
            <a:ext cx="889085" cy="15388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Oct 15 - Oct 21</a:t>
            </a:r>
            <a:endParaRPr sz="1800">
              <a:solidFill>
                <a:schemeClr val="lt1"/>
              </a:solidFill>
              <a:latin typeface="Calibri"/>
              <a:ea typeface="Calibri"/>
              <a:cs typeface="Calibri"/>
              <a:sym typeface="Calibri"/>
            </a:endParaRPr>
          </a:p>
        </p:txBody>
      </p:sp>
      <p:sp>
        <p:nvSpPr>
          <p:cNvPr id="469" name="Google Shape;469;p11"/>
          <p:cNvSpPr txBox="1"/>
          <p:nvPr/>
        </p:nvSpPr>
        <p:spPr>
          <a:xfrm>
            <a:off x="8885747" y="4572399"/>
            <a:ext cx="402336" cy="15388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5 days</a:t>
            </a:r>
            <a:endParaRPr sz="1800">
              <a:solidFill>
                <a:schemeClr val="lt1"/>
              </a:solidFill>
              <a:latin typeface="Calibri"/>
              <a:ea typeface="Calibri"/>
              <a:cs typeface="Calibri"/>
              <a:sym typeface="Calibri"/>
            </a:endParaRPr>
          </a:p>
        </p:txBody>
      </p:sp>
      <p:sp>
        <p:nvSpPr>
          <p:cNvPr id="470" name="Google Shape;470;p11"/>
          <p:cNvSpPr txBox="1"/>
          <p:nvPr/>
        </p:nvSpPr>
        <p:spPr>
          <a:xfrm>
            <a:off x="127000" y="4572399"/>
            <a:ext cx="1674664" cy="15388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000"/>
              <a:buFont typeface="Arial"/>
              <a:buNone/>
            </a:pPr>
            <a:r>
              <a:rPr lang="en-US" sz="1000" b="1" i="0" u="none" strike="noStrike" cap="none">
                <a:solidFill>
                  <a:schemeClr val="lt1"/>
                </a:solidFill>
                <a:latin typeface="Arial"/>
                <a:ea typeface="Arial"/>
                <a:cs typeface="Arial"/>
                <a:sym typeface="Arial"/>
              </a:rPr>
              <a:t>22nd CEOS AC-VC Meeting</a:t>
            </a:r>
            <a:endParaRPr sz="1800">
              <a:solidFill>
                <a:schemeClr val="lt1"/>
              </a:solidFill>
              <a:latin typeface="Calibri"/>
              <a:ea typeface="Calibri"/>
              <a:cs typeface="Calibri"/>
              <a:sym typeface="Calibri"/>
            </a:endParaRPr>
          </a:p>
        </p:txBody>
      </p:sp>
      <p:sp>
        <p:nvSpPr>
          <p:cNvPr id="471" name="Google Shape;471;p11"/>
          <p:cNvSpPr/>
          <p:nvPr/>
        </p:nvSpPr>
        <p:spPr>
          <a:xfrm>
            <a:off x="9488473" y="4877943"/>
            <a:ext cx="166162" cy="203200"/>
          </a:xfrm>
          <a:prstGeom prst="homePlate">
            <a:avLst>
              <a:gd name="adj" fmla="val 50000"/>
            </a:avLst>
          </a:prstGeom>
          <a:solidFill>
            <a:srgbClr val="9BBB5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72" name="Google Shape;472;p11"/>
          <p:cNvSpPr txBox="1"/>
          <p:nvPr/>
        </p:nvSpPr>
        <p:spPr>
          <a:xfrm>
            <a:off x="10105285" y="4877943"/>
            <a:ext cx="804600" cy="1539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Nov 2 - Nov 7</a:t>
            </a:r>
            <a:endParaRPr sz="1800">
              <a:solidFill>
                <a:schemeClr val="lt1"/>
              </a:solidFill>
              <a:latin typeface="Calibri"/>
              <a:ea typeface="Calibri"/>
              <a:cs typeface="Calibri"/>
              <a:sym typeface="Calibri"/>
            </a:endParaRPr>
          </a:p>
        </p:txBody>
      </p:sp>
      <p:sp>
        <p:nvSpPr>
          <p:cNvPr id="473" name="Google Shape;473;p11"/>
          <p:cNvSpPr txBox="1"/>
          <p:nvPr/>
        </p:nvSpPr>
        <p:spPr>
          <a:xfrm>
            <a:off x="9370386" y="4902599"/>
            <a:ext cx="402336" cy="15388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5 days</a:t>
            </a:r>
            <a:endParaRPr sz="1800">
              <a:solidFill>
                <a:schemeClr val="lt1"/>
              </a:solidFill>
              <a:latin typeface="Calibri"/>
              <a:ea typeface="Calibri"/>
              <a:cs typeface="Calibri"/>
              <a:sym typeface="Calibri"/>
            </a:endParaRPr>
          </a:p>
        </p:txBody>
      </p:sp>
      <p:sp>
        <p:nvSpPr>
          <p:cNvPr id="474" name="Google Shape;474;p11"/>
          <p:cNvSpPr txBox="1"/>
          <p:nvPr/>
        </p:nvSpPr>
        <p:spPr>
          <a:xfrm>
            <a:off x="127000" y="4902599"/>
            <a:ext cx="2241762" cy="15388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000"/>
              <a:buFont typeface="Arial"/>
              <a:buNone/>
            </a:pPr>
            <a:r>
              <a:rPr lang="en-US" sz="1000" b="1" i="0" u="none" strike="noStrike" cap="none">
                <a:solidFill>
                  <a:schemeClr val="lt1"/>
                </a:solidFill>
                <a:latin typeface="Arial"/>
                <a:ea typeface="Arial"/>
                <a:cs typeface="Arial"/>
                <a:sym typeface="Arial"/>
              </a:rPr>
              <a:t>COSPAR 2025 Scientific Symposium</a:t>
            </a:r>
            <a:endParaRPr sz="1800">
              <a:solidFill>
                <a:schemeClr val="lt1"/>
              </a:solidFill>
              <a:latin typeface="Calibri"/>
              <a:ea typeface="Calibri"/>
              <a:cs typeface="Calibri"/>
              <a:sym typeface="Calibri"/>
            </a:endParaRPr>
          </a:p>
        </p:txBody>
      </p:sp>
      <p:sp>
        <p:nvSpPr>
          <p:cNvPr id="475" name="Google Shape;475;p11"/>
          <p:cNvSpPr/>
          <p:nvPr/>
        </p:nvSpPr>
        <p:spPr>
          <a:xfrm>
            <a:off x="10679300" y="5208143"/>
            <a:ext cx="138468" cy="203200"/>
          </a:xfrm>
          <a:prstGeom prst="homePlate">
            <a:avLst>
              <a:gd name="adj" fmla="val 50000"/>
            </a:avLst>
          </a:prstGeom>
          <a:solidFill>
            <a:srgbClr val="9BBB5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76" name="Google Shape;476;p11"/>
          <p:cNvSpPr txBox="1"/>
          <p:nvPr/>
        </p:nvSpPr>
        <p:spPr>
          <a:xfrm>
            <a:off x="11115631" y="5208143"/>
            <a:ext cx="945600" cy="1539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Dec 15 - Dec 19</a:t>
            </a:r>
            <a:endParaRPr sz="1800">
              <a:solidFill>
                <a:schemeClr val="lt1"/>
              </a:solidFill>
              <a:latin typeface="Calibri"/>
              <a:ea typeface="Calibri"/>
              <a:cs typeface="Calibri"/>
              <a:sym typeface="Calibri"/>
            </a:endParaRPr>
          </a:p>
        </p:txBody>
      </p:sp>
      <p:sp>
        <p:nvSpPr>
          <p:cNvPr id="477" name="Google Shape;477;p11"/>
          <p:cNvSpPr txBox="1"/>
          <p:nvPr/>
        </p:nvSpPr>
        <p:spPr>
          <a:xfrm>
            <a:off x="10547366" y="5232799"/>
            <a:ext cx="402336" cy="15388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lt1"/>
              </a:buClr>
              <a:buSzPts val="1000"/>
              <a:buFont typeface="Arial"/>
              <a:buNone/>
            </a:pPr>
            <a:r>
              <a:rPr lang="en-US" sz="1000" b="0" i="0" u="none" strike="noStrike" cap="none">
                <a:solidFill>
                  <a:schemeClr val="lt1"/>
                </a:solidFill>
                <a:latin typeface="Arial"/>
                <a:ea typeface="Arial"/>
                <a:cs typeface="Arial"/>
                <a:sym typeface="Arial"/>
              </a:rPr>
              <a:t>5 days</a:t>
            </a:r>
            <a:endParaRPr sz="1800">
              <a:solidFill>
                <a:schemeClr val="lt1"/>
              </a:solidFill>
              <a:latin typeface="Calibri"/>
              <a:ea typeface="Calibri"/>
              <a:cs typeface="Calibri"/>
              <a:sym typeface="Calibri"/>
            </a:endParaRPr>
          </a:p>
        </p:txBody>
      </p:sp>
      <p:sp>
        <p:nvSpPr>
          <p:cNvPr id="478" name="Google Shape;478;p11"/>
          <p:cNvSpPr txBox="1"/>
          <p:nvPr/>
        </p:nvSpPr>
        <p:spPr>
          <a:xfrm>
            <a:off x="127000" y="5232799"/>
            <a:ext cx="1086527" cy="15388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chemeClr val="lt1"/>
              </a:buClr>
              <a:buSzPts val="1000"/>
              <a:buFont typeface="Arial"/>
              <a:buNone/>
            </a:pPr>
            <a:r>
              <a:rPr lang="en-US" sz="1000" b="1" i="0" u="none" strike="noStrike" cap="none">
                <a:solidFill>
                  <a:schemeClr val="lt1"/>
                </a:solidFill>
                <a:latin typeface="Arial"/>
                <a:ea typeface="Arial"/>
                <a:cs typeface="Arial"/>
                <a:sym typeface="Arial"/>
              </a:rPr>
              <a:t>AGU Fall Meeting</a:t>
            </a:r>
            <a:endParaRPr sz="1800">
              <a:solidFill>
                <a:schemeClr val="lt1"/>
              </a:solidFill>
              <a:latin typeface="Calibri"/>
              <a:ea typeface="Calibri"/>
              <a:cs typeface="Calibri"/>
              <a:sym typeface="Calibri"/>
            </a:endParaRPr>
          </a:p>
        </p:txBody>
      </p:sp>
      <p:sp>
        <p:nvSpPr>
          <p:cNvPr id="479" name="Google Shape;479;p11"/>
          <p:cNvSpPr txBox="1"/>
          <p:nvPr/>
        </p:nvSpPr>
        <p:spPr>
          <a:xfrm>
            <a:off x="-64427" y="705380"/>
            <a:ext cx="12070080" cy="336042"/>
          </a:xfrm>
          <a:prstGeom prst="rect">
            <a:avLst/>
          </a:prstGeom>
          <a:noFill/>
          <a:ln>
            <a:noFill/>
          </a:ln>
        </p:spPr>
        <p:txBody>
          <a:bodyPr spcFirstLastPara="1" wrap="square" lIns="0" tIns="0" rIns="0" bIns="0" anchor="t"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US" sz="2800" b="0">
                <a:solidFill>
                  <a:schemeClr val="lt1"/>
                </a:solidFill>
                <a:latin typeface="Arial"/>
                <a:ea typeface="Arial"/>
                <a:cs typeface="Arial"/>
                <a:sym typeface="Arial"/>
              </a:rPr>
              <a:t>Schedule </a:t>
            </a:r>
            <a:endParaRPr/>
          </a:p>
        </p:txBody>
      </p:sp>
      <p:sp>
        <p:nvSpPr>
          <p:cNvPr id="480" name="Google Shape;480;p11"/>
          <p:cNvSpPr txBox="1"/>
          <p:nvPr/>
        </p:nvSpPr>
        <p:spPr>
          <a:xfrm>
            <a:off x="465682" y="0"/>
            <a:ext cx="10552837" cy="3401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Expanding Geostationary Atmospheric Composition Satellite Constellation: Towards Global Coverage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2"/>
          <p:cNvSpPr txBox="1">
            <a:spLocks noGrp="1"/>
          </p:cNvSpPr>
          <p:nvPr>
            <p:ph type="title"/>
          </p:nvPr>
        </p:nvSpPr>
        <p:spPr>
          <a:xfrm>
            <a:off x="906520" y="659905"/>
            <a:ext cx="3207041" cy="64633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lt1"/>
              </a:buClr>
              <a:buSzPts val="4000"/>
              <a:buFont typeface="Arial"/>
              <a:buNone/>
            </a:pPr>
            <a:r>
              <a:rPr lang="en-US">
                <a:solidFill>
                  <a:schemeClr val="lt1"/>
                </a:solidFill>
              </a:rPr>
              <a:t>Call to Action</a:t>
            </a:r>
            <a:endParaRPr/>
          </a:p>
        </p:txBody>
      </p:sp>
      <p:sp>
        <p:nvSpPr>
          <p:cNvPr id="487" name="Google Shape;487;p12"/>
          <p:cNvSpPr txBox="1"/>
          <p:nvPr/>
        </p:nvSpPr>
        <p:spPr>
          <a:xfrm>
            <a:off x="132588" y="2405658"/>
            <a:ext cx="6222492" cy="2031325"/>
          </a:xfrm>
          <a:prstGeom prst="rect">
            <a:avLst/>
          </a:prstGeom>
          <a:noFill/>
          <a:ln>
            <a:noFill/>
          </a:ln>
        </p:spPr>
        <p:txBody>
          <a:bodyPr spcFirstLastPara="1" wrap="square" lIns="91425" tIns="45700" rIns="91425" bIns="45700" anchor="t" anchorCtr="0">
            <a:spAutoFit/>
          </a:bodyPr>
          <a:lstStyle/>
          <a:p>
            <a:pPr marL="742950" marR="0" lvl="1" indent="-285750" algn="l" rtl="0">
              <a:spcBef>
                <a:spcPts val="0"/>
              </a:spcBef>
              <a:spcAft>
                <a:spcPts val="0"/>
              </a:spcAft>
              <a:buClr>
                <a:schemeClr val="lt1"/>
              </a:buClr>
              <a:buSzPts val="1000"/>
              <a:buFont typeface="Courier New"/>
              <a:buChar char="o"/>
            </a:pPr>
            <a:r>
              <a:rPr lang="en-US" sz="1800" b="0" i="0" u="none" strike="noStrike" cap="none">
                <a:solidFill>
                  <a:schemeClr val="lt1"/>
                </a:solidFill>
                <a:latin typeface="Arial"/>
                <a:ea typeface="Arial"/>
                <a:cs typeface="Arial"/>
                <a:sym typeface="Arial"/>
              </a:rPr>
              <a:t>Urgent need for improved atmospheric composition monitoring.</a:t>
            </a:r>
            <a:endParaRPr sz="1800" b="0" i="0" u="none" strike="noStrike" cap="none">
              <a:solidFill>
                <a:schemeClr val="lt1"/>
              </a:solidFill>
              <a:latin typeface="Arial"/>
              <a:ea typeface="Arial"/>
              <a:cs typeface="Arial"/>
              <a:sym typeface="Arial"/>
            </a:endParaRPr>
          </a:p>
          <a:p>
            <a:pPr marL="742950" marR="0" lvl="1" indent="-285750" algn="l" rtl="0">
              <a:spcBef>
                <a:spcPts val="0"/>
              </a:spcBef>
              <a:spcAft>
                <a:spcPts val="0"/>
              </a:spcAft>
              <a:buClr>
                <a:schemeClr val="lt1"/>
              </a:buClr>
              <a:buSzPts val="1000"/>
              <a:buFont typeface="Courier New"/>
              <a:buChar char="o"/>
            </a:pPr>
            <a:r>
              <a:rPr lang="en-US" sz="1800" b="0" i="0" u="none" strike="noStrike" cap="none">
                <a:solidFill>
                  <a:schemeClr val="lt1"/>
                </a:solidFill>
                <a:latin typeface="Arial"/>
                <a:ea typeface="Arial"/>
                <a:cs typeface="Arial"/>
                <a:sym typeface="Arial"/>
              </a:rPr>
              <a:t>Geostationary satellites are a vital complement to existing systems.</a:t>
            </a:r>
            <a:endParaRPr sz="1800" b="0" i="0" u="none" strike="noStrike" cap="none">
              <a:solidFill>
                <a:schemeClr val="lt1"/>
              </a:solidFill>
              <a:latin typeface="Arial"/>
              <a:ea typeface="Arial"/>
              <a:cs typeface="Arial"/>
              <a:sym typeface="Arial"/>
            </a:endParaRPr>
          </a:p>
          <a:p>
            <a:pPr marL="742950" marR="0" lvl="1" indent="-285750" algn="l" rtl="0">
              <a:spcBef>
                <a:spcPts val="0"/>
              </a:spcBef>
              <a:spcAft>
                <a:spcPts val="0"/>
              </a:spcAft>
              <a:buClr>
                <a:schemeClr val="lt1"/>
              </a:buClr>
              <a:buSzPts val="1000"/>
              <a:buFont typeface="Courier New"/>
              <a:buChar char="o"/>
            </a:pPr>
            <a:r>
              <a:rPr lang="en-US" sz="1800" b="0" i="0" u="none" strike="noStrike" cap="none">
                <a:solidFill>
                  <a:schemeClr val="lt1"/>
                </a:solidFill>
                <a:latin typeface="Arial"/>
                <a:ea typeface="Arial"/>
                <a:cs typeface="Arial"/>
                <a:sym typeface="Arial"/>
              </a:rPr>
              <a:t>Invest in geostationary atmospheric composition monitoring for a sustainable future.</a:t>
            </a:r>
            <a:endParaRPr/>
          </a:p>
          <a:p>
            <a:pPr marL="457200" marR="0" lvl="1" indent="0" algn="l"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88" name="Google Shape;488;p12"/>
          <p:cNvSpPr txBox="1"/>
          <p:nvPr/>
        </p:nvSpPr>
        <p:spPr>
          <a:xfrm>
            <a:off x="423388" y="5481150"/>
            <a:ext cx="5640900" cy="9234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800" b="0" i="0" strike="noStrike" cap="none">
                <a:solidFill>
                  <a:schemeClr val="lt1"/>
                </a:solidFill>
                <a:latin typeface="Arial"/>
                <a:ea typeface="Arial"/>
                <a:cs typeface="Arial"/>
                <a:sym typeface="Arial"/>
              </a:rPr>
              <a:t>Join our team if you want to participate</a:t>
            </a:r>
            <a:endParaRPr/>
          </a:p>
          <a:p>
            <a:pPr marL="457200" marR="0" lvl="1" indent="0" algn="l" rtl="0">
              <a:spcBef>
                <a:spcPts val="0"/>
              </a:spcBef>
              <a:spcAft>
                <a:spcPts val="0"/>
              </a:spcAft>
              <a:buNone/>
            </a:pPr>
            <a:r>
              <a:rPr lang="en-US" sz="1800" b="0" i="0" strike="noStrike" cap="none">
                <a:solidFill>
                  <a:schemeClr val="lt1"/>
                </a:solidFill>
                <a:latin typeface="Arial"/>
                <a:ea typeface="Arial"/>
                <a:cs typeface="Arial"/>
                <a:sym typeface="Arial"/>
              </a:rPr>
              <a:t>Write to:   </a:t>
            </a:r>
            <a:r>
              <a:rPr lang="en-US" sz="1800" b="0" i="0" strike="noStrike" cap="none">
                <a:solidFill>
                  <a:schemeClr val="lt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ali.h.omar@nasa.gov</a:t>
            </a:r>
            <a:r>
              <a:rPr lang="en-US" sz="1800" b="0" i="0" strike="noStrike" cap="none">
                <a:solidFill>
                  <a:schemeClr val="lt1"/>
                </a:solidFill>
                <a:latin typeface="Arial"/>
                <a:ea typeface="Arial"/>
                <a:cs typeface="Arial"/>
                <a:sym typeface="Arial"/>
              </a:rPr>
              <a:t> </a:t>
            </a:r>
            <a:endParaRPr sz="1800">
              <a:solidFill>
                <a:schemeClr val="lt1"/>
              </a:solidFill>
            </a:endParaRPr>
          </a:p>
          <a:p>
            <a:pPr marL="1371600" marR="0" lvl="1" indent="0" algn="l" rtl="0">
              <a:spcBef>
                <a:spcPts val="0"/>
              </a:spcBef>
              <a:spcAft>
                <a:spcPts val="0"/>
              </a:spcAft>
              <a:buNone/>
            </a:pPr>
            <a:r>
              <a:rPr lang="en-US" sz="1800" b="0" i="0" strike="noStrike" cap="none">
                <a:solidFill>
                  <a:schemeClr val="lt1"/>
                </a:solidFill>
                <a:latin typeface="Arial"/>
                <a:ea typeface="Arial"/>
                <a:cs typeface="Arial"/>
                <a:sym typeface="Arial"/>
              </a:rPr>
              <a:t> </a:t>
            </a:r>
            <a:endParaRPr sz="1800" b="0" i="0"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13"/>
          <p:cNvPicPr preferRelativeResize="0"/>
          <p:nvPr/>
        </p:nvPicPr>
        <p:blipFill rotWithShape="1">
          <a:blip r:embed="rId3">
            <a:alphaModFix/>
          </a:blip>
          <a:srcRect/>
          <a:stretch/>
        </p:blipFill>
        <p:spPr>
          <a:xfrm>
            <a:off x="-9107" y="-9012"/>
            <a:ext cx="12227145" cy="6877769"/>
          </a:xfrm>
          <a:prstGeom prst="rect">
            <a:avLst/>
          </a:prstGeom>
          <a:noFill/>
          <a:ln>
            <a:noFill/>
          </a:ln>
        </p:spPr>
      </p:pic>
      <p:sp>
        <p:nvSpPr>
          <p:cNvPr id="494" name="Google Shape;494;p13"/>
          <p:cNvSpPr txBox="1"/>
          <p:nvPr/>
        </p:nvSpPr>
        <p:spPr>
          <a:xfrm>
            <a:off x="1071563" y="2243138"/>
            <a:ext cx="4114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lt1"/>
                </a:solidFill>
                <a:latin typeface="Arial"/>
                <a:ea typeface="Arial"/>
                <a:cs typeface="Arial"/>
                <a:sym typeface="Arial"/>
              </a:rPr>
              <a:t>THANK YOU!</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8"/>
          <p:cNvSpPr txBox="1"/>
          <p:nvPr/>
        </p:nvSpPr>
        <p:spPr>
          <a:xfrm>
            <a:off x="448056" y="549920"/>
            <a:ext cx="11119200" cy="5618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400"/>
              <a:buFont typeface="Arial"/>
              <a:buNone/>
            </a:pPr>
            <a:r>
              <a:rPr lang="en-US" sz="2400" b="1" dirty="0">
                <a:solidFill>
                  <a:schemeClr val="lt1"/>
                </a:solidFill>
                <a:latin typeface="Arial"/>
                <a:ea typeface="Arial"/>
                <a:cs typeface="Arial"/>
                <a:sym typeface="Arial"/>
              </a:rPr>
              <a:t>Commercial Data Utilization </a:t>
            </a:r>
            <a:endParaRPr sz="2400" dirty="0">
              <a:solidFill>
                <a:schemeClr val="lt1"/>
              </a:solidFill>
              <a:latin typeface="Times New Roman"/>
              <a:ea typeface="Times New Roman"/>
              <a:cs typeface="Times New Roman"/>
              <a:sym typeface="Times New Roman"/>
            </a:endParaRPr>
          </a:p>
          <a:p>
            <a:pPr marL="0" marR="0" lvl="0" indent="0" algn="l" rtl="0">
              <a:spcBef>
                <a:spcPts val="900"/>
              </a:spcBef>
              <a:spcAft>
                <a:spcPts val="0"/>
              </a:spcAft>
              <a:buClr>
                <a:schemeClr val="lt1"/>
              </a:buClr>
              <a:buSzPts val="1600"/>
              <a:buFont typeface="Arial"/>
              <a:buNone/>
            </a:pPr>
            <a:r>
              <a:rPr lang="en-US" sz="1600" dirty="0">
                <a:solidFill>
                  <a:schemeClr val="lt1"/>
                </a:solidFill>
                <a:latin typeface="Arial"/>
                <a:ea typeface="Arial"/>
                <a:cs typeface="Arial"/>
                <a:sym typeface="Arial"/>
              </a:rPr>
              <a:t>Leverage the Analysis Ready Data (ARD)* concepts for Geostationary Air Quality/Greenhouse Gas Observing Satellites and include relevant Product Family Specifications (PFS) </a:t>
            </a:r>
            <a:endParaRPr sz="1100" dirty="0">
              <a:solidFill>
                <a:schemeClr val="lt1"/>
              </a:solidFill>
              <a:latin typeface="Times New Roman"/>
              <a:ea typeface="Times New Roman"/>
              <a:cs typeface="Times New Roman"/>
              <a:sym typeface="Times New Roman"/>
            </a:endParaRPr>
          </a:p>
          <a:p>
            <a:pPr marL="342900" marR="0" lvl="0" indent="-342900" algn="l" rtl="0">
              <a:spcBef>
                <a:spcPts val="900"/>
              </a:spcBef>
              <a:spcAft>
                <a:spcPts val="0"/>
              </a:spcAft>
              <a:buClr>
                <a:srgbClr val="FFC000"/>
              </a:buClr>
              <a:buSzPts val="1000"/>
              <a:buFont typeface="Noto Sans Symbols"/>
              <a:buChar char="∙"/>
            </a:pPr>
            <a:r>
              <a:rPr lang="en-US" sz="1600" b="1" dirty="0">
                <a:solidFill>
                  <a:srgbClr val="FFC000"/>
                </a:solidFill>
                <a:latin typeface="Arial"/>
                <a:ea typeface="Arial"/>
                <a:cs typeface="Arial"/>
                <a:sym typeface="Arial"/>
              </a:rPr>
              <a:t>Enables Easier Commercial Data Integration:</a:t>
            </a:r>
            <a:r>
              <a:rPr lang="en-US" sz="1600" dirty="0">
                <a:solidFill>
                  <a:schemeClr val="lt1"/>
                </a:solidFill>
                <a:latin typeface="Arial"/>
                <a:ea typeface="Arial"/>
                <a:cs typeface="Arial"/>
                <a:sym typeface="Arial"/>
              </a:rPr>
              <a:t> ARD standards reduce the burden on commercial users to pre-process and harmonize data from different sources. This promotes wider adoption of commercial satellite data products, as users can focus on analysis and application rather than data preparation.</a:t>
            </a:r>
            <a:endParaRPr sz="1100" dirty="0">
              <a:solidFill>
                <a:schemeClr val="lt1"/>
              </a:solidFill>
              <a:latin typeface="Times New Roman"/>
              <a:ea typeface="Times New Roman"/>
              <a:cs typeface="Times New Roman"/>
              <a:sym typeface="Times New Roman"/>
            </a:endParaRPr>
          </a:p>
          <a:p>
            <a:pPr marL="342900" marR="0" lvl="0" indent="-342900" algn="l" rtl="0">
              <a:spcBef>
                <a:spcPts val="0"/>
              </a:spcBef>
              <a:spcAft>
                <a:spcPts val="0"/>
              </a:spcAft>
              <a:buClr>
                <a:srgbClr val="FFC000"/>
              </a:buClr>
              <a:buSzPts val="1000"/>
              <a:buFont typeface="Noto Sans Symbols"/>
              <a:buChar char="∙"/>
            </a:pPr>
            <a:r>
              <a:rPr lang="en-US" sz="1600" b="1" dirty="0">
                <a:solidFill>
                  <a:srgbClr val="FFC000"/>
                </a:solidFill>
                <a:latin typeface="Arial"/>
                <a:ea typeface="Arial"/>
                <a:cs typeface="Arial"/>
                <a:sym typeface="Arial"/>
              </a:rPr>
              <a:t>Facilitates Interoperability:</a:t>
            </a:r>
            <a:r>
              <a:rPr lang="en-US" sz="1600" dirty="0">
                <a:solidFill>
                  <a:srgbClr val="FFC000"/>
                </a:solidFill>
                <a:latin typeface="Arial"/>
                <a:ea typeface="Arial"/>
                <a:cs typeface="Arial"/>
                <a:sym typeface="Arial"/>
              </a:rPr>
              <a:t> </a:t>
            </a:r>
            <a:r>
              <a:rPr lang="en-US" sz="1600" dirty="0">
                <a:solidFill>
                  <a:schemeClr val="lt1"/>
                </a:solidFill>
                <a:latin typeface="Arial"/>
                <a:ea typeface="Arial"/>
                <a:cs typeface="Arial"/>
                <a:sym typeface="Arial"/>
              </a:rPr>
              <a:t>ARD ensures data from different sensors and platforms (including commercial and public) can be easily combined for synergistic analysis. This is crucial for comprehensive monitoring of air quality and greenhouse gases.</a:t>
            </a:r>
            <a:endParaRPr sz="1100" dirty="0">
              <a:solidFill>
                <a:schemeClr val="lt1"/>
              </a:solidFill>
              <a:latin typeface="Times New Roman"/>
              <a:ea typeface="Times New Roman"/>
              <a:cs typeface="Times New Roman"/>
              <a:sym typeface="Times New Roman"/>
            </a:endParaRPr>
          </a:p>
          <a:p>
            <a:pPr marL="342900" marR="0" lvl="0" indent="-342900" algn="l" rtl="0">
              <a:spcBef>
                <a:spcPts val="0"/>
              </a:spcBef>
              <a:spcAft>
                <a:spcPts val="0"/>
              </a:spcAft>
              <a:buClr>
                <a:srgbClr val="FFC000"/>
              </a:buClr>
              <a:buSzPts val="1000"/>
              <a:buFont typeface="Noto Sans Symbols"/>
              <a:buChar char="∙"/>
            </a:pPr>
            <a:r>
              <a:rPr lang="en-US" sz="1600" b="1" dirty="0">
                <a:solidFill>
                  <a:srgbClr val="FFC000"/>
                </a:solidFill>
                <a:latin typeface="Arial"/>
                <a:ea typeface="Arial"/>
                <a:cs typeface="Arial"/>
                <a:sym typeface="Arial"/>
              </a:rPr>
              <a:t>Supports Time-Series Analysis:</a:t>
            </a:r>
            <a:r>
              <a:rPr lang="en-US" sz="1600" dirty="0">
                <a:solidFill>
                  <a:srgbClr val="FFC000"/>
                </a:solidFill>
                <a:latin typeface="Arial"/>
                <a:ea typeface="Arial"/>
                <a:cs typeface="Arial"/>
                <a:sym typeface="Arial"/>
              </a:rPr>
              <a:t> </a:t>
            </a:r>
            <a:r>
              <a:rPr lang="en-US" sz="1600" dirty="0">
                <a:solidFill>
                  <a:schemeClr val="lt1"/>
                </a:solidFill>
                <a:latin typeface="Arial"/>
                <a:ea typeface="Arial"/>
                <a:cs typeface="Arial"/>
                <a:sym typeface="Arial"/>
              </a:rPr>
              <a:t>ARD specifications for temporal consistency are vital for tracking changes in air quality and greenhouse gas concentrations over time. This is particularly relevant for long-term monitoring programs.</a:t>
            </a:r>
            <a:endParaRPr sz="1100" dirty="0">
              <a:solidFill>
                <a:schemeClr val="lt1"/>
              </a:solidFill>
              <a:latin typeface="Times New Roman"/>
              <a:ea typeface="Times New Roman"/>
              <a:cs typeface="Times New Roman"/>
              <a:sym typeface="Times New Roman"/>
            </a:endParaRPr>
          </a:p>
          <a:p>
            <a:pPr marL="342900" marR="0" lvl="0" indent="-342900" algn="l" rtl="0">
              <a:spcBef>
                <a:spcPts val="0"/>
              </a:spcBef>
              <a:spcAft>
                <a:spcPts val="0"/>
              </a:spcAft>
              <a:buClr>
                <a:srgbClr val="FFC000"/>
              </a:buClr>
              <a:buSzPts val="1000"/>
              <a:buFont typeface="Noto Sans Symbols"/>
              <a:buChar char="∙"/>
            </a:pPr>
            <a:r>
              <a:rPr lang="en-US" sz="1600" b="1" dirty="0">
                <a:solidFill>
                  <a:srgbClr val="FFC000"/>
                </a:solidFill>
                <a:latin typeface="Arial"/>
                <a:ea typeface="Arial"/>
                <a:cs typeface="Arial"/>
                <a:sym typeface="Arial"/>
              </a:rPr>
              <a:t>Promotes Data Quality and Trust:</a:t>
            </a:r>
            <a:r>
              <a:rPr lang="en-US" sz="1600" dirty="0">
                <a:solidFill>
                  <a:srgbClr val="FFC000"/>
                </a:solidFill>
                <a:latin typeface="Arial"/>
                <a:ea typeface="Arial"/>
                <a:cs typeface="Arial"/>
                <a:sym typeface="Arial"/>
              </a:rPr>
              <a:t> </a:t>
            </a:r>
            <a:r>
              <a:rPr lang="en-US" sz="1600" dirty="0">
                <a:solidFill>
                  <a:schemeClr val="lt1"/>
                </a:solidFill>
                <a:latin typeface="Arial"/>
                <a:ea typeface="Arial"/>
                <a:cs typeface="Arial"/>
                <a:sym typeface="Arial"/>
              </a:rPr>
              <a:t>The CEOS-ARD assessment process provides a mechanism to verify and validate data quality, enhancing user confidence in the reliability of commercial data for critical applications.</a:t>
            </a:r>
            <a:endParaRPr sz="1100" dirty="0">
              <a:solidFill>
                <a:schemeClr val="lt1"/>
              </a:solidFill>
              <a:latin typeface="Times New Roman"/>
              <a:ea typeface="Times New Roman"/>
              <a:cs typeface="Times New Roman"/>
              <a:sym typeface="Times New Roman"/>
            </a:endParaRPr>
          </a:p>
          <a:p>
            <a:pPr marL="342900" marR="0" lvl="0" indent="-342900" algn="l" rtl="0">
              <a:spcBef>
                <a:spcPts val="0"/>
              </a:spcBef>
              <a:spcAft>
                <a:spcPts val="0"/>
              </a:spcAft>
              <a:buClr>
                <a:srgbClr val="FFC000"/>
              </a:buClr>
              <a:buSzPts val="1000"/>
              <a:buFont typeface="Noto Sans Symbols"/>
              <a:buChar char="∙"/>
            </a:pPr>
            <a:r>
              <a:rPr lang="en-US" sz="1600" b="1" dirty="0">
                <a:solidFill>
                  <a:srgbClr val="FFC000"/>
                </a:solidFill>
                <a:latin typeface="Arial"/>
                <a:ea typeface="Arial"/>
                <a:cs typeface="Arial"/>
                <a:sym typeface="Arial"/>
              </a:rPr>
              <a:t>Potentially Lowers Costs for Users:</a:t>
            </a:r>
            <a:r>
              <a:rPr lang="en-US" sz="1600" dirty="0">
                <a:solidFill>
                  <a:srgbClr val="FFC000"/>
                </a:solidFill>
                <a:latin typeface="Arial"/>
                <a:ea typeface="Arial"/>
                <a:cs typeface="Arial"/>
                <a:sym typeface="Arial"/>
              </a:rPr>
              <a:t> </a:t>
            </a:r>
            <a:r>
              <a:rPr lang="en-US" sz="1600" dirty="0">
                <a:solidFill>
                  <a:schemeClr val="lt1"/>
                </a:solidFill>
                <a:latin typeface="Arial"/>
                <a:ea typeface="Arial"/>
                <a:cs typeface="Arial"/>
                <a:sym typeface="Arial"/>
              </a:rPr>
              <a:t>By shifting the burden of pre-processing to data providers, ARD can potentially reduce the costs associated with data preparation and analysis for commercial users.</a:t>
            </a:r>
            <a:endParaRPr sz="1100" dirty="0">
              <a:solidFill>
                <a:schemeClr val="lt1"/>
              </a:solidFill>
              <a:latin typeface="Times New Roman"/>
              <a:ea typeface="Times New Roman"/>
              <a:cs typeface="Times New Roman"/>
              <a:sym typeface="Times New Roman"/>
            </a:endParaRPr>
          </a:p>
          <a:p>
            <a:pPr marL="342900" marR="0" lvl="0" indent="-342900" algn="l" rtl="0">
              <a:spcBef>
                <a:spcPts val="0"/>
              </a:spcBef>
              <a:spcAft>
                <a:spcPts val="0"/>
              </a:spcAft>
              <a:buClr>
                <a:srgbClr val="FFC000"/>
              </a:buClr>
              <a:buSzPts val="1000"/>
              <a:buFont typeface="Noto Sans Symbols"/>
              <a:buChar char="∙"/>
            </a:pPr>
            <a:r>
              <a:rPr lang="en-US" sz="1600" b="1" dirty="0">
                <a:solidFill>
                  <a:srgbClr val="FFC000"/>
                </a:solidFill>
                <a:latin typeface="Arial"/>
                <a:ea typeface="Arial"/>
                <a:cs typeface="Arial"/>
                <a:sym typeface="Arial"/>
              </a:rPr>
              <a:t>Geostationary Applications</a:t>
            </a:r>
            <a:r>
              <a:rPr lang="en-US" sz="1600" dirty="0">
                <a:solidFill>
                  <a:srgbClr val="FFC000"/>
                </a:solidFill>
                <a:latin typeface="Arial"/>
                <a:ea typeface="Arial"/>
                <a:cs typeface="Arial"/>
                <a:sym typeface="Arial"/>
              </a:rPr>
              <a:t>: </a:t>
            </a:r>
            <a:r>
              <a:rPr lang="en-US" sz="1600" dirty="0">
                <a:solidFill>
                  <a:schemeClr val="lt1"/>
                </a:solidFill>
                <a:latin typeface="Arial"/>
                <a:ea typeface="Arial"/>
                <a:cs typeface="Arial"/>
                <a:sym typeface="Arial"/>
              </a:rPr>
              <a:t>ARD helps bring standardization and quality control to data obtained from geostationary sensors, which could then be more easily incorporated with data from polar orbiting satellites or ground based sensors.</a:t>
            </a:r>
            <a:endParaRPr sz="11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dirty="0">
                <a:solidFill>
                  <a:srgbClr val="FFC000"/>
                </a:solidFill>
                <a:latin typeface="Arial"/>
                <a:ea typeface="Arial"/>
                <a:cs typeface="Arial"/>
                <a:sym typeface="Arial"/>
              </a:rPr>
              <a:t>*Definition:</a:t>
            </a:r>
            <a:r>
              <a:rPr lang="en-US" sz="1600" dirty="0">
                <a:solidFill>
                  <a:schemeClr val="lt1"/>
                </a:solidFill>
                <a:latin typeface="Arial"/>
                <a:ea typeface="Arial"/>
                <a:cs typeface="Arial"/>
                <a:sym typeface="Arial"/>
              </a:rPr>
              <a:t> Analysis Ready Data (ARD) are satellite data processed to a minimum set of requirements, organized for immediate analysis, requiring minimal additional user effort, and ensure interoperability (time &amp; other datasets) </a:t>
            </a:r>
            <a:r>
              <a:rPr lang="en-US" sz="1600" i="1" dirty="0">
                <a:solidFill>
                  <a:schemeClr val="lt1"/>
                </a:solidFill>
                <a:latin typeface="Arial"/>
                <a:ea typeface="Arial"/>
                <a:cs typeface="Arial"/>
                <a:sym typeface="Arial"/>
              </a:rPr>
              <a:t>CEOS-ARD WG.</a:t>
            </a:r>
            <a:endParaRPr sz="1100" i="1" dirty="0">
              <a:solidFill>
                <a:schemeClr val="lt1"/>
              </a:solidFill>
              <a:latin typeface="Times New Roman"/>
              <a:ea typeface="Times New Roman"/>
              <a:cs typeface="Times New Roman"/>
              <a:sym typeface="Times New Roman"/>
            </a:endParaRPr>
          </a:p>
        </p:txBody>
      </p:sp>
      <p:sp>
        <p:nvSpPr>
          <p:cNvPr id="363" name="Google Shape;363;p8"/>
          <p:cNvSpPr txBox="1"/>
          <p:nvPr/>
        </p:nvSpPr>
        <p:spPr>
          <a:xfrm>
            <a:off x="465682" y="0"/>
            <a:ext cx="10552837" cy="3401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Expanding Geostationary Atmospheric Composition Satellite Constellation: Towards Global Coverage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
          <p:cNvSpPr txBox="1">
            <a:spLocks noGrp="1"/>
          </p:cNvSpPr>
          <p:nvPr>
            <p:ph type="body" idx="1"/>
          </p:nvPr>
        </p:nvSpPr>
        <p:spPr>
          <a:xfrm>
            <a:off x="6775339" y="2485895"/>
            <a:ext cx="2080076" cy="713016"/>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600"/>
              <a:buNone/>
            </a:pPr>
            <a:r>
              <a:rPr lang="en-US"/>
              <a:t>CLOSING THE GAP</a:t>
            </a:r>
            <a:endParaRPr/>
          </a:p>
          <a:p>
            <a:pPr marL="0" lvl="0" indent="0" algn="l" rtl="0">
              <a:lnSpc>
                <a:spcPct val="100000"/>
              </a:lnSpc>
              <a:spcBef>
                <a:spcPts val="1000"/>
              </a:spcBef>
              <a:spcAft>
                <a:spcPts val="0"/>
              </a:spcAft>
              <a:buClr>
                <a:schemeClr val="lt1"/>
              </a:buClr>
              <a:buSzPts val="1600"/>
              <a:buNone/>
            </a:pPr>
            <a:endParaRPr/>
          </a:p>
        </p:txBody>
      </p:sp>
      <p:sp>
        <p:nvSpPr>
          <p:cNvPr id="281" name="Google Shape;281;p2"/>
          <p:cNvSpPr txBox="1">
            <a:spLocks noGrp="1"/>
          </p:cNvSpPr>
          <p:nvPr>
            <p:ph type="body" idx="2"/>
          </p:nvPr>
        </p:nvSpPr>
        <p:spPr>
          <a:xfrm>
            <a:off x="6775339" y="2735442"/>
            <a:ext cx="2080076" cy="584775"/>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600"/>
              <a:buNone/>
            </a:pPr>
            <a:r>
              <a:rPr lang="en-US"/>
              <a:t>Geostationary Solution</a:t>
            </a:r>
            <a:endParaRPr/>
          </a:p>
        </p:txBody>
      </p:sp>
      <p:sp>
        <p:nvSpPr>
          <p:cNvPr id="282" name="Google Shape;282;p2"/>
          <p:cNvSpPr txBox="1">
            <a:spLocks noGrp="1"/>
          </p:cNvSpPr>
          <p:nvPr>
            <p:ph type="body" idx="3"/>
          </p:nvPr>
        </p:nvSpPr>
        <p:spPr>
          <a:xfrm>
            <a:off x="5882500" y="2398704"/>
            <a:ext cx="830131" cy="769441"/>
          </a:xfrm>
          <a:prstGeom prst="rect">
            <a:avLst/>
          </a:prstGeom>
          <a:noFill/>
          <a:ln>
            <a:noFill/>
          </a:ln>
        </p:spPr>
        <p:txBody>
          <a:bodyPr spcFirstLastPara="1" wrap="square" lIns="91425" tIns="45700" rIns="91425" bIns="45700" anchor="t" anchorCtr="0">
            <a:spAutoFit/>
          </a:bodyPr>
          <a:lstStyle/>
          <a:p>
            <a:pPr marL="0" lvl="0" indent="0" algn="r" rtl="0">
              <a:lnSpc>
                <a:spcPct val="100000"/>
              </a:lnSpc>
              <a:spcBef>
                <a:spcPts val="0"/>
              </a:spcBef>
              <a:spcAft>
                <a:spcPts val="0"/>
              </a:spcAft>
              <a:buClr>
                <a:schemeClr val="lt1"/>
              </a:buClr>
              <a:buSzPts val="4400"/>
              <a:buNone/>
            </a:pPr>
            <a:r>
              <a:rPr lang="en-US"/>
              <a:t>03</a:t>
            </a:r>
            <a:endParaRPr/>
          </a:p>
        </p:txBody>
      </p:sp>
      <p:sp>
        <p:nvSpPr>
          <p:cNvPr id="283" name="Google Shape;283;p2"/>
          <p:cNvSpPr txBox="1">
            <a:spLocks noGrp="1"/>
          </p:cNvSpPr>
          <p:nvPr>
            <p:ph type="body" idx="4"/>
          </p:nvPr>
        </p:nvSpPr>
        <p:spPr>
          <a:xfrm>
            <a:off x="6717269" y="1520675"/>
            <a:ext cx="2080076" cy="338554"/>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600"/>
              <a:buNone/>
            </a:pPr>
            <a:r>
              <a:rPr lang="en-US"/>
              <a:t>THE CHALLENGE</a:t>
            </a:r>
            <a:endParaRPr/>
          </a:p>
        </p:txBody>
      </p:sp>
      <p:sp>
        <p:nvSpPr>
          <p:cNvPr id="284" name="Google Shape;284;p2"/>
          <p:cNvSpPr txBox="1">
            <a:spLocks noGrp="1"/>
          </p:cNvSpPr>
          <p:nvPr>
            <p:ph type="body" idx="5"/>
          </p:nvPr>
        </p:nvSpPr>
        <p:spPr>
          <a:xfrm>
            <a:off x="6717269" y="1770222"/>
            <a:ext cx="2080076" cy="338554"/>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600"/>
              <a:buNone/>
            </a:pPr>
            <a:r>
              <a:rPr lang="en-US"/>
              <a:t>Observation Gap</a:t>
            </a:r>
            <a:endParaRPr/>
          </a:p>
        </p:txBody>
      </p:sp>
      <p:sp>
        <p:nvSpPr>
          <p:cNvPr id="285" name="Google Shape;285;p2"/>
          <p:cNvSpPr txBox="1">
            <a:spLocks noGrp="1"/>
          </p:cNvSpPr>
          <p:nvPr>
            <p:ph type="body" idx="6"/>
          </p:nvPr>
        </p:nvSpPr>
        <p:spPr>
          <a:xfrm>
            <a:off x="5824430" y="1433484"/>
            <a:ext cx="830131" cy="769441"/>
          </a:xfrm>
          <a:prstGeom prst="rect">
            <a:avLst/>
          </a:prstGeom>
          <a:noFill/>
          <a:ln>
            <a:noFill/>
          </a:ln>
        </p:spPr>
        <p:txBody>
          <a:bodyPr spcFirstLastPara="1" wrap="square" lIns="91425" tIns="45700" rIns="91425" bIns="45700" anchor="t" anchorCtr="0">
            <a:spAutoFit/>
          </a:bodyPr>
          <a:lstStyle/>
          <a:p>
            <a:pPr marL="0" lvl="0" indent="0" algn="r" rtl="0">
              <a:lnSpc>
                <a:spcPct val="100000"/>
              </a:lnSpc>
              <a:spcBef>
                <a:spcPts val="0"/>
              </a:spcBef>
              <a:spcAft>
                <a:spcPts val="0"/>
              </a:spcAft>
              <a:buClr>
                <a:schemeClr val="lt1"/>
              </a:buClr>
              <a:buSzPts val="4400"/>
              <a:buNone/>
            </a:pPr>
            <a:r>
              <a:rPr lang="en-US"/>
              <a:t>01</a:t>
            </a:r>
            <a:endParaRPr/>
          </a:p>
        </p:txBody>
      </p:sp>
      <p:sp>
        <p:nvSpPr>
          <p:cNvPr id="286" name="Google Shape;286;p2"/>
          <p:cNvSpPr txBox="1">
            <a:spLocks noGrp="1"/>
          </p:cNvSpPr>
          <p:nvPr>
            <p:ph type="body" idx="7"/>
          </p:nvPr>
        </p:nvSpPr>
        <p:spPr>
          <a:xfrm>
            <a:off x="9513965" y="1420666"/>
            <a:ext cx="2619911" cy="584775"/>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600"/>
              <a:buNone/>
            </a:pPr>
            <a:r>
              <a:rPr lang="en-US"/>
              <a:t>CURRENT LANDSCAPE</a:t>
            </a:r>
            <a:endParaRPr/>
          </a:p>
          <a:p>
            <a:pPr marL="0" lvl="0" indent="0" algn="l" rtl="0">
              <a:lnSpc>
                <a:spcPct val="100000"/>
              </a:lnSpc>
              <a:spcBef>
                <a:spcPts val="1000"/>
              </a:spcBef>
              <a:spcAft>
                <a:spcPts val="0"/>
              </a:spcAft>
              <a:buClr>
                <a:schemeClr val="lt1"/>
              </a:buClr>
              <a:buSzPts val="1600"/>
              <a:buNone/>
            </a:pPr>
            <a:endParaRPr/>
          </a:p>
        </p:txBody>
      </p:sp>
      <p:sp>
        <p:nvSpPr>
          <p:cNvPr id="287" name="Google Shape;287;p2"/>
          <p:cNvSpPr txBox="1">
            <a:spLocks noGrp="1"/>
          </p:cNvSpPr>
          <p:nvPr>
            <p:ph type="body" idx="8"/>
          </p:nvPr>
        </p:nvSpPr>
        <p:spPr>
          <a:xfrm>
            <a:off x="9687204" y="1670213"/>
            <a:ext cx="2080076" cy="584775"/>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600"/>
              <a:buNone/>
            </a:pPr>
            <a:r>
              <a:rPr lang="en-US"/>
              <a:t>Limitations of existing observations</a:t>
            </a:r>
            <a:endParaRPr/>
          </a:p>
        </p:txBody>
      </p:sp>
      <p:sp>
        <p:nvSpPr>
          <p:cNvPr id="288" name="Google Shape;288;p2"/>
          <p:cNvSpPr txBox="1">
            <a:spLocks noGrp="1"/>
          </p:cNvSpPr>
          <p:nvPr>
            <p:ph type="body" idx="9"/>
          </p:nvPr>
        </p:nvSpPr>
        <p:spPr>
          <a:xfrm>
            <a:off x="8860053" y="1407992"/>
            <a:ext cx="830131" cy="769441"/>
          </a:xfrm>
          <a:prstGeom prst="rect">
            <a:avLst/>
          </a:prstGeom>
          <a:noFill/>
          <a:ln>
            <a:noFill/>
          </a:ln>
        </p:spPr>
        <p:txBody>
          <a:bodyPr spcFirstLastPara="1" wrap="square" lIns="91425" tIns="45700" rIns="91425" bIns="45700" anchor="t" anchorCtr="0">
            <a:spAutoFit/>
          </a:bodyPr>
          <a:lstStyle/>
          <a:p>
            <a:pPr marL="0" lvl="0" indent="0" algn="r" rtl="0">
              <a:lnSpc>
                <a:spcPct val="100000"/>
              </a:lnSpc>
              <a:spcBef>
                <a:spcPts val="0"/>
              </a:spcBef>
              <a:spcAft>
                <a:spcPts val="0"/>
              </a:spcAft>
              <a:buClr>
                <a:schemeClr val="lt1"/>
              </a:buClr>
              <a:buSzPts val="4400"/>
              <a:buNone/>
            </a:pPr>
            <a:r>
              <a:rPr lang="en-US"/>
              <a:t>02</a:t>
            </a:r>
            <a:endParaRPr/>
          </a:p>
        </p:txBody>
      </p:sp>
      <p:sp>
        <p:nvSpPr>
          <p:cNvPr id="289" name="Google Shape;289;p2"/>
          <p:cNvSpPr txBox="1">
            <a:spLocks noGrp="1"/>
          </p:cNvSpPr>
          <p:nvPr>
            <p:ph type="body" idx="13"/>
          </p:nvPr>
        </p:nvSpPr>
        <p:spPr>
          <a:xfrm>
            <a:off x="9749912" y="2580029"/>
            <a:ext cx="2293526" cy="713016"/>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600"/>
              <a:buNone/>
            </a:pPr>
            <a:r>
              <a:rPr lang="en-US"/>
              <a:t>CO</a:t>
            </a:r>
            <a:r>
              <a:rPr lang="en-US" baseline="-25000"/>
              <a:t>2</a:t>
            </a:r>
            <a:r>
              <a:rPr lang="en-US"/>
              <a:t> and CH</a:t>
            </a:r>
            <a:r>
              <a:rPr lang="en-US" baseline="-25000"/>
              <a:t>4</a:t>
            </a:r>
            <a:r>
              <a:rPr lang="en-US"/>
              <a:t> GAPS</a:t>
            </a:r>
            <a:endParaRPr/>
          </a:p>
          <a:p>
            <a:pPr marL="0" lvl="0" indent="0" algn="l" rtl="0">
              <a:lnSpc>
                <a:spcPct val="100000"/>
              </a:lnSpc>
              <a:spcBef>
                <a:spcPts val="1000"/>
              </a:spcBef>
              <a:spcAft>
                <a:spcPts val="0"/>
              </a:spcAft>
              <a:buClr>
                <a:schemeClr val="lt1"/>
              </a:buClr>
              <a:buSzPts val="1600"/>
              <a:buNone/>
            </a:pPr>
            <a:endParaRPr/>
          </a:p>
        </p:txBody>
      </p:sp>
      <p:sp>
        <p:nvSpPr>
          <p:cNvPr id="290" name="Google Shape;290;p2"/>
          <p:cNvSpPr txBox="1">
            <a:spLocks noGrp="1"/>
          </p:cNvSpPr>
          <p:nvPr>
            <p:ph type="body" idx="14"/>
          </p:nvPr>
        </p:nvSpPr>
        <p:spPr>
          <a:xfrm>
            <a:off x="9749912" y="2829576"/>
            <a:ext cx="2141126" cy="584775"/>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600"/>
              <a:buNone/>
            </a:pPr>
            <a:r>
              <a:rPr lang="en-US"/>
              <a:t>The case for Geo Obs. of GHG</a:t>
            </a:r>
            <a:endParaRPr/>
          </a:p>
        </p:txBody>
      </p:sp>
      <p:sp>
        <p:nvSpPr>
          <p:cNvPr id="291" name="Google Shape;291;p2"/>
          <p:cNvSpPr txBox="1">
            <a:spLocks noGrp="1"/>
          </p:cNvSpPr>
          <p:nvPr>
            <p:ph type="body" idx="15"/>
          </p:nvPr>
        </p:nvSpPr>
        <p:spPr>
          <a:xfrm>
            <a:off x="8857073" y="2492838"/>
            <a:ext cx="830131" cy="769441"/>
          </a:xfrm>
          <a:prstGeom prst="rect">
            <a:avLst/>
          </a:prstGeom>
          <a:noFill/>
          <a:ln>
            <a:noFill/>
          </a:ln>
        </p:spPr>
        <p:txBody>
          <a:bodyPr spcFirstLastPara="1" wrap="square" lIns="91425" tIns="45700" rIns="91425" bIns="45700" anchor="t" anchorCtr="0">
            <a:spAutoFit/>
          </a:bodyPr>
          <a:lstStyle/>
          <a:p>
            <a:pPr marL="0" lvl="0" indent="0" algn="r" rtl="0">
              <a:lnSpc>
                <a:spcPct val="100000"/>
              </a:lnSpc>
              <a:spcBef>
                <a:spcPts val="0"/>
              </a:spcBef>
              <a:spcAft>
                <a:spcPts val="0"/>
              </a:spcAft>
              <a:buClr>
                <a:schemeClr val="lt1"/>
              </a:buClr>
              <a:buSzPts val="4400"/>
              <a:buNone/>
            </a:pPr>
            <a:r>
              <a:rPr lang="en-US"/>
              <a:t>04</a:t>
            </a:r>
            <a:endParaRPr/>
          </a:p>
        </p:txBody>
      </p:sp>
      <p:sp>
        <p:nvSpPr>
          <p:cNvPr id="292" name="Google Shape;292;p2"/>
          <p:cNvSpPr txBox="1">
            <a:spLocks noGrp="1"/>
          </p:cNvSpPr>
          <p:nvPr>
            <p:ph type="body" idx="16"/>
          </p:nvPr>
        </p:nvSpPr>
        <p:spPr>
          <a:xfrm>
            <a:off x="6775339" y="3535322"/>
            <a:ext cx="2202542" cy="95923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600"/>
              <a:buNone/>
            </a:pPr>
            <a:r>
              <a:rPr lang="en-US"/>
              <a:t>COMMERCIAL DATA</a:t>
            </a:r>
            <a:endParaRPr/>
          </a:p>
          <a:p>
            <a:pPr marL="0" lvl="0" indent="0" algn="l" rtl="0">
              <a:lnSpc>
                <a:spcPct val="100000"/>
              </a:lnSpc>
              <a:spcBef>
                <a:spcPts val="1000"/>
              </a:spcBef>
              <a:spcAft>
                <a:spcPts val="0"/>
              </a:spcAft>
              <a:buClr>
                <a:schemeClr val="lt1"/>
              </a:buClr>
              <a:buSzPts val="1600"/>
              <a:buNone/>
            </a:pPr>
            <a:endParaRPr/>
          </a:p>
        </p:txBody>
      </p:sp>
      <p:sp>
        <p:nvSpPr>
          <p:cNvPr id="293" name="Google Shape;293;p2"/>
          <p:cNvSpPr txBox="1">
            <a:spLocks noGrp="1"/>
          </p:cNvSpPr>
          <p:nvPr>
            <p:ph type="body" idx="17"/>
          </p:nvPr>
        </p:nvSpPr>
        <p:spPr>
          <a:xfrm>
            <a:off x="6775327" y="3981244"/>
            <a:ext cx="2080200" cy="5850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600"/>
              <a:buNone/>
            </a:pPr>
            <a:r>
              <a:rPr lang="en-US"/>
              <a:t>Opportunities and Limitations</a:t>
            </a:r>
            <a:endParaRPr/>
          </a:p>
        </p:txBody>
      </p:sp>
      <p:sp>
        <p:nvSpPr>
          <p:cNvPr id="294" name="Google Shape;294;p2"/>
          <p:cNvSpPr txBox="1">
            <a:spLocks noGrp="1"/>
          </p:cNvSpPr>
          <p:nvPr>
            <p:ph type="body" idx="18"/>
          </p:nvPr>
        </p:nvSpPr>
        <p:spPr>
          <a:xfrm>
            <a:off x="5882500" y="3448131"/>
            <a:ext cx="830131" cy="769441"/>
          </a:xfrm>
          <a:prstGeom prst="rect">
            <a:avLst/>
          </a:prstGeom>
          <a:noFill/>
          <a:ln>
            <a:noFill/>
          </a:ln>
        </p:spPr>
        <p:txBody>
          <a:bodyPr spcFirstLastPara="1" wrap="square" lIns="91425" tIns="45700" rIns="91425" bIns="45700" anchor="t" anchorCtr="0">
            <a:spAutoFit/>
          </a:bodyPr>
          <a:lstStyle/>
          <a:p>
            <a:pPr marL="0" lvl="0" indent="0" algn="r" rtl="0">
              <a:lnSpc>
                <a:spcPct val="100000"/>
              </a:lnSpc>
              <a:spcBef>
                <a:spcPts val="0"/>
              </a:spcBef>
              <a:spcAft>
                <a:spcPts val="0"/>
              </a:spcAft>
              <a:buClr>
                <a:schemeClr val="lt1"/>
              </a:buClr>
              <a:buSzPts val="4400"/>
              <a:buNone/>
            </a:pPr>
            <a:r>
              <a:rPr lang="en-US"/>
              <a:t>05</a:t>
            </a:r>
            <a:endParaRPr/>
          </a:p>
        </p:txBody>
      </p:sp>
      <p:sp>
        <p:nvSpPr>
          <p:cNvPr id="295" name="Google Shape;295;p2"/>
          <p:cNvSpPr txBox="1">
            <a:spLocks noGrp="1"/>
          </p:cNvSpPr>
          <p:nvPr>
            <p:ph type="body" idx="19"/>
          </p:nvPr>
        </p:nvSpPr>
        <p:spPr>
          <a:xfrm>
            <a:off x="9810962" y="3601096"/>
            <a:ext cx="2080076" cy="713016"/>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600"/>
              <a:buNone/>
            </a:pPr>
            <a:r>
              <a:rPr lang="en-US"/>
              <a:t>GROUND TRUTH</a:t>
            </a:r>
            <a:endParaRPr/>
          </a:p>
          <a:p>
            <a:pPr marL="0" lvl="0" indent="0" algn="l" rtl="0">
              <a:lnSpc>
                <a:spcPct val="100000"/>
              </a:lnSpc>
              <a:spcBef>
                <a:spcPts val="1000"/>
              </a:spcBef>
              <a:spcAft>
                <a:spcPts val="0"/>
              </a:spcAft>
              <a:buClr>
                <a:schemeClr val="lt1"/>
              </a:buClr>
              <a:buSzPts val="1600"/>
              <a:buNone/>
            </a:pPr>
            <a:endParaRPr/>
          </a:p>
        </p:txBody>
      </p:sp>
      <p:sp>
        <p:nvSpPr>
          <p:cNvPr id="296" name="Google Shape;296;p2"/>
          <p:cNvSpPr txBox="1">
            <a:spLocks noGrp="1"/>
          </p:cNvSpPr>
          <p:nvPr>
            <p:ph type="body" idx="20"/>
          </p:nvPr>
        </p:nvSpPr>
        <p:spPr>
          <a:xfrm>
            <a:off x="9810961" y="3850643"/>
            <a:ext cx="2293525" cy="107721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600"/>
              <a:buNone/>
            </a:pPr>
            <a:r>
              <a:rPr lang="en-US"/>
              <a:t>Strengthening ground-based monitoring in the global South</a:t>
            </a:r>
            <a:endParaRPr/>
          </a:p>
        </p:txBody>
      </p:sp>
      <p:sp>
        <p:nvSpPr>
          <p:cNvPr id="297" name="Google Shape;297;p2"/>
          <p:cNvSpPr txBox="1">
            <a:spLocks noGrp="1"/>
          </p:cNvSpPr>
          <p:nvPr>
            <p:ph type="body" idx="21"/>
          </p:nvPr>
        </p:nvSpPr>
        <p:spPr>
          <a:xfrm>
            <a:off x="8918123" y="3513905"/>
            <a:ext cx="830131" cy="769441"/>
          </a:xfrm>
          <a:prstGeom prst="rect">
            <a:avLst/>
          </a:prstGeom>
          <a:noFill/>
          <a:ln>
            <a:noFill/>
          </a:ln>
        </p:spPr>
        <p:txBody>
          <a:bodyPr spcFirstLastPara="1" wrap="square" lIns="91425" tIns="45700" rIns="91425" bIns="45700" anchor="t" anchorCtr="0">
            <a:spAutoFit/>
          </a:bodyPr>
          <a:lstStyle/>
          <a:p>
            <a:pPr marL="0" lvl="0" indent="0" algn="r" rtl="0">
              <a:lnSpc>
                <a:spcPct val="100000"/>
              </a:lnSpc>
              <a:spcBef>
                <a:spcPts val="0"/>
              </a:spcBef>
              <a:spcAft>
                <a:spcPts val="0"/>
              </a:spcAft>
              <a:buClr>
                <a:schemeClr val="lt1"/>
              </a:buClr>
              <a:buSzPts val="4400"/>
              <a:buNone/>
            </a:pPr>
            <a:r>
              <a:rPr lang="en-US"/>
              <a:t>06</a:t>
            </a:r>
            <a:endParaRPr/>
          </a:p>
        </p:txBody>
      </p:sp>
      <p:sp>
        <p:nvSpPr>
          <p:cNvPr id="298" name="Google Shape;298;p2"/>
          <p:cNvSpPr txBox="1">
            <a:spLocks noGrp="1"/>
          </p:cNvSpPr>
          <p:nvPr>
            <p:ph type="body" idx="22"/>
          </p:nvPr>
        </p:nvSpPr>
        <p:spPr>
          <a:xfrm>
            <a:off x="5278089" y="321942"/>
            <a:ext cx="6307359" cy="95410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B096CB"/>
              </a:buClr>
              <a:buSzPts val="2800"/>
              <a:buNone/>
            </a:pPr>
            <a:r>
              <a:rPr lang="en-US" sz="2800"/>
              <a:t>Outline of White Paper and this Presentation</a:t>
            </a:r>
            <a:endParaRPr/>
          </a:p>
        </p:txBody>
      </p:sp>
      <p:sp>
        <p:nvSpPr>
          <p:cNvPr id="299" name="Google Shape;299;p2"/>
          <p:cNvSpPr txBox="1"/>
          <p:nvPr/>
        </p:nvSpPr>
        <p:spPr>
          <a:xfrm>
            <a:off x="6715582" y="4767291"/>
            <a:ext cx="2537700" cy="95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a:solidFill>
                  <a:schemeClr val="lt1"/>
                </a:solidFill>
              </a:rPr>
              <a:t>SYNERGISTIC</a:t>
            </a:r>
            <a:r>
              <a:rPr lang="en-US" sz="1600" b="1">
                <a:solidFill>
                  <a:schemeClr val="lt1"/>
                </a:solidFill>
                <a:latin typeface="Arial"/>
                <a:ea typeface="Arial"/>
                <a:cs typeface="Arial"/>
                <a:sym typeface="Arial"/>
              </a:rPr>
              <a:t> BENEFITS</a:t>
            </a:r>
            <a:endParaRPr/>
          </a:p>
          <a:p>
            <a:pPr marL="0" marR="0" lvl="0" indent="0" algn="l" rtl="0">
              <a:lnSpc>
                <a:spcPct val="100000"/>
              </a:lnSpc>
              <a:spcBef>
                <a:spcPts val="1000"/>
              </a:spcBef>
              <a:spcAft>
                <a:spcPts val="0"/>
              </a:spcAft>
              <a:buClr>
                <a:schemeClr val="lt1"/>
              </a:buClr>
              <a:buSzPts val="1600"/>
              <a:buFont typeface="Arial"/>
              <a:buNone/>
            </a:pPr>
            <a:endParaRPr sz="1600" b="1">
              <a:solidFill>
                <a:schemeClr val="lt1"/>
              </a:solidFill>
              <a:latin typeface="Arial"/>
              <a:ea typeface="Arial"/>
              <a:cs typeface="Arial"/>
              <a:sym typeface="Arial"/>
            </a:endParaRPr>
          </a:p>
        </p:txBody>
      </p:sp>
      <p:sp>
        <p:nvSpPr>
          <p:cNvPr id="300" name="Google Shape;300;p2"/>
          <p:cNvSpPr txBox="1"/>
          <p:nvPr/>
        </p:nvSpPr>
        <p:spPr>
          <a:xfrm>
            <a:off x="6759126" y="5348588"/>
            <a:ext cx="24507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0">
                <a:solidFill>
                  <a:schemeClr val="lt1"/>
                </a:solidFill>
                <a:latin typeface="Arial"/>
                <a:ea typeface="Arial"/>
                <a:cs typeface="Arial"/>
                <a:sym typeface="Arial"/>
              </a:rPr>
              <a:t>Integrated Observations plus Modeling</a:t>
            </a:r>
            <a:endParaRPr/>
          </a:p>
        </p:txBody>
      </p:sp>
      <p:sp>
        <p:nvSpPr>
          <p:cNvPr id="301" name="Google Shape;301;p2"/>
          <p:cNvSpPr txBox="1"/>
          <p:nvPr/>
        </p:nvSpPr>
        <p:spPr>
          <a:xfrm>
            <a:off x="5909888" y="4680100"/>
            <a:ext cx="830131" cy="76944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4400"/>
              <a:buFont typeface="Arial"/>
              <a:buNone/>
            </a:pPr>
            <a:r>
              <a:rPr lang="en-US" sz="4400" b="1">
                <a:solidFill>
                  <a:schemeClr val="lt1"/>
                </a:solidFill>
                <a:latin typeface="Arial"/>
                <a:ea typeface="Arial"/>
                <a:cs typeface="Arial"/>
                <a:sym typeface="Arial"/>
              </a:rPr>
              <a:t>07</a:t>
            </a:r>
            <a:endParaRPr/>
          </a:p>
        </p:txBody>
      </p:sp>
      <p:sp>
        <p:nvSpPr>
          <p:cNvPr id="302" name="Google Shape;302;p2"/>
          <p:cNvSpPr txBox="1"/>
          <p:nvPr/>
        </p:nvSpPr>
        <p:spPr>
          <a:xfrm>
            <a:off x="9963362" y="4876620"/>
            <a:ext cx="2080076" cy="7130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a:solidFill>
                  <a:schemeClr val="lt1"/>
                </a:solidFill>
                <a:latin typeface="Arial"/>
                <a:ea typeface="Arial"/>
                <a:cs typeface="Arial"/>
                <a:sym typeface="Arial"/>
              </a:rPr>
              <a:t>A CALL TO ACTION</a:t>
            </a:r>
            <a:endParaRPr/>
          </a:p>
          <a:p>
            <a:pPr marL="0" marR="0" lvl="0" indent="0" algn="l" rtl="0">
              <a:lnSpc>
                <a:spcPct val="100000"/>
              </a:lnSpc>
              <a:spcBef>
                <a:spcPts val="1000"/>
              </a:spcBef>
              <a:spcAft>
                <a:spcPts val="0"/>
              </a:spcAft>
              <a:buClr>
                <a:schemeClr val="lt1"/>
              </a:buClr>
              <a:buSzPts val="1600"/>
              <a:buFont typeface="Arial"/>
              <a:buNone/>
            </a:pPr>
            <a:endParaRPr sz="1600" b="1">
              <a:solidFill>
                <a:schemeClr val="lt1"/>
              </a:solidFill>
              <a:latin typeface="Arial"/>
              <a:ea typeface="Arial"/>
              <a:cs typeface="Arial"/>
              <a:sym typeface="Arial"/>
            </a:endParaRPr>
          </a:p>
        </p:txBody>
      </p:sp>
      <p:sp>
        <p:nvSpPr>
          <p:cNvPr id="303" name="Google Shape;303;p2"/>
          <p:cNvSpPr txBox="1"/>
          <p:nvPr/>
        </p:nvSpPr>
        <p:spPr>
          <a:xfrm>
            <a:off x="9856642" y="5485454"/>
            <a:ext cx="22935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0">
                <a:solidFill>
                  <a:schemeClr val="lt1"/>
                </a:solidFill>
                <a:latin typeface="Arial"/>
                <a:ea typeface="Arial"/>
                <a:cs typeface="Arial"/>
                <a:sym typeface="Arial"/>
              </a:rPr>
              <a:t>Case for improved atmos. composition observations</a:t>
            </a:r>
            <a:endParaRPr/>
          </a:p>
        </p:txBody>
      </p:sp>
      <p:sp>
        <p:nvSpPr>
          <p:cNvPr id="304" name="Google Shape;304;p2"/>
          <p:cNvSpPr txBox="1"/>
          <p:nvPr/>
        </p:nvSpPr>
        <p:spPr>
          <a:xfrm>
            <a:off x="9070523" y="4789429"/>
            <a:ext cx="830131" cy="76944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4400"/>
              <a:buFont typeface="Arial"/>
              <a:buNone/>
            </a:pPr>
            <a:r>
              <a:rPr lang="en-US" sz="4400" b="1">
                <a:solidFill>
                  <a:schemeClr val="lt1"/>
                </a:solidFill>
                <a:latin typeface="Arial"/>
                <a:ea typeface="Arial"/>
                <a:cs typeface="Arial"/>
                <a:sym typeface="Arial"/>
              </a:rPr>
              <a:t>08</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
          <p:cNvSpPr txBox="1">
            <a:spLocks noGrp="1"/>
          </p:cNvSpPr>
          <p:nvPr>
            <p:ph type="title"/>
          </p:nvPr>
        </p:nvSpPr>
        <p:spPr>
          <a:xfrm>
            <a:off x="681228" y="729816"/>
            <a:ext cx="10829400" cy="15885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FFC000"/>
              </a:buClr>
              <a:buSzPts val="3600"/>
              <a:buFont typeface="Arial"/>
              <a:buNone/>
            </a:pPr>
            <a:r>
              <a:rPr lang="en-US">
                <a:solidFill>
                  <a:srgbClr val="FFC000"/>
                </a:solidFill>
              </a:rPr>
              <a:t>Action: White paper expanding  current Geo AC-VC observations to the Middle East, Africa, South America and the Oceania Region and adding GHGs</a:t>
            </a:r>
            <a:endParaRPr/>
          </a:p>
        </p:txBody>
      </p:sp>
      <p:sp>
        <p:nvSpPr>
          <p:cNvPr id="311" name="Google Shape;311;p3"/>
          <p:cNvSpPr txBox="1">
            <a:spLocks noGrp="1"/>
          </p:cNvSpPr>
          <p:nvPr>
            <p:ph type="body" idx="1"/>
          </p:nvPr>
        </p:nvSpPr>
        <p:spPr>
          <a:xfrm>
            <a:off x="681228" y="2631920"/>
            <a:ext cx="10829400" cy="28836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2400"/>
              <a:buNone/>
            </a:pPr>
            <a:r>
              <a:rPr lang="en-US" sz="2400"/>
              <a:t>In 2024, the CEOS Atmospheric Composition Virtual Constellation (AC-VC) commissioned a team to work on a White Paper that calls for global coverage of air quality and greenhouse gas observations and complements the current virtual constellation of GEMS, TEMPO and Sentinel 4</a:t>
            </a:r>
            <a:endParaRPr/>
          </a:p>
          <a:p>
            <a:pPr marL="0" lvl="0" indent="0" algn="l" rtl="0">
              <a:lnSpc>
                <a:spcPct val="100000"/>
              </a:lnSpc>
              <a:spcBef>
                <a:spcPts val="1600"/>
              </a:spcBef>
              <a:spcAft>
                <a:spcPts val="0"/>
              </a:spcAft>
              <a:buClr>
                <a:schemeClr val="lt1"/>
              </a:buClr>
              <a:buSzPts val="2400"/>
              <a:buNone/>
            </a:pPr>
            <a:r>
              <a:rPr lang="en-US" sz="2400"/>
              <a:t>A small team has been meeting bi-weekly to develop this white paper and submit a draft to the CEOS Strategic Implementation Team (SIT) at its October 2025 Meeting with a finalized White Paper by December 31, 2025</a:t>
            </a:r>
            <a:endParaRPr/>
          </a:p>
        </p:txBody>
      </p:sp>
      <p:sp>
        <p:nvSpPr>
          <p:cNvPr id="312" name="Google Shape;312;p3"/>
          <p:cNvSpPr txBox="1">
            <a:spLocks noGrp="1"/>
          </p:cNvSpPr>
          <p:nvPr>
            <p:ph type="body" idx="2"/>
          </p:nvPr>
        </p:nvSpPr>
        <p:spPr>
          <a:xfrm>
            <a:off x="630275" y="77285"/>
            <a:ext cx="9845568" cy="338554"/>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600"/>
              <a:buNone/>
            </a:pPr>
            <a:r>
              <a:rPr lang="en-US"/>
              <a:t>Expanding Geostationary Atmospheric Composition Satellite Constellation: Towards Global Coverage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
          <p:cNvSpPr txBox="1">
            <a:spLocks noGrp="1"/>
          </p:cNvSpPr>
          <p:nvPr>
            <p:ph type="body" idx="8"/>
          </p:nvPr>
        </p:nvSpPr>
        <p:spPr>
          <a:xfrm>
            <a:off x="630275" y="77285"/>
            <a:ext cx="9964838" cy="34015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600"/>
              <a:buNone/>
            </a:pPr>
            <a:r>
              <a:rPr lang="en-US"/>
              <a:t>Expanding Geostationary Atmospheric Composition Satellite Constellation: Towards Global Coverage  </a:t>
            </a:r>
            <a:endParaRPr/>
          </a:p>
        </p:txBody>
      </p:sp>
      <p:sp>
        <p:nvSpPr>
          <p:cNvPr id="319" name="Google Shape;319;p4"/>
          <p:cNvSpPr txBox="1">
            <a:spLocks noGrp="1"/>
          </p:cNvSpPr>
          <p:nvPr>
            <p:ph type="body" idx="1"/>
          </p:nvPr>
        </p:nvSpPr>
        <p:spPr>
          <a:xfrm>
            <a:off x="351754" y="856830"/>
            <a:ext cx="10521880" cy="1446550"/>
          </a:xfrm>
          <a:prstGeom prst="rect">
            <a:avLst/>
          </a:prstGeom>
          <a:noFill/>
          <a:ln>
            <a:noFill/>
          </a:ln>
        </p:spPr>
        <p:txBody>
          <a:bodyPr spcFirstLastPara="1" wrap="square" lIns="91425" tIns="45700" rIns="91425" bIns="45700" anchor="t" anchorCtr="0">
            <a:spAutoFit/>
          </a:bodyPr>
          <a:lstStyle/>
          <a:p>
            <a:pPr marL="0" lvl="0" indent="0" algn="ctr" rtl="0">
              <a:lnSpc>
                <a:spcPct val="100000"/>
              </a:lnSpc>
              <a:spcBef>
                <a:spcPts val="0"/>
              </a:spcBef>
              <a:spcAft>
                <a:spcPts val="0"/>
              </a:spcAft>
              <a:buClr>
                <a:schemeClr val="lt1"/>
              </a:buClr>
              <a:buSzPts val="4400"/>
              <a:buNone/>
            </a:pPr>
            <a:r>
              <a:rPr lang="en-US"/>
              <a:t>The Challenge – Addressing the Gap in Observations</a:t>
            </a:r>
            <a:endParaRPr/>
          </a:p>
        </p:txBody>
      </p:sp>
      <p:sp>
        <p:nvSpPr>
          <p:cNvPr id="320" name="Google Shape;320;p4"/>
          <p:cNvSpPr txBox="1"/>
          <p:nvPr/>
        </p:nvSpPr>
        <p:spPr>
          <a:xfrm>
            <a:off x="0" y="2742767"/>
            <a:ext cx="11887200" cy="3478500"/>
          </a:xfrm>
          <a:prstGeom prst="rect">
            <a:avLst/>
          </a:prstGeom>
          <a:noFill/>
          <a:ln>
            <a:noFill/>
          </a:ln>
        </p:spPr>
        <p:txBody>
          <a:bodyPr spcFirstLastPara="1" wrap="square" lIns="91425" tIns="45700" rIns="91425" bIns="45700" anchor="t" anchorCtr="0">
            <a:spAutoFit/>
          </a:bodyPr>
          <a:lstStyle/>
          <a:p>
            <a:pPr marL="914400" marR="0" lvl="1" indent="-457200" algn="l" rtl="0">
              <a:spcBef>
                <a:spcPts val="0"/>
              </a:spcBef>
              <a:spcAft>
                <a:spcPts val="0"/>
              </a:spcAft>
              <a:buClr>
                <a:schemeClr val="lt1"/>
              </a:buClr>
              <a:buSzPts val="1000"/>
              <a:buFont typeface="Noto Sans Symbols"/>
              <a:buChar char="▪"/>
            </a:pPr>
            <a:r>
              <a:rPr lang="en-US" sz="2400" b="0" i="0" u="none" strike="noStrike" cap="none">
                <a:solidFill>
                  <a:schemeClr val="lt1"/>
                </a:solidFill>
                <a:latin typeface="Arial"/>
                <a:ea typeface="Arial"/>
                <a:cs typeface="Arial"/>
                <a:sym typeface="Arial"/>
              </a:rPr>
              <a:t>Atmospheric composition is rapidly changing, driven by human activities.</a:t>
            </a:r>
            <a:endParaRPr sz="2400" b="0" i="0" u="none" strike="noStrike" cap="none">
              <a:solidFill>
                <a:schemeClr val="lt1"/>
              </a:solidFill>
              <a:latin typeface="Arial"/>
              <a:ea typeface="Arial"/>
              <a:cs typeface="Arial"/>
              <a:sym typeface="Arial"/>
            </a:endParaRPr>
          </a:p>
          <a:p>
            <a:pPr marL="914400" marR="0" lvl="1" indent="-457200" algn="l" rtl="0">
              <a:spcBef>
                <a:spcPts val="0"/>
              </a:spcBef>
              <a:spcAft>
                <a:spcPts val="0"/>
              </a:spcAft>
              <a:buClr>
                <a:schemeClr val="lt1"/>
              </a:buClr>
              <a:buSzPts val="1000"/>
              <a:buFont typeface="Noto Sans Symbols"/>
              <a:buChar char="▪"/>
            </a:pPr>
            <a:r>
              <a:rPr lang="en-US" sz="2400" b="0" i="0" u="none" strike="noStrike" cap="none">
                <a:solidFill>
                  <a:schemeClr val="lt1"/>
                </a:solidFill>
                <a:latin typeface="Arial"/>
                <a:ea typeface="Arial"/>
                <a:cs typeface="Arial"/>
                <a:sym typeface="Arial"/>
              </a:rPr>
              <a:t>Changes impact climate, air quality, and human health.</a:t>
            </a:r>
            <a:endParaRPr sz="2400" b="0" i="0" u="none" strike="noStrike" cap="none">
              <a:solidFill>
                <a:schemeClr val="lt1"/>
              </a:solidFill>
              <a:latin typeface="Arial"/>
              <a:ea typeface="Arial"/>
              <a:cs typeface="Arial"/>
              <a:sym typeface="Arial"/>
            </a:endParaRPr>
          </a:p>
          <a:p>
            <a:pPr marL="914400" marR="0" lvl="1" indent="-457200" algn="l" rtl="0">
              <a:spcBef>
                <a:spcPts val="0"/>
              </a:spcBef>
              <a:spcAft>
                <a:spcPts val="0"/>
              </a:spcAft>
              <a:buClr>
                <a:schemeClr val="lt1"/>
              </a:buClr>
              <a:buSzPts val="1000"/>
              <a:buFont typeface="Noto Sans Symbols"/>
              <a:buChar char="▪"/>
            </a:pPr>
            <a:r>
              <a:rPr lang="en-US" sz="2400" b="0" i="0" u="none" strike="noStrike" cap="none">
                <a:solidFill>
                  <a:schemeClr val="lt1"/>
                </a:solidFill>
                <a:latin typeface="Arial"/>
                <a:ea typeface="Arial"/>
                <a:cs typeface="Arial"/>
                <a:sym typeface="Arial"/>
              </a:rPr>
              <a:t>Accurate monitoring is essential for effective mitigation and adaptation.</a:t>
            </a:r>
            <a:endParaRPr/>
          </a:p>
          <a:p>
            <a:pPr marL="914400" marR="0" lvl="1" indent="-457200" algn="l" rtl="0">
              <a:spcBef>
                <a:spcPts val="0"/>
              </a:spcBef>
              <a:spcAft>
                <a:spcPts val="0"/>
              </a:spcAft>
              <a:buClr>
                <a:schemeClr val="lt1"/>
              </a:buClr>
              <a:buSzPts val="1000"/>
              <a:buFont typeface="Noto Sans Symbols"/>
              <a:buChar char="▪"/>
            </a:pPr>
            <a:r>
              <a:rPr lang="en-US" sz="2400" b="0" i="0" u="none" strike="noStrike" cap="none">
                <a:solidFill>
                  <a:schemeClr val="lt1"/>
                </a:solidFill>
                <a:latin typeface="Arial"/>
                <a:ea typeface="Arial"/>
                <a:cs typeface="Arial"/>
                <a:sym typeface="Arial"/>
              </a:rPr>
              <a:t>Evaluate the effects of regulations and mitigation strategies on air quality and GHG globally</a:t>
            </a:r>
            <a:endParaRPr sz="2400" b="0" i="0" u="none" strike="noStrike" cap="none">
              <a:solidFill>
                <a:schemeClr val="lt1"/>
              </a:solidFill>
              <a:latin typeface="Arial"/>
              <a:ea typeface="Arial"/>
              <a:cs typeface="Arial"/>
              <a:sym typeface="Arial"/>
            </a:endParaRPr>
          </a:p>
          <a:p>
            <a:pPr marL="914400" marR="0" lvl="1" indent="-546100" algn="l" rtl="0">
              <a:spcBef>
                <a:spcPts val="0"/>
              </a:spcBef>
              <a:spcAft>
                <a:spcPts val="0"/>
              </a:spcAft>
              <a:buClr>
                <a:schemeClr val="lt1"/>
              </a:buClr>
              <a:buSzPts val="2400"/>
              <a:buChar char="▪"/>
            </a:pPr>
            <a:r>
              <a:rPr lang="en-US" sz="2400">
                <a:solidFill>
                  <a:schemeClr val="lt1"/>
                </a:solidFill>
              </a:rPr>
              <a:t>Establish geostationary satellites for measurements of CO</a:t>
            </a:r>
            <a:r>
              <a:rPr lang="en-US" sz="2400" baseline="-25000">
                <a:solidFill>
                  <a:schemeClr val="lt1"/>
                </a:solidFill>
              </a:rPr>
              <a:t>2</a:t>
            </a:r>
            <a:r>
              <a:rPr lang="en-US" sz="2400">
                <a:solidFill>
                  <a:schemeClr val="lt1"/>
                </a:solidFill>
              </a:rPr>
              <a:t> and CH</a:t>
            </a:r>
            <a:r>
              <a:rPr lang="en-US" sz="2400" baseline="-25000">
                <a:solidFill>
                  <a:schemeClr val="lt1"/>
                </a:solidFill>
              </a:rPr>
              <a:t>4</a:t>
            </a:r>
            <a:endParaRPr sz="2400" baseline="-25000">
              <a:solidFill>
                <a:schemeClr val="lt1"/>
              </a:solidFill>
            </a:endParaRPr>
          </a:p>
          <a:p>
            <a:pPr marL="914400" marR="0" lvl="1" indent="-457200" algn="l" rtl="0">
              <a:spcBef>
                <a:spcPts val="0"/>
              </a:spcBef>
              <a:spcAft>
                <a:spcPts val="0"/>
              </a:spcAft>
              <a:buClr>
                <a:schemeClr val="lt1"/>
              </a:buClr>
              <a:buSzPts val="1000"/>
              <a:buFont typeface="Noto Sans Symbols"/>
              <a:buChar char="▪"/>
            </a:pPr>
            <a:r>
              <a:rPr lang="en-US" sz="2400" b="0" i="0" u="none" strike="noStrike" cap="none">
                <a:solidFill>
                  <a:schemeClr val="lt1"/>
                </a:solidFill>
                <a:latin typeface="Arial"/>
                <a:ea typeface="Arial"/>
                <a:cs typeface="Arial"/>
                <a:sym typeface="Arial"/>
              </a:rPr>
              <a:t>Many parts of the Global South and highly populated regions of the Global North are not covered by the current constellation of geostationary satellites</a:t>
            </a:r>
            <a:endParaRPr/>
          </a:p>
          <a:p>
            <a:pPr marL="457200" marR="0" lvl="1" indent="0" algn="l" rtl="0">
              <a:spcBef>
                <a:spcPts val="0"/>
              </a:spcBef>
              <a:spcAft>
                <a:spcPts val="0"/>
              </a:spcAft>
              <a:buNone/>
            </a:pPr>
            <a:endParaRPr sz="2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
          <p:cNvSpPr txBox="1">
            <a:spLocks noGrp="1"/>
          </p:cNvSpPr>
          <p:nvPr>
            <p:ph type="title"/>
          </p:nvPr>
        </p:nvSpPr>
        <p:spPr>
          <a:xfrm>
            <a:off x="2788213" y="692633"/>
            <a:ext cx="6481488" cy="59093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lt1"/>
              </a:buClr>
              <a:buSzPts val="3600"/>
              <a:buFont typeface="Arial"/>
              <a:buNone/>
            </a:pPr>
            <a:r>
              <a:rPr lang="en-US"/>
              <a:t>The Current Landscape</a:t>
            </a:r>
            <a:endParaRPr/>
          </a:p>
        </p:txBody>
      </p:sp>
      <p:sp>
        <p:nvSpPr>
          <p:cNvPr id="327" name="Google Shape;327;p5"/>
          <p:cNvSpPr txBox="1">
            <a:spLocks noGrp="1"/>
          </p:cNvSpPr>
          <p:nvPr>
            <p:ph type="body" idx="1"/>
          </p:nvPr>
        </p:nvSpPr>
        <p:spPr>
          <a:xfrm>
            <a:off x="4900478" y="1283564"/>
            <a:ext cx="6959290" cy="4593565"/>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2800"/>
              <a:buNone/>
            </a:pPr>
            <a:endParaRPr sz="2800">
              <a:latin typeface="Arial"/>
              <a:ea typeface="Arial"/>
              <a:cs typeface="Arial"/>
              <a:sym typeface="Arial"/>
            </a:endParaRPr>
          </a:p>
          <a:p>
            <a:pPr marL="742950" marR="0" lvl="1" indent="-285750" algn="l" rtl="0">
              <a:lnSpc>
                <a:spcPct val="100000"/>
              </a:lnSpc>
              <a:spcBef>
                <a:spcPts val="500"/>
              </a:spcBef>
              <a:spcAft>
                <a:spcPts val="0"/>
              </a:spcAft>
              <a:buClr>
                <a:schemeClr val="lt1"/>
              </a:buClr>
              <a:buSzPts val="1000"/>
              <a:buFont typeface="Courier New"/>
              <a:buChar char="o"/>
            </a:pPr>
            <a:r>
              <a:rPr lang="en-US" sz="2800">
                <a:latin typeface="Arial"/>
                <a:ea typeface="Arial"/>
                <a:cs typeface="Arial"/>
                <a:sym typeface="Arial"/>
              </a:rPr>
              <a:t>The CEOS Atmospheric Composition Virtual Constellation (AC-VC) provides valuable data.</a:t>
            </a:r>
            <a:endParaRPr sz="2800">
              <a:latin typeface="Arial"/>
              <a:ea typeface="Arial"/>
              <a:cs typeface="Arial"/>
              <a:sym typeface="Arial"/>
            </a:endParaRPr>
          </a:p>
          <a:p>
            <a:pPr marL="742950" marR="0" lvl="1" indent="-285750" algn="l" rtl="0">
              <a:lnSpc>
                <a:spcPct val="100000"/>
              </a:lnSpc>
              <a:spcBef>
                <a:spcPts val="500"/>
              </a:spcBef>
              <a:spcAft>
                <a:spcPts val="0"/>
              </a:spcAft>
              <a:buClr>
                <a:schemeClr val="lt1"/>
              </a:buClr>
              <a:buSzPts val="1000"/>
              <a:buFont typeface="Courier New"/>
              <a:buChar char="o"/>
            </a:pPr>
            <a:r>
              <a:rPr lang="en-US" sz="2800">
                <a:latin typeface="Arial"/>
                <a:ea typeface="Arial"/>
                <a:cs typeface="Arial"/>
                <a:sym typeface="Arial"/>
              </a:rPr>
              <a:t>Polar-orbiting satellites offer global coverage, but limited temporal resolution.</a:t>
            </a:r>
            <a:endParaRPr sz="2800">
              <a:latin typeface="Arial"/>
              <a:ea typeface="Arial"/>
              <a:cs typeface="Arial"/>
              <a:sym typeface="Arial"/>
            </a:endParaRPr>
          </a:p>
          <a:p>
            <a:pPr marL="742950" marR="0" lvl="1" indent="-285750" algn="l" rtl="0">
              <a:lnSpc>
                <a:spcPct val="100000"/>
              </a:lnSpc>
              <a:spcBef>
                <a:spcPts val="500"/>
              </a:spcBef>
              <a:spcAft>
                <a:spcPts val="0"/>
              </a:spcAft>
              <a:buClr>
                <a:schemeClr val="lt1"/>
              </a:buClr>
              <a:buSzPts val="1000"/>
              <a:buFont typeface="Courier New"/>
              <a:buChar char="o"/>
            </a:pPr>
            <a:r>
              <a:rPr lang="en-US" sz="2800">
                <a:latin typeface="Arial"/>
                <a:ea typeface="Arial"/>
                <a:cs typeface="Arial"/>
                <a:sym typeface="Arial"/>
              </a:rPr>
              <a:t>Gaps remain in observing diurnal cycles, rapidly changing events, and specific pollutants.</a:t>
            </a:r>
            <a:endParaRPr sz="2800">
              <a:latin typeface="Arial"/>
              <a:ea typeface="Arial"/>
              <a:cs typeface="Arial"/>
              <a:sym typeface="Arial"/>
            </a:endParaRPr>
          </a:p>
        </p:txBody>
      </p:sp>
      <p:pic>
        <p:nvPicPr>
          <p:cNvPr id="328" name="Google Shape;328;p5"/>
          <p:cNvPicPr preferRelativeResize="0"/>
          <p:nvPr/>
        </p:nvPicPr>
        <p:blipFill rotWithShape="1">
          <a:blip r:embed="rId3">
            <a:alphaModFix/>
          </a:blip>
          <a:srcRect/>
          <a:stretch/>
        </p:blipFill>
        <p:spPr>
          <a:xfrm>
            <a:off x="76200" y="1745436"/>
            <a:ext cx="5280508" cy="3942132"/>
          </a:xfrm>
          <a:prstGeom prst="rect">
            <a:avLst/>
          </a:prstGeom>
          <a:noFill/>
          <a:ln>
            <a:noFill/>
          </a:ln>
        </p:spPr>
      </p:pic>
      <p:sp>
        <p:nvSpPr>
          <p:cNvPr id="329" name="Google Shape;329;p5"/>
          <p:cNvSpPr txBox="1"/>
          <p:nvPr/>
        </p:nvSpPr>
        <p:spPr>
          <a:xfrm>
            <a:off x="465682" y="0"/>
            <a:ext cx="10552837" cy="3401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Expanding Geostationary Atmospheric Composition Satellite Constellation: Towards Global Coverage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
          <p:cNvSpPr txBox="1">
            <a:spLocks noGrp="1"/>
          </p:cNvSpPr>
          <p:nvPr>
            <p:ph type="title"/>
          </p:nvPr>
        </p:nvSpPr>
        <p:spPr>
          <a:xfrm>
            <a:off x="630275" y="364961"/>
            <a:ext cx="11238637" cy="86793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lt1"/>
              </a:buClr>
              <a:buSzPts val="2800"/>
              <a:buFont typeface="Arial"/>
              <a:buNone/>
            </a:pPr>
            <a:r>
              <a:rPr lang="en-US" sz="2800"/>
              <a:t>Closing the Gap: </a:t>
            </a:r>
            <a:r>
              <a:rPr lang="en-US" sz="2800">
                <a:solidFill>
                  <a:srgbClr val="F41DFF"/>
                </a:solidFill>
              </a:rPr>
              <a:t>The Global Geostationary Satellite Solution (hourly)</a:t>
            </a:r>
            <a:endParaRPr/>
          </a:p>
        </p:txBody>
      </p:sp>
      <p:pic>
        <p:nvPicPr>
          <p:cNvPr id="335" name="Google Shape;335;p6" descr="Afbeelding met monitor, foto, instellen, zitten&#10;&#10;Automatisch gegenereerde beschrijving"/>
          <p:cNvPicPr preferRelativeResize="0"/>
          <p:nvPr/>
        </p:nvPicPr>
        <p:blipFill rotWithShape="1">
          <a:blip r:embed="rId3">
            <a:alphaModFix/>
          </a:blip>
          <a:srcRect/>
          <a:stretch/>
        </p:blipFill>
        <p:spPr>
          <a:xfrm>
            <a:off x="630275" y="1365853"/>
            <a:ext cx="4953052" cy="3697672"/>
          </a:xfrm>
          <a:prstGeom prst="rect">
            <a:avLst/>
          </a:prstGeom>
          <a:noFill/>
          <a:ln>
            <a:noFill/>
          </a:ln>
        </p:spPr>
      </p:pic>
      <p:sp>
        <p:nvSpPr>
          <p:cNvPr id="336" name="Google Shape;336;p6"/>
          <p:cNvSpPr/>
          <p:nvPr/>
        </p:nvSpPr>
        <p:spPr>
          <a:xfrm>
            <a:off x="1645920" y="2971800"/>
            <a:ext cx="877824" cy="1380744"/>
          </a:xfrm>
          <a:prstGeom prst="rect">
            <a:avLst/>
          </a:prstGeom>
          <a:noFill/>
          <a:ln w="28575" cap="flat" cmpd="sng">
            <a:solidFill>
              <a:srgbClr val="F41D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6"/>
          <p:cNvSpPr/>
          <p:nvPr/>
        </p:nvSpPr>
        <p:spPr>
          <a:xfrm>
            <a:off x="2689451" y="2569464"/>
            <a:ext cx="1134000" cy="768000"/>
          </a:xfrm>
          <a:prstGeom prst="rect">
            <a:avLst/>
          </a:prstGeom>
          <a:noFill/>
          <a:ln w="28575" cap="flat" cmpd="sng">
            <a:solidFill>
              <a:srgbClr val="F41D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6"/>
          <p:cNvSpPr/>
          <p:nvPr/>
        </p:nvSpPr>
        <p:spPr>
          <a:xfrm>
            <a:off x="2959624" y="3255264"/>
            <a:ext cx="944863" cy="1097280"/>
          </a:xfrm>
          <a:prstGeom prst="rect">
            <a:avLst/>
          </a:prstGeom>
          <a:noFill/>
          <a:ln w="28575" cap="flat" cmpd="sng">
            <a:solidFill>
              <a:srgbClr val="F41D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6"/>
          <p:cNvSpPr/>
          <p:nvPr/>
        </p:nvSpPr>
        <p:spPr>
          <a:xfrm>
            <a:off x="4636008" y="3255264"/>
            <a:ext cx="947319" cy="896112"/>
          </a:xfrm>
          <a:prstGeom prst="rect">
            <a:avLst/>
          </a:prstGeom>
          <a:noFill/>
          <a:ln w="28575" cap="flat" cmpd="sng">
            <a:solidFill>
              <a:srgbClr val="F41D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6"/>
          <p:cNvSpPr txBox="1"/>
          <p:nvPr/>
        </p:nvSpPr>
        <p:spPr>
          <a:xfrm>
            <a:off x="1635253" y="3030023"/>
            <a:ext cx="875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Geo-SA</a:t>
            </a:r>
            <a:endParaRPr/>
          </a:p>
        </p:txBody>
      </p:sp>
      <p:sp>
        <p:nvSpPr>
          <p:cNvPr id="341" name="Google Shape;341;p6"/>
          <p:cNvSpPr txBox="1"/>
          <p:nvPr/>
        </p:nvSpPr>
        <p:spPr>
          <a:xfrm>
            <a:off x="2995538" y="3831210"/>
            <a:ext cx="7441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Geo-S</a:t>
            </a:r>
            <a:endParaRPr/>
          </a:p>
        </p:txBody>
      </p:sp>
      <p:sp>
        <p:nvSpPr>
          <p:cNvPr id="342" name="Google Shape;342;p6"/>
          <p:cNvSpPr txBox="1"/>
          <p:nvPr/>
        </p:nvSpPr>
        <p:spPr>
          <a:xfrm>
            <a:off x="2718862" y="2602468"/>
            <a:ext cx="1060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MEASMA</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Geo-N</a:t>
            </a:r>
            <a:endParaRPr/>
          </a:p>
        </p:txBody>
      </p:sp>
      <p:sp>
        <p:nvSpPr>
          <p:cNvPr id="343" name="Google Shape;343;p6"/>
          <p:cNvSpPr txBox="1"/>
          <p:nvPr/>
        </p:nvSpPr>
        <p:spPr>
          <a:xfrm>
            <a:off x="4615687" y="3214689"/>
            <a:ext cx="10210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Geo-AUS</a:t>
            </a:r>
            <a:endParaRPr/>
          </a:p>
        </p:txBody>
      </p:sp>
      <p:sp>
        <p:nvSpPr>
          <p:cNvPr id="344" name="Google Shape;344;p6"/>
          <p:cNvSpPr txBox="1"/>
          <p:nvPr/>
        </p:nvSpPr>
        <p:spPr>
          <a:xfrm>
            <a:off x="5765292" y="1475751"/>
            <a:ext cx="6103620" cy="3477875"/>
          </a:xfrm>
          <a:prstGeom prst="rect">
            <a:avLst/>
          </a:prstGeom>
          <a:noFill/>
          <a:ln>
            <a:noFill/>
          </a:ln>
        </p:spPr>
        <p:txBody>
          <a:bodyPr spcFirstLastPara="1" wrap="square" lIns="91425" tIns="45700" rIns="91425" bIns="45700" anchor="t" anchorCtr="0">
            <a:spAutoFit/>
          </a:bodyPr>
          <a:lstStyle/>
          <a:p>
            <a:pPr marL="742950" marR="0" lvl="1" indent="-285750" algn="l" rtl="0">
              <a:spcBef>
                <a:spcPts val="0"/>
              </a:spcBef>
              <a:spcAft>
                <a:spcPts val="0"/>
              </a:spcAft>
              <a:buClr>
                <a:schemeClr val="lt1"/>
              </a:buClr>
              <a:buSzPts val="1000"/>
              <a:buFont typeface="Courier New"/>
              <a:buChar char="o"/>
            </a:pPr>
            <a:r>
              <a:rPr lang="en-US" sz="2000" b="0" i="0" u="none" strike="noStrike" cap="none">
                <a:solidFill>
                  <a:schemeClr val="lt1"/>
                </a:solidFill>
                <a:latin typeface="Times New Roman"/>
                <a:ea typeface="Times New Roman"/>
                <a:cs typeface="Times New Roman"/>
                <a:sym typeface="Times New Roman"/>
              </a:rPr>
              <a:t>Four new </a:t>
            </a:r>
            <a:r>
              <a:rPr lang="en-US" sz="2000" b="0" i="0" u="none" strike="noStrike" cap="none">
                <a:solidFill>
                  <a:srgbClr val="F41DFF"/>
                </a:solidFill>
                <a:latin typeface="Times New Roman"/>
                <a:ea typeface="Times New Roman"/>
                <a:cs typeface="Times New Roman"/>
                <a:sym typeface="Times New Roman"/>
              </a:rPr>
              <a:t>geostationary satellites </a:t>
            </a:r>
            <a:r>
              <a:rPr lang="en-US" sz="2000" b="0" i="0" u="none" strike="noStrike" cap="none">
                <a:solidFill>
                  <a:schemeClr val="lt1"/>
                </a:solidFill>
                <a:latin typeface="Times New Roman"/>
                <a:ea typeface="Times New Roman"/>
                <a:cs typeface="Times New Roman"/>
                <a:sym typeface="Times New Roman"/>
              </a:rPr>
              <a:t>in the next decade</a:t>
            </a:r>
            <a:endParaRPr sz="2000" b="0" i="0" u="none" strike="noStrike" cap="none">
              <a:solidFill>
                <a:schemeClr val="lt1"/>
              </a:solidFill>
              <a:latin typeface="Times New Roman"/>
              <a:ea typeface="Times New Roman"/>
              <a:cs typeface="Times New Roman"/>
              <a:sym typeface="Times New Roman"/>
            </a:endParaRPr>
          </a:p>
          <a:p>
            <a:pPr marL="742950" marR="0" lvl="1" indent="-285750" algn="l" rtl="0">
              <a:spcBef>
                <a:spcPts val="0"/>
              </a:spcBef>
              <a:spcAft>
                <a:spcPts val="0"/>
              </a:spcAft>
              <a:buClr>
                <a:schemeClr val="lt1"/>
              </a:buClr>
              <a:buSzPts val="1000"/>
              <a:buFont typeface="Courier New"/>
              <a:buChar char="o"/>
            </a:pPr>
            <a:r>
              <a:rPr lang="en-US" sz="2000" b="0" i="0" u="none" strike="noStrike" cap="none">
                <a:solidFill>
                  <a:schemeClr val="lt1"/>
                </a:solidFill>
                <a:latin typeface="Times New Roman"/>
                <a:ea typeface="Times New Roman"/>
                <a:cs typeface="Times New Roman"/>
                <a:sym typeface="Times New Roman"/>
              </a:rPr>
              <a:t>Continuous, wide-area coverage over the Global South.</a:t>
            </a:r>
            <a:endParaRPr sz="2000" b="0" i="0" u="none" strike="noStrike" cap="none">
              <a:solidFill>
                <a:schemeClr val="lt1"/>
              </a:solidFill>
              <a:latin typeface="Times New Roman"/>
              <a:ea typeface="Times New Roman"/>
              <a:cs typeface="Times New Roman"/>
              <a:sym typeface="Times New Roman"/>
            </a:endParaRPr>
          </a:p>
          <a:p>
            <a:pPr marL="742950" marR="0" lvl="1" indent="-285750" algn="l" rtl="0">
              <a:spcBef>
                <a:spcPts val="0"/>
              </a:spcBef>
              <a:spcAft>
                <a:spcPts val="0"/>
              </a:spcAft>
              <a:buClr>
                <a:schemeClr val="lt1"/>
              </a:buClr>
              <a:buSzPts val="1000"/>
              <a:buFont typeface="Courier New"/>
              <a:buChar char="o"/>
            </a:pPr>
            <a:r>
              <a:rPr lang="en-US" sz="2000" b="0" i="0" u="none" strike="noStrike" cap="none">
                <a:solidFill>
                  <a:schemeClr val="lt1"/>
                </a:solidFill>
                <a:latin typeface="Times New Roman"/>
                <a:ea typeface="Times New Roman"/>
                <a:cs typeface="Times New Roman"/>
                <a:sym typeface="Times New Roman"/>
              </a:rPr>
              <a:t>Complementing and enhancing existing constellation</a:t>
            </a:r>
            <a:endParaRPr sz="2000" b="0" i="0" u="none" strike="noStrike" cap="none">
              <a:solidFill>
                <a:schemeClr val="lt1"/>
              </a:solidFill>
              <a:latin typeface="Times New Roman"/>
              <a:ea typeface="Times New Roman"/>
              <a:cs typeface="Times New Roman"/>
              <a:sym typeface="Times New Roman"/>
            </a:endParaRPr>
          </a:p>
          <a:p>
            <a:pPr marL="742950" marR="0" lvl="1" indent="-285750" algn="l" rtl="0">
              <a:spcBef>
                <a:spcPts val="0"/>
              </a:spcBef>
              <a:spcAft>
                <a:spcPts val="0"/>
              </a:spcAft>
              <a:buClr>
                <a:schemeClr val="lt1"/>
              </a:buClr>
              <a:buSzPts val="1000"/>
              <a:buFont typeface="Courier New"/>
              <a:buChar char="o"/>
            </a:pPr>
            <a:r>
              <a:rPr lang="en-US" sz="2000" b="0" i="0" u="none" strike="noStrike" cap="none">
                <a:solidFill>
                  <a:schemeClr val="lt1"/>
                </a:solidFill>
                <a:latin typeface="Times New Roman"/>
                <a:ea typeface="Times New Roman"/>
                <a:cs typeface="Times New Roman"/>
                <a:sym typeface="Times New Roman"/>
              </a:rPr>
              <a:t>Identifying pollution hotspots and tracking transboundary pollution to and from the Global South</a:t>
            </a:r>
            <a:endParaRPr/>
          </a:p>
          <a:p>
            <a:pPr marL="742950" marR="0" lvl="1" indent="-285750" algn="l" rtl="0">
              <a:spcBef>
                <a:spcPts val="0"/>
              </a:spcBef>
              <a:spcAft>
                <a:spcPts val="0"/>
              </a:spcAft>
              <a:buClr>
                <a:schemeClr val="lt1"/>
              </a:buClr>
              <a:buSzPts val="1000"/>
              <a:buFont typeface="Courier New"/>
              <a:buChar char="o"/>
            </a:pPr>
            <a:r>
              <a:rPr lang="en-US" sz="2000" b="0" i="0" u="none" strike="noStrike" cap="none">
                <a:solidFill>
                  <a:schemeClr val="lt1"/>
                </a:solidFill>
                <a:latin typeface="Times New Roman"/>
                <a:ea typeface="Times New Roman"/>
                <a:cs typeface="Times New Roman"/>
                <a:sym typeface="Times New Roman"/>
              </a:rPr>
              <a:t>Significant ownership and participation at the regional level to build capacity.</a:t>
            </a:r>
            <a:endParaRPr/>
          </a:p>
        </p:txBody>
      </p:sp>
      <p:sp>
        <p:nvSpPr>
          <p:cNvPr id="345" name="Google Shape;345;p6"/>
          <p:cNvSpPr txBox="1"/>
          <p:nvPr/>
        </p:nvSpPr>
        <p:spPr>
          <a:xfrm>
            <a:off x="508685" y="5313699"/>
            <a:ext cx="11174629" cy="1323399"/>
          </a:xfrm>
          <a:prstGeom prst="rect">
            <a:avLst/>
          </a:prstGeom>
          <a:noFill/>
          <a:ln w="38100">
            <a:solidFill>
              <a:srgbClr val="0070C0"/>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1" dirty="0">
                <a:solidFill>
                  <a:schemeClr val="lt1"/>
                </a:solidFill>
                <a:latin typeface="Times New Roman"/>
                <a:ea typeface="Times New Roman"/>
                <a:cs typeface="Times New Roman"/>
                <a:sym typeface="Times New Roman"/>
              </a:rPr>
              <a:t>The benefits of investing in geostationary atmospheric composition monitoring extend far beyond the scientific realm. By improving our ability to predict and respond to environmental challenges, we can realize significant economic savings in areas such as healthcare, agriculture, resource management, and reducing the economic impact of disasters and extreme weather.</a:t>
            </a:r>
            <a:r>
              <a:rPr lang="en-US" sz="2000" i="1" dirty="0">
                <a:solidFill>
                  <a:schemeClr val="lt1"/>
                </a:solidFill>
                <a:latin typeface="Calibri"/>
                <a:ea typeface="Calibri"/>
                <a:cs typeface="Calibri"/>
                <a:sym typeface="Calibri"/>
              </a:rPr>
              <a:t> </a:t>
            </a:r>
            <a:endParaRPr sz="2000" i="1" dirty="0">
              <a:solidFill>
                <a:schemeClr val="lt1"/>
              </a:solidFill>
              <a:latin typeface="Calibri"/>
              <a:ea typeface="Calibri"/>
              <a:cs typeface="Calibri"/>
              <a:sym typeface="Calibri"/>
            </a:endParaRPr>
          </a:p>
        </p:txBody>
      </p:sp>
      <p:sp>
        <p:nvSpPr>
          <p:cNvPr id="346" name="Google Shape;346;p6"/>
          <p:cNvSpPr txBox="1"/>
          <p:nvPr/>
        </p:nvSpPr>
        <p:spPr>
          <a:xfrm>
            <a:off x="465682" y="0"/>
            <a:ext cx="10552837" cy="3401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Expanding Geostationary Atmospheric Composition Satellite Constellation: Towards Global Coverage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7"/>
          <p:cNvSpPr txBox="1">
            <a:spLocks noGrp="1"/>
          </p:cNvSpPr>
          <p:nvPr>
            <p:ph type="title"/>
          </p:nvPr>
        </p:nvSpPr>
        <p:spPr>
          <a:xfrm>
            <a:off x="624839" y="751198"/>
            <a:ext cx="10393680" cy="53553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lt1"/>
              </a:buClr>
              <a:buSzPts val="3200"/>
              <a:buFont typeface="Times New Roman"/>
              <a:buNone/>
            </a:pPr>
            <a:r>
              <a:rPr lang="en-US" sz="3200">
                <a:latin typeface="Times New Roman"/>
                <a:ea typeface="Times New Roman"/>
                <a:cs typeface="Times New Roman"/>
                <a:sym typeface="Times New Roman"/>
              </a:rPr>
              <a:t>CO</a:t>
            </a:r>
            <a:r>
              <a:rPr lang="en-US" sz="3200" baseline="-25000">
                <a:latin typeface="Times New Roman"/>
                <a:ea typeface="Times New Roman"/>
                <a:cs typeface="Times New Roman"/>
                <a:sym typeface="Times New Roman"/>
              </a:rPr>
              <a:t>2</a:t>
            </a:r>
            <a:r>
              <a:rPr lang="en-US" sz="3200">
                <a:latin typeface="Times New Roman"/>
                <a:ea typeface="Times New Roman"/>
                <a:cs typeface="Times New Roman"/>
                <a:sym typeface="Times New Roman"/>
              </a:rPr>
              <a:t> and CH</a:t>
            </a:r>
            <a:r>
              <a:rPr lang="en-US" sz="3200" baseline="-25000">
                <a:latin typeface="Times New Roman"/>
                <a:ea typeface="Times New Roman"/>
                <a:cs typeface="Times New Roman"/>
                <a:sym typeface="Times New Roman"/>
              </a:rPr>
              <a:t>4</a:t>
            </a:r>
            <a:r>
              <a:rPr lang="en-US" sz="3200">
                <a:latin typeface="Times New Roman"/>
                <a:ea typeface="Times New Roman"/>
                <a:cs typeface="Times New Roman"/>
                <a:sym typeface="Times New Roman"/>
              </a:rPr>
              <a:t> Measurement Gaps</a:t>
            </a:r>
            <a:r>
              <a:rPr lang="en-US" sz="3200"/>
              <a:t> </a:t>
            </a:r>
            <a:endParaRPr sz="3200"/>
          </a:p>
        </p:txBody>
      </p:sp>
      <p:sp>
        <p:nvSpPr>
          <p:cNvPr id="353" name="Google Shape;353;p7"/>
          <p:cNvSpPr txBox="1"/>
          <p:nvPr/>
        </p:nvSpPr>
        <p:spPr>
          <a:xfrm>
            <a:off x="465682" y="0"/>
            <a:ext cx="10552837" cy="3401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Expanding Geostationary Atmospheric Composition Satellite Constellation: Towards Global Coverage  </a:t>
            </a:r>
            <a:endParaRPr/>
          </a:p>
        </p:txBody>
      </p:sp>
      <p:sp>
        <p:nvSpPr>
          <p:cNvPr id="354" name="Google Shape;354;p7"/>
          <p:cNvSpPr txBox="1"/>
          <p:nvPr/>
        </p:nvSpPr>
        <p:spPr>
          <a:xfrm>
            <a:off x="7288525" y="1350350"/>
            <a:ext cx="4947000" cy="2555100"/>
          </a:xfrm>
          <a:prstGeom prst="rect">
            <a:avLst/>
          </a:prstGeom>
          <a:noFill/>
          <a:ln>
            <a:noFill/>
          </a:ln>
        </p:spPr>
        <p:txBody>
          <a:bodyPr spcFirstLastPara="1" wrap="square" lIns="91425" tIns="45700" rIns="91425" bIns="45700" anchor="t" anchorCtr="0">
            <a:spAutoFit/>
          </a:bodyPr>
          <a:lstStyle/>
          <a:p>
            <a:pPr marL="457200" marR="0" lvl="0" indent="-355600" algn="l" rtl="0">
              <a:spcBef>
                <a:spcPts val="0"/>
              </a:spcBef>
              <a:spcAft>
                <a:spcPts val="0"/>
              </a:spcAft>
              <a:buClr>
                <a:schemeClr val="lt1"/>
              </a:buClr>
              <a:buSzPts val="2000"/>
              <a:buFont typeface="Times New Roman"/>
              <a:buChar char="●"/>
            </a:pPr>
            <a:r>
              <a:rPr lang="en-US" sz="2000" b="0" i="0" u="none" strike="noStrike" cap="none">
                <a:solidFill>
                  <a:schemeClr val="lt1"/>
                </a:solidFill>
                <a:latin typeface="Times New Roman"/>
                <a:ea typeface="Times New Roman"/>
                <a:cs typeface="Times New Roman"/>
                <a:sym typeface="Times New Roman"/>
              </a:rPr>
              <a:t>CH</a:t>
            </a:r>
            <a:r>
              <a:rPr lang="en-US" sz="2000" b="0" i="0" u="none" strike="noStrike" cap="none" baseline="-25000">
                <a:solidFill>
                  <a:schemeClr val="lt1"/>
                </a:solidFill>
                <a:latin typeface="Times New Roman"/>
                <a:ea typeface="Times New Roman"/>
                <a:cs typeface="Times New Roman"/>
                <a:sym typeface="Times New Roman"/>
              </a:rPr>
              <a:t>4</a:t>
            </a:r>
            <a:r>
              <a:rPr lang="en-US" sz="2000" b="0" i="0" u="none" strike="noStrike" cap="none">
                <a:solidFill>
                  <a:schemeClr val="lt1"/>
                </a:solidFill>
                <a:latin typeface="Times New Roman"/>
                <a:ea typeface="Times New Roman"/>
                <a:cs typeface="Times New Roman"/>
                <a:sym typeface="Times New Roman"/>
              </a:rPr>
              <a:t> sources are highly localized . </a:t>
            </a:r>
            <a:endParaRPr sz="1000"/>
          </a:p>
          <a:p>
            <a:pPr marL="457200" marR="0" lvl="0" indent="-355600" algn="l" rtl="0">
              <a:spcBef>
                <a:spcPts val="0"/>
              </a:spcBef>
              <a:spcAft>
                <a:spcPts val="0"/>
              </a:spcAft>
              <a:buClr>
                <a:schemeClr val="lt1"/>
              </a:buClr>
              <a:buSzPts val="2000"/>
              <a:buFont typeface="Times New Roman"/>
              <a:buChar char="●"/>
            </a:pPr>
            <a:r>
              <a:rPr lang="en-US" sz="2000" b="0" i="0" u="none" strike="noStrike" cap="none">
                <a:solidFill>
                  <a:schemeClr val="lt1"/>
                </a:solidFill>
                <a:latin typeface="Times New Roman"/>
                <a:ea typeface="Times New Roman"/>
                <a:cs typeface="Times New Roman"/>
                <a:sym typeface="Times New Roman"/>
              </a:rPr>
              <a:t>Existing constellation lacks continuous CO</a:t>
            </a:r>
            <a:r>
              <a:rPr lang="en-US" sz="2000" b="0" i="0" u="none" strike="noStrike" cap="none" baseline="-25000">
                <a:solidFill>
                  <a:schemeClr val="lt1"/>
                </a:solidFill>
                <a:latin typeface="Times New Roman"/>
                <a:ea typeface="Times New Roman"/>
                <a:cs typeface="Times New Roman"/>
                <a:sym typeface="Times New Roman"/>
              </a:rPr>
              <a:t>2</a:t>
            </a:r>
            <a:r>
              <a:rPr lang="en-US" sz="2000" b="0" i="0" u="none" strike="noStrike" cap="none">
                <a:solidFill>
                  <a:schemeClr val="lt1"/>
                </a:solidFill>
                <a:latin typeface="Times New Roman"/>
                <a:ea typeface="Times New Roman"/>
                <a:cs typeface="Times New Roman"/>
                <a:sym typeface="Times New Roman"/>
              </a:rPr>
              <a:t> and CH</a:t>
            </a:r>
            <a:r>
              <a:rPr lang="en-US" sz="2000" b="0" i="0" u="none" strike="noStrike" cap="none" baseline="-25000">
                <a:solidFill>
                  <a:schemeClr val="lt1"/>
                </a:solidFill>
                <a:latin typeface="Times New Roman"/>
                <a:ea typeface="Times New Roman"/>
                <a:cs typeface="Times New Roman"/>
                <a:sym typeface="Times New Roman"/>
              </a:rPr>
              <a:t>4</a:t>
            </a:r>
            <a:r>
              <a:rPr lang="en-US" sz="2000" b="0" i="0" u="none" strike="noStrike" cap="none">
                <a:solidFill>
                  <a:schemeClr val="lt1"/>
                </a:solidFill>
                <a:latin typeface="Times New Roman"/>
                <a:ea typeface="Times New Roman"/>
                <a:cs typeface="Times New Roman"/>
                <a:sym typeface="Times New Roman"/>
              </a:rPr>
              <a:t> high temporal measurements.</a:t>
            </a:r>
            <a:endParaRPr sz="2000" b="0" i="0" u="none" strike="noStrike" cap="none">
              <a:solidFill>
                <a:schemeClr val="lt1"/>
              </a:solidFill>
              <a:latin typeface="Times New Roman"/>
              <a:ea typeface="Times New Roman"/>
              <a:cs typeface="Times New Roman"/>
              <a:sym typeface="Times New Roman"/>
            </a:endParaRPr>
          </a:p>
          <a:p>
            <a:pPr marL="457200" marR="0" lvl="0" indent="-355600" algn="l" rtl="0">
              <a:spcBef>
                <a:spcPts val="0"/>
              </a:spcBef>
              <a:spcAft>
                <a:spcPts val="0"/>
              </a:spcAft>
              <a:buClr>
                <a:schemeClr val="lt1"/>
              </a:buClr>
              <a:buSzPts val="2000"/>
              <a:buFont typeface="Times New Roman"/>
              <a:buChar char="●"/>
            </a:pPr>
            <a:r>
              <a:rPr lang="en-US" sz="2000" b="0" i="0" u="none" strike="noStrike" cap="none">
                <a:solidFill>
                  <a:schemeClr val="lt1"/>
                </a:solidFill>
                <a:latin typeface="Times New Roman"/>
                <a:ea typeface="Times New Roman"/>
                <a:cs typeface="Times New Roman"/>
                <a:sym typeface="Times New Roman"/>
              </a:rPr>
              <a:t>Geostationary satellites with appropriate sensors can fill this gap.</a:t>
            </a:r>
            <a:endParaRPr sz="2000" b="0" i="0" u="none" strike="noStrike" cap="none">
              <a:solidFill>
                <a:schemeClr val="lt1"/>
              </a:solidFill>
              <a:latin typeface="Times New Roman"/>
              <a:ea typeface="Times New Roman"/>
              <a:cs typeface="Times New Roman"/>
              <a:sym typeface="Times New Roman"/>
            </a:endParaRPr>
          </a:p>
          <a:p>
            <a:pPr marL="457200" marR="0" lvl="0" indent="-355600" algn="l" rtl="0">
              <a:spcBef>
                <a:spcPts val="0"/>
              </a:spcBef>
              <a:spcAft>
                <a:spcPts val="0"/>
              </a:spcAft>
              <a:buClr>
                <a:schemeClr val="lt1"/>
              </a:buClr>
              <a:buSzPts val="2000"/>
              <a:buFont typeface="Times New Roman"/>
              <a:buChar char="●"/>
            </a:pPr>
            <a:r>
              <a:rPr lang="en-US" sz="2000" b="0" i="0" u="none" strike="noStrike" cap="none">
                <a:solidFill>
                  <a:schemeClr val="lt1"/>
                </a:solidFill>
                <a:latin typeface="Times New Roman"/>
                <a:ea typeface="Times New Roman"/>
                <a:cs typeface="Times New Roman"/>
                <a:sym typeface="Times New Roman"/>
              </a:rPr>
              <a:t>Improved monitoring of methane leaks and other sources.</a:t>
            </a:r>
            <a:endParaRPr sz="2000" b="0" i="0" u="none" strike="noStrike" cap="none">
              <a:solidFill>
                <a:schemeClr val="lt1"/>
              </a:solidFill>
              <a:latin typeface="Times New Roman"/>
              <a:ea typeface="Times New Roman"/>
              <a:cs typeface="Times New Roman"/>
              <a:sym typeface="Times New Roman"/>
            </a:endParaRPr>
          </a:p>
        </p:txBody>
      </p:sp>
      <p:sp>
        <p:nvSpPr>
          <p:cNvPr id="355" name="Google Shape;355;p7"/>
          <p:cNvSpPr txBox="1"/>
          <p:nvPr/>
        </p:nvSpPr>
        <p:spPr>
          <a:xfrm>
            <a:off x="133842" y="5541087"/>
            <a:ext cx="11843916" cy="1200288"/>
          </a:xfrm>
          <a:prstGeom prst="rect">
            <a:avLst/>
          </a:prstGeom>
          <a:noFill/>
          <a:ln w="38100">
            <a:solidFill>
              <a:srgbClr val="0070C0"/>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dirty="0">
                <a:solidFill>
                  <a:schemeClr val="lt1"/>
                </a:solidFill>
                <a:latin typeface="Times New Roman"/>
                <a:ea typeface="Times New Roman"/>
                <a:cs typeface="Times New Roman"/>
                <a:sym typeface="Times New Roman"/>
              </a:rPr>
              <a:t>A geostationary satellite equipped with advanced sensors can provide the necessary temporal resolution to track these gases effectively, enabling better monitoring of methane leaks from oil and gas operations, wetlands, and other key sources</a:t>
            </a:r>
            <a:r>
              <a:rPr lang="en-US" sz="2400" b="1" i="1" dirty="0">
                <a:solidFill>
                  <a:schemeClr val="lt1"/>
                </a:solidFill>
                <a:latin typeface="Calibri"/>
                <a:ea typeface="Calibri"/>
                <a:cs typeface="Calibri"/>
                <a:sym typeface="Calibri"/>
              </a:rPr>
              <a:t> </a:t>
            </a:r>
            <a:endParaRPr sz="2400" b="1" i="1" dirty="0">
              <a:solidFill>
                <a:schemeClr val="lt1"/>
              </a:solidFill>
              <a:latin typeface="Calibri"/>
              <a:ea typeface="Calibri"/>
              <a:cs typeface="Calibri"/>
              <a:sym typeface="Calibri"/>
            </a:endParaRPr>
          </a:p>
        </p:txBody>
      </p:sp>
      <p:pic>
        <p:nvPicPr>
          <p:cNvPr id="356" name="Google Shape;356;p7"/>
          <p:cNvPicPr preferRelativeResize="0"/>
          <p:nvPr/>
        </p:nvPicPr>
        <p:blipFill>
          <a:blip r:embed="rId3">
            <a:alphaModFix/>
          </a:blip>
          <a:stretch>
            <a:fillRect/>
          </a:stretch>
        </p:blipFill>
        <p:spPr>
          <a:xfrm>
            <a:off x="175050" y="1410275"/>
            <a:ext cx="6976675" cy="3928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3" name="Google Shape;363;p8"/>
          <p:cNvSpPr txBox="1"/>
          <p:nvPr/>
        </p:nvSpPr>
        <p:spPr>
          <a:xfrm>
            <a:off x="465682" y="0"/>
            <a:ext cx="10552837" cy="3401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Expanding Geostationary Atmospheric Composition Satellite Constellation: Towards Global Coverage  </a:t>
            </a:r>
            <a:endParaRPr/>
          </a:p>
        </p:txBody>
      </p:sp>
      <p:pic>
        <p:nvPicPr>
          <p:cNvPr id="1028" name="Picture 4" descr="https://database.eohandbook.com/ghg/img/ghg-timelines/ch4-co2_pointsource.png">
            <a:extLst>
              <a:ext uri="{FF2B5EF4-FFF2-40B4-BE49-F238E27FC236}">
                <a16:creationId xmlns:a16="http://schemas.microsoft.com/office/drawing/2014/main" id="{7A8B1A47-9820-4837-92EE-E6671D06A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8047152" cy="35478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8154DA-E694-4F0F-87EA-932CA129705F}"/>
              </a:ext>
            </a:extLst>
          </p:cNvPr>
          <p:cNvSpPr txBox="1"/>
          <p:nvPr/>
        </p:nvSpPr>
        <p:spPr>
          <a:xfrm>
            <a:off x="5447899" y="762254"/>
            <a:ext cx="2599253" cy="1815882"/>
          </a:xfrm>
          <a:prstGeom prst="rect">
            <a:avLst/>
          </a:prstGeom>
          <a:noFill/>
        </p:spPr>
        <p:txBody>
          <a:bodyPr wrap="square" rtlCol="0">
            <a:spAutoFit/>
          </a:bodyPr>
          <a:lstStyle/>
          <a:p>
            <a:r>
              <a:rPr lang="en-US" dirty="0">
                <a:solidFill>
                  <a:schemeClr val="bg1"/>
                </a:solidFill>
              </a:rPr>
              <a:t>CEOS-CGMS coordination to tap into emerging commercial satellite capabilities to track facility scale GHG emissions.  Targeted high resolution spatial mapping of plumes to </a:t>
            </a:r>
            <a:r>
              <a:rPr lang="en-US" i="1" dirty="0">
                <a:solidFill>
                  <a:schemeClr val="bg1"/>
                </a:solidFill>
              </a:rPr>
              <a:t>detect, report, and mitigate</a:t>
            </a:r>
            <a:r>
              <a:rPr lang="en-US" dirty="0">
                <a:solidFill>
                  <a:schemeClr val="bg1"/>
                </a:solidFill>
              </a:rPr>
              <a:t>. </a:t>
            </a:r>
          </a:p>
          <a:p>
            <a:endParaRPr lang="en-US" dirty="0">
              <a:solidFill>
                <a:schemeClr val="bg1"/>
              </a:solidFill>
            </a:endParaRPr>
          </a:p>
        </p:txBody>
      </p:sp>
      <p:pic>
        <p:nvPicPr>
          <p:cNvPr id="4" name="Picture 3">
            <a:extLst>
              <a:ext uri="{FF2B5EF4-FFF2-40B4-BE49-F238E27FC236}">
                <a16:creationId xmlns:a16="http://schemas.microsoft.com/office/drawing/2014/main" id="{FB493EB0-2C4F-449B-8EB9-D569867E32E4}"/>
              </a:ext>
            </a:extLst>
          </p:cNvPr>
          <p:cNvPicPr>
            <a:picLocks noChangeAspect="1"/>
          </p:cNvPicPr>
          <p:nvPr/>
        </p:nvPicPr>
        <p:blipFill>
          <a:blip r:embed="rId4"/>
          <a:stretch>
            <a:fillRect/>
          </a:stretch>
        </p:blipFill>
        <p:spPr>
          <a:xfrm>
            <a:off x="0" y="466344"/>
            <a:ext cx="5318581" cy="2962656"/>
          </a:xfrm>
          <a:prstGeom prst="rect">
            <a:avLst/>
          </a:prstGeom>
        </p:spPr>
      </p:pic>
      <p:sp>
        <p:nvSpPr>
          <p:cNvPr id="5" name="Rectangle 4">
            <a:extLst>
              <a:ext uri="{FF2B5EF4-FFF2-40B4-BE49-F238E27FC236}">
                <a16:creationId xmlns:a16="http://schemas.microsoft.com/office/drawing/2014/main" id="{A489AB64-EB40-4C90-A0F5-71BB0C599376}"/>
              </a:ext>
            </a:extLst>
          </p:cNvPr>
          <p:cNvSpPr/>
          <p:nvPr/>
        </p:nvSpPr>
        <p:spPr>
          <a:xfrm>
            <a:off x="8522370" y="1336119"/>
            <a:ext cx="3470709" cy="4185761"/>
          </a:xfrm>
          <a:prstGeom prst="rect">
            <a:avLst/>
          </a:prstGeom>
        </p:spPr>
        <p:txBody>
          <a:bodyPr wrap="square">
            <a:spAutoFit/>
          </a:bodyPr>
          <a:lstStyle/>
          <a:p>
            <a:r>
              <a:rPr lang="en-US" dirty="0">
                <a:solidFill>
                  <a:schemeClr val="bg1"/>
                </a:solidFill>
              </a:rPr>
              <a:t>A comprehensive, international effort to coordinate civil space and New Space (commercial) observations, led by CEOS</a:t>
            </a:r>
          </a:p>
          <a:p>
            <a:r>
              <a:rPr lang="en-US" dirty="0">
                <a:solidFill>
                  <a:schemeClr val="bg1"/>
                </a:solidFill>
              </a:rPr>
              <a:t>and CGMS, could yield benefits to both stakeholders in two areas:</a:t>
            </a:r>
          </a:p>
          <a:p>
            <a:pPr marL="285750" indent="-285750">
              <a:buClr>
                <a:schemeClr val="bg1"/>
              </a:buClr>
              <a:buFont typeface="Arial" panose="020B0604020202020204" pitchFamily="34" charset="0"/>
              <a:buChar char="•"/>
            </a:pPr>
            <a:r>
              <a:rPr lang="en-US" dirty="0">
                <a:solidFill>
                  <a:schemeClr val="bg1"/>
                </a:solidFill>
              </a:rPr>
              <a:t>Source attribution via “tip and cue” methods – civilian satellite maps out methane or carbon dioxide anomalies and commercial satellite zooms in to map out the plumes at high spatial resolution</a:t>
            </a:r>
          </a:p>
          <a:p>
            <a:pPr marL="285750" indent="-285750">
              <a:buClr>
                <a:schemeClr val="bg1"/>
              </a:buClr>
              <a:buFont typeface="Arial" panose="020B0604020202020204" pitchFamily="34" charset="0"/>
              <a:buChar char="•"/>
            </a:pPr>
            <a:r>
              <a:rPr lang="en-US" dirty="0">
                <a:solidFill>
                  <a:schemeClr val="bg1"/>
                </a:solidFill>
              </a:rPr>
              <a:t>Standards and best practices - the adoption of common, internationally recognized standards for the collection, analysis, documentation and distribution of space-based GHG products for interoperability and transparency of commercial satellite data</a:t>
            </a:r>
          </a:p>
        </p:txBody>
      </p:sp>
      <p:sp>
        <p:nvSpPr>
          <p:cNvPr id="6" name="Rectangle 5">
            <a:extLst>
              <a:ext uri="{FF2B5EF4-FFF2-40B4-BE49-F238E27FC236}">
                <a16:creationId xmlns:a16="http://schemas.microsoft.com/office/drawing/2014/main" id="{5EFB4A3E-FAB1-4620-8C35-5E4BBBDD9A58}"/>
              </a:ext>
            </a:extLst>
          </p:cNvPr>
          <p:cNvSpPr/>
          <p:nvPr/>
        </p:nvSpPr>
        <p:spPr>
          <a:xfrm>
            <a:off x="8047152" y="6027003"/>
            <a:ext cx="3101740" cy="830997"/>
          </a:xfrm>
          <a:prstGeom prst="rect">
            <a:avLst/>
          </a:prstGeom>
        </p:spPr>
        <p:txBody>
          <a:bodyPr wrap="square">
            <a:spAutoFit/>
          </a:bodyPr>
          <a:lstStyle/>
          <a:p>
            <a:r>
              <a:rPr lang="en-US" sz="1200" dirty="0">
                <a:solidFill>
                  <a:schemeClr val="bg1"/>
                </a:solidFill>
              </a:rPr>
              <a:t>https://ceos.org/document_management/Publications/Publications-and-Key-Documents/Atmosphere/CEOS_CGMS_GHG_Roadmap_Issue_2_V1.0_FINAL.pdf</a:t>
            </a:r>
          </a:p>
        </p:txBody>
      </p:sp>
    </p:spTree>
    <p:extLst>
      <p:ext uri="{BB962C8B-B14F-4D97-AF65-F5344CB8AC3E}">
        <p14:creationId xmlns:p14="http://schemas.microsoft.com/office/powerpoint/2010/main" val="375499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9"/>
          <p:cNvSpPr txBox="1">
            <a:spLocks noGrp="1"/>
          </p:cNvSpPr>
          <p:nvPr>
            <p:ph type="title"/>
          </p:nvPr>
        </p:nvSpPr>
        <p:spPr>
          <a:xfrm>
            <a:off x="936540" y="665839"/>
            <a:ext cx="9761940" cy="67833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lt1"/>
              </a:buClr>
              <a:buSzPts val="2800"/>
              <a:buFont typeface="Times New Roman"/>
              <a:buNone/>
            </a:pPr>
            <a:r>
              <a:rPr lang="en-US" sz="2800" b="1">
                <a:latin typeface="Times New Roman"/>
                <a:ea typeface="Times New Roman"/>
                <a:cs typeface="Times New Roman"/>
                <a:sym typeface="Times New Roman"/>
              </a:rPr>
              <a:t>Strengthening Ground-Based Monitoring in the Global South</a:t>
            </a:r>
            <a:r>
              <a:rPr lang="en-US" sz="4800"/>
              <a:t> </a:t>
            </a:r>
            <a:endParaRPr sz="4800">
              <a:solidFill>
                <a:schemeClr val="lt1"/>
              </a:solidFill>
            </a:endParaRPr>
          </a:p>
        </p:txBody>
      </p:sp>
      <p:sp>
        <p:nvSpPr>
          <p:cNvPr id="370" name="Google Shape;370;p9"/>
          <p:cNvSpPr txBox="1">
            <a:spLocks noGrp="1"/>
          </p:cNvSpPr>
          <p:nvPr>
            <p:ph type="body" idx="3"/>
          </p:nvPr>
        </p:nvSpPr>
        <p:spPr>
          <a:xfrm>
            <a:off x="630275" y="77285"/>
            <a:ext cx="3207174" cy="338554"/>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600"/>
              <a:buNone/>
            </a:pPr>
            <a:endParaRPr/>
          </a:p>
        </p:txBody>
      </p:sp>
      <p:grpSp>
        <p:nvGrpSpPr>
          <p:cNvPr id="371" name="Google Shape;371;p9"/>
          <p:cNvGrpSpPr/>
          <p:nvPr/>
        </p:nvGrpSpPr>
        <p:grpSpPr>
          <a:xfrm>
            <a:off x="0" y="-36044"/>
            <a:ext cx="12192000" cy="495761"/>
            <a:chOff x="0" y="-47148"/>
            <a:chExt cx="12192000" cy="495761"/>
          </a:xfrm>
        </p:grpSpPr>
        <p:sp>
          <p:nvSpPr>
            <p:cNvPr id="372" name="Google Shape;372;p9"/>
            <p:cNvSpPr/>
            <p:nvPr/>
          </p:nvSpPr>
          <p:spPr>
            <a:xfrm>
              <a:off x="0" y="-47148"/>
              <a:ext cx="12192000" cy="495760"/>
            </a:xfrm>
            <a:prstGeom prst="rect">
              <a:avLst/>
            </a:prstGeom>
            <a:solidFill>
              <a:srgbClr val="4C3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9"/>
            <p:cNvSpPr/>
            <p:nvPr/>
          </p:nvSpPr>
          <p:spPr>
            <a:xfrm>
              <a:off x="11260264" y="-47148"/>
              <a:ext cx="931736" cy="495761"/>
            </a:xfrm>
            <a:custGeom>
              <a:avLst/>
              <a:gdLst/>
              <a:ahLst/>
              <a:cxnLst/>
              <a:rect l="l" t="t" r="r" b="b"/>
              <a:pathLst>
                <a:path w="931736" h="495761" extrusionOk="0">
                  <a:moveTo>
                    <a:pt x="0" y="0"/>
                  </a:moveTo>
                  <a:lnTo>
                    <a:pt x="931736" y="0"/>
                  </a:lnTo>
                  <a:lnTo>
                    <a:pt x="931736" y="495760"/>
                  </a:lnTo>
                  <a:lnTo>
                    <a:pt x="499730" y="495761"/>
                  </a:lnTo>
                  <a:lnTo>
                    <a:pt x="0" y="0"/>
                  </a:lnTo>
                  <a:close/>
                </a:path>
              </a:pathLst>
            </a:custGeom>
            <a:solidFill>
              <a:srgbClr val="5D42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9"/>
            <p:cNvSpPr txBox="1"/>
            <p:nvPr/>
          </p:nvSpPr>
          <p:spPr>
            <a:xfrm>
              <a:off x="9382698" y="33638"/>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a:solidFill>
                    <a:schemeClr val="lt1"/>
                  </a:solidFill>
                  <a:latin typeface="Arial Narrow"/>
                  <a:ea typeface="Arial Narrow"/>
                  <a:cs typeface="Arial Narrow"/>
                  <a:sym typeface="Arial Narrow"/>
                </a:rPr>
                <a:t>9</a:t>
              </a:fld>
              <a:endParaRPr sz="1200" b="1" i="0">
                <a:solidFill>
                  <a:schemeClr val="lt1"/>
                </a:solidFill>
                <a:latin typeface="Arial Narrow"/>
                <a:ea typeface="Arial Narrow"/>
                <a:cs typeface="Arial Narrow"/>
                <a:sym typeface="Arial Narrow"/>
              </a:endParaRPr>
            </a:p>
          </p:txBody>
        </p:sp>
      </p:grpSp>
      <p:sp>
        <p:nvSpPr>
          <p:cNvPr id="375" name="Google Shape;375;p9"/>
          <p:cNvSpPr txBox="1"/>
          <p:nvPr/>
        </p:nvSpPr>
        <p:spPr>
          <a:xfrm>
            <a:off x="465682" y="0"/>
            <a:ext cx="10552837" cy="3401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Expanding Geostationary Atmospheric Composition Satellite Constellation: Towards Global Coverage  </a:t>
            </a:r>
            <a:endParaRPr/>
          </a:p>
        </p:txBody>
      </p:sp>
      <p:sp>
        <p:nvSpPr>
          <p:cNvPr id="376" name="Google Shape;376;p9"/>
          <p:cNvSpPr txBox="1"/>
          <p:nvPr/>
        </p:nvSpPr>
        <p:spPr>
          <a:xfrm>
            <a:off x="5808150" y="1532000"/>
            <a:ext cx="6383700" cy="2616600"/>
          </a:xfrm>
          <a:prstGeom prst="rect">
            <a:avLst/>
          </a:prstGeom>
          <a:noFill/>
          <a:ln>
            <a:noFill/>
          </a:ln>
        </p:spPr>
        <p:txBody>
          <a:bodyPr spcFirstLastPara="1" wrap="square" lIns="91425" tIns="0" rIns="91425" bIns="0" anchor="t" anchorCtr="0">
            <a:normAutofit/>
          </a:bodyPr>
          <a:lstStyle/>
          <a:p>
            <a:pPr marL="91440" marR="0" lvl="1" indent="-63500" algn="l" rtl="0">
              <a:spcBef>
                <a:spcPts val="0"/>
              </a:spcBef>
              <a:spcAft>
                <a:spcPts val="0"/>
              </a:spcAft>
              <a:buClr>
                <a:schemeClr val="lt1"/>
              </a:buClr>
              <a:buSzPts val="1000"/>
              <a:buFont typeface="Courier New"/>
              <a:buChar char="◆"/>
            </a:pPr>
            <a:r>
              <a:rPr lang="en-US" sz="1800" b="0" i="0" u="none" strike="noStrike" cap="none">
                <a:solidFill>
                  <a:schemeClr val="lt1"/>
                </a:solidFill>
                <a:latin typeface="Arial"/>
                <a:ea typeface="Arial"/>
                <a:cs typeface="Arial"/>
                <a:sym typeface="Arial"/>
              </a:rPr>
              <a:t>Existing ground-based networks (e.g., AERONET, TCCON) need expansion.</a:t>
            </a:r>
            <a:endParaRPr sz="1800" b="0" i="0" u="none" strike="noStrike" cap="none">
              <a:solidFill>
                <a:schemeClr val="lt1"/>
              </a:solidFill>
              <a:latin typeface="Arial"/>
              <a:ea typeface="Arial"/>
              <a:cs typeface="Arial"/>
              <a:sym typeface="Arial"/>
            </a:endParaRPr>
          </a:p>
          <a:p>
            <a:pPr marL="91440" marR="0" lvl="1" indent="-63500" algn="l" rtl="0">
              <a:spcBef>
                <a:spcPts val="600"/>
              </a:spcBef>
              <a:spcAft>
                <a:spcPts val="0"/>
              </a:spcAft>
              <a:buClr>
                <a:schemeClr val="lt1"/>
              </a:buClr>
              <a:buSzPts val="1000"/>
              <a:buFont typeface="Courier New"/>
              <a:buChar char="◆"/>
            </a:pPr>
            <a:r>
              <a:rPr lang="en-US" sz="1800" b="0" i="0" u="none" strike="noStrike" cap="none">
                <a:solidFill>
                  <a:schemeClr val="lt1"/>
                </a:solidFill>
                <a:latin typeface="Arial"/>
                <a:ea typeface="Arial"/>
                <a:cs typeface="Arial"/>
                <a:sym typeface="Arial"/>
              </a:rPr>
              <a:t>Establishment of strategically located "super sites."</a:t>
            </a:r>
            <a:endParaRPr sz="1800" b="0" i="0" u="none" strike="noStrike" cap="none">
              <a:solidFill>
                <a:schemeClr val="lt1"/>
              </a:solidFill>
              <a:latin typeface="Arial"/>
              <a:ea typeface="Arial"/>
              <a:cs typeface="Arial"/>
              <a:sym typeface="Arial"/>
            </a:endParaRPr>
          </a:p>
          <a:p>
            <a:pPr marL="91440" marR="0" lvl="1" indent="-63500" algn="l" rtl="0">
              <a:spcBef>
                <a:spcPts val="600"/>
              </a:spcBef>
              <a:spcAft>
                <a:spcPts val="0"/>
              </a:spcAft>
              <a:buClr>
                <a:schemeClr val="lt1"/>
              </a:buClr>
              <a:buSzPts val="1000"/>
              <a:buFont typeface="Courier New"/>
              <a:buChar char="◆"/>
            </a:pPr>
            <a:r>
              <a:rPr lang="en-US" sz="1800" b="0" i="0" u="none" strike="noStrike" cap="none">
                <a:solidFill>
                  <a:schemeClr val="lt1"/>
                </a:solidFill>
                <a:latin typeface="Arial"/>
                <a:ea typeface="Arial"/>
                <a:cs typeface="Arial"/>
                <a:sym typeface="Arial"/>
              </a:rPr>
              <a:t>Focus on comprehensive instrumentation and local capacity building.</a:t>
            </a:r>
            <a:endParaRPr/>
          </a:p>
          <a:p>
            <a:pPr marL="91440" marR="0" lvl="1" indent="-63500" algn="l" rtl="0">
              <a:spcBef>
                <a:spcPts val="600"/>
              </a:spcBef>
              <a:spcAft>
                <a:spcPts val="0"/>
              </a:spcAft>
              <a:buClr>
                <a:schemeClr val="lt1"/>
              </a:buClr>
              <a:buSzPts val="1000"/>
              <a:buFont typeface="Courier New"/>
              <a:buChar char="◆"/>
            </a:pPr>
            <a:r>
              <a:rPr lang="en-US" sz="1800" b="0" i="0" u="none" strike="noStrike" cap="none">
                <a:solidFill>
                  <a:schemeClr val="lt1"/>
                </a:solidFill>
                <a:latin typeface="Arial"/>
                <a:ea typeface="Arial"/>
                <a:cs typeface="Arial"/>
                <a:sym typeface="Arial"/>
              </a:rPr>
              <a:t>Engage diaspora scientists in the north to reach local institutions (AMS Townhall)</a:t>
            </a:r>
            <a:endParaRPr sz="1800" b="0" i="0" u="none" strike="noStrike" cap="none">
              <a:solidFill>
                <a:schemeClr val="lt1"/>
              </a:solidFill>
              <a:latin typeface="Arial"/>
              <a:ea typeface="Arial"/>
              <a:cs typeface="Arial"/>
              <a:sym typeface="Arial"/>
            </a:endParaRPr>
          </a:p>
          <a:p>
            <a:pPr marL="914400" marR="0" lvl="0" indent="0" algn="l" rtl="0">
              <a:spcBef>
                <a:spcPts val="600"/>
              </a:spcBef>
              <a:spcAft>
                <a:spcPts val="0"/>
              </a:spcAft>
              <a:buNone/>
            </a:pPr>
            <a:endParaRPr sz="1800">
              <a:solidFill>
                <a:schemeClr val="lt1"/>
              </a:solidFill>
              <a:latin typeface="Arial"/>
              <a:ea typeface="Arial"/>
              <a:cs typeface="Arial"/>
              <a:sym typeface="Arial"/>
            </a:endParaRPr>
          </a:p>
        </p:txBody>
      </p:sp>
      <p:sp>
        <p:nvSpPr>
          <p:cNvPr id="377" name="Google Shape;377;p9"/>
          <p:cNvSpPr txBox="1"/>
          <p:nvPr/>
        </p:nvSpPr>
        <p:spPr>
          <a:xfrm>
            <a:off x="459231" y="5220391"/>
            <a:ext cx="11315427" cy="1323399"/>
          </a:xfrm>
          <a:prstGeom prst="rect">
            <a:avLst/>
          </a:prstGeom>
          <a:noFill/>
          <a:ln w="38100">
            <a:solidFill>
              <a:srgbClr val="0070C0"/>
            </a:solid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2000" b="0" i="1" u="none" strike="noStrike" cap="none" dirty="0">
                <a:solidFill>
                  <a:schemeClr val="lt1"/>
                </a:solidFill>
                <a:latin typeface="Arial"/>
                <a:ea typeface="Arial"/>
                <a:cs typeface="Arial"/>
                <a:sym typeface="Arial"/>
              </a:rPr>
              <a:t>The stark disparity in atmospheric composition monitoring between the Global North and the Global South creates an issue, as these regions are often disproportionately impacted by pollution and climate change but lack the resources to monitor and mitigate the impacts effectively.</a:t>
            </a:r>
            <a:endParaRPr sz="2000" b="0" i="1" u="none" strike="noStrike" cap="none" dirty="0">
              <a:solidFill>
                <a:schemeClr val="lt1"/>
              </a:solidFill>
              <a:latin typeface="Arial"/>
              <a:ea typeface="Arial"/>
              <a:cs typeface="Arial"/>
              <a:sym typeface="Arial"/>
            </a:endParaRPr>
          </a:p>
        </p:txBody>
      </p:sp>
      <p:pic>
        <p:nvPicPr>
          <p:cNvPr id="378" name="Google Shape;378;p9" descr="DSCN0174.jpg"/>
          <p:cNvPicPr preferRelativeResize="0"/>
          <p:nvPr/>
        </p:nvPicPr>
        <p:blipFill rotWithShape="1">
          <a:blip r:embed="rId3">
            <a:alphaModFix/>
          </a:blip>
          <a:srcRect/>
          <a:stretch/>
        </p:blipFill>
        <p:spPr>
          <a:xfrm>
            <a:off x="230631" y="1344169"/>
            <a:ext cx="5531209" cy="3072383"/>
          </a:xfrm>
          <a:prstGeom prst="rect">
            <a:avLst/>
          </a:prstGeom>
          <a:noFill/>
          <a:ln>
            <a:noFill/>
          </a:ln>
        </p:spPr>
      </p:pic>
      <p:sp>
        <p:nvSpPr>
          <p:cNvPr id="379" name="Google Shape;379;p9"/>
          <p:cNvSpPr txBox="1"/>
          <p:nvPr/>
        </p:nvSpPr>
        <p:spPr>
          <a:xfrm>
            <a:off x="3941064" y="4106807"/>
            <a:ext cx="16868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Credit: Ali Omar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2_Office Theme">
  <a:themeElements>
    <a:clrScheme name="Custom 8">
      <a:dk1>
        <a:srgbClr val="000000"/>
      </a:dk1>
      <a:lt1>
        <a:srgbClr val="FFFFFF"/>
      </a:lt1>
      <a:dk2>
        <a:srgbClr val="44546A"/>
      </a:dk2>
      <a:lt2>
        <a:srgbClr val="E7E6E6"/>
      </a:lt2>
      <a:accent1>
        <a:srgbClr val="935951"/>
      </a:accent1>
      <a:accent2>
        <a:srgbClr val="E6A561"/>
      </a:accent2>
      <a:accent3>
        <a:srgbClr val="01254D"/>
      </a:accent3>
      <a:accent4>
        <a:srgbClr val="021132"/>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8">
      <a:dk1>
        <a:srgbClr val="000000"/>
      </a:dk1>
      <a:lt1>
        <a:srgbClr val="FFFFFF"/>
      </a:lt1>
      <a:dk2>
        <a:srgbClr val="44546A"/>
      </a:dk2>
      <a:lt2>
        <a:srgbClr val="E7E6E6"/>
      </a:lt2>
      <a:accent1>
        <a:srgbClr val="935951"/>
      </a:accent1>
      <a:accent2>
        <a:srgbClr val="E6A561"/>
      </a:accent2>
      <a:accent3>
        <a:srgbClr val="01254D"/>
      </a:accent3>
      <a:accent4>
        <a:srgbClr val="021132"/>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13600</TotalTime>
  <Words>1996</Words>
  <Application>Microsoft Macintosh PowerPoint</Application>
  <PresentationFormat>Widescreen</PresentationFormat>
  <Paragraphs>195</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Calibri</vt:lpstr>
      <vt:lpstr>Noto Sans Symbols</vt:lpstr>
      <vt:lpstr>Courier New</vt:lpstr>
      <vt:lpstr>Roboto</vt:lpstr>
      <vt:lpstr>Helvetica Neue</vt:lpstr>
      <vt:lpstr>Arial</vt:lpstr>
      <vt:lpstr>Times New Roman</vt:lpstr>
      <vt:lpstr>Arial Narrow</vt:lpstr>
      <vt:lpstr>2_Office Theme</vt:lpstr>
      <vt:lpstr>3_Office Theme</vt:lpstr>
      <vt:lpstr>PowerPoint Presentation</vt:lpstr>
      <vt:lpstr>PowerPoint Presentation</vt:lpstr>
      <vt:lpstr>Action: White paper expanding  current Geo AC-VC observations to the Middle East, Africa, South America and the Oceania Region and adding GHGs</vt:lpstr>
      <vt:lpstr>PowerPoint Presentation</vt:lpstr>
      <vt:lpstr>The Current Landscape</vt:lpstr>
      <vt:lpstr>Closing the Gap: The Global Geostationary Satellite Solution (hourly)</vt:lpstr>
      <vt:lpstr>CO2 and CH4 Measurement Gaps </vt:lpstr>
      <vt:lpstr>PowerPoint Presentation</vt:lpstr>
      <vt:lpstr>Strengthening Ground-Based Monitoring in the Global South </vt:lpstr>
      <vt:lpstr>Synergistic Benefits: Integrated Observations</vt:lpstr>
      <vt:lpstr>PowerPoint Presentation</vt:lpstr>
      <vt:lpstr>Call to Action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Stokes, Estelle M. (HQ-DA000)[BOOZ ALLEN HAMILTON]</dc:creator>
  <cp:lastModifiedBy>Helen Worden</cp:lastModifiedBy>
  <cp:revision>5</cp:revision>
  <dcterms:created xsi:type="dcterms:W3CDTF">2021-12-02T16:03:31Z</dcterms:created>
  <dcterms:modified xsi:type="dcterms:W3CDTF">2025-06-09T02:32:27Z</dcterms:modified>
</cp:coreProperties>
</file>