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Calibri"/>
          <a:ea typeface="Calibri"/>
          <a:cs typeface="Calibri"/>
        </a:font>
        <a:srgbClr val="90007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Calibri"/>
          <a:ea typeface="Calibri"/>
          <a:cs typeface="Calibri"/>
        </a:font>
        <a:srgbClr val="90007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Calibri"/>
          <a:ea typeface="Calibri"/>
          <a:cs typeface="Calibri"/>
        </a:font>
        <a:srgbClr val="900079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Calibri"/>
          <a:ea typeface="Calibri"/>
          <a:cs typeface="Calibri"/>
        </a:font>
        <a:srgbClr val="900079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Calibri"/>
          <a:ea typeface="Calibri"/>
          <a:cs typeface="Calibri"/>
        </a:font>
        <a:srgbClr val="900079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Calibri"/>
          <a:ea typeface="Calibri"/>
          <a:cs typeface="Calibri"/>
        </a:font>
        <a:srgbClr val="900079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Calibri"/>
          <a:ea typeface="Calibri"/>
          <a:cs typeface="Calibri"/>
        </a:font>
        <a:srgbClr val="900079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Calibri"/>
          <a:ea typeface="Calibri"/>
          <a:cs typeface="Calibri"/>
        </a:font>
        <a:srgbClr val="900079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ヒラギノ角ゴ ProN W6"/>
          <a:ea typeface="ヒラギノ角ゴ ProN W6"/>
          <a:cs typeface="ヒラギノ角ゴ ProN W6"/>
        </a:font>
        <a:srgbClr val="90007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ヒラギノ角ゴ ProN W6"/>
          <a:ea typeface="ヒラギノ角ゴ ProN W6"/>
          <a:cs typeface="ヒラギノ角ゴ ProN W6"/>
        </a:font>
        <a:srgbClr val="900079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ヒラギノ角ゴ ProN W6"/>
          <a:ea typeface="ヒラギノ角ゴ ProN W6"/>
          <a:cs typeface="ヒラギノ角ゴ ProN W6"/>
        </a:font>
        <a:srgbClr val="900079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1EAF4"/>
          </a:solidFill>
        </a:fill>
      </a:tcStyle>
    </a:wholeTbl>
    <a:band2H>
      <a:tcTxStyle/>
      <a:tcStyle>
        <a:tcBdr/>
        <a:fill>
          <a:solidFill>
            <a:srgbClr val="F1F5FA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508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firstRow>
  </a:tblStyle>
  <a:tblStyle styleId="{D51ADE6A-740E-44AE-83CC-AE7238B6C88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4A9BC294-FFE2-49D5-8D69-9E1BD2C41BD5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BBFC77FB-9ED0-4EC9-95AA-A1379042E64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1EAF4"/>
          </a:solidFill>
        </a:fill>
      </a:tcStyle>
    </a:wholeTbl>
    <a:band2H>
      <a:tcTxStyle/>
      <a:tcStyle>
        <a:tcBdr/>
        <a:fill>
          <a:solidFill>
            <a:srgbClr val="F1F5FA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508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firstRow>
  </a:tblStyle>
  <a:tblStyle styleId="{3DC5C2F9-1CAC-4260-A1DD-9FCDBB87749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6CBB8FF1-D9AA-43F3-AF6F-95CC898621D3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1EAF4"/>
          </a:solidFill>
        </a:fill>
      </a:tcStyle>
    </a:wholeTbl>
    <a:band2H>
      <a:tcTxStyle/>
      <a:tcStyle>
        <a:tcBdr/>
        <a:fill>
          <a:solidFill>
            <a:srgbClr val="F1F5FA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508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firstRow>
  </a:tblStyle>
  <a:tblStyle styleId="{BBBF66EE-964A-440E-BE89-A02195D8B30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7843"/>
  </p:normalViewPr>
  <p:slideViewPr>
    <p:cSldViewPr snapToGrid="0">
      <p:cViewPr varScale="1">
        <p:scale>
          <a:sx n="61" d="100"/>
          <a:sy n="61" d="100"/>
        </p:scale>
        <p:origin x="80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Shape 84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44" name="Shape 84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14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14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14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14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14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14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14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14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14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Shape 85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60" name="Shape 8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defRPr sz="20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Shape 106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61" name="Shape 10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Shape 107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1" name="Shape 10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Shape 108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85" name="Shape 10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9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946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Shape 86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69" name="Shape 8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Shape 91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14" name="Shape 9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Shape 91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19" name="Shape 9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17999"/>
              </a:lnSpc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Shape 93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31" name="Shape 9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Shape 95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59" name="Shape 9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Shape 99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9" name="Shape 9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17999"/>
              </a:lnSpc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Shape 10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23" name="Shape 10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17999"/>
              </a:lnSpc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Shape 103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40" name="Shape 10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17999"/>
              </a:lnSpc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efault - 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Text"/>
          <p:cNvSpPr txBox="1">
            <a:spLocks noGrp="1"/>
          </p:cNvSpPr>
          <p:nvPr>
            <p:ph type="title"/>
          </p:nvPr>
        </p:nvSpPr>
        <p:spPr>
          <a:xfrm>
            <a:off x="4423171" y="4260850"/>
            <a:ext cx="15537658" cy="2940051"/>
          </a:xfrm>
          <a:prstGeom prst="rect">
            <a:avLst/>
          </a:prstGeom>
          <a:ln>
            <a:round/>
          </a:ln>
        </p:spPr>
        <p:txBody>
          <a:bodyPr lIns="53578" tIns="53578" rIns="53578" bIns="53578">
            <a:noAutofit/>
          </a:bodyPr>
          <a:lstStyle>
            <a:lvl1pPr algn="ctr" defTabSz="1821656">
              <a:lnSpc>
                <a:spcPct val="100000"/>
              </a:lnSpc>
              <a:defRPr sz="8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98343" y="7768828"/>
            <a:ext cx="12805173" cy="3500438"/>
          </a:xfrm>
          <a:prstGeom prst="rect">
            <a:avLst/>
          </a:prstGeom>
          <a:ln>
            <a:round/>
          </a:ln>
        </p:spPr>
        <p:txBody>
          <a:bodyPr lIns="53578" tIns="53578" rIns="53578" bIns="53578">
            <a:noAutofit/>
          </a:bodyPr>
          <a:lstStyle>
            <a:lvl1pPr marL="0" indent="0" algn="ctr" defTabSz="1821656">
              <a:spcBef>
                <a:spcPts val="1500"/>
              </a:spcBef>
              <a:buClr>
                <a:srgbClr val="9A9A9A"/>
              </a:buClr>
              <a:buSzTx/>
              <a:buNone/>
              <a:defRPr sz="5800" b="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  <a:lvl2pPr marL="910828" indent="0" algn="ctr" defTabSz="1821656">
              <a:spcBef>
                <a:spcPts val="1300"/>
              </a:spcBef>
              <a:buClr>
                <a:srgbClr val="9A9A9A"/>
              </a:buClr>
              <a:buSzTx/>
              <a:buNone/>
              <a:defRPr sz="5200" b="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2pPr>
            <a:lvl3pPr marL="1821656" indent="0" algn="ctr" defTabSz="1821656">
              <a:spcBef>
                <a:spcPts val="1100"/>
              </a:spcBef>
              <a:buClr>
                <a:srgbClr val="9A9A9A"/>
              </a:buClr>
              <a:buSzTx/>
              <a:buNone/>
              <a:defRPr sz="4400" b="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3pPr>
            <a:lvl4pPr marL="2750343" indent="0" algn="ctr" defTabSz="1821656">
              <a:spcBef>
                <a:spcPts val="900"/>
              </a:spcBef>
              <a:buClr>
                <a:srgbClr val="9A9A9A"/>
              </a:buClr>
              <a:buSzTx/>
              <a:buNone/>
              <a:defRPr sz="3800" b="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4pPr>
            <a:lvl5pPr marL="3661171" indent="0" algn="ctr" defTabSz="1821656">
              <a:spcBef>
                <a:spcPts val="900"/>
              </a:spcBef>
              <a:buClr>
                <a:srgbClr val="9A9A9A"/>
              </a:buClr>
              <a:buSzTx/>
              <a:buNone/>
              <a:defRPr sz="3800" b="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9" y="13057688"/>
            <a:ext cx="351583" cy="348804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95764" y="13099336"/>
            <a:ext cx="325835" cy="316311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6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95764" y="13099336"/>
            <a:ext cx="325835" cy="316311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6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8" y="13052370"/>
            <a:ext cx="351582" cy="348805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8" y="13052370"/>
            <a:ext cx="351582" cy="348805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8" y="13052370"/>
            <a:ext cx="351582" cy="348805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8" y="13052370"/>
            <a:ext cx="351582" cy="348805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8" y="13052370"/>
            <a:ext cx="351582" cy="348805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8" y="13052370"/>
            <a:ext cx="351582" cy="348805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8" y="13052370"/>
            <a:ext cx="351582" cy="348805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8" y="13052370"/>
            <a:ext cx="351582" cy="348805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3958828" y="549275"/>
            <a:ext cx="16466344" cy="2286001"/>
          </a:xfrm>
          <a:prstGeom prst="rect">
            <a:avLst/>
          </a:prstGeom>
          <a:ln>
            <a:round/>
          </a:ln>
        </p:spPr>
        <p:txBody>
          <a:bodyPr lIns="53578" tIns="53578" rIns="53578" bIns="53578">
            <a:noAutofit/>
          </a:bodyPr>
          <a:lstStyle>
            <a:lvl1pPr algn="ctr" defTabSz="1821656">
              <a:lnSpc>
                <a:spcPct val="100000"/>
              </a:lnSpc>
              <a:defRPr sz="8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idx="1"/>
          </p:nvPr>
        </p:nvSpPr>
        <p:spPr>
          <a:xfrm>
            <a:off x="3958828" y="3196828"/>
            <a:ext cx="16466344" cy="9051927"/>
          </a:xfrm>
          <a:prstGeom prst="rect">
            <a:avLst/>
          </a:prstGeom>
          <a:ln>
            <a:round/>
          </a:ln>
        </p:spPr>
        <p:txBody>
          <a:bodyPr lIns="53578" tIns="53578" rIns="53578" bIns="53578">
            <a:noAutofit/>
          </a:bodyPr>
          <a:lstStyle>
            <a:lvl1pPr marL="473528" indent="-473528" defTabSz="1821656">
              <a:spcBef>
                <a:spcPts val="1500"/>
              </a:spcBef>
              <a:buClr>
                <a:srgbClr val="000000"/>
              </a:buClr>
              <a:buSzPct val="100000"/>
              <a:buFont typeface="Arial"/>
              <a:buChar char="•"/>
              <a:defRPr sz="5800" b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  <a:lvl2pPr marL="848226" indent="-391026" defTabSz="1821656">
              <a:spcBef>
                <a:spcPts val="1300"/>
              </a:spcBef>
              <a:buClr>
                <a:srgbClr val="000000"/>
              </a:buClr>
              <a:buFont typeface="Arial"/>
              <a:buChar char="–"/>
              <a:defRPr sz="5200" b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2pPr>
            <a:lvl3pPr marL="1228725" indent="-314325" defTabSz="1821656">
              <a:spcBef>
                <a:spcPts val="1100"/>
              </a:spcBef>
              <a:buClr>
                <a:srgbClr val="000000"/>
              </a:buClr>
              <a:buSzPct val="100000"/>
              <a:buFont typeface="Arial"/>
              <a:defRPr sz="4400" b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3pPr>
            <a:lvl4pPr marL="1681842" indent="-310242" defTabSz="1821656">
              <a:spcBef>
                <a:spcPts val="900"/>
              </a:spcBef>
              <a:buClr>
                <a:srgbClr val="000000"/>
              </a:buClr>
              <a:buSzPct val="100000"/>
              <a:buFont typeface="Arial"/>
              <a:buChar char="–"/>
              <a:defRPr sz="3800" b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4pPr>
            <a:lvl5pPr marL="2139042" indent="-310242" defTabSz="1821656">
              <a:spcBef>
                <a:spcPts val="900"/>
              </a:spcBef>
              <a:buClr>
                <a:srgbClr val="000000"/>
              </a:buClr>
              <a:buSzPct val="100000"/>
              <a:buFont typeface="Arial"/>
              <a:buChar char="»"/>
              <a:defRPr sz="3800" b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9" y="13057688"/>
            <a:ext cx="351583" cy="348804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95764" y="13099336"/>
            <a:ext cx="325835" cy="316311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6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8" y="13052370"/>
            <a:ext cx="351582" cy="348805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8" y="13052370"/>
            <a:ext cx="351582" cy="348805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8" y="13052370"/>
            <a:ext cx="351582" cy="348805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8" y="13052370"/>
            <a:ext cx="351582" cy="348805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8" y="13052370"/>
            <a:ext cx="351582" cy="348805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8" y="13052370"/>
            <a:ext cx="351582" cy="348805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 &amp; 箇条書き コピ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 Text"/>
          <p:cNvSpPr txBox="1">
            <a:spLocks noGrp="1"/>
          </p:cNvSpPr>
          <p:nvPr>
            <p:ph type="title"/>
          </p:nvPr>
        </p:nvSpPr>
        <p:spPr>
          <a:xfrm>
            <a:off x="4833937" y="357187"/>
            <a:ext cx="14698267" cy="3429001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ctr" defTabSz="821531">
              <a:lnSpc>
                <a:spcPct val="100000"/>
              </a:lnSpc>
              <a:defRPr sz="112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r>
              <a:t>Title Text</a:t>
            </a:r>
          </a:p>
        </p:txBody>
      </p:sp>
      <p:sp>
        <p:nvSpPr>
          <p:cNvPr id="20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3937" y="3893343"/>
            <a:ext cx="14698267" cy="801886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769079" indent="-642079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1pPr>
            <a:lvl2pPr marL="14695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2pPr>
            <a:lvl3pPr marL="1914071" indent="-707571" defTabSz="821531">
              <a:spcBef>
                <a:spcPts val="3300"/>
              </a:spcBef>
              <a:buClrTx/>
              <a:buSzPct val="171000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3pPr>
            <a:lvl4pPr marL="23585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4pPr>
            <a:lvl5pPr marL="28030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091" y="13144500"/>
            <a:ext cx="455957" cy="37147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1800"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 &amp; 箇条書き コピ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itle Text"/>
          <p:cNvSpPr txBox="1">
            <a:spLocks noGrp="1"/>
          </p:cNvSpPr>
          <p:nvPr>
            <p:ph type="title"/>
          </p:nvPr>
        </p:nvSpPr>
        <p:spPr>
          <a:xfrm>
            <a:off x="4833937" y="357187"/>
            <a:ext cx="14698267" cy="3429001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ctr" defTabSz="821531">
              <a:lnSpc>
                <a:spcPct val="100000"/>
              </a:lnSpc>
              <a:defRPr sz="112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r>
              <a:t>Title Text</a:t>
            </a:r>
          </a:p>
        </p:txBody>
      </p:sp>
      <p:sp>
        <p:nvSpPr>
          <p:cNvPr id="21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3937" y="3893343"/>
            <a:ext cx="14698267" cy="801886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769079" indent="-642079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1pPr>
            <a:lvl2pPr marL="14695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2pPr>
            <a:lvl3pPr marL="1914071" indent="-707571" defTabSz="821531">
              <a:spcBef>
                <a:spcPts val="3300"/>
              </a:spcBef>
              <a:buClrTx/>
              <a:buSzPct val="171000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3pPr>
            <a:lvl4pPr marL="23585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4pPr>
            <a:lvl5pPr marL="28030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091" y="13144500"/>
            <a:ext cx="455957" cy="37147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1800"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 &amp; 箇条書き コピ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itle Text"/>
          <p:cNvSpPr txBox="1">
            <a:spLocks noGrp="1"/>
          </p:cNvSpPr>
          <p:nvPr>
            <p:ph type="title"/>
          </p:nvPr>
        </p:nvSpPr>
        <p:spPr>
          <a:xfrm>
            <a:off x="4833937" y="357187"/>
            <a:ext cx="14698267" cy="3429001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ctr" defTabSz="821531">
              <a:lnSpc>
                <a:spcPct val="100000"/>
              </a:lnSpc>
              <a:defRPr sz="112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r>
              <a:t>Title Text</a:t>
            </a:r>
          </a:p>
        </p:txBody>
      </p:sp>
      <p:sp>
        <p:nvSpPr>
          <p:cNvPr id="22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3937" y="3893343"/>
            <a:ext cx="14698267" cy="801886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769079" indent="-642079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1pPr>
            <a:lvl2pPr marL="14695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2pPr>
            <a:lvl3pPr marL="1914071" indent="-707571" defTabSz="821531">
              <a:spcBef>
                <a:spcPts val="3300"/>
              </a:spcBef>
              <a:buClrTx/>
              <a:buSzPct val="171000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3pPr>
            <a:lvl4pPr marL="23585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4pPr>
            <a:lvl5pPr marL="28030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091" y="13144500"/>
            <a:ext cx="455957" cy="37147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1800"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9" y="13057688"/>
            <a:ext cx="351583" cy="348804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 &amp; 箇条書き コピー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itle Text"/>
          <p:cNvSpPr txBox="1">
            <a:spLocks noGrp="1"/>
          </p:cNvSpPr>
          <p:nvPr>
            <p:ph type="title"/>
          </p:nvPr>
        </p:nvSpPr>
        <p:spPr>
          <a:xfrm>
            <a:off x="4833937" y="357187"/>
            <a:ext cx="14698267" cy="3429001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ctr" defTabSz="821531">
              <a:lnSpc>
                <a:spcPct val="100000"/>
              </a:lnSpc>
              <a:defRPr sz="112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r>
              <a:t>Title Text</a:t>
            </a:r>
          </a:p>
        </p:txBody>
      </p:sp>
      <p:sp>
        <p:nvSpPr>
          <p:cNvPr id="23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3937" y="3893343"/>
            <a:ext cx="14698267" cy="801886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769079" indent="-642079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1pPr>
            <a:lvl2pPr marL="14695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2pPr>
            <a:lvl3pPr marL="1914071" indent="-707571" defTabSz="821531">
              <a:spcBef>
                <a:spcPts val="3300"/>
              </a:spcBef>
              <a:buClrTx/>
              <a:buSzPct val="171000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3pPr>
            <a:lvl4pPr marL="23585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4pPr>
            <a:lvl5pPr marL="28030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091" y="13144500"/>
            <a:ext cx="455957" cy="37147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1800"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8" y="13052370"/>
            <a:ext cx="351582" cy="348805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8" y="13052370"/>
            <a:ext cx="351582" cy="348805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95764" y="13099336"/>
            <a:ext cx="325835" cy="316311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6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 &amp; サブ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698267" cy="464343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algn="ctr" defTabSz="821531">
              <a:lnSpc>
                <a:spcPct val="100000"/>
              </a:lnSpc>
              <a:defRPr sz="108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r>
              <a:t>Title Text</a:t>
            </a:r>
          </a:p>
        </p:txBody>
      </p:sp>
      <p:sp>
        <p:nvSpPr>
          <p:cNvPr id="26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2"/>
            <a:ext cx="14698267" cy="1607345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algn="ctr" defTabSz="821531">
              <a:spcBef>
                <a:spcPts val="0"/>
              </a:spcBef>
              <a:buClrTx/>
              <a:buSzTx/>
              <a:buNone/>
              <a:defRPr sz="4200" b="0">
                <a:latin typeface="+mn-lt"/>
                <a:ea typeface="+mn-ea"/>
                <a:cs typeface="+mn-cs"/>
                <a:sym typeface="ヒラギノ角ゴ Pro W3"/>
              </a:defRPr>
            </a:lvl1pPr>
            <a:lvl2pPr marL="0" indent="0" algn="ctr" defTabSz="821531">
              <a:spcBef>
                <a:spcPts val="0"/>
              </a:spcBef>
              <a:buClrTx/>
              <a:buSzTx/>
              <a:buNone/>
              <a:defRPr sz="4200" b="0">
                <a:latin typeface="+mn-lt"/>
                <a:ea typeface="+mn-ea"/>
                <a:cs typeface="+mn-cs"/>
                <a:sym typeface="ヒラギノ角ゴ Pro W3"/>
              </a:defRPr>
            </a:lvl2pPr>
            <a:lvl3pPr marL="0" indent="0" algn="ctr" defTabSz="821531">
              <a:spcBef>
                <a:spcPts val="0"/>
              </a:spcBef>
              <a:buClrTx/>
              <a:buSzTx/>
              <a:buNone/>
              <a:defRPr sz="4200" b="0">
                <a:latin typeface="+mn-lt"/>
                <a:ea typeface="+mn-ea"/>
                <a:cs typeface="+mn-cs"/>
                <a:sym typeface="ヒラギノ角ゴ Pro W3"/>
              </a:defRPr>
            </a:lvl3pPr>
            <a:lvl4pPr marL="0" indent="0" algn="ctr" defTabSz="821531">
              <a:spcBef>
                <a:spcPts val="0"/>
              </a:spcBef>
              <a:buClrTx/>
              <a:buSzTx/>
              <a:buNone/>
              <a:defRPr sz="4200" b="0">
                <a:latin typeface="+mn-lt"/>
                <a:ea typeface="+mn-ea"/>
                <a:cs typeface="+mn-cs"/>
                <a:sym typeface="ヒラギノ角ゴ Pro W3"/>
              </a:defRPr>
            </a:lvl4pPr>
            <a:lvl5pPr marL="0" indent="0" algn="ctr" defTabSz="821531">
              <a:spcBef>
                <a:spcPts val="0"/>
              </a:spcBef>
              <a:buClrTx/>
              <a:buSzTx/>
              <a:buNone/>
              <a:defRPr sz="4200" b="0">
                <a:latin typeface="+mn-lt"/>
                <a:ea typeface="+mn-ea"/>
                <a:cs typeface="+mn-cs"/>
                <a:sym typeface="ヒラギノ角ゴ Pro W3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1780" y="13180218"/>
            <a:ext cx="422581" cy="346076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1600"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95764" y="13096797"/>
            <a:ext cx="325835" cy="316310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6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itle Text"/>
          <p:cNvSpPr txBox="1">
            <a:spLocks noGrp="1"/>
          </p:cNvSpPr>
          <p:nvPr>
            <p:ph type="title"/>
          </p:nvPr>
        </p:nvSpPr>
        <p:spPr>
          <a:xfrm>
            <a:off x="4833937" y="357187"/>
            <a:ext cx="14698267" cy="3429001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ctr" defTabSz="821531">
              <a:lnSpc>
                <a:spcPct val="100000"/>
              </a:lnSpc>
              <a:defRPr sz="108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r>
              <a:t>Title Text</a:t>
            </a:r>
          </a:p>
        </p:txBody>
      </p:sp>
      <p:sp>
        <p:nvSpPr>
          <p:cNvPr id="28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3937" y="3893343"/>
            <a:ext cx="14698267" cy="801886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900205" indent="-773205" defTabSz="821531">
              <a:spcBef>
                <a:spcPts val="3300"/>
              </a:spcBef>
              <a:buClrTx/>
              <a:buSzPct val="171000"/>
              <a:buChar char="•"/>
              <a:defRPr sz="4600" b="0">
                <a:latin typeface="+mn-lt"/>
                <a:ea typeface="+mn-ea"/>
                <a:cs typeface="+mn-cs"/>
                <a:sym typeface="ヒラギノ角ゴ Pro W3"/>
              </a:defRPr>
            </a:lvl1pPr>
            <a:lvl2pPr marL="1535205" indent="-773205" defTabSz="821531">
              <a:spcBef>
                <a:spcPts val="3300"/>
              </a:spcBef>
              <a:buClrTx/>
              <a:buSzPct val="171000"/>
              <a:buChar char="•"/>
              <a:defRPr sz="4600" b="0">
                <a:latin typeface="+mn-lt"/>
                <a:ea typeface="+mn-ea"/>
                <a:cs typeface="+mn-cs"/>
                <a:sym typeface="ヒラギノ角ゴ Pro W3"/>
              </a:defRPr>
            </a:lvl2pPr>
            <a:lvl3pPr marL="1979705" indent="-773205" defTabSz="821531">
              <a:spcBef>
                <a:spcPts val="3300"/>
              </a:spcBef>
              <a:buClrTx/>
              <a:buSzPct val="171000"/>
              <a:defRPr sz="4600" b="0">
                <a:latin typeface="+mn-lt"/>
                <a:ea typeface="+mn-ea"/>
                <a:cs typeface="+mn-cs"/>
                <a:sym typeface="ヒラギノ角ゴ Pro W3"/>
              </a:defRPr>
            </a:lvl3pPr>
            <a:lvl4pPr marL="2424205" indent="-773205" defTabSz="821531">
              <a:spcBef>
                <a:spcPts val="3300"/>
              </a:spcBef>
              <a:buClrTx/>
              <a:buSzPct val="171000"/>
              <a:buChar char="•"/>
              <a:defRPr sz="4600" b="0">
                <a:latin typeface="+mn-lt"/>
                <a:ea typeface="+mn-ea"/>
                <a:cs typeface="+mn-cs"/>
                <a:sym typeface="ヒラギノ角ゴ Pro W3"/>
              </a:defRPr>
            </a:lvl4pPr>
            <a:lvl5pPr marL="2868705" indent="-773205" defTabSz="821531">
              <a:spcBef>
                <a:spcPts val="3300"/>
              </a:spcBef>
              <a:buClrTx/>
              <a:buSzPct val="171000"/>
              <a:buChar char="•"/>
              <a:defRPr sz="4600" b="0">
                <a:latin typeface="+mn-lt"/>
                <a:ea typeface="+mn-ea"/>
                <a:cs typeface="+mn-cs"/>
                <a:sym typeface="ヒラギノ角ゴ Pro W3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093" y="13144500"/>
            <a:ext cx="455956" cy="37147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1800"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95764" y="13096797"/>
            <a:ext cx="325835" cy="316310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6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95764" y="13096797"/>
            <a:ext cx="325835" cy="316310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6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95764" y="13096797"/>
            <a:ext cx="325835" cy="316310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6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 &amp; サブ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698267" cy="464343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algn="ctr" defTabSz="821531">
              <a:lnSpc>
                <a:spcPct val="100000"/>
              </a:lnSpc>
              <a:defRPr sz="112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r>
              <a:t>Title Text</a:t>
            </a:r>
          </a:p>
        </p:txBody>
      </p:sp>
      <p:sp>
        <p:nvSpPr>
          <p:cNvPr id="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2"/>
            <a:ext cx="14698267" cy="1607345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algn="ctr" defTabSz="821531">
              <a:spcBef>
                <a:spcPts val="0"/>
              </a:spcBef>
              <a:buClrTx/>
              <a:buSzTx/>
              <a:buNone/>
              <a:defRPr sz="4400" b="0">
                <a:latin typeface="+mn-lt"/>
                <a:ea typeface="+mn-ea"/>
                <a:cs typeface="+mn-cs"/>
                <a:sym typeface="ヒラギノ角ゴ Pro W3"/>
              </a:defRPr>
            </a:lvl1pPr>
            <a:lvl2pPr marL="0" indent="0" algn="ctr" defTabSz="821531">
              <a:spcBef>
                <a:spcPts val="0"/>
              </a:spcBef>
              <a:buClrTx/>
              <a:buSzTx/>
              <a:buNone/>
              <a:defRPr sz="4400" b="0">
                <a:latin typeface="+mn-lt"/>
                <a:ea typeface="+mn-ea"/>
                <a:cs typeface="+mn-cs"/>
                <a:sym typeface="ヒラギノ角ゴ Pro W3"/>
              </a:defRPr>
            </a:lvl2pPr>
            <a:lvl3pPr marL="0" indent="0" algn="ctr" defTabSz="821531">
              <a:spcBef>
                <a:spcPts val="0"/>
              </a:spcBef>
              <a:buClrTx/>
              <a:buSzTx/>
              <a:buNone/>
              <a:defRPr sz="4400" b="0">
                <a:latin typeface="+mn-lt"/>
                <a:ea typeface="+mn-ea"/>
                <a:cs typeface="+mn-cs"/>
                <a:sym typeface="ヒラギノ角ゴ Pro W3"/>
              </a:defRPr>
            </a:lvl3pPr>
            <a:lvl4pPr marL="0" indent="0" algn="ctr" defTabSz="821531">
              <a:spcBef>
                <a:spcPts val="0"/>
              </a:spcBef>
              <a:buClrTx/>
              <a:buSzTx/>
              <a:buNone/>
              <a:defRPr sz="4400" b="0">
                <a:latin typeface="+mn-lt"/>
                <a:ea typeface="+mn-ea"/>
                <a:cs typeface="+mn-cs"/>
                <a:sym typeface="ヒラギノ角ゴ Pro W3"/>
              </a:defRPr>
            </a:lvl4pPr>
            <a:lvl5pPr marL="0" indent="0" algn="ctr" defTabSz="821531">
              <a:spcBef>
                <a:spcPts val="0"/>
              </a:spcBef>
              <a:buClrTx/>
              <a:buSzTx/>
              <a:buNone/>
              <a:defRPr sz="4400" b="0">
                <a:latin typeface="+mn-lt"/>
                <a:ea typeface="+mn-ea"/>
                <a:cs typeface="+mn-cs"/>
                <a:sym typeface="ヒラギノ角ゴ Pro W3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091" y="13144500"/>
            <a:ext cx="455957" cy="37147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1800"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95764" y="13096797"/>
            <a:ext cx="325835" cy="316310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6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 &amp; サブタイトル コピ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698267" cy="464343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algn="ctr" defTabSz="821531">
              <a:lnSpc>
                <a:spcPct val="100000"/>
              </a:lnSpc>
              <a:defRPr sz="108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r>
              <a:t>Title Text</a:t>
            </a:r>
          </a:p>
        </p:txBody>
      </p:sp>
      <p:sp>
        <p:nvSpPr>
          <p:cNvPr id="3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2"/>
            <a:ext cx="14698267" cy="1607345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algn="ctr" defTabSz="821531">
              <a:spcBef>
                <a:spcPts val="0"/>
              </a:spcBef>
              <a:buClrTx/>
              <a:buSzTx/>
              <a:buNone/>
              <a:defRPr sz="4200" b="0">
                <a:latin typeface="+mn-lt"/>
                <a:ea typeface="+mn-ea"/>
                <a:cs typeface="+mn-cs"/>
                <a:sym typeface="ヒラギノ角ゴ Pro W3"/>
              </a:defRPr>
            </a:lvl1pPr>
            <a:lvl2pPr marL="0" indent="0" algn="ctr" defTabSz="821531">
              <a:spcBef>
                <a:spcPts val="0"/>
              </a:spcBef>
              <a:buClrTx/>
              <a:buSzTx/>
              <a:buNone/>
              <a:defRPr sz="4200" b="0">
                <a:latin typeface="+mn-lt"/>
                <a:ea typeface="+mn-ea"/>
                <a:cs typeface="+mn-cs"/>
                <a:sym typeface="ヒラギノ角ゴ Pro W3"/>
              </a:defRPr>
            </a:lvl2pPr>
            <a:lvl3pPr marL="0" indent="0" algn="ctr" defTabSz="821531">
              <a:spcBef>
                <a:spcPts val="0"/>
              </a:spcBef>
              <a:buClrTx/>
              <a:buSzTx/>
              <a:buNone/>
              <a:defRPr sz="4200" b="0">
                <a:latin typeface="+mn-lt"/>
                <a:ea typeface="+mn-ea"/>
                <a:cs typeface="+mn-cs"/>
                <a:sym typeface="ヒラギノ角ゴ Pro W3"/>
              </a:defRPr>
            </a:lvl3pPr>
            <a:lvl4pPr marL="0" indent="0" algn="ctr" defTabSz="821531">
              <a:spcBef>
                <a:spcPts val="0"/>
              </a:spcBef>
              <a:buClrTx/>
              <a:buSzTx/>
              <a:buNone/>
              <a:defRPr sz="4200" b="0">
                <a:latin typeface="+mn-lt"/>
                <a:ea typeface="+mn-ea"/>
                <a:cs typeface="+mn-cs"/>
                <a:sym typeface="ヒラギノ角ゴ Pro W3"/>
              </a:defRPr>
            </a:lvl4pPr>
            <a:lvl5pPr marL="0" indent="0" algn="ctr" defTabSz="821531">
              <a:spcBef>
                <a:spcPts val="0"/>
              </a:spcBef>
              <a:buClrTx/>
              <a:buSzTx/>
              <a:buNone/>
              <a:defRPr sz="4200" b="0">
                <a:latin typeface="+mn-lt"/>
                <a:ea typeface="+mn-ea"/>
                <a:cs typeface="+mn-cs"/>
                <a:sym typeface="ヒラギノ角ゴ Pro W3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1780" y="13180218"/>
            <a:ext cx="422581" cy="346076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1600"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Title Text"/>
          <p:cNvSpPr txBox="1">
            <a:spLocks noGrp="1"/>
          </p:cNvSpPr>
          <p:nvPr>
            <p:ph type="title"/>
          </p:nvPr>
        </p:nvSpPr>
        <p:spPr>
          <a:xfrm>
            <a:off x="4833937" y="357187"/>
            <a:ext cx="14698267" cy="3429001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ctr" defTabSz="821531">
              <a:lnSpc>
                <a:spcPct val="100000"/>
              </a:lnSpc>
              <a:defRPr sz="112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r>
              <a:t>Title Text</a:t>
            </a:r>
          </a:p>
        </p:txBody>
      </p:sp>
      <p:sp>
        <p:nvSpPr>
          <p:cNvPr id="32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3937" y="3893343"/>
            <a:ext cx="14698267" cy="801886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769079" indent="-642079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1pPr>
            <a:lvl2pPr marL="14695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2pPr>
            <a:lvl3pPr marL="1914071" indent="-707571" defTabSz="821531">
              <a:spcBef>
                <a:spcPts val="3300"/>
              </a:spcBef>
              <a:buClrTx/>
              <a:buSzPct val="171000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3pPr>
            <a:lvl4pPr marL="23585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4pPr>
            <a:lvl5pPr marL="28030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091" y="13144500"/>
            <a:ext cx="455957" cy="37147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1800"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 &amp; 箇条書き コピ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itle Text"/>
          <p:cNvSpPr txBox="1">
            <a:spLocks noGrp="1"/>
          </p:cNvSpPr>
          <p:nvPr>
            <p:ph type="title"/>
          </p:nvPr>
        </p:nvSpPr>
        <p:spPr>
          <a:xfrm>
            <a:off x="4833937" y="357187"/>
            <a:ext cx="14698267" cy="3429001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ctr" defTabSz="821531">
              <a:lnSpc>
                <a:spcPct val="100000"/>
              </a:lnSpc>
              <a:defRPr sz="112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r>
              <a:t>Title Text</a:t>
            </a:r>
          </a:p>
        </p:txBody>
      </p:sp>
      <p:sp>
        <p:nvSpPr>
          <p:cNvPr id="33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3937" y="3893343"/>
            <a:ext cx="14698267" cy="801886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769079" indent="-642079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1pPr>
            <a:lvl2pPr marL="14695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2pPr>
            <a:lvl3pPr marL="1914071" indent="-707571" defTabSz="821531">
              <a:spcBef>
                <a:spcPts val="3300"/>
              </a:spcBef>
              <a:buClrTx/>
              <a:buSzPct val="171000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3pPr>
            <a:lvl4pPr marL="23585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4pPr>
            <a:lvl5pPr marL="28030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091" y="13144500"/>
            <a:ext cx="455957" cy="37147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1800"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95764" y="13096797"/>
            <a:ext cx="325835" cy="316310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6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 &amp; 箇条書き コピ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Title Text"/>
          <p:cNvSpPr txBox="1">
            <a:spLocks noGrp="1"/>
          </p:cNvSpPr>
          <p:nvPr>
            <p:ph type="title"/>
          </p:nvPr>
        </p:nvSpPr>
        <p:spPr>
          <a:xfrm>
            <a:off x="4833937" y="357187"/>
            <a:ext cx="14698267" cy="3429001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ctr" defTabSz="821531">
              <a:lnSpc>
                <a:spcPct val="100000"/>
              </a:lnSpc>
              <a:defRPr sz="112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r>
              <a:t>Title Text</a:t>
            </a:r>
          </a:p>
        </p:txBody>
      </p:sp>
      <p:sp>
        <p:nvSpPr>
          <p:cNvPr id="35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3937" y="3893343"/>
            <a:ext cx="14698267" cy="801886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769079" indent="-642079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1pPr>
            <a:lvl2pPr marL="14695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2pPr>
            <a:lvl3pPr marL="1914071" indent="-707571" defTabSz="821531">
              <a:spcBef>
                <a:spcPts val="3300"/>
              </a:spcBef>
              <a:buClrTx/>
              <a:buSzPct val="171000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3pPr>
            <a:lvl4pPr marL="23585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4pPr>
            <a:lvl5pPr marL="28030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091" y="13144500"/>
            <a:ext cx="455957" cy="37147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1800"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 &amp; 箇条書き コピ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Title Text"/>
          <p:cNvSpPr txBox="1">
            <a:spLocks noGrp="1"/>
          </p:cNvSpPr>
          <p:nvPr>
            <p:ph type="title"/>
          </p:nvPr>
        </p:nvSpPr>
        <p:spPr>
          <a:xfrm>
            <a:off x="4833937" y="357187"/>
            <a:ext cx="14698267" cy="3429001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ctr" defTabSz="821531">
              <a:lnSpc>
                <a:spcPct val="100000"/>
              </a:lnSpc>
              <a:defRPr sz="112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r>
              <a:t>Title Text</a:t>
            </a:r>
          </a:p>
        </p:txBody>
      </p:sp>
      <p:sp>
        <p:nvSpPr>
          <p:cNvPr id="36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3937" y="3893343"/>
            <a:ext cx="14698267" cy="801886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769079" indent="-642079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1pPr>
            <a:lvl2pPr marL="14695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2pPr>
            <a:lvl3pPr marL="1914071" indent="-707571" defTabSz="821531">
              <a:spcBef>
                <a:spcPts val="3300"/>
              </a:spcBef>
              <a:buClrTx/>
              <a:buSzPct val="171000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3pPr>
            <a:lvl4pPr marL="23585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4pPr>
            <a:lvl5pPr marL="28030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091" y="13144500"/>
            <a:ext cx="455957" cy="37147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1800"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8" y="13052370"/>
            <a:ext cx="351582" cy="348805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95764" y="13096797"/>
            <a:ext cx="325835" cy="316310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6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95764" y="13096797"/>
            <a:ext cx="325835" cy="316310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6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xfrm>
            <a:off x="4833937" y="357187"/>
            <a:ext cx="14698267" cy="3429001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ctr" defTabSz="821531">
              <a:lnSpc>
                <a:spcPct val="100000"/>
              </a:lnSpc>
              <a:defRPr sz="112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r>
              <a:t>Title Text</a:t>
            </a:r>
          </a:p>
        </p:txBody>
      </p:sp>
      <p:sp>
        <p:nvSpPr>
          <p:cNvPr id="5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3937" y="3893343"/>
            <a:ext cx="14698267" cy="801886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769079" indent="-642079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1pPr>
            <a:lvl2pPr marL="14695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2pPr>
            <a:lvl3pPr marL="1914071" indent="-707571" defTabSz="821531">
              <a:spcBef>
                <a:spcPts val="3300"/>
              </a:spcBef>
              <a:buClrTx/>
              <a:buSzPct val="171000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3pPr>
            <a:lvl4pPr marL="23585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4pPr>
            <a:lvl5pPr marL="28030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091" y="13144500"/>
            <a:ext cx="455957" cy="37147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1800"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95764" y="13091796"/>
            <a:ext cx="325835" cy="316310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6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Title Text"/>
          <p:cNvSpPr txBox="1">
            <a:spLocks noGrp="1"/>
          </p:cNvSpPr>
          <p:nvPr>
            <p:ph type="title"/>
          </p:nvPr>
        </p:nvSpPr>
        <p:spPr>
          <a:xfrm>
            <a:off x="4833937" y="357187"/>
            <a:ext cx="14698267" cy="3429001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ctr" defTabSz="821531">
              <a:lnSpc>
                <a:spcPct val="100000"/>
              </a:lnSpc>
              <a:defRPr sz="108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r>
              <a:t>Title Text</a:t>
            </a:r>
          </a:p>
        </p:txBody>
      </p:sp>
      <p:sp>
        <p:nvSpPr>
          <p:cNvPr id="39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3937" y="3893343"/>
            <a:ext cx="14698267" cy="801886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920750" indent="-793750" defTabSz="821531">
              <a:spcBef>
                <a:spcPts val="3300"/>
              </a:spcBef>
              <a:buClrTx/>
              <a:buSzPct val="171000"/>
              <a:buChar char="•"/>
              <a:defRPr sz="5000" b="0">
                <a:latin typeface="+mn-lt"/>
                <a:ea typeface="+mn-ea"/>
                <a:cs typeface="+mn-cs"/>
                <a:sym typeface="ヒラギノ角ゴ Pro W3"/>
              </a:defRPr>
            </a:lvl1pPr>
            <a:lvl2pPr marL="1555750" indent="-793750" defTabSz="821531">
              <a:spcBef>
                <a:spcPts val="3300"/>
              </a:spcBef>
              <a:buClrTx/>
              <a:buSzPct val="171000"/>
              <a:buChar char="•"/>
              <a:defRPr sz="5000" b="0">
                <a:latin typeface="+mn-lt"/>
                <a:ea typeface="+mn-ea"/>
                <a:cs typeface="+mn-cs"/>
                <a:sym typeface="ヒラギノ角ゴ Pro W3"/>
              </a:defRPr>
            </a:lvl2pPr>
            <a:lvl3pPr marL="2000250" indent="-793750" defTabSz="821531">
              <a:spcBef>
                <a:spcPts val="3300"/>
              </a:spcBef>
              <a:buClrTx/>
              <a:buSzPct val="171000"/>
              <a:defRPr sz="5000" b="0">
                <a:latin typeface="+mn-lt"/>
                <a:ea typeface="+mn-ea"/>
                <a:cs typeface="+mn-cs"/>
                <a:sym typeface="ヒラギノ角ゴ Pro W3"/>
              </a:defRPr>
            </a:lvl3pPr>
            <a:lvl4pPr marL="2444750" indent="-793750" defTabSz="821531">
              <a:spcBef>
                <a:spcPts val="3300"/>
              </a:spcBef>
              <a:buClrTx/>
              <a:buSzPct val="171000"/>
              <a:buChar char="•"/>
              <a:defRPr sz="5000" b="0">
                <a:latin typeface="+mn-lt"/>
                <a:ea typeface="+mn-ea"/>
                <a:cs typeface="+mn-cs"/>
                <a:sym typeface="ヒラギノ角ゴ Pro W3"/>
              </a:defRPr>
            </a:lvl4pPr>
            <a:lvl5pPr marL="2889250" indent="-793750" defTabSz="821531">
              <a:spcBef>
                <a:spcPts val="3300"/>
              </a:spcBef>
              <a:buClrTx/>
              <a:buSzPct val="171000"/>
              <a:buChar char="•"/>
              <a:defRPr sz="5000" b="0">
                <a:latin typeface="+mn-lt"/>
                <a:ea typeface="+mn-ea"/>
                <a:cs typeface="+mn-cs"/>
                <a:sym typeface="ヒラギノ角ゴ Pro W3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092" y="13144500"/>
            <a:ext cx="455957" cy="37147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1800"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18523" y="13030472"/>
            <a:ext cx="403077" cy="401093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22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05029" y="13010554"/>
            <a:ext cx="556083" cy="447676"/>
          </a:xfrm>
          <a:prstGeom prst="rect">
            <a:avLst/>
          </a:prstGeom>
        </p:spPr>
        <p:txBody>
          <a:bodyPr lIns="71437" tIns="71437" rIns="71437" bIns="71437">
            <a:normAutofit/>
          </a:bodyPr>
          <a:lstStyle>
            <a:lvl1pPr algn="ctr" defTabSz="821531">
              <a:defRPr sz="24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画像（3点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Image"/>
          <p:cNvSpPr>
            <a:spLocks noGrp="1"/>
          </p:cNvSpPr>
          <p:nvPr>
            <p:ph type="pic" idx="21"/>
          </p:nvPr>
        </p:nvSpPr>
        <p:spPr>
          <a:xfrm>
            <a:off x="-291704" y="1250156"/>
            <a:ext cx="16841392" cy="11227594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21" name="Image"/>
          <p:cNvSpPr>
            <a:spLocks noGrp="1"/>
          </p:cNvSpPr>
          <p:nvPr>
            <p:ph type="pic" sz="quarter" idx="22"/>
          </p:nvPr>
        </p:nvSpPr>
        <p:spPr>
          <a:xfrm>
            <a:off x="12442031" y="7069144"/>
            <a:ext cx="8518923" cy="5682241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22" name="Image"/>
          <p:cNvSpPr>
            <a:spLocks noGrp="1"/>
          </p:cNvSpPr>
          <p:nvPr>
            <p:ph type="pic" sz="quarter" idx="23"/>
          </p:nvPr>
        </p:nvSpPr>
        <p:spPr>
          <a:xfrm>
            <a:off x="12192000" y="1246988"/>
            <a:ext cx="8251032" cy="5500689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05029" y="13010554"/>
            <a:ext cx="556083" cy="447676"/>
          </a:xfrm>
          <a:prstGeom prst="rect">
            <a:avLst/>
          </a:prstGeom>
        </p:spPr>
        <p:txBody>
          <a:bodyPr lIns="71437" tIns="71437" rIns="71437" bIns="71437">
            <a:normAutofit/>
          </a:bodyPr>
          <a:lstStyle>
            <a:lvl1pPr algn="ctr" defTabSz="821531">
              <a:defRPr sz="24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標準デザイ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Title Text"/>
          <p:cNvSpPr txBox="1">
            <a:spLocks noGrp="1"/>
          </p:cNvSpPr>
          <p:nvPr>
            <p:ph type="title"/>
          </p:nvPr>
        </p:nvSpPr>
        <p:spPr>
          <a:xfrm>
            <a:off x="4423171" y="767953"/>
            <a:ext cx="15537658" cy="3196829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81280" marR="81280" algn="ctr" defTabSz="1821656">
              <a:lnSpc>
                <a:spcPct val="100000"/>
              </a:lnSpc>
              <a:defRPr sz="8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431" name="Body Level One…"/>
          <p:cNvSpPr txBox="1">
            <a:spLocks noGrp="1"/>
          </p:cNvSpPr>
          <p:nvPr>
            <p:ph type="body" idx="1"/>
          </p:nvPr>
        </p:nvSpPr>
        <p:spPr>
          <a:xfrm>
            <a:off x="4423171" y="3964781"/>
            <a:ext cx="15537658" cy="9751219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08230" marR="81280" indent="-467590" defTabSz="1821656">
              <a:spcBef>
                <a:spcPts val="1400"/>
              </a:spcBef>
              <a:buClrTx/>
              <a:buSzPct val="100000"/>
              <a:buChar char="•"/>
              <a:defRPr sz="6000" b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888866" marR="81280" indent="-391026" defTabSz="1821656">
              <a:spcBef>
                <a:spcPts val="1200"/>
              </a:spcBef>
              <a:buClrTx/>
              <a:buChar char="–"/>
              <a:defRPr sz="5200" b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64322" marR="81280" indent="-309282" defTabSz="1821656">
              <a:spcBef>
                <a:spcPts val="1000"/>
              </a:spcBef>
              <a:buClrTx/>
              <a:buSzPct val="100000"/>
              <a:defRPr sz="4600" b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22482" marR="81280" indent="-310242" defTabSz="1821656">
              <a:spcBef>
                <a:spcPts val="900"/>
              </a:spcBef>
              <a:buClrTx/>
              <a:buSzPct val="100000"/>
              <a:buChar char="–"/>
              <a:defRPr sz="3800" b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179682" marR="81280" indent="-310242" defTabSz="1821656">
              <a:spcBef>
                <a:spcPts val="900"/>
              </a:spcBef>
              <a:buClrTx/>
              <a:buSzPct val="100000"/>
              <a:buChar char="»"/>
              <a:defRPr sz="3800" b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831792" y="12501562"/>
            <a:ext cx="460376" cy="472828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1160859">
              <a:defRPr sz="2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Title Text"/>
          <p:cNvSpPr txBox="1">
            <a:spLocks noGrp="1"/>
          </p:cNvSpPr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ctr" defTabSz="821531">
              <a:lnSpc>
                <a:spcPct val="100000"/>
              </a:lnSpc>
              <a:defRPr sz="118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r>
              <a:t>Title Text</a:t>
            </a:r>
          </a:p>
        </p:txBody>
      </p:sp>
      <p:sp>
        <p:nvSpPr>
          <p:cNvPr id="44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1106714" indent="-789214" defTabSz="821531">
              <a:spcBef>
                <a:spcPts val="3300"/>
              </a:spcBef>
              <a:buClrTx/>
              <a:buSzPct val="171000"/>
              <a:buChar char="•"/>
              <a:defRPr sz="5800" b="0">
                <a:latin typeface="+mn-lt"/>
                <a:ea typeface="+mn-ea"/>
                <a:cs typeface="+mn-cs"/>
                <a:sym typeface="ヒラギノ角ゴ Pro W3"/>
              </a:defRPr>
            </a:lvl1pPr>
            <a:lvl2pPr marL="1551214" indent="-789214" defTabSz="821531">
              <a:spcBef>
                <a:spcPts val="3300"/>
              </a:spcBef>
              <a:buClrTx/>
              <a:buSzPct val="171000"/>
              <a:buChar char="•"/>
              <a:defRPr sz="5800" b="0">
                <a:latin typeface="+mn-lt"/>
                <a:ea typeface="+mn-ea"/>
                <a:cs typeface="+mn-cs"/>
                <a:sym typeface="ヒラギノ角ゴ Pro W3"/>
              </a:defRPr>
            </a:lvl2pPr>
            <a:lvl3pPr marL="1995714" indent="-789214" defTabSz="821531">
              <a:spcBef>
                <a:spcPts val="3300"/>
              </a:spcBef>
              <a:buClrTx/>
              <a:buSzPct val="171000"/>
              <a:defRPr sz="5800" b="0">
                <a:latin typeface="+mn-lt"/>
                <a:ea typeface="+mn-ea"/>
                <a:cs typeface="+mn-cs"/>
                <a:sym typeface="ヒラギノ角ゴ Pro W3"/>
              </a:defRPr>
            </a:lvl3pPr>
            <a:lvl4pPr marL="2440214" indent="-789214" defTabSz="821531">
              <a:spcBef>
                <a:spcPts val="3300"/>
              </a:spcBef>
              <a:buClrTx/>
              <a:buSzPct val="171000"/>
              <a:buChar char="•"/>
              <a:defRPr sz="5800" b="0">
                <a:latin typeface="+mn-lt"/>
                <a:ea typeface="+mn-ea"/>
                <a:cs typeface="+mn-cs"/>
                <a:sym typeface="ヒラギノ角ゴ Pro W3"/>
              </a:defRPr>
            </a:lvl4pPr>
            <a:lvl5pPr marL="2884714" indent="-789214" defTabSz="821531">
              <a:spcBef>
                <a:spcPts val="3300"/>
              </a:spcBef>
              <a:buClrTx/>
              <a:buSzPct val="171000"/>
              <a:buChar char="•"/>
              <a:defRPr sz="5800" b="0">
                <a:latin typeface="+mn-lt"/>
                <a:ea typeface="+mn-ea"/>
                <a:cs typeface="+mn-cs"/>
                <a:sym typeface="ヒラギノ角ゴ Pro W3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05029" y="13073062"/>
            <a:ext cx="556083" cy="447676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2400"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 &amp; サブ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lnSpc>
                <a:spcPct val="100000"/>
              </a:lnSpc>
              <a:defRPr sz="11200"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r>
              <a:t>Title Text</a:t>
            </a:r>
          </a:p>
        </p:txBody>
      </p:sp>
      <p:sp>
        <p:nvSpPr>
          <p:cNvPr id="44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 defTabSz="821531">
              <a:spcBef>
                <a:spcPts val="0"/>
              </a:spcBef>
              <a:buClrTx/>
              <a:buSzTx/>
              <a:buNone/>
              <a:defRPr sz="4400" b="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  <a:lvl2pPr marL="0" indent="228600" algn="ctr" defTabSz="821531">
              <a:spcBef>
                <a:spcPts val="0"/>
              </a:spcBef>
              <a:buClrTx/>
              <a:buSzTx/>
              <a:buNone/>
              <a:defRPr sz="4400" b="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2pPr>
            <a:lvl3pPr marL="0" indent="457200" algn="ctr" defTabSz="821531">
              <a:spcBef>
                <a:spcPts val="0"/>
              </a:spcBef>
              <a:buClrTx/>
              <a:buSzTx/>
              <a:buNone/>
              <a:defRPr sz="4400" b="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3pPr>
            <a:lvl4pPr marL="0" indent="685800" algn="ctr" defTabSz="821531">
              <a:spcBef>
                <a:spcPts val="0"/>
              </a:spcBef>
              <a:buClrTx/>
              <a:buSzTx/>
              <a:buNone/>
              <a:defRPr sz="4400" b="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4pPr>
            <a:lvl5pPr marL="0" indent="914400" algn="ctr" defTabSz="821531">
              <a:spcBef>
                <a:spcPts val="0"/>
              </a:spcBef>
              <a:buClrTx/>
              <a:buSzTx/>
              <a:buNone/>
              <a:defRPr sz="4400" b="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05029" y="13010554"/>
            <a:ext cx="556083" cy="447676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24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95764" y="13096797"/>
            <a:ext cx="325835" cy="316310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6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8" y="13052370"/>
            <a:ext cx="351582" cy="348805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8" y="13052370"/>
            <a:ext cx="351582" cy="348805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18523" y="13030472"/>
            <a:ext cx="403077" cy="401093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22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95764" y="13091796"/>
            <a:ext cx="325835" cy="316310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6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8" y="13065230"/>
            <a:ext cx="351582" cy="348804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8" y="13065230"/>
            <a:ext cx="351582" cy="348804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973280" y="12965782"/>
            <a:ext cx="448321" cy="446336"/>
          </a:xfrm>
          <a:prstGeom prst="rect">
            <a:avLst/>
          </a:prstGeom>
          <a:ln>
            <a:round/>
          </a:ln>
        </p:spPr>
        <p:txBody>
          <a:bodyPr lIns="76200" tIns="76200" rIns="76200" bIns="76200" anchor="ctr"/>
          <a:lstStyle>
            <a:lvl1pPr defTabSz="1285875">
              <a:defRPr sz="22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&amp;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Title Text"/>
          <p:cNvSpPr txBox="1"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r>
              <a:t>Title Text</a:t>
            </a:r>
          </a:p>
        </p:txBody>
      </p:sp>
      <p:sp>
        <p:nvSpPr>
          <p:cNvPr id="507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7361" indent="-617361" defTabSz="821531">
              <a:spcBef>
                <a:spcPts val="5900"/>
              </a:spcBef>
              <a:buClrTx/>
              <a:buSzPct val="75000"/>
              <a:buChar char="•"/>
              <a:defRPr sz="5000" b="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  <a:lvl2pPr marL="1061861" indent="-617361" defTabSz="821531">
              <a:spcBef>
                <a:spcPts val="5900"/>
              </a:spcBef>
              <a:buClrTx/>
              <a:buSzPct val="75000"/>
              <a:buChar char="•"/>
              <a:defRPr sz="5000" b="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2pPr>
            <a:lvl3pPr marL="1506361" indent="-617361" defTabSz="821531">
              <a:spcBef>
                <a:spcPts val="5900"/>
              </a:spcBef>
              <a:buClrTx/>
              <a:buSzPct val="75000"/>
              <a:defRPr sz="5000" b="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3pPr>
            <a:lvl4pPr marL="1950861" indent="-617361" defTabSz="821531">
              <a:spcBef>
                <a:spcPts val="5900"/>
              </a:spcBef>
              <a:buClrTx/>
              <a:buSzPct val="75000"/>
              <a:buChar char="•"/>
              <a:defRPr sz="5000" b="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4pPr>
            <a:lvl5pPr marL="2395361" indent="-617361" defTabSz="821531">
              <a:spcBef>
                <a:spcPts val="5900"/>
              </a:spcBef>
              <a:buClrTx/>
              <a:buChar char="•"/>
              <a:defRPr sz="5000" b="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05029" y="13010554"/>
            <a:ext cx="556083" cy="447676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24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 &amp; 箇条書き コピ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Title Text"/>
          <p:cNvSpPr txBox="1">
            <a:spLocks noGrp="1"/>
          </p:cNvSpPr>
          <p:nvPr>
            <p:ph type="title"/>
          </p:nvPr>
        </p:nvSpPr>
        <p:spPr>
          <a:xfrm>
            <a:off x="4825999" y="355599"/>
            <a:ext cx="14706601" cy="3429001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algn="ctr" defTabSz="571500">
              <a:lnSpc>
                <a:spcPct val="100000"/>
              </a:lnSpc>
              <a:defRPr sz="114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r>
              <a:t>Title Text</a:t>
            </a:r>
          </a:p>
        </p:txBody>
      </p:sp>
      <p:sp>
        <p:nvSpPr>
          <p:cNvPr id="51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25999" y="3886200"/>
            <a:ext cx="14706601" cy="8026400"/>
          </a:xfrm>
          <a:prstGeom prst="rect">
            <a:avLst/>
          </a:prstGeom>
        </p:spPr>
        <p:txBody>
          <a:bodyPr lIns="101600" tIns="101600" rIns="101600" bIns="101600" anchor="ctr">
            <a:noAutofit/>
          </a:bodyPr>
          <a:lstStyle>
            <a:lvl1pPr marL="1188357" indent="-1061357" defTabSz="571500">
              <a:spcBef>
                <a:spcPts val="2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1pPr>
            <a:lvl2pPr marL="1823357" indent="-1061357" defTabSz="571500">
              <a:spcBef>
                <a:spcPts val="2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2pPr>
            <a:lvl3pPr marL="2267857" indent="-1061357" defTabSz="571500">
              <a:spcBef>
                <a:spcPts val="2300"/>
              </a:spcBef>
              <a:buClrTx/>
              <a:buSzPct val="171000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3pPr>
            <a:lvl4pPr marL="2712357" indent="-1061357" defTabSz="571500">
              <a:spcBef>
                <a:spcPts val="2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4pPr>
            <a:lvl5pPr marL="3156857" indent="-1061357" defTabSz="571500">
              <a:spcBef>
                <a:spcPts val="2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91554" y="13030200"/>
            <a:ext cx="583033" cy="482600"/>
          </a:xfrm>
          <a:prstGeom prst="rect">
            <a:avLst/>
          </a:prstGeom>
        </p:spPr>
        <p:txBody>
          <a:bodyPr lIns="101600" tIns="101600" rIns="101600" bIns="101600"/>
          <a:lstStyle>
            <a:lvl1pPr algn="ctr" defTabSz="571500">
              <a:defRPr sz="2200"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24774" y="12999547"/>
            <a:ext cx="396827" cy="394048"/>
          </a:xfrm>
          <a:prstGeom prst="rect">
            <a:avLst/>
          </a:prstGeom>
          <a:ln>
            <a:round/>
          </a:ln>
        </p:spPr>
        <p:txBody>
          <a:bodyPr lIns="76200" tIns="76200" rIns="76200" bIns="76200" anchor="ctr"/>
          <a:lstStyle>
            <a:lvl1pPr defTabSz="1285875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40014" y="13019867"/>
            <a:ext cx="381586" cy="378808"/>
          </a:xfrm>
          <a:prstGeom prst="rect">
            <a:avLst/>
          </a:prstGeom>
          <a:ln>
            <a:round/>
          </a:ln>
        </p:spPr>
        <p:txBody>
          <a:bodyPr lIns="68580" tIns="68580" rIns="68580" bIns="68580" anchor="ctr"/>
          <a:lstStyle>
            <a:lvl1pPr defTabSz="1428750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40014" y="13019867"/>
            <a:ext cx="381586" cy="378808"/>
          </a:xfrm>
          <a:prstGeom prst="rect">
            <a:avLst/>
          </a:prstGeom>
          <a:ln>
            <a:round/>
          </a:ln>
        </p:spPr>
        <p:txBody>
          <a:bodyPr lIns="68580" tIns="68580" rIns="68580" bIns="68580" anchor="ctr"/>
          <a:lstStyle>
            <a:lvl1pPr defTabSz="1428750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8" y="13052370"/>
            <a:ext cx="351582" cy="348805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Picture 10" descr="Picture 10"/>
          <p:cNvPicPr>
            <a:picLocks noChangeAspect="1"/>
          </p:cNvPicPr>
          <p:nvPr/>
        </p:nvPicPr>
        <p:blipFill>
          <a:blip r:embed="rId2"/>
          <a:srcRect b="66791"/>
          <a:stretch>
            <a:fillRect/>
          </a:stretch>
        </p:blipFill>
        <p:spPr>
          <a:xfrm>
            <a:off x="3051841" y="-2"/>
            <a:ext cx="18297607" cy="4555673"/>
          </a:xfrm>
          <a:prstGeom prst="rect">
            <a:avLst/>
          </a:prstGeom>
          <a:ln w="12700">
            <a:miter lim="400000"/>
          </a:ln>
        </p:spPr>
      </p:pic>
      <p:sp>
        <p:nvSpPr>
          <p:cNvPr id="5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165607" y="12718997"/>
            <a:ext cx="771979" cy="758126"/>
          </a:xfrm>
          <a:prstGeom prst="rect">
            <a:avLst/>
          </a:prstGeom>
        </p:spPr>
        <p:txBody>
          <a:bodyPr lIns="82987" tIns="82987" rIns="82987" bIns="82987"/>
          <a:lstStyle>
            <a:lvl1pPr algn="l" defTabSz="829875">
              <a:lnSpc>
                <a:spcPct val="96000"/>
              </a:lnSpc>
              <a:defRPr sz="42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7" name="Slide Number Placeholder 11"/>
          <p:cNvSpPr txBox="1"/>
          <p:nvPr/>
        </p:nvSpPr>
        <p:spPr>
          <a:xfrm>
            <a:off x="16047463" y="14159878"/>
            <a:ext cx="4270403" cy="504014"/>
          </a:xfrm>
          <a:prstGeom prst="rect">
            <a:avLst/>
          </a:prstGeom>
          <a:ln w="12700">
            <a:miter lim="400000"/>
          </a:ln>
        </p:spPr>
        <p:txBody>
          <a:bodyPr lIns="91476" tIns="91476" rIns="91476" bIns="91476" anchor="ctr">
            <a:spAutoFit/>
          </a:bodyPr>
          <a:lstStyle/>
          <a:p>
            <a:pPr algn="r" defTabSz="829875">
              <a:lnSpc>
                <a:spcPct val="96000"/>
              </a:lnSpc>
              <a:defRPr sz="2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8" name="Title Text"/>
          <p:cNvSpPr txBox="1">
            <a:spLocks noGrp="1"/>
          </p:cNvSpPr>
          <p:nvPr>
            <p:ph type="title"/>
          </p:nvPr>
        </p:nvSpPr>
        <p:spPr>
          <a:xfrm>
            <a:off x="3901887" y="-1"/>
            <a:ext cx="16470727" cy="1743316"/>
          </a:xfrm>
          <a:prstGeom prst="rect">
            <a:avLst/>
          </a:prstGeom>
        </p:spPr>
        <p:txBody>
          <a:bodyPr lIns="91476" tIns="91476" rIns="91476" bIns="91476"/>
          <a:lstStyle>
            <a:lvl1pPr algn="ctr" defTabSz="913440">
              <a:lnSpc>
                <a:spcPct val="100000"/>
              </a:lnSpc>
              <a:defRPr sz="7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Title Text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5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1500"/>
              </a:spcBef>
              <a:buClrTx/>
              <a:buSzTx/>
              <a:buNone/>
              <a:defRPr sz="60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>
              <a:spcBef>
                <a:spcPts val="1500"/>
              </a:spcBef>
              <a:buClrTx/>
              <a:buSzTx/>
              <a:buNone/>
              <a:defRPr sz="60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>
              <a:spcBef>
                <a:spcPts val="1500"/>
              </a:spcBef>
              <a:buClrTx/>
              <a:buSzTx/>
              <a:buNone/>
              <a:defRPr sz="60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>
              <a:spcBef>
                <a:spcPts val="1500"/>
              </a:spcBef>
              <a:buClrTx/>
              <a:buSzTx/>
              <a:buNone/>
              <a:defRPr sz="60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>
              <a:spcBef>
                <a:spcPts val="1500"/>
              </a:spcBef>
              <a:buClrTx/>
              <a:buSzTx/>
              <a:buNone/>
              <a:defRPr sz="60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942800" y="12839417"/>
            <a:ext cx="478800" cy="476816"/>
          </a:xfrm>
          <a:prstGeom prst="rect">
            <a:avLst/>
          </a:prstGeom>
        </p:spPr>
        <p:txBody>
          <a:bodyPr anchor="ctr"/>
          <a:lstStyle>
            <a:lvl1pPr>
              <a:defRPr sz="2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Picture 10" descr="Picture 10"/>
          <p:cNvPicPr>
            <a:picLocks noChangeAspect="1"/>
          </p:cNvPicPr>
          <p:nvPr/>
        </p:nvPicPr>
        <p:blipFill>
          <a:blip r:embed="rId2"/>
          <a:srcRect b="66791"/>
          <a:stretch>
            <a:fillRect/>
          </a:stretch>
        </p:blipFill>
        <p:spPr>
          <a:xfrm>
            <a:off x="3051841" y="-2"/>
            <a:ext cx="18297607" cy="4555673"/>
          </a:xfrm>
          <a:prstGeom prst="rect">
            <a:avLst/>
          </a:prstGeom>
          <a:ln w="12700">
            <a:miter lim="400000"/>
          </a:ln>
        </p:spPr>
      </p:pic>
      <p:sp>
        <p:nvSpPr>
          <p:cNvPr id="565" name="Slide Number Placeholder 11"/>
          <p:cNvSpPr txBox="1"/>
          <p:nvPr/>
        </p:nvSpPr>
        <p:spPr>
          <a:xfrm>
            <a:off x="16047463" y="14159878"/>
            <a:ext cx="4270403" cy="504014"/>
          </a:xfrm>
          <a:prstGeom prst="rect">
            <a:avLst/>
          </a:prstGeom>
          <a:ln w="12700">
            <a:miter lim="400000"/>
          </a:ln>
        </p:spPr>
        <p:txBody>
          <a:bodyPr lIns="91476" tIns="91476" rIns="91476" bIns="91476" anchor="ctr">
            <a:spAutoFit/>
          </a:bodyPr>
          <a:lstStyle/>
          <a:p>
            <a:pPr algn="r" defTabSz="829875">
              <a:lnSpc>
                <a:spcPct val="96000"/>
              </a:lnSpc>
              <a:defRPr sz="2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66" name="Title Text"/>
          <p:cNvSpPr txBox="1">
            <a:spLocks noGrp="1"/>
          </p:cNvSpPr>
          <p:nvPr>
            <p:ph type="title"/>
          </p:nvPr>
        </p:nvSpPr>
        <p:spPr>
          <a:xfrm>
            <a:off x="3901887" y="-1"/>
            <a:ext cx="16470727" cy="1743316"/>
          </a:xfrm>
          <a:prstGeom prst="rect">
            <a:avLst/>
          </a:prstGeom>
        </p:spPr>
        <p:txBody>
          <a:bodyPr lIns="91476" tIns="91476" rIns="91476" bIns="91476"/>
          <a:lstStyle>
            <a:lvl1pPr algn="ctr" defTabSz="913440">
              <a:lnSpc>
                <a:spcPct val="100000"/>
              </a:lnSpc>
              <a:defRPr sz="7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5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165607" y="12718997"/>
            <a:ext cx="771979" cy="758126"/>
          </a:xfrm>
          <a:prstGeom prst="rect">
            <a:avLst/>
          </a:prstGeom>
        </p:spPr>
        <p:txBody>
          <a:bodyPr lIns="82987" tIns="82987" rIns="82987" bIns="82987"/>
          <a:lstStyle>
            <a:lvl1pPr algn="l" defTabSz="829875">
              <a:lnSpc>
                <a:spcPct val="96000"/>
              </a:lnSpc>
              <a:defRPr sz="42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Picture 10" descr="Picture 10"/>
          <p:cNvPicPr>
            <a:picLocks noChangeAspect="1"/>
          </p:cNvPicPr>
          <p:nvPr/>
        </p:nvPicPr>
        <p:blipFill>
          <a:blip r:embed="rId2"/>
          <a:srcRect b="66791"/>
          <a:stretch>
            <a:fillRect/>
          </a:stretch>
        </p:blipFill>
        <p:spPr>
          <a:xfrm>
            <a:off x="3051841" y="-2"/>
            <a:ext cx="18297607" cy="4555673"/>
          </a:xfrm>
          <a:prstGeom prst="rect">
            <a:avLst/>
          </a:prstGeom>
          <a:ln w="12700">
            <a:miter lim="400000"/>
          </a:ln>
        </p:spPr>
      </p:pic>
      <p:sp>
        <p:nvSpPr>
          <p:cNvPr id="575" name="Title Text"/>
          <p:cNvSpPr txBox="1">
            <a:spLocks noGrp="1"/>
          </p:cNvSpPr>
          <p:nvPr>
            <p:ph type="title"/>
          </p:nvPr>
        </p:nvSpPr>
        <p:spPr>
          <a:xfrm>
            <a:off x="4424162" y="4262642"/>
            <a:ext cx="15552966" cy="2941285"/>
          </a:xfrm>
          <a:prstGeom prst="rect">
            <a:avLst/>
          </a:prstGeom>
        </p:spPr>
        <p:txBody>
          <a:bodyPr lIns="91476" tIns="91476" rIns="91476" bIns="91476"/>
          <a:lstStyle>
            <a:lvl1pPr algn="ctr" defTabSz="913440">
              <a:lnSpc>
                <a:spcPct val="100000"/>
              </a:lnSpc>
              <a:defRPr sz="7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57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96483" y="7775665"/>
            <a:ext cx="12808326" cy="3506674"/>
          </a:xfrm>
          <a:prstGeom prst="rect">
            <a:avLst/>
          </a:prstGeom>
        </p:spPr>
        <p:txBody>
          <a:bodyPr lIns="91476" tIns="91476" rIns="91476" bIns="91476"/>
          <a:lstStyle>
            <a:lvl1pPr marL="0" indent="0" algn="ctr" defTabSz="913440">
              <a:spcBef>
                <a:spcPts val="1500"/>
              </a:spcBef>
              <a:buClrTx/>
              <a:buSzTx/>
              <a:buNone/>
              <a:defRPr sz="60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503971" algn="ctr" defTabSz="913440">
              <a:spcBef>
                <a:spcPts val="1500"/>
              </a:spcBef>
              <a:buClrTx/>
              <a:buSzTx/>
              <a:buNone/>
              <a:defRPr sz="60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1007943" algn="ctr" defTabSz="913440">
              <a:spcBef>
                <a:spcPts val="1500"/>
              </a:spcBef>
              <a:buClrTx/>
              <a:buSzTx/>
              <a:buNone/>
              <a:defRPr sz="60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511914" algn="ctr" defTabSz="913440">
              <a:spcBef>
                <a:spcPts val="1500"/>
              </a:spcBef>
              <a:buClrTx/>
              <a:buSzTx/>
              <a:buNone/>
              <a:defRPr sz="60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2015886" algn="ctr" defTabSz="913440">
              <a:spcBef>
                <a:spcPts val="1500"/>
              </a:spcBef>
              <a:buClrTx/>
              <a:buSzTx/>
              <a:buNone/>
              <a:defRPr sz="60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079044" y="12992738"/>
            <a:ext cx="771979" cy="758126"/>
          </a:xfrm>
          <a:prstGeom prst="rect">
            <a:avLst/>
          </a:prstGeom>
        </p:spPr>
        <p:txBody>
          <a:bodyPr lIns="82987" tIns="82987" rIns="82987" bIns="82987"/>
          <a:lstStyle>
            <a:lvl1pPr algn="l" defTabSz="829875">
              <a:lnSpc>
                <a:spcPct val="96000"/>
              </a:lnSpc>
              <a:defRPr sz="42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 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Picture 10" descr="Picture 10"/>
          <p:cNvPicPr>
            <a:picLocks noChangeAspect="1"/>
          </p:cNvPicPr>
          <p:nvPr/>
        </p:nvPicPr>
        <p:blipFill>
          <a:blip r:embed="rId2"/>
          <a:srcRect b="66791"/>
          <a:stretch>
            <a:fillRect/>
          </a:stretch>
        </p:blipFill>
        <p:spPr>
          <a:xfrm>
            <a:off x="3051841" y="-2"/>
            <a:ext cx="18297607" cy="4555673"/>
          </a:xfrm>
          <a:prstGeom prst="rect">
            <a:avLst/>
          </a:prstGeom>
          <a:ln w="12700">
            <a:miter lim="400000"/>
          </a:ln>
        </p:spPr>
      </p:pic>
      <p:sp>
        <p:nvSpPr>
          <p:cNvPr id="585" name="Title Text"/>
          <p:cNvSpPr txBox="1">
            <a:spLocks noGrp="1"/>
          </p:cNvSpPr>
          <p:nvPr>
            <p:ph type="title"/>
          </p:nvPr>
        </p:nvSpPr>
        <p:spPr>
          <a:xfrm>
            <a:off x="5262803" y="221875"/>
            <a:ext cx="15781686" cy="1545741"/>
          </a:xfrm>
          <a:prstGeom prst="rect">
            <a:avLst/>
          </a:prstGeom>
        </p:spPr>
        <p:txBody>
          <a:bodyPr lIns="91476" tIns="91476" rIns="91476" bIns="91476"/>
          <a:lstStyle>
            <a:lvl1pPr algn="ctr" defTabSz="913440">
              <a:lnSpc>
                <a:spcPct val="100000"/>
              </a:lnSpc>
              <a:defRPr sz="7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5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668044" y="12901650"/>
            <a:ext cx="376444" cy="363360"/>
          </a:xfrm>
          <a:prstGeom prst="rect">
            <a:avLst/>
          </a:prstGeom>
        </p:spPr>
        <p:txBody>
          <a:bodyPr lIns="82987" tIns="82987" rIns="82987" bIns="82987" anchor="ctr"/>
          <a:lstStyle>
            <a:lvl1pPr defTabSz="829875">
              <a:lnSpc>
                <a:spcPct val="96000"/>
              </a:lnSpc>
              <a:defRPr sz="1400"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5" name="Group 6"/>
          <p:cNvGrpSpPr/>
          <p:nvPr/>
        </p:nvGrpSpPr>
        <p:grpSpPr>
          <a:xfrm>
            <a:off x="3047999" y="4331"/>
            <a:ext cx="18288001" cy="1524001"/>
            <a:chOff x="0" y="0"/>
            <a:chExt cx="18288000" cy="1524000"/>
          </a:xfrm>
        </p:grpSpPr>
        <p:sp>
          <p:nvSpPr>
            <p:cNvPr id="593" name="Rectangle 1"/>
            <p:cNvSpPr/>
            <p:nvPr/>
          </p:nvSpPr>
          <p:spPr>
            <a:xfrm>
              <a:off x="0" y="0"/>
              <a:ext cx="18288000" cy="152400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defTabSz="914400">
                <a:lnSpc>
                  <a:spcPct val="85000"/>
                </a:lnSpc>
                <a:defRPr sz="6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594" name="Picture 5" descr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4961" y="284513"/>
              <a:ext cx="1053573" cy="9008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96" name="Rectangle 5"/>
          <p:cNvSpPr/>
          <p:nvPr/>
        </p:nvSpPr>
        <p:spPr>
          <a:xfrm>
            <a:off x="3047999" y="-1"/>
            <a:ext cx="18288001" cy="13716001"/>
          </a:xfrm>
          <a:prstGeom prst="rect">
            <a:avLst/>
          </a:prstGeom>
          <a:ln w="12700">
            <a:solidFill>
              <a:srgbClr val="000000"/>
            </a:solidFill>
            <a:miter/>
          </a:ln>
        </p:spPr>
        <p:txBody>
          <a:bodyPr tIns="91439" bIns="91439" anchor="ctr"/>
          <a:lstStyle/>
          <a:p>
            <a:pPr defTabSz="914400">
              <a:defRPr sz="32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855575"/>
            <a:ext cx="534611" cy="528510"/>
          </a:xfrm>
          <a:prstGeom prst="rect">
            <a:avLst/>
          </a:prstGeom>
        </p:spPr>
        <p:txBody>
          <a:bodyPr/>
          <a:lstStyle>
            <a:lvl1pPr defTabSz="914400"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98" name="Title Text"/>
          <p:cNvSpPr txBox="1">
            <a:spLocks noGrp="1"/>
          </p:cNvSpPr>
          <p:nvPr>
            <p:ph type="title"/>
          </p:nvPr>
        </p:nvSpPr>
        <p:spPr>
          <a:xfrm>
            <a:off x="4771495" y="213781"/>
            <a:ext cx="16484084" cy="1276351"/>
          </a:xfrm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599" name="Body Level One…"/>
          <p:cNvSpPr txBox="1">
            <a:spLocks noGrp="1"/>
          </p:cNvSpPr>
          <p:nvPr>
            <p:ph type="body" idx="1"/>
          </p:nvPr>
        </p:nvSpPr>
        <p:spPr>
          <a:xfrm>
            <a:off x="3962400" y="1828799"/>
            <a:ext cx="16703677" cy="10245728"/>
          </a:xfrm>
          <a:prstGeom prst="rect">
            <a:avLst/>
          </a:prstGeom>
        </p:spPr>
        <p:txBody>
          <a:bodyPr/>
          <a:lstStyle>
            <a:lvl1pPr marL="434340" indent="-434340">
              <a:defRPr sz="3800"/>
            </a:lvl1pPr>
            <a:lvl2pPr marL="704497" indent="-385410">
              <a:defRPr sz="3800"/>
            </a:lvl2pPr>
            <a:lvl3pPr marL="1027312" indent="-433587">
              <a:defRPr sz="3800"/>
            </a:lvl3pPr>
            <a:lvl4pPr marL="1253772" indent="-385410">
              <a:defRPr sz="3800"/>
            </a:lvl4pPr>
            <a:lvl5pPr marL="1576587" indent="-433587"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Picture 10" descr="Picture 10"/>
          <p:cNvPicPr>
            <a:picLocks noChangeAspect="1"/>
          </p:cNvPicPr>
          <p:nvPr/>
        </p:nvPicPr>
        <p:blipFill>
          <a:blip r:embed="rId2"/>
          <a:srcRect b="66791"/>
          <a:stretch>
            <a:fillRect/>
          </a:stretch>
        </p:blipFill>
        <p:spPr>
          <a:xfrm>
            <a:off x="3051841" y="-2"/>
            <a:ext cx="18297607" cy="4555673"/>
          </a:xfrm>
          <a:prstGeom prst="rect">
            <a:avLst/>
          </a:prstGeom>
          <a:ln w="12700">
            <a:miter lim="400000"/>
          </a:ln>
        </p:spPr>
      </p:pic>
      <p:sp>
        <p:nvSpPr>
          <p:cNvPr id="607" name="Title Text"/>
          <p:cNvSpPr txBox="1">
            <a:spLocks noGrp="1"/>
          </p:cNvSpPr>
          <p:nvPr>
            <p:ph type="title"/>
          </p:nvPr>
        </p:nvSpPr>
        <p:spPr>
          <a:xfrm>
            <a:off x="3965281" y="-1"/>
            <a:ext cx="16470728" cy="1815352"/>
          </a:xfrm>
          <a:prstGeom prst="rect">
            <a:avLst/>
          </a:prstGeom>
        </p:spPr>
        <p:txBody>
          <a:bodyPr lIns="91476" tIns="91476" rIns="91476" bIns="91476"/>
          <a:lstStyle>
            <a:lvl1pPr algn="ctr" defTabSz="913440">
              <a:lnSpc>
                <a:spcPct val="100000"/>
              </a:lnSpc>
              <a:defRPr sz="7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608" name="Body Level One…"/>
          <p:cNvSpPr txBox="1">
            <a:spLocks noGrp="1"/>
          </p:cNvSpPr>
          <p:nvPr>
            <p:ph type="body" idx="1"/>
          </p:nvPr>
        </p:nvSpPr>
        <p:spPr>
          <a:xfrm>
            <a:off x="3965281" y="2645228"/>
            <a:ext cx="16470728" cy="9056594"/>
          </a:xfrm>
          <a:prstGeom prst="rect">
            <a:avLst/>
          </a:prstGeom>
        </p:spPr>
        <p:txBody>
          <a:bodyPr lIns="91476" tIns="91476" rIns="91476" bIns="91476"/>
          <a:lstStyle>
            <a:lvl1pPr marL="647700" indent="-647700" defTabSz="913440">
              <a:spcBef>
                <a:spcPts val="1500"/>
              </a:spcBef>
              <a:buClrTx/>
              <a:buSzPct val="100000"/>
              <a:buFont typeface="Arial"/>
              <a:buChar char="•"/>
              <a:defRPr sz="6000" b="0">
                <a:latin typeface="Calibri"/>
                <a:ea typeface="Calibri"/>
                <a:cs typeface="Calibri"/>
                <a:sym typeface="Calibri"/>
              </a:defRPr>
            </a:lvl1pPr>
            <a:lvl2pPr marL="1111608" indent="-608370" defTabSz="913440">
              <a:spcBef>
                <a:spcPts val="1500"/>
              </a:spcBef>
              <a:buClrTx/>
              <a:buFont typeface="Arial"/>
              <a:buChar char="–"/>
              <a:defRPr sz="6000" b="0">
                <a:latin typeface="Calibri"/>
                <a:ea typeface="Calibri"/>
                <a:cs typeface="Calibri"/>
                <a:sym typeface="Calibri"/>
              </a:defRPr>
            </a:lvl2pPr>
            <a:lvl3pPr marL="1586889" indent="-578826" defTabSz="913440">
              <a:spcBef>
                <a:spcPts val="1500"/>
              </a:spcBef>
              <a:buClrTx/>
              <a:buSzPct val="100000"/>
              <a:buFont typeface="Arial"/>
              <a:defRPr sz="6000" b="0">
                <a:latin typeface="Calibri"/>
                <a:ea typeface="Calibri"/>
                <a:cs typeface="Calibri"/>
                <a:sym typeface="Calibri"/>
              </a:defRPr>
            </a:lvl3pPr>
            <a:lvl4pPr marL="2196956" indent="-684068" defTabSz="913440">
              <a:spcBef>
                <a:spcPts val="1500"/>
              </a:spcBef>
              <a:buClrTx/>
              <a:buSzPct val="100000"/>
              <a:buFont typeface="Arial"/>
              <a:buChar char="–"/>
              <a:defRPr sz="6000" b="0">
                <a:latin typeface="Calibri"/>
                <a:ea typeface="Calibri"/>
                <a:cs typeface="Calibri"/>
                <a:sym typeface="Calibri"/>
              </a:defRPr>
            </a:lvl4pPr>
            <a:lvl5pPr marL="2700193" indent="-684068" defTabSz="913440">
              <a:spcBef>
                <a:spcPts val="1500"/>
              </a:spcBef>
              <a:buClrTx/>
              <a:buSzPct val="100000"/>
              <a:buFont typeface="Arial"/>
              <a:buChar char="»"/>
              <a:defRPr sz="6000" b="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165607" y="12718997"/>
            <a:ext cx="771979" cy="758126"/>
          </a:xfrm>
          <a:prstGeom prst="rect">
            <a:avLst/>
          </a:prstGeom>
        </p:spPr>
        <p:txBody>
          <a:bodyPr lIns="82987" tIns="82987" rIns="82987" bIns="82987"/>
          <a:lstStyle>
            <a:lvl1pPr algn="l" defTabSz="829875">
              <a:lnSpc>
                <a:spcPct val="96000"/>
              </a:lnSpc>
              <a:defRPr sz="42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Title Text"/>
          <p:cNvSpPr txBox="1">
            <a:spLocks noGrp="1"/>
          </p:cNvSpPr>
          <p:nvPr>
            <p:ph type="title"/>
          </p:nvPr>
        </p:nvSpPr>
        <p:spPr>
          <a:xfrm>
            <a:off x="4305299" y="730257"/>
            <a:ext cx="15773401" cy="265112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64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17" name="Body Level One…"/>
          <p:cNvSpPr txBox="1">
            <a:spLocks noGrp="1"/>
          </p:cNvSpPr>
          <p:nvPr>
            <p:ph type="body" idx="1"/>
          </p:nvPr>
        </p:nvSpPr>
        <p:spPr>
          <a:xfrm>
            <a:off x="4305299" y="3651250"/>
            <a:ext cx="15773401" cy="8702676"/>
          </a:xfrm>
          <a:prstGeom prst="rect">
            <a:avLst/>
          </a:prstGeom>
        </p:spPr>
        <p:txBody>
          <a:bodyPr/>
          <a:lstStyle>
            <a:lvl1pPr marL="310242" indent="-310242">
              <a:lnSpc>
                <a:spcPct val="90000"/>
              </a:lnSpc>
              <a:spcBef>
                <a:spcPts val="1400"/>
              </a:spcBef>
              <a:buClrTx/>
              <a:buSzPct val="100000"/>
              <a:buFont typeface="Arial"/>
              <a:buChar char="•"/>
              <a:defRPr sz="3800" b="0">
                <a:latin typeface="Calibri"/>
                <a:ea typeface="Calibri"/>
                <a:cs typeface="Calibri"/>
                <a:sym typeface="Calibri"/>
              </a:defRPr>
            </a:lvl1pPr>
            <a:lvl2pPr marL="704850" indent="-361950">
              <a:lnSpc>
                <a:spcPct val="90000"/>
              </a:lnSpc>
              <a:spcBef>
                <a:spcPts val="1400"/>
              </a:spcBef>
              <a:buClrTx/>
              <a:buFont typeface="Arial"/>
              <a:buChar char="•"/>
              <a:defRPr sz="3800" b="0">
                <a:latin typeface="Calibri"/>
                <a:ea typeface="Calibri"/>
                <a:cs typeface="Calibri"/>
                <a:sym typeface="Calibri"/>
              </a:defRPr>
            </a:lvl2pPr>
            <a:lvl3pPr marL="1120139" indent="-434339">
              <a:lnSpc>
                <a:spcPct val="90000"/>
              </a:lnSpc>
              <a:spcBef>
                <a:spcPts val="1400"/>
              </a:spcBef>
              <a:buClrTx/>
              <a:buSzPct val="100000"/>
              <a:buFont typeface="Arial"/>
              <a:defRPr sz="3800" b="0">
                <a:latin typeface="Calibri"/>
                <a:ea typeface="Calibri"/>
                <a:cs typeface="Calibri"/>
                <a:sym typeface="Calibri"/>
              </a:defRPr>
            </a:lvl3pPr>
            <a:lvl4pPr marL="1390650" indent="-361950">
              <a:lnSpc>
                <a:spcPct val="90000"/>
              </a:lnSpc>
              <a:spcBef>
                <a:spcPts val="1400"/>
              </a:spcBef>
              <a:buClrTx/>
              <a:buSzPct val="100000"/>
              <a:buFont typeface="Arial"/>
              <a:buChar char="•"/>
              <a:defRPr sz="3800" b="0">
                <a:latin typeface="Calibri"/>
                <a:ea typeface="Calibri"/>
                <a:cs typeface="Calibri"/>
                <a:sym typeface="Calibri"/>
              </a:defRPr>
            </a:lvl4pPr>
            <a:lvl5pPr marL="1733550" indent="-361950">
              <a:lnSpc>
                <a:spcPct val="90000"/>
              </a:lnSpc>
              <a:spcBef>
                <a:spcPts val="1400"/>
              </a:spcBef>
              <a:buClrTx/>
              <a:buSzPct val="100000"/>
              <a:buFont typeface="Arial"/>
              <a:buChar char="•"/>
              <a:defRPr sz="3800" b="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677141" y="12881820"/>
            <a:ext cx="401559" cy="392034"/>
          </a:xfrm>
          <a:prstGeom prst="rect">
            <a:avLst/>
          </a:prstGeom>
        </p:spPr>
        <p:txBody>
          <a:bodyPr anchor="ctr"/>
          <a:lstStyle>
            <a:lvl1pPr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2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368137" y="12909085"/>
            <a:ext cx="339464" cy="337480"/>
          </a:xfrm>
          <a:prstGeom prst="rect">
            <a:avLst/>
          </a:prstGeom>
        </p:spPr>
        <p:txBody>
          <a:bodyPr lIns="21771" tIns="21771" rIns="21771" bIns="21771" anchor="ctr"/>
          <a:lstStyle>
            <a:lvl1pPr defTabSz="217714">
              <a:defRPr sz="2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 &amp; サブ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698267" cy="464343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algn="ctr" defTabSz="821531">
              <a:lnSpc>
                <a:spcPct val="100000"/>
              </a:lnSpc>
              <a:defRPr sz="106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2"/>
            <a:ext cx="14698267" cy="1607345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algn="ctr" defTabSz="821531">
              <a:spcBef>
                <a:spcPts val="0"/>
              </a:spcBef>
              <a:buClrTx/>
              <a:buSzTx/>
              <a:buNone/>
              <a:defRPr sz="3800" b="0">
                <a:latin typeface="+mn-lt"/>
                <a:ea typeface="+mn-ea"/>
                <a:cs typeface="+mn-cs"/>
                <a:sym typeface="ヒラギノ角ゴ Pro W3"/>
              </a:defRPr>
            </a:lvl1pPr>
            <a:lvl2pPr marL="0" indent="0" algn="ctr" defTabSz="821531">
              <a:spcBef>
                <a:spcPts val="0"/>
              </a:spcBef>
              <a:buClrTx/>
              <a:buSzTx/>
              <a:buNone/>
              <a:defRPr sz="3800" b="0">
                <a:latin typeface="+mn-lt"/>
                <a:ea typeface="+mn-ea"/>
                <a:cs typeface="+mn-cs"/>
                <a:sym typeface="ヒラギノ角ゴ Pro W3"/>
              </a:defRPr>
            </a:lvl2pPr>
            <a:lvl3pPr marL="0" indent="0" algn="ctr" defTabSz="821531">
              <a:spcBef>
                <a:spcPts val="0"/>
              </a:spcBef>
              <a:buClrTx/>
              <a:buSzTx/>
              <a:buNone/>
              <a:defRPr sz="3800" b="0">
                <a:latin typeface="+mn-lt"/>
                <a:ea typeface="+mn-ea"/>
                <a:cs typeface="+mn-cs"/>
                <a:sym typeface="ヒラギノ角ゴ Pro W3"/>
              </a:defRPr>
            </a:lvl3pPr>
            <a:lvl4pPr marL="0" indent="0" algn="ctr" defTabSz="821531">
              <a:spcBef>
                <a:spcPts val="0"/>
              </a:spcBef>
              <a:buClrTx/>
              <a:buSzTx/>
              <a:buNone/>
              <a:defRPr sz="3800" b="0">
                <a:latin typeface="+mn-lt"/>
                <a:ea typeface="+mn-ea"/>
                <a:cs typeface="+mn-cs"/>
                <a:sym typeface="ヒラギノ角ゴ Pro W3"/>
              </a:defRPr>
            </a:lvl4pPr>
            <a:lvl5pPr marL="0" indent="0" algn="ctr" defTabSz="821531">
              <a:spcBef>
                <a:spcPts val="0"/>
              </a:spcBef>
              <a:buClrTx/>
              <a:buSzTx/>
              <a:buNone/>
              <a:defRPr sz="3800" b="0">
                <a:latin typeface="+mn-lt"/>
                <a:ea typeface="+mn-ea"/>
                <a:cs typeface="+mn-cs"/>
                <a:sym typeface="ヒラギノ角ゴ Pro W3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1780" y="13180218"/>
            <a:ext cx="422581" cy="346076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1600"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Title Text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8"/>
          </a:xfrm>
          <a:prstGeom prst="rect">
            <a:avLst/>
          </a:prstGeom>
        </p:spPr>
        <p:txBody>
          <a:bodyPr lIns="21771" tIns="21771" rIns="21771" bIns="21771"/>
          <a:lstStyle>
            <a:lvl1pPr>
              <a:lnSpc>
                <a:spcPct val="90000"/>
              </a:lnSpc>
              <a:defRPr sz="86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42" name="Body Level One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21771" tIns="21771" rIns="21771" bIns="21771"/>
          <a:lstStyle>
            <a:lvl1pPr marL="443132" indent="-443132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400" b="0">
                <a:latin typeface="Calibri"/>
                <a:ea typeface="Calibri"/>
                <a:cs typeface="Calibri"/>
                <a:sym typeface="Calibri"/>
              </a:defRPr>
            </a:lvl1pPr>
            <a:lvl2pPr marL="2438705" indent="-518464">
              <a:lnSpc>
                <a:spcPct val="90000"/>
              </a:lnSpc>
              <a:spcBef>
                <a:spcPts val="2000"/>
              </a:spcBef>
              <a:buClrTx/>
              <a:buFont typeface="Arial"/>
              <a:buChar char="•"/>
              <a:defRPr sz="5400" b="0">
                <a:latin typeface="Calibri"/>
                <a:ea typeface="Calibri"/>
                <a:cs typeface="Calibri"/>
                <a:sym typeface="Calibri"/>
              </a:defRPr>
            </a:lvl2pPr>
            <a:lvl3pPr marL="4457700" indent="-61722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defRPr sz="5400" b="0">
                <a:latin typeface="Calibri"/>
                <a:ea typeface="Calibri"/>
                <a:cs typeface="Calibri"/>
                <a:sym typeface="Calibri"/>
              </a:defRPr>
            </a:lvl3pPr>
            <a:lvl4pPr marL="6452006" indent="-691286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400" b="0">
                <a:latin typeface="Calibri"/>
                <a:ea typeface="Calibri"/>
                <a:cs typeface="Calibri"/>
                <a:sym typeface="Calibri"/>
              </a:defRPr>
            </a:lvl4pPr>
            <a:lvl5pPr marL="8372247" indent="-691286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400" b="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368137" y="12909085"/>
            <a:ext cx="339464" cy="337480"/>
          </a:xfrm>
          <a:prstGeom prst="rect">
            <a:avLst/>
          </a:prstGeom>
        </p:spPr>
        <p:txBody>
          <a:bodyPr lIns="21771" tIns="21771" rIns="21771" bIns="21771" anchor="ctr"/>
          <a:lstStyle>
            <a:lvl1pPr defTabSz="217714">
              <a:defRPr sz="2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160;p30"/>
          <p:cNvSpPr/>
          <p:nvPr/>
        </p:nvSpPr>
        <p:spPr>
          <a:xfrm>
            <a:off x="20487321" y="0"/>
            <a:ext cx="3896679" cy="13716000"/>
          </a:xfrm>
          <a:prstGeom prst="rect">
            <a:avLst/>
          </a:prstGeom>
          <a:gradFill>
            <a:gsLst>
              <a:gs pos="0">
                <a:srgbClr val="1E73BC"/>
              </a:gs>
              <a:gs pos="100000">
                <a:srgbClr val="373053"/>
              </a:gs>
            </a:gsLst>
            <a:lin ang="5400000"/>
          </a:gra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lnSpc>
                <a:spcPct val="95000"/>
              </a:lnSpc>
              <a:defRPr sz="5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657" name="Google Shape;163;p30"/>
          <p:cNvGrpSpPr/>
          <p:nvPr/>
        </p:nvGrpSpPr>
        <p:grpSpPr>
          <a:xfrm>
            <a:off x="20859977" y="10183369"/>
            <a:ext cx="3426173" cy="3405967"/>
            <a:chOff x="0" y="0"/>
            <a:chExt cx="3426171" cy="3405965"/>
          </a:xfrm>
        </p:grpSpPr>
        <p:grpSp>
          <p:nvGrpSpPr>
            <p:cNvPr id="653" name="Google Shape;164;p30"/>
            <p:cNvGrpSpPr/>
            <p:nvPr/>
          </p:nvGrpSpPr>
          <p:grpSpPr>
            <a:xfrm>
              <a:off x="0" y="0"/>
              <a:ext cx="3110745" cy="3163295"/>
              <a:chOff x="0" y="0"/>
              <a:chExt cx="3110744" cy="3163294"/>
            </a:xfrm>
          </p:grpSpPr>
          <p:sp>
            <p:nvSpPr>
              <p:cNvPr id="651" name="Google Shape;165;p30"/>
              <p:cNvSpPr/>
              <p:nvPr/>
            </p:nvSpPr>
            <p:spPr>
              <a:xfrm>
                <a:off x="-1" y="-1"/>
                <a:ext cx="3110746" cy="316329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defTabSz="1828800">
                  <a:lnSpc>
                    <a:spcPct val="95000"/>
                  </a:lnSpc>
                  <a:defRPr sz="5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pic>
            <p:nvPicPr>
              <p:cNvPr id="652" name="Google Shape;166;p30" descr="Google Shape;166;p3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09395" y="172821"/>
                <a:ext cx="2510242" cy="25060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54" name="Google Shape;167;p30"/>
            <p:cNvSpPr txBox="1"/>
            <p:nvPr/>
          </p:nvSpPr>
          <p:spPr>
            <a:xfrm rot="20484441">
              <a:off x="1246927" y="2274125"/>
              <a:ext cx="2103771" cy="817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defTabSz="1828800">
                <a:lnSpc>
                  <a:spcPct val="95000"/>
                </a:lnSpc>
                <a:defRPr sz="4200" b="1">
                  <a:solidFill>
                    <a:srgbClr val="78BA20"/>
                  </a:solidFill>
                  <a:latin typeface="Courgette"/>
                  <a:ea typeface="Courgette"/>
                  <a:cs typeface="Courgette"/>
                  <a:sym typeface="Courgette"/>
                </a:defRPr>
              </a:lvl1pPr>
            </a:lstStyle>
            <a:p>
              <a:r>
                <a:t>Phase</a:t>
              </a:r>
            </a:p>
          </p:txBody>
        </p:sp>
        <p:sp>
          <p:nvSpPr>
            <p:cNvPr id="655" name="Google Shape;168;p30"/>
            <p:cNvSpPr txBox="1"/>
            <p:nvPr/>
          </p:nvSpPr>
          <p:spPr>
            <a:xfrm>
              <a:off x="2448227" y="2063093"/>
              <a:ext cx="349941" cy="91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defTabSz="1828800">
                <a:lnSpc>
                  <a:spcPct val="95000"/>
                </a:lnSpc>
                <a:defRPr sz="4800">
                  <a:solidFill>
                    <a:srgbClr val="78BA20"/>
                  </a:solidFill>
                  <a:latin typeface="Libre Franklin Thin"/>
                  <a:ea typeface="Libre Franklin Thin"/>
                  <a:cs typeface="Libre Franklin Thin"/>
                  <a:sym typeface="Libre Franklin Thin"/>
                </a:defRPr>
              </a:lvl1pPr>
            </a:lstStyle>
            <a:p>
              <a:r>
                <a:t>I</a:t>
              </a:r>
            </a:p>
          </p:txBody>
        </p:sp>
        <p:sp>
          <p:nvSpPr>
            <p:cNvPr id="656" name="Google Shape;169;p30"/>
            <p:cNvSpPr txBox="1"/>
            <p:nvPr/>
          </p:nvSpPr>
          <p:spPr>
            <a:xfrm>
              <a:off x="2598326" y="1985522"/>
              <a:ext cx="349941" cy="91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defTabSz="1828800">
                <a:lnSpc>
                  <a:spcPct val="95000"/>
                </a:lnSpc>
                <a:defRPr sz="4800">
                  <a:solidFill>
                    <a:srgbClr val="78BA20"/>
                  </a:solidFill>
                  <a:latin typeface="Libre Franklin Thin"/>
                  <a:ea typeface="Libre Franklin Thin"/>
                  <a:cs typeface="Libre Franklin Thin"/>
                  <a:sym typeface="Libre Franklin Thin"/>
                </a:defRPr>
              </a:lvl1pPr>
            </a:lstStyle>
            <a:p>
              <a:r>
                <a:t>I</a:t>
              </a:r>
            </a:p>
          </p:txBody>
        </p:sp>
      </p:grpSp>
      <p:sp>
        <p:nvSpPr>
          <p:cNvPr id="6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91399" tIns="91399" rIns="91399" bIns="91399" anchor="ctr"/>
          <a:lstStyle>
            <a:lvl1pPr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ClrTx/>
              <a:buSz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Author and Date</a:t>
            </a:r>
          </a:p>
        </p:txBody>
      </p:sp>
      <p:sp>
        <p:nvSpPr>
          <p:cNvPr id="666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2438338">
              <a:lnSpc>
                <a:spcPct val="80000"/>
              </a:lnSpc>
              <a:defRPr sz="11600" b="1" spc="-232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66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825500">
              <a:spcBef>
                <a:spcPts val="0"/>
              </a:spcBef>
              <a:buClrTx/>
              <a:buSzTx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457200" defTabSz="825500">
              <a:spcBef>
                <a:spcPts val="0"/>
              </a:spcBef>
              <a:buClrTx/>
              <a:buSzTx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914400" defTabSz="825500">
              <a:spcBef>
                <a:spcPts val="0"/>
              </a:spcBef>
              <a:buClrTx/>
              <a:buSzTx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1371600" defTabSz="825500">
              <a:spcBef>
                <a:spcPts val="0"/>
              </a:spcBef>
              <a:buClrTx/>
              <a:buSzTx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828800" defTabSz="825500">
              <a:spcBef>
                <a:spcPts val="0"/>
              </a:spcBef>
              <a:buClrTx/>
              <a:buSzTx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bg>
      <p:bgPr>
        <a:solidFill>
          <a:srgbClr val="2E41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Title Text"/>
          <p:cNvSpPr txBox="1">
            <a:spLocks noGrp="1"/>
          </p:cNvSpPr>
          <p:nvPr>
            <p:ph type="title"/>
          </p:nvPr>
        </p:nvSpPr>
        <p:spPr>
          <a:xfrm>
            <a:off x="3962400" y="823385"/>
            <a:ext cx="16459200" cy="956967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buFont typeface="Arial"/>
              <a:defRPr sz="56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Title Text</a:t>
            </a:r>
          </a:p>
        </p:txBody>
      </p:sp>
      <p:sp>
        <p:nvSpPr>
          <p:cNvPr id="67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62398" y="299465"/>
            <a:ext cx="16459202" cy="5239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ClrTx/>
              <a:buSzTx/>
              <a:buFont typeface="Arial"/>
              <a:buNone/>
              <a:defRPr sz="2000" b="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411480">
              <a:spcBef>
                <a:spcPts val="400"/>
              </a:spcBef>
              <a:buClrTx/>
              <a:buSzTx/>
              <a:buFont typeface="Arial"/>
              <a:buNone/>
              <a:defRPr sz="2000" b="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777240">
              <a:spcBef>
                <a:spcPts val="400"/>
              </a:spcBef>
              <a:buClrTx/>
              <a:buSzTx/>
              <a:buFont typeface="Arial"/>
              <a:buNone/>
              <a:defRPr sz="2000" b="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1051560">
              <a:spcBef>
                <a:spcPts val="400"/>
              </a:spcBef>
              <a:buClrTx/>
              <a:buSzTx/>
              <a:buFont typeface="Arial"/>
              <a:buNone/>
              <a:defRPr sz="2000" b="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1325880">
              <a:spcBef>
                <a:spcPts val="400"/>
              </a:spcBef>
              <a:buClrTx/>
              <a:buSzTx/>
              <a:buFont typeface="Arial"/>
              <a:buNone/>
              <a:defRPr sz="2000" b="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7" name="TextBox 7"/>
          <p:cNvSpPr txBox="1"/>
          <p:nvPr/>
        </p:nvSpPr>
        <p:spPr>
          <a:xfrm>
            <a:off x="18448424" y="12996714"/>
            <a:ext cx="2719889" cy="601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>
            <a:lvl1pPr algn="r" defTabSz="1828800">
              <a:buFont typeface="Arial"/>
              <a:defRPr sz="2400" spc="140">
                <a:solidFill>
                  <a:srgbClr val="6083AA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jpl.nasa.gov</a:t>
            </a:r>
          </a:p>
        </p:txBody>
      </p:sp>
      <p:sp>
        <p:nvSpPr>
          <p:cNvPr id="6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109274" y="13065656"/>
            <a:ext cx="771253" cy="500381"/>
          </a:xfrm>
          <a:prstGeom prst="rect">
            <a:avLst/>
          </a:prstGeom>
        </p:spPr>
        <p:txBody>
          <a:bodyPr anchor="ctr"/>
          <a:lstStyle>
            <a:lvl1pPr>
              <a:buFont typeface="Arial"/>
              <a:defRPr sz="18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ClrTx/>
              <a:buSzTx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Author and Date</a:t>
            </a:r>
          </a:p>
        </p:txBody>
      </p:sp>
      <p:sp>
        <p:nvSpPr>
          <p:cNvPr id="686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6" cy="46482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2438338">
              <a:lnSpc>
                <a:spcPct val="80000"/>
              </a:lnSpc>
              <a:defRPr sz="11200" b="1" spc="-224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68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825500">
              <a:spcBef>
                <a:spcPts val="0"/>
              </a:spcBef>
              <a:buClrTx/>
              <a:buSzTx/>
              <a:buNone/>
              <a:defRPr sz="52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457200" defTabSz="825500">
              <a:spcBef>
                <a:spcPts val="0"/>
              </a:spcBef>
              <a:buClrTx/>
              <a:buSzTx/>
              <a:buNone/>
              <a:defRPr sz="52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914400" defTabSz="825500">
              <a:spcBef>
                <a:spcPts val="0"/>
              </a:spcBef>
              <a:buClrTx/>
              <a:buSzTx/>
              <a:buNone/>
              <a:defRPr sz="5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1371600" defTabSz="825500">
              <a:spcBef>
                <a:spcPts val="0"/>
              </a:spcBef>
              <a:buClrTx/>
              <a:buSzTx/>
              <a:buNone/>
              <a:defRPr sz="5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828800" defTabSz="825500">
              <a:spcBef>
                <a:spcPts val="0"/>
              </a:spcBef>
              <a:buClrTx/>
              <a:buSzTx/>
              <a:buNone/>
              <a:defRPr sz="5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5621" y="13131088"/>
            <a:ext cx="340259" cy="324511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bg>
      <p:bgPr>
        <a:solidFill>
          <a:srgbClr val="2F3C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7420" y="13083286"/>
            <a:ext cx="979568" cy="292080"/>
          </a:xfrm>
          <a:prstGeom prst="rect">
            <a:avLst/>
          </a:prstGeom>
          <a:ln w="12700">
            <a:miter lim="400000"/>
          </a:ln>
        </p:spPr>
      </p:pic>
      <p:sp>
        <p:nvSpPr>
          <p:cNvPr id="696" name="Title Text"/>
          <p:cNvSpPr txBox="1">
            <a:spLocks noGrp="1"/>
          </p:cNvSpPr>
          <p:nvPr>
            <p:ph type="title"/>
          </p:nvPr>
        </p:nvSpPr>
        <p:spPr>
          <a:xfrm>
            <a:off x="570389" y="347320"/>
            <a:ext cx="23223890" cy="865254"/>
          </a:xfrm>
          <a:prstGeom prst="rect">
            <a:avLst/>
          </a:prstGeom>
        </p:spPr>
        <p:txBody>
          <a:bodyPr lIns="91438" tIns="91438" rIns="91438" bIns="91438" anchor="t"/>
          <a:lstStyle>
            <a:lvl1pPr>
              <a:lnSpc>
                <a:spcPct val="90000"/>
              </a:lnSpc>
              <a:defRPr sz="7200" b="1"/>
            </a:lvl1pPr>
          </a:lstStyle>
          <a:p>
            <a:r>
              <a:t>Title Text</a:t>
            </a:r>
          </a:p>
        </p:txBody>
      </p:sp>
      <p:sp>
        <p:nvSpPr>
          <p:cNvPr id="697" name="Body Level One…"/>
          <p:cNvSpPr txBox="1">
            <a:spLocks noGrp="1"/>
          </p:cNvSpPr>
          <p:nvPr>
            <p:ph type="body" idx="1"/>
          </p:nvPr>
        </p:nvSpPr>
        <p:spPr>
          <a:xfrm>
            <a:off x="570389" y="1987830"/>
            <a:ext cx="23223890" cy="10326340"/>
          </a:xfrm>
          <a:prstGeom prst="rect">
            <a:avLst/>
          </a:prstGeom>
        </p:spPr>
        <p:txBody>
          <a:bodyPr lIns="91438" tIns="91438" rIns="91438" bIns="91438"/>
          <a:lstStyle>
            <a:lvl1pPr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600" b="0">
                <a:solidFill>
                  <a:srgbClr val="FFFFFF"/>
                </a:solidFill>
              </a:defRPr>
            </a:lvl1pPr>
            <a:lvl2pPr marL="990600" indent="-533400">
              <a:lnSpc>
                <a:spcPct val="90000"/>
              </a:lnSpc>
              <a:spcBef>
                <a:spcPts val="2000"/>
              </a:spcBef>
              <a:buClrTx/>
              <a:buFont typeface="Arial"/>
              <a:buChar char="•"/>
              <a:defRPr sz="5600" b="0">
                <a:solidFill>
                  <a:srgbClr val="FFFFFF"/>
                </a:solidFill>
              </a:defRPr>
            </a:lvl2pPr>
            <a:lvl3pPr marL="1554478" indent="-640078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defRPr sz="5600" b="0">
                <a:solidFill>
                  <a:srgbClr val="FFFFFF"/>
                </a:solidFill>
              </a:defRPr>
            </a:lvl3pPr>
            <a:lvl4pPr marL="2082800" indent="-7112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600" b="0">
                <a:solidFill>
                  <a:srgbClr val="FFFFFF"/>
                </a:solidFill>
              </a:defRPr>
            </a:lvl4pPr>
            <a:lvl5pPr marL="2540000" indent="-7112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600" b="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940591" y="12448447"/>
            <a:ext cx="534610" cy="528508"/>
          </a:xfrm>
          <a:prstGeom prst="rect">
            <a:avLst/>
          </a:prstGeom>
        </p:spPr>
        <p:txBody>
          <a:bodyPr lIns="91438" tIns="91438" rIns="91438" bIns="91438" anchor="ctr"/>
          <a:lstStyle>
            <a:lvl1pPr defTabSz="914400"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825500">
              <a:lnSpc>
                <a:spcPct val="100000"/>
              </a:lnSpc>
              <a:defRPr sz="11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70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 b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5400" b="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5400" b="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5400" b="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5400" b="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 lIns="50800" tIns="50800" rIns="50800" bIns="50800"/>
          <a:lstStyle>
            <a:lvl1pPr algn="ctr" defTabSz="825500"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bg>
      <p:bgPr>
        <a:solidFill>
          <a:srgbClr val="2F3C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Title Text"/>
          <p:cNvSpPr txBox="1">
            <a:spLocks noGrp="1"/>
          </p:cNvSpPr>
          <p:nvPr>
            <p:ph type="title"/>
          </p:nvPr>
        </p:nvSpPr>
        <p:spPr>
          <a:xfrm>
            <a:off x="570389" y="347320"/>
            <a:ext cx="23223890" cy="865254"/>
          </a:xfrm>
          <a:prstGeom prst="rect">
            <a:avLst/>
          </a:prstGeom>
        </p:spPr>
        <p:txBody>
          <a:bodyPr lIns="91436" tIns="91436" rIns="91436" bIns="91436" anchor="t"/>
          <a:lstStyle>
            <a:lvl1pPr>
              <a:lnSpc>
                <a:spcPct val="90000"/>
              </a:lnSpc>
              <a:defRPr sz="7200" b="1"/>
            </a:lvl1pPr>
          </a:lstStyle>
          <a:p>
            <a:r>
              <a:t>Title Text</a:t>
            </a:r>
          </a:p>
        </p:txBody>
      </p:sp>
      <p:sp>
        <p:nvSpPr>
          <p:cNvPr id="715" name="Body Level One…"/>
          <p:cNvSpPr txBox="1">
            <a:spLocks noGrp="1"/>
          </p:cNvSpPr>
          <p:nvPr>
            <p:ph type="body" idx="1"/>
          </p:nvPr>
        </p:nvSpPr>
        <p:spPr>
          <a:xfrm>
            <a:off x="570389" y="1987830"/>
            <a:ext cx="23223890" cy="10326342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600" b="0">
                <a:solidFill>
                  <a:srgbClr val="FFFFFF"/>
                </a:solidFill>
              </a:defRPr>
            </a:lvl1pPr>
            <a:lvl2pPr marL="990600" indent="-533400">
              <a:lnSpc>
                <a:spcPct val="90000"/>
              </a:lnSpc>
              <a:spcBef>
                <a:spcPts val="2000"/>
              </a:spcBef>
              <a:buClrTx/>
              <a:buFont typeface="Arial"/>
              <a:buChar char="•"/>
              <a:defRPr sz="5600" b="0">
                <a:solidFill>
                  <a:srgbClr val="FFFFFF"/>
                </a:solidFill>
              </a:defRPr>
            </a:lvl2pPr>
            <a:lvl3pPr marL="1554477" indent="-640077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defRPr sz="5600" b="0">
                <a:solidFill>
                  <a:srgbClr val="FFFFFF"/>
                </a:solidFill>
              </a:defRPr>
            </a:lvl3pPr>
            <a:lvl4pPr marL="2082800" indent="-7112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600" b="0">
                <a:solidFill>
                  <a:srgbClr val="FFFFFF"/>
                </a:solidFill>
              </a:defRPr>
            </a:lvl4pPr>
            <a:lvl5pPr marL="2540000" indent="-7112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600" b="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940595" y="12448449"/>
            <a:ext cx="534606" cy="528504"/>
          </a:xfrm>
          <a:prstGeom prst="rect">
            <a:avLst/>
          </a:prstGeom>
        </p:spPr>
        <p:txBody>
          <a:bodyPr lIns="91436" tIns="91436" rIns="91436" bIns="91436" anchor="ctr"/>
          <a:lstStyle>
            <a:lvl1pPr defTabSz="914400"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Title Text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8800">
                <a:solidFill>
                  <a:srgbClr val="000000"/>
                </a:solidFill>
                <a:latin typeface="游ゴシック Light"/>
                <a:ea typeface="游ゴシック Light"/>
                <a:cs typeface="游ゴシック Light"/>
                <a:sym typeface="游ゴシック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724" name="Body Level One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600" b="0">
                <a:latin typeface="游ゴシック"/>
                <a:ea typeface="游ゴシック"/>
                <a:cs typeface="游ゴシック"/>
                <a:sym typeface="游ゴシック"/>
              </a:defRPr>
            </a:lvl1pPr>
            <a:lvl2pPr marL="990600" indent="-533400">
              <a:lnSpc>
                <a:spcPct val="90000"/>
              </a:lnSpc>
              <a:spcBef>
                <a:spcPts val="2000"/>
              </a:spcBef>
              <a:buClrTx/>
              <a:buFont typeface="Arial"/>
              <a:buChar char="•"/>
              <a:defRPr sz="5600" b="0">
                <a:latin typeface="游ゴシック"/>
                <a:ea typeface="游ゴシック"/>
                <a:cs typeface="游ゴシック"/>
                <a:sym typeface="游ゴシック"/>
              </a:defRPr>
            </a:lvl2pPr>
            <a:lvl3pPr marL="1554479" indent="-640079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defRPr sz="5600" b="0">
                <a:latin typeface="游ゴシック"/>
                <a:ea typeface="游ゴシック"/>
                <a:cs typeface="游ゴシック"/>
                <a:sym typeface="游ゴシック"/>
              </a:defRPr>
            </a:lvl3pPr>
            <a:lvl4pPr marL="2082800" indent="-7112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600" b="0">
                <a:latin typeface="游ゴシック"/>
                <a:ea typeface="游ゴシック"/>
                <a:cs typeface="游ゴシック"/>
                <a:sym typeface="游ゴシック"/>
              </a:defRPr>
            </a:lvl4pPr>
            <a:lvl5pPr marL="2540000" indent="-7112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600" b="0">
                <a:latin typeface="游ゴシック"/>
                <a:ea typeface="游ゴシック"/>
                <a:cs typeface="游ゴシック"/>
                <a:sym typeface="游ゴシック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rgbClr val="888888"/>
                </a:solidFill>
                <a:latin typeface="游ゴシック"/>
                <a:ea typeface="游ゴシック"/>
                <a:cs typeface="游ゴシック"/>
                <a:sym typeface="游ゴシック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ClrTx/>
              <a:buSzTx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Author and Date</a:t>
            </a:r>
          </a:p>
        </p:txBody>
      </p:sp>
      <p:sp>
        <p:nvSpPr>
          <p:cNvPr id="73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6" cy="46482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2438338">
              <a:lnSpc>
                <a:spcPct val="80000"/>
              </a:lnSpc>
              <a:defRPr sz="11200" b="1" spc="-224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7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825500">
              <a:spcBef>
                <a:spcPts val="0"/>
              </a:spcBef>
              <a:buClrTx/>
              <a:buSzTx/>
              <a:buNone/>
              <a:defRPr sz="52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457200" defTabSz="825500">
              <a:spcBef>
                <a:spcPts val="0"/>
              </a:spcBef>
              <a:buClrTx/>
              <a:buSzTx/>
              <a:buNone/>
              <a:defRPr sz="52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914400" defTabSz="825500">
              <a:spcBef>
                <a:spcPts val="0"/>
              </a:spcBef>
              <a:buClrTx/>
              <a:buSzTx/>
              <a:buNone/>
              <a:defRPr sz="5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1371600" defTabSz="825500">
              <a:spcBef>
                <a:spcPts val="0"/>
              </a:spcBef>
              <a:buClrTx/>
              <a:buSzTx/>
              <a:buNone/>
              <a:defRPr sz="5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828800" defTabSz="825500">
              <a:spcBef>
                <a:spcPts val="0"/>
              </a:spcBef>
              <a:buClrTx/>
              <a:buSzTx/>
              <a:buNone/>
              <a:defRPr sz="5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5621" y="13131088"/>
            <a:ext cx="340259" cy="324511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8" y="13052370"/>
            <a:ext cx="351582" cy="348805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2659" y="12294035"/>
            <a:ext cx="5434390" cy="1092692"/>
          </a:xfrm>
          <a:prstGeom prst="rect">
            <a:avLst/>
          </a:prstGeom>
          <a:ln w="12700">
            <a:miter lim="400000"/>
          </a:ln>
        </p:spPr>
      </p:pic>
      <p:sp>
        <p:nvSpPr>
          <p:cNvPr id="743" name="Rectangle 7"/>
          <p:cNvSpPr/>
          <p:nvPr/>
        </p:nvSpPr>
        <p:spPr>
          <a:xfrm>
            <a:off x="15840405" y="12295402"/>
            <a:ext cx="2403044" cy="1091319"/>
          </a:xfrm>
          <a:prstGeom prst="rect">
            <a:avLst/>
          </a:prstGeom>
          <a:solidFill>
            <a:srgbClr val="F8F8F9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algn="ctr" defTabSz="2438400">
              <a:defRPr sz="4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744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0802" y="12656472"/>
            <a:ext cx="2196001" cy="3773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9" name="Group 28"/>
          <p:cNvGrpSpPr/>
          <p:nvPr/>
        </p:nvGrpSpPr>
        <p:grpSpPr>
          <a:xfrm>
            <a:off x="-374478" y="-122966"/>
            <a:ext cx="6129289" cy="14085754"/>
            <a:chOff x="0" y="0"/>
            <a:chExt cx="6129288" cy="14085752"/>
          </a:xfrm>
        </p:grpSpPr>
        <p:pic>
          <p:nvPicPr>
            <p:cNvPr id="745" name="Picture 2" descr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090" y="0"/>
              <a:ext cx="6044199" cy="138389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748" name="Group 30"/>
            <p:cNvGrpSpPr/>
            <p:nvPr/>
          </p:nvGrpSpPr>
          <p:grpSpPr>
            <a:xfrm>
              <a:off x="-1" y="0"/>
              <a:ext cx="6129290" cy="14085753"/>
              <a:chOff x="0" y="0"/>
              <a:chExt cx="6129288" cy="14085752"/>
            </a:xfrm>
          </p:grpSpPr>
          <p:sp>
            <p:nvSpPr>
              <p:cNvPr id="746" name="Rectangle 31"/>
              <p:cNvSpPr/>
              <p:nvPr/>
            </p:nvSpPr>
            <p:spPr>
              <a:xfrm>
                <a:off x="85090" y="125548"/>
                <a:ext cx="6044199" cy="13960205"/>
              </a:xfrm>
              <a:prstGeom prst="rect">
                <a:avLst/>
              </a:prstGeom>
              <a:gradFill flip="none" rotWithShape="1">
                <a:gsLst>
                  <a:gs pos="0">
                    <a:srgbClr val="949CC8">
                      <a:alpha val="0"/>
                    </a:srgbClr>
                  </a:gs>
                  <a:gs pos="78000">
                    <a:srgbClr val="FFFFFF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>
                  <a:defRPr sz="4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747" name="Rectangle 32"/>
              <p:cNvSpPr/>
              <p:nvPr/>
            </p:nvSpPr>
            <p:spPr>
              <a:xfrm>
                <a:off x="0" y="-1"/>
                <a:ext cx="6129288" cy="13838964"/>
              </a:xfrm>
              <a:prstGeom prst="rect">
                <a:avLst/>
              </a:prstGeom>
              <a:solidFill>
                <a:srgbClr val="FFFFFF">
                  <a:alpha val="48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>
                  <a:defRPr sz="4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</p:grpSp>
      <p:sp>
        <p:nvSpPr>
          <p:cNvPr id="750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313876" y="656762"/>
            <a:ext cx="20850926" cy="768086"/>
          </a:xfrm>
          <a:prstGeom prst="rect">
            <a:avLst/>
          </a:prstGeom>
          <a:solidFill>
            <a:srgbClr val="5AC4DD"/>
          </a:solidFill>
        </p:spPr>
        <p:txBody>
          <a:bodyPr lIns="121919" tIns="121919" rIns="121919" bIns="121919"/>
          <a:lstStyle>
            <a:lvl1pPr defTabSz="2438400">
              <a:lnSpc>
                <a:spcPct val="100000"/>
              </a:lnSpc>
              <a:defRPr sz="4800" spc="1866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751" name="Straight Connector 18"/>
          <p:cNvSpPr/>
          <p:nvPr/>
        </p:nvSpPr>
        <p:spPr>
          <a:xfrm flipH="1">
            <a:off x="1257439" y="2832050"/>
            <a:ext cx="1" cy="10369153"/>
          </a:xfrm>
          <a:prstGeom prst="line">
            <a:avLst/>
          </a:prstGeom>
          <a:ln w="76200">
            <a:solidFill>
              <a:srgbClr val="5AC4DD"/>
            </a:solidFill>
          </a:ln>
        </p:spPr>
        <p:txBody>
          <a:bodyPr lIns="121919" tIns="121919" rIns="121919" bIns="121919"/>
          <a:lstStyle/>
          <a:p>
            <a:pPr defTabSz="2438400">
              <a:defRPr sz="4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52" name="TextBox 19"/>
          <p:cNvSpPr txBox="1"/>
          <p:nvPr/>
        </p:nvSpPr>
        <p:spPr>
          <a:xfrm>
            <a:off x="216575" y="1639557"/>
            <a:ext cx="2291207" cy="1028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defTabSz="2438400">
              <a:defRPr sz="28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Atmosphere</a:t>
            </a:r>
          </a:p>
          <a:p>
            <a:pPr algn="ctr" defTabSz="2438400">
              <a:defRPr sz="28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Monitoring</a:t>
            </a:r>
          </a:p>
        </p:txBody>
      </p:sp>
      <p:pic>
        <p:nvPicPr>
          <p:cNvPr id="753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674" y="112629"/>
            <a:ext cx="1848308" cy="1739587"/>
          </a:xfrm>
          <a:prstGeom prst="rect">
            <a:avLst/>
          </a:prstGeom>
          <a:ln w="12700">
            <a:miter lim="400000"/>
          </a:ln>
        </p:spPr>
      </p:pic>
      <p:sp>
        <p:nvSpPr>
          <p:cNvPr id="7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96303" y="13195532"/>
            <a:ext cx="668497" cy="649447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defTabSz="2438400"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bg>
      <p:bgPr>
        <a:solidFill>
          <a:srgbClr val="2F3C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7420" y="13083286"/>
            <a:ext cx="979571" cy="292083"/>
          </a:xfrm>
          <a:prstGeom prst="rect">
            <a:avLst/>
          </a:prstGeom>
          <a:ln w="12700">
            <a:miter lim="400000"/>
          </a:ln>
        </p:spPr>
      </p:pic>
      <p:sp>
        <p:nvSpPr>
          <p:cNvPr id="762" name="Title Text"/>
          <p:cNvSpPr txBox="1">
            <a:spLocks noGrp="1"/>
          </p:cNvSpPr>
          <p:nvPr>
            <p:ph type="title"/>
          </p:nvPr>
        </p:nvSpPr>
        <p:spPr>
          <a:xfrm>
            <a:off x="570389" y="347320"/>
            <a:ext cx="23223890" cy="865254"/>
          </a:xfrm>
          <a:prstGeom prst="rect">
            <a:avLst/>
          </a:prstGeom>
        </p:spPr>
        <p:txBody>
          <a:bodyPr lIns="91436" tIns="91436" rIns="91436" bIns="91436" anchor="t"/>
          <a:lstStyle>
            <a:lvl1pPr>
              <a:lnSpc>
                <a:spcPct val="90000"/>
              </a:lnSpc>
              <a:defRPr sz="7200" b="1"/>
            </a:lvl1pPr>
          </a:lstStyle>
          <a:p>
            <a:r>
              <a:t>Title Text</a:t>
            </a:r>
          </a:p>
        </p:txBody>
      </p:sp>
      <p:sp>
        <p:nvSpPr>
          <p:cNvPr id="763" name="Body Level One…"/>
          <p:cNvSpPr txBox="1">
            <a:spLocks noGrp="1"/>
          </p:cNvSpPr>
          <p:nvPr>
            <p:ph type="body" idx="1"/>
          </p:nvPr>
        </p:nvSpPr>
        <p:spPr>
          <a:xfrm>
            <a:off x="570389" y="1987830"/>
            <a:ext cx="23223890" cy="10326342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600" b="0">
                <a:solidFill>
                  <a:srgbClr val="FFFFFF"/>
                </a:solidFill>
              </a:defRPr>
            </a:lvl1pPr>
            <a:lvl2pPr marL="990600" indent="-533400">
              <a:lnSpc>
                <a:spcPct val="90000"/>
              </a:lnSpc>
              <a:spcBef>
                <a:spcPts val="2000"/>
              </a:spcBef>
              <a:buClrTx/>
              <a:buFont typeface="Arial"/>
              <a:buChar char="•"/>
              <a:defRPr sz="5600" b="0">
                <a:solidFill>
                  <a:srgbClr val="FFFFFF"/>
                </a:solidFill>
              </a:defRPr>
            </a:lvl2pPr>
            <a:lvl3pPr marL="1554477" indent="-640077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defRPr sz="5600" b="0">
                <a:solidFill>
                  <a:srgbClr val="FFFFFF"/>
                </a:solidFill>
              </a:defRPr>
            </a:lvl3pPr>
            <a:lvl4pPr marL="2082800" indent="-7112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600" b="0">
                <a:solidFill>
                  <a:srgbClr val="FFFFFF"/>
                </a:solidFill>
              </a:defRPr>
            </a:lvl4pPr>
            <a:lvl5pPr marL="2540000" indent="-7112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600" b="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940599" y="12448450"/>
            <a:ext cx="534603" cy="528502"/>
          </a:xfrm>
          <a:prstGeom prst="rect">
            <a:avLst/>
          </a:prstGeom>
        </p:spPr>
        <p:txBody>
          <a:bodyPr lIns="91436" tIns="91436" rIns="91436" bIns="91436" anchor="ctr"/>
          <a:lstStyle>
            <a:lvl1pPr defTabSz="914400"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bg>
      <p:bgPr>
        <a:solidFill>
          <a:srgbClr val="2F3C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7420" y="13083286"/>
            <a:ext cx="979570" cy="292082"/>
          </a:xfrm>
          <a:prstGeom prst="rect">
            <a:avLst/>
          </a:prstGeom>
          <a:ln w="12700">
            <a:miter lim="400000"/>
          </a:ln>
        </p:spPr>
      </p:pic>
      <p:sp>
        <p:nvSpPr>
          <p:cNvPr id="772" name="Title Text"/>
          <p:cNvSpPr txBox="1">
            <a:spLocks noGrp="1"/>
          </p:cNvSpPr>
          <p:nvPr>
            <p:ph type="title"/>
          </p:nvPr>
        </p:nvSpPr>
        <p:spPr>
          <a:xfrm>
            <a:off x="570389" y="347320"/>
            <a:ext cx="23223890" cy="865254"/>
          </a:xfrm>
          <a:prstGeom prst="rect">
            <a:avLst/>
          </a:prstGeom>
        </p:spPr>
        <p:txBody>
          <a:bodyPr lIns="91436" tIns="91436" rIns="91436" bIns="91436" anchor="t"/>
          <a:lstStyle>
            <a:lvl1pPr>
              <a:lnSpc>
                <a:spcPct val="90000"/>
              </a:lnSpc>
              <a:defRPr sz="7200" b="1"/>
            </a:lvl1pPr>
          </a:lstStyle>
          <a:p>
            <a:r>
              <a:t>Title Text</a:t>
            </a:r>
          </a:p>
        </p:txBody>
      </p:sp>
      <p:sp>
        <p:nvSpPr>
          <p:cNvPr id="773" name="Body Level One…"/>
          <p:cNvSpPr txBox="1">
            <a:spLocks noGrp="1"/>
          </p:cNvSpPr>
          <p:nvPr>
            <p:ph type="body" idx="1"/>
          </p:nvPr>
        </p:nvSpPr>
        <p:spPr>
          <a:xfrm>
            <a:off x="570389" y="1987830"/>
            <a:ext cx="23223890" cy="10326342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600" b="0">
                <a:solidFill>
                  <a:srgbClr val="FFFFFF"/>
                </a:solidFill>
              </a:defRPr>
            </a:lvl1pPr>
            <a:lvl2pPr marL="990600" indent="-533400">
              <a:lnSpc>
                <a:spcPct val="90000"/>
              </a:lnSpc>
              <a:spcBef>
                <a:spcPts val="2000"/>
              </a:spcBef>
              <a:buClrTx/>
              <a:buFont typeface="Arial"/>
              <a:buChar char="•"/>
              <a:defRPr sz="5600" b="0">
                <a:solidFill>
                  <a:srgbClr val="FFFFFF"/>
                </a:solidFill>
              </a:defRPr>
            </a:lvl2pPr>
            <a:lvl3pPr marL="1554477" indent="-640077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defRPr sz="5600" b="0">
                <a:solidFill>
                  <a:srgbClr val="FFFFFF"/>
                </a:solidFill>
              </a:defRPr>
            </a:lvl3pPr>
            <a:lvl4pPr marL="2082800" indent="-7112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600" b="0">
                <a:solidFill>
                  <a:srgbClr val="FFFFFF"/>
                </a:solidFill>
              </a:defRPr>
            </a:lvl4pPr>
            <a:lvl5pPr marL="2540000" indent="-7112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600" b="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940595" y="12448449"/>
            <a:ext cx="534606" cy="528504"/>
          </a:xfrm>
          <a:prstGeom prst="rect">
            <a:avLst/>
          </a:prstGeom>
        </p:spPr>
        <p:txBody>
          <a:bodyPr lIns="91436" tIns="91436" rIns="91436" bIns="91436" anchor="ctr"/>
          <a:lstStyle>
            <a:lvl1pPr defTabSz="914400"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bg>
      <p:bgPr>
        <a:solidFill>
          <a:srgbClr val="2F3C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7420" y="13083286"/>
            <a:ext cx="979567" cy="292079"/>
          </a:xfrm>
          <a:prstGeom prst="rect">
            <a:avLst/>
          </a:prstGeom>
          <a:ln w="12700">
            <a:miter lim="400000"/>
          </a:ln>
        </p:spPr>
      </p:pic>
      <p:sp>
        <p:nvSpPr>
          <p:cNvPr id="782" name="Title Text"/>
          <p:cNvSpPr txBox="1">
            <a:spLocks noGrp="1"/>
          </p:cNvSpPr>
          <p:nvPr>
            <p:ph type="title"/>
          </p:nvPr>
        </p:nvSpPr>
        <p:spPr>
          <a:xfrm>
            <a:off x="570389" y="347320"/>
            <a:ext cx="23223889" cy="865254"/>
          </a:xfrm>
          <a:prstGeom prst="rect">
            <a:avLst/>
          </a:prstGeom>
        </p:spPr>
        <p:txBody>
          <a:bodyPr anchor="t"/>
          <a:lstStyle>
            <a:lvl1pPr>
              <a:lnSpc>
                <a:spcPct val="90000"/>
              </a:lnSpc>
              <a:defRPr sz="7200" b="1"/>
            </a:lvl1pPr>
          </a:lstStyle>
          <a:p>
            <a:r>
              <a:t>Title Text</a:t>
            </a:r>
          </a:p>
        </p:txBody>
      </p:sp>
      <p:sp>
        <p:nvSpPr>
          <p:cNvPr id="783" name="Body Level One…"/>
          <p:cNvSpPr txBox="1">
            <a:spLocks noGrp="1"/>
          </p:cNvSpPr>
          <p:nvPr>
            <p:ph type="body" idx="1"/>
          </p:nvPr>
        </p:nvSpPr>
        <p:spPr>
          <a:xfrm>
            <a:off x="570389" y="1987831"/>
            <a:ext cx="23223889" cy="10326339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600" b="0">
                <a:solidFill>
                  <a:srgbClr val="FFFFFF"/>
                </a:solidFill>
              </a:defRPr>
            </a:lvl1pPr>
            <a:lvl2pPr marL="990600" indent="-533400">
              <a:lnSpc>
                <a:spcPct val="90000"/>
              </a:lnSpc>
              <a:spcBef>
                <a:spcPts val="2000"/>
              </a:spcBef>
              <a:buClrTx/>
              <a:buFont typeface="Arial"/>
              <a:buChar char="•"/>
              <a:defRPr sz="5600" b="0">
                <a:solidFill>
                  <a:srgbClr val="FFFFFF"/>
                </a:solidFill>
              </a:defRPr>
            </a:lvl2pPr>
            <a:lvl3pPr marL="1554479" indent="-640079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defRPr sz="5600" b="0">
                <a:solidFill>
                  <a:srgbClr val="FFFFFF"/>
                </a:solidFill>
              </a:defRPr>
            </a:lvl3pPr>
            <a:lvl4pPr marL="2082800" indent="-7112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600" b="0">
                <a:solidFill>
                  <a:srgbClr val="FFFFFF"/>
                </a:solidFill>
              </a:defRPr>
            </a:lvl4pPr>
            <a:lvl5pPr marL="2540000" indent="-7112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600" b="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anchor="ctr"/>
          <a:lstStyle>
            <a:lvl1pPr defTabSz="914400"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Rectangle 5"/>
          <p:cNvSpPr/>
          <p:nvPr/>
        </p:nvSpPr>
        <p:spPr>
          <a:xfrm>
            <a:off x="3048000" y="0"/>
            <a:ext cx="18288000" cy="13716000"/>
          </a:xfrm>
          <a:prstGeom prst="rect">
            <a:avLst/>
          </a:prstGeom>
          <a:ln w="12700">
            <a:solidFill>
              <a:srgbClr val="000000"/>
            </a:solidFill>
            <a:miter/>
          </a:ln>
        </p:spPr>
        <p:txBody>
          <a:bodyPr tIns="91439" bIns="91439" anchor="ctr"/>
          <a:lstStyle/>
          <a:p>
            <a:pPr defTabSz="1828800">
              <a:defRPr sz="48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92" name="Rectangle 6">
            <a:hlinkClick r:id="" action="ppaction://hlinkshowjump?jump=lastslide"/>
          </p:cNvPr>
          <p:cNvSpPr/>
          <p:nvPr/>
        </p:nvSpPr>
        <p:spPr>
          <a:xfrm>
            <a:off x="20913726" y="0"/>
            <a:ext cx="422273" cy="508000"/>
          </a:xfrm>
          <a:prstGeom prst="rect">
            <a:avLst/>
          </a:prstGeom>
          <a:solidFill>
            <a:srgbClr val="BBE0E3">
              <a:alpha val="0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48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93" name="Line 2"/>
          <p:cNvSpPr/>
          <p:nvPr/>
        </p:nvSpPr>
        <p:spPr>
          <a:xfrm>
            <a:off x="3178175" y="1828800"/>
            <a:ext cx="18037176" cy="0"/>
          </a:xfrm>
          <a:prstGeom prst="line">
            <a:avLst/>
          </a:prstGeom>
          <a:ln w="76200">
            <a:solidFill>
              <a:srgbClr val="000000"/>
            </a:solidFill>
          </a:ln>
        </p:spPr>
        <p:txBody>
          <a:bodyPr tIns="91439" bIns="91439"/>
          <a:lstStyle/>
          <a:p>
            <a:pPr defTabSz="1828800">
              <a:defRPr sz="48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87200" y="12344400"/>
            <a:ext cx="4267200" cy="736601"/>
          </a:xfrm>
          <a:prstGeom prst="rect">
            <a:avLst/>
          </a:prstGeom>
        </p:spPr>
        <p:txBody>
          <a:bodyPr anchor="ctr"/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Title Text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8"/>
          </a:xfrm>
          <a:prstGeom prst="rect">
            <a:avLst/>
          </a:prstGeom>
        </p:spPr>
        <p:txBody>
          <a:bodyPr lIns="21771" tIns="21771" rIns="21771" bIns="21771"/>
          <a:lstStyle>
            <a:lvl1pPr>
              <a:lnSpc>
                <a:spcPct val="90000"/>
              </a:lnSpc>
              <a:defRPr sz="86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802" name="Body Level One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21771" tIns="21771" rIns="21771" bIns="21771"/>
          <a:lstStyle>
            <a:lvl1pPr marL="443132" indent="-443132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400" b="0">
                <a:latin typeface="Calibri"/>
                <a:ea typeface="Calibri"/>
                <a:cs typeface="Calibri"/>
                <a:sym typeface="Calibri"/>
              </a:defRPr>
            </a:lvl1pPr>
            <a:lvl2pPr marL="2438705" indent="-518464">
              <a:lnSpc>
                <a:spcPct val="90000"/>
              </a:lnSpc>
              <a:spcBef>
                <a:spcPts val="2000"/>
              </a:spcBef>
              <a:buClrTx/>
              <a:buFont typeface="Arial"/>
              <a:buChar char="•"/>
              <a:defRPr sz="5400" b="0">
                <a:latin typeface="Calibri"/>
                <a:ea typeface="Calibri"/>
                <a:cs typeface="Calibri"/>
                <a:sym typeface="Calibri"/>
              </a:defRPr>
            </a:lvl2pPr>
            <a:lvl3pPr marL="4457700" indent="-61722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defRPr sz="5400" b="0">
                <a:latin typeface="Calibri"/>
                <a:ea typeface="Calibri"/>
                <a:cs typeface="Calibri"/>
                <a:sym typeface="Calibri"/>
              </a:defRPr>
            </a:lvl3pPr>
            <a:lvl4pPr marL="6452006" indent="-691286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400" b="0">
                <a:latin typeface="Calibri"/>
                <a:ea typeface="Calibri"/>
                <a:cs typeface="Calibri"/>
                <a:sym typeface="Calibri"/>
              </a:defRPr>
            </a:lvl4pPr>
            <a:lvl5pPr marL="8372247" indent="-691286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400" b="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368137" y="12909085"/>
            <a:ext cx="339464" cy="337480"/>
          </a:xfrm>
          <a:prstGeom prst="rect">
            <a:avLst/>
          </a:prstGeom>
        </p:spPr>
        <p:txBody>
          <a:bodyPr lIns="21771" tIns="21771" rIns="21771" bIns="21771" anchor="ctr"/>
          <a:lstStyle>
            <a:lvl1pPr>
              <a:defRPr sz="2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Title Text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8"/>
          </a:xfrm>
          <a:prstGeom prst="rect">
            <a:avLst/>
          </a:prstGeom>
        </p:spPr>
        <p:txBody>
          <a:bodyPr lIns="21771" tIns="21771" rIns="21771" bIns="21771"/>
          <a:lstStyle>
            <a:lvl1pPr>
              <a:lnSpc>
                <a:spcPct val="90000"/>
              </a:lnSpc>
              <a:defRPr sz="86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811" name="Body Level One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21771" tIns="21771" rIns="21771" bIns="21771"/>
          <a:lstStyle>
            <a:lvl1pPr marL="443132" indent="-443132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400" b="0">
                <a:latin typeface="Calibri"/>
                <a:ea typeface="Calibri"/>
                <a:cs typeface="Calibri"/>
                <a:sym typeface="Calibri"/>
              </a:defRPr>
            </a:lvl1pPr>
            <a:lvl2pPr marL="2438705" indent="-518464">
              <a:lnSpc>
                <a:spcPct val="90000"/>
              </a:lnSpc>
              <a:spcBef>
                <a:spcPts val="2000"/>
              </a:spcBef>
              <a:buClrTx/>
              <a:buFont typeface="Arial"/>
              <a:buChar char="•"/>
              <a:defRPr sz="5400" b="0">
                <a:latin typeface="Calibri"/>
                <a:ea typeface="Calibri"/>
                <a:cs typeface="Calibri"/>
                <a:sym typeface="Calibri"/>
              </a:defRPr>
            </a:lvl2pPr>
            <a:lvl3pPr marL="4457700" indent="-61722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defRPr sz="5400" b="0">
                <a:latin typeface="Calibri"/>
                <a:ea typeface="Calibri"/>
                <a:cs typeface="Calibri"/>
                <a:sym typeface="Calibri"/>
              </a:defRPr>
            </a:lvl3pPr>
            <a:lvl4pPr marL="6452006" indent="-691286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400" b="0">
                <a:latin typeface="Calibri"/>
                <a:ea typeface="Calibri"/>
                <a:cs typeface="Calibri"/>
                <a:sym typeface="Calibri"/>
              </a:defRPr>
            </a:lvl4pPr>
            <a:lvl5pPr marL="8372247" indent="-691286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400" b="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368137" y="12909085"/>
            <a:ext cx="339464" cy="337480"/>
          </a:xfrm>
          <a:prstGeom prst="rect">
            <a:avLst/>
          </a:prstGeom>
        </p:spPr>
        <p:txBody>
          <a:bodyPr lIns="21771" tIns="21771" rIns="21771" bIns="21771" anchor="ctr"/>
          <a:lstStyle>
            <a:lvl1pPr>
              <a:defRPr sz="2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 lIns="50800" tIns="50800" rIns="50800" bIns="50800"/>
          <a:lstStyle>
            <a:lvl1pPr algn="ctr" defTabSz="825500"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Title Text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8800">
                <a:solidFill>
                  <a:srgbClr val="000000"/>
                </a:solidFill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r>
              <a:t>Title Text</a:t>
            </a:r>
          </a:p>
        </p:txBody>
      </p:sp>
      <p:sp>
        <p:nvSpPr>
          <p:cNvPr id="827" name="Body Level One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600" b="0">
                <a:latin typeface="Aptos"/>
                <a:ea typeface="Aptos"/>
                <a:cs typeface="Aptos"/>
                <a:sym typeface="Aptos"/>
              </a:defRPr>
            </a:lvl1pPr>
            <a:lvl2pPr marL="990600" indent="-533400">
              <a:lnSpc>
                <a:spcPct val="90000"/>
              </a:lnSpc>
              <a:spcBef>
                <a:spcPts val="2000"/>
              </a:spcBef>
              <a:buClrTx/>
              <a:buFont typeface="Arial"/>
              <a:buChar char="•"/>
              <a:defRPr sz="5600" b="0">
                <a:latin typeface="Aptos"/>
                <a:ea typeface="Aptos"/>
                <a:cs typeface="Aptos"/>
                <a:sym typeface="Aptos"/>
              </a:defRPr>
            </a:lvl2pPr>
            <a:lvl3pPr marL="1554479" indent="-640079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defRPr sz="5600" b="0">
                <a:latin typeface="Aptos"/>
                <a:ea typeface="Aptos"/>
                <a:cs typeface="Aptos"/>
                <a:sym typeface="Aptos"/>
              </a:defRPr>
            </a:lvl3pPr>
            <a:lvl4pPr marL="2082800" indent="-7112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600" b="0">
                <a:latin typeface="Aptos"/>
                <a:ea typeface="Aptos"/>
                <a:cs typeface="Aptos"/>
                <a:sym typeface="Aptos"/>
              </a:defRPr>
            </a:lvl4pPr>
            <a:lvl5pPr marL="2540000" indent="-7112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600" b="0">
                <a:latin typeface="Aptos"/>
                <a:ea typeface="Aptos"/>
                <a:cs typeface="Aptos"/>
                <a:sym typeface="Apto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rgbClr val="757575"/>
                </a:solidFill>
                <a:latin typeface="Aptos"/>
                <a:ea typeface="Aptos"/>
                <a:cs typeface="Aptos"/>
                <a:sym typeface="Apto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5" name="Picture 3" descr="Picture 3"/>
          <p:cNvPicPr>
            <a:picLocks noChangeAspect="1"/>
          </p:cNvPicPr>
          <p:nvPr/>
        </p:nvPicPr>
        <p:blipFill>
          <a:blip r:embed="rId2"/>
          <a:srcRect l="21159" r="19094"/>
          <a:stretch>
            <a:fillRect/>
          </a:stretch>
        </p:blipFill>
        <p:spPr>
          <a:xfrm>
            <a:off x="22969138" y="291314"/>
            <a:ext cx="1238899" cy="1151989"/>
          </a:xfrm>
          <a:prstGeom prst="rect">
            <a:avLst/>
          </a:prstGeom>
          <a:ln w="12700">
            <a:miter lim="400000"/>
          </a:ln>
        </p:spPr>
      </p:pic>
      <p:sp>
        <p:nvSpPr>
          <p:cNvPr id="836" name="Title Text"/>
          <p:cNvSpPr txBox="1">
            <a:spLocks noGrp="1"/>
          </p:cNvSpPr>
          <p:nvPr>
            <p:ph type="title"/>
          </p:nvPr>
        </p:nvSpPr>
        <p:spPr>
          <a:xfrm>
            <a:off x="325120" y="198966"/>
            <a:ext cx="22464000" cy="151130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5600" b="1">
                <a:solidFill>
                  <a:srgbClr val="A8581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8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rgbClr val="57575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image" Target="../media/image2.gi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/>
          <p:nvPr/>
        </p:nvGrpSpPr>
        <p:grpSpPr>
          <a:xfrm>
            <a:off x="0" y="4334"/>
            <a:ext cx="24384000" cy="1478334"/>
            <a:chOff x="0" y="0"/>
            <a:chExt cx="24384000" cy="1478333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24384000" cy="147833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defTabSz="1828800">
                <a:lnSpc>
                  <a:spcPct val="85000"/>
                </a:lnSpc>
                <a:defRPr sz="6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3" name="Picture 5" descr="Picture 5"/>
            <p:cNvPicPr>
              <a:picLocks noChangeAspect="1"/>
            </p:cNvPicPr>
            <p:nvPr/>
          </p:nvPicPr>
          <p:blipFill>
            <a:blip r:embed="rId101"/>
            <a:stretch>
              <a:fillRect/>
            </a:stretch>
          </p:blipFill>
          <p:spPr>
            <a:xfrm>
              <a:off x="446616" y="112592"/>
              <a:ext cx="1404763" cy="12707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" name="Rectangle 5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ln w="12700">
            <a:solidFill>
              <a:srgbClr val="000000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792884" y="12855575"/>
            <a:ext cx="591116" cy="577648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>
            <a:spAutoFit/>
          </a:bodyPr>
          <a:lstStyle>
            <a:lvl1pPr algn="r" defTabSz="1828800"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tle Text"/>
          <p:cNvSpPr txBox="1">
            <a:spLocks noGrp="1"/>
          </p:cNvSpPr>
          <p:nvPr>
            <p:ph type="title"/>
          </p:nvPr>
        </p:nvSpPr>
        <p:spPr>
          <a:xfrm>
            <a:off x="2297995" y="213783"/>
            <a:ext cx="21978778" cy="1276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8" name="Body Level One…"/>
          <p:cNvSpPr txBox="1">
            <a:spLocks noGrp="1"/>
          </p:cNvSpPr>
          <p:nvPr>
            <p:ph type="body" idx="1"/>
          </p:nvPr>
        </p:nvSpPr>
        <p:spPr>
          <a:xfrm>
            <a:off x="1219200" y="1828801"/>
            <a:ext cx="22271568" cy="10245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  <p:sldLayoutId id="2147483727" r:id="rId79"/>
    <p:sldLayoutId id="2147483728" r:id="rId80"/>
    <p:sldLayoutId id="2147483729" r:id="rId81"/>
    <p:sldLayoutId id="2147483730" r:id="rId82"/>
    <p:sldLayoutId id="2147483731" r:id="rId83"/>
    <p:sldLayoutId id="2147483732" r:id="rId84"/>
    <p:sldLayoutId id="2147483733" r:id="rId85"/>
    <p:sldLayoutId id="2147483734" r:id="rId86"/>
    <p:sldLayoutId id="2147483735" r:id="rId87"/>
    <p:sldLayoutId id="2147483736" r:id="rId88"/>
    <p:sldLayoutId id="2147483737" r:id="rId89"/>
    <p:sldLayoutId id="2147483738" r:id="rId90"/>
    <p:sldLayoutId id="2147483739" r:id="rId91"/>
    <p:sldLayoutId id="2147483740" r:id="rId92"/>
    <p:sldLayoutId id="2147483741" r:id="rId93"/>
    <p:sldLayoutId id="2147483742" r:id="rId94"/>
    <p:sldLayoutId id="2147483743" r:id="rId95"/>
    <p:sldLayoutId id="2147483744" r:id="rId96"/>
    <p:sldLayoutId id="2147483745" r:id="rId97"/>
    <p:sldLayoutId id="2147483746" r:id="rId98"/>
    <p:sldLayoutId id="2147483747" r:id="rId99"/>
  </p:sldLayoutIdLst>
  <p:transition spd="med"/>
  <p:txStyles>
    <p:titleStyle>
      <a:lvl1pPr marL="0" marR="0" indent="0" algn="l" defTabSz="182880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182880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182880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182880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182880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5pPr>
      <a:lvl6pPr marL="0" marR="0" indent="457200" algn="l" defTabSz="182880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6pPr>
      <a:lvl7pPr marL="0" marR="0" indent="914400" algn="l" defTabSz="182880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7pPr>
      <a:lvl8pPr marL="0" marR="0" indent="1371600" algn="l" defTabSz="182880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8pPr>
      <a:lvl9pPr marL="0" marR="0" indent="1828800" algn="l" defTabSz="182880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457200" marR="0" indent="-457200" algn="l" defTabSz="1828800" latinLnBrk="0">
        <a:lnSpc>
          <a:spcPct val="100000"/>
        </a:lnSpc>
        <a:spcBef>
          <a:spcPts val="2400"/>
        </a:spcBef>
        <a:spcAft>
          <a:spcPts val="0"/>
        </a:spcAft>
        <a:buClr>
          <a:srgbClr val="A40303"/>
        </a:buClr>
        <a:buSzPct val="60000"/>
        <a:buFontTx/>
        <a:buChar char="◆"/>
        <a:tabLst/>
        <a:defRPr sz="40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24782" marR="0" indent="-405695" algn="l" defTabSz="1828800" latinLnBrk="0">
        <a:lnSpc>
          <a:spcPct val="100000"/>
        </a:lnSpc>
        <a:spcBef>
          <a:spcPts val="2400"/>
        </a:spcBef>
        <a:spcAft>
          <a:spcPts val="0"/>
        </a:spcAft>
        <a:buClr>
          <a:srgbClr val="A40303"/>
        </a:buClr>
        <a:buSzPct val="100000"/>
        <a:buFontTx/>
        <a:buChar char="▪"/>
        <a:tabLst/>
        <a:defRPr sz="40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050132" marR="0" indent="-456407" algn="l" defTabSz="1828800" latinLnBrk="0">
        <a:lnSpc>
          <a:spcPct val="100000"/>
        </a:lnSpc>
        <a:spcBef>
          <a:spcPts val="2400"/>
        </a:spcBef>
        <a:spcAft>
          <a:spcPts val="0"/>
        </a:spcAft>
        <a:buClr>
          <a:srgbClr val="A40303"/>
        </a:buClr>
        <a:buSzPct val="125000"/>
        <a:buFontTx/>
        <a:buChar char="•"/>
        <a:tabLst/>
        <a:defRPr sz="40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274057" marR="0" indent="-405695" algn="l" defTabSz="1828800" latinLnBrk="0">
        <a:lnSpc>
          <a:spcPct val="100000"/>
        </a:lnSpc>
        <a:spcBef>
          <a:spcPts val="2400"/>
        </a:spcBef>
        <a:spcAft>
          <a:spcPts val="0"/>
        </a:spcAft>
        <a:buClr>
          <a:srgbClr val="A40303"/>
        </a:buClr>
        <a:buSzPct val="80000"/>
        <a:buFontTx/>
        <a:buChar char="o"/>
        <a:tabLst/>
        <a:defRPr sz="40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1599407" marR="0" indent="-456407" algn="l" defTabSz="1828800" latinLnBrk="0">
        <a:lnSpc>
          <a:spcPct val="100000"/>
        </a:lnSpc>
        <a:spcBef>
          <a:spcPts val="2400"/>
        </a:spcBef>
        <a:spcAft>
          <a:spcPts val="0"/>
        </a:spcAft>
        <a:buClr>
          <a:srgbClr val="A40303"/>
        </a:buClr>
        <a:buSzPct val="75000"/>
        <a:buFontTx/>
        <a:buChar char="➢"/>
        <a:tabLst/>
        <a:defRPr sz="40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3162300" marR="0" indent="-762000" algn="l" defTabSz="1828800" latinLnBrk="0">
        <a:lnSpc>
          <a:spcPct val="100000"/>
        </a:lnSpc>
        <a:spcBef>
          <a:spcPts val="2400"/>
        </a:spcBef>
        <a:spcAft>
          <a:spcPts val="0"/>
        </a:spcAft>
        <a:buClr>
          <a:srgbClr val="A40303"/>
        </a:buClr>
        <a:buSzPct val="100000"/>
        <a:buFontTx/>
        <a:buChar char="»"/>
        <a:tabLst/>
        <a:defRPr sz="40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619500" marR="0" indent="-762000" algn="l" defTabSz="1828800" latinLnBrk="0">
        <a:lnSpc>
          <a:spcPct val="100000"/>
        </a:lnSpc>
        <a:spcBef>
          <a:spcPts val="2400"/>
        </a:spcBef>
        <a:spcAft>
          <a:spcPts val="0"/>
        </a:spcAft>
        <a:buClr>
          <a:srgbClr val="A40303"/>
        </a:buClr>
        <a:buSzPct val="100000"/>
        <a:buFontTx/>
        <a:buChar char="»"/>
        <a:tabLst/>
        <a:defRPr sz="40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4076700" marR="0" indent="-762000" algn="l" defTabSz="1828800" latinLnBrk="0">
        <a:lnSpc>
          <a:spcPct val="100000"/>
        </a:lnSpc>
        <a:spcBef>
          <a:spcPts val="2400"/>
        </a:spcBef>
        <a:spcAft>
          <a:spcPts val="0"/>
        </a:spcAft>
        <a:buClr>
          <a:srgbClr val="A40303"/>
        </a:buClr>
        <a:buSzPct val="100000"/>
        <a:buFontTx/>
        <a:buChar char="»"/>
        <a:tabLst/>
        <a:defRPr sz="40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4533900" marR="0" indent="-762000" algn="l" defTabSz="1828800" latinLnBrk="0">
        <a:lnSpc>
          <a:spcPct val="100000"/>
        </a:lnSpc>
        <a:spcBef>
          <a:spcPts val="2400"/>
        </a:spcBef>
        <a:spcAft>
          <a:spcPts val="0"/>
        </a:spcAft>
        <a:buClr>
          <a:srgbClr val="A40303"/>
        </a:buClr>
        <a:buSzPct val="100000"/>
        <a:buFontTx/>
        <a:buChar char="»"/>
        <a:tabLst/>
        <a:defRPr sz="40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44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Copyright 2025, California Institute of Technology. Government sponsorship acknowledged."/>
          <p:cNvSpPr txBox="1"/>
          <p:nvPr/>
        </p:nvSpPr>
        <p:spPr>
          <a:xfrm>
            <a:off x="10772836" y="12986717"/>
            <a:ext cx="13393168" cy="453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913440">
              <a:lnSpc>
                <a:spcPts val="2100"/>
              </a:lnSpc>
              <a:spcBef>
                <a:spcPts val="1000"/>
              </a:spcBef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Copyright 2025, California Institute of Technology. Government sponsorship acknowledged. </a:t>
            </a:r>
          </a:p>
        </p:txBody>
      </p:sp>
      <p:pic>
        <p:nvPicPr>
          <p:cNvPr id="847" name="Tribrand_ColorWhite_rgb_16x3_160601.png" descr="Tribrand_ColorWhite_rgb_16x3_1606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542" y="11169136"/>
            <a:ext cx="11020777" cy="3061327"/>
          </a:xfrm>
          <a:prstGeom prst="rect">
            <a:avLst/>
          </a:prstGeom>
          <a:ln w="12700">
            <a:miter lim="400000"/>
          </a:ln>
        </p:spPr>
      </p:pic>
      <p:sp>
        <p:nvSpPr>
          <p:cNvPr id="848" name="Multi-model multi-constituent chemical (MOMO-Chem) data assimilation…"/>
          <p:cNvSpPr txBox="1">
            <a:spLocks noGrp="1"/>
          </p:cNvSpPr>
          <p:nvPr>
            <p:ph type="title" idx="4294967295"/>
          </p:nvPr>
        </p:nvSpPr>
        <p:spPr>
          <a:xfrm>
            <a:off x="65505" y="613342"/>
            <a:ext cx="24304891" cy="4530910"/>
          </a:xfrm>
          <a:prstGeom prst="rect">
            <a:avLst/>
          </a:prstGeom>
        </p:spPr>
        <p:txBody>
          <a:bodyPr lIns="91476" tIns="91476" rIns="91476" bIns="91476"/>
          <a:lstStyle/>
          <a:p>
            <a:pPr algn="ctr" defTabSz="913440">
              <a:lnSpc>
                <a:spcPct val="110000"/>
              </a:lnSpc>
              <a:spcBef>
                <a:spcPts val="1900"/>
              </a:spcBef>
              <a:defRPr sz="6300">
                <a:solidFill>
                  <a:srgbClr val="F8FEA8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Multi-model multi-constituent chemical (MOMO-Chem) data assimilation </a:t>
            </a:r>
          </a:p>
          <a:p>
            <a:pPr algn="ctr" defTabSz="913440">
              <a:lnSpc>
                <a:spcPct val="110000"/>
              </a:lnSpc>
              <a:spcBef>
                <a:spcPts val="1900"/>
              </a:spcBef>
              <a:defRPr sz="6300">
                <a:latin typeface="Calibri"/>
                <a:ea typeface="Calibri"/>
                <a:cs typeface="Calibri"/>
                <a:sym typeface="Calibri"/>
              </a:defRPr>
            </a:pPr>
            <a:r>
              <a:t>for city-to-global scale atmospheric composition and emission analysis</a:t>
            </a:r>
          </a:p>
        </p:txBody>
      </p:sp>
      <p:sp>
        <p:nvSpPr>
          <p:cNvPr id="849" name="Kazuyuki Miyazaki…"/>
          <p:cNvSpPr txBox="1"/>
          <p:nvPr/>
        </p:nvSpPr>
        <p:spPr>
          <a:xfrm>
            <a:off x="165762" y="6575428"/>
            <a:ext cx="23311292" cy="5343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76" tIns="91476" rIns="91476" bIns="91476">
            <a:normAutofit/>
          </a:bodyPr>
          <a:lstStyle/>
          <a:p>
            <a:pPr algn="ctr" defTabSz="913440">
              <a:spcBef>
                <a:spcPts val="200"/>
              </a:spcBef>
              <a:defRPr sz="7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u="sng"/>
              <a:t>Kazuyuki Miyazaki</a:t>
            </a:r>
          </a:p>
          <a:p>
            <a:pPr algn="ctr" defTabSz="913440">
              <a:spcBef>
                <a:spcPts val="200"/>
              </a:spcBef>
              <a:defRPr sz="4400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NASA Jet Propulsion Laboratory, California Institute of Technology , USA</a:t>
            </a:r>
          </a:p>
          <a:p>
            <a:pPr algn="ctr" defTabSz="913440">
              <a:spcBef>
                <a:spcPts val="1500"/>
              </a:spcBef>
              <a:defRPr sz="4800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Takashi Sekiya (JAMSTEC), Kevin Bowman (JPL), Longtao Wu (JPL), Henk Eskes (KNMI), Pieter Rijsdijk (KNMI), Mukesh Rai (JPL), Jinkyul Choi (JPL), Jinhyeok Yu (JPL), Vivienne Payne (JPL), Nathaniel Livesey (JPL)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O3_summary.png" descr="O3_summary.png"/>
          <p:cNvPicPr>
            <a:picLocks noChangeAspect="1"/>
          </p:cNvPicPr>
          <p:nvPr/>
        </p:nvPicPr>
        <p:blipFill>
          <a:blip r:embed="rId3"/>
          <a:srcRect l="54207" t="43810" r="10295" b="36037"/>
          <a:stretch>
            <a:fillRect/>
          </a:stretch>
        </p:blipFill>
        <p:spPr>
          <a:xfrm>
            <a:off x="20541" y="5350602"/>
            <a:ext cx="11838684" cy="7527361"/>
          </a:xfrm>
          <a:prstGeom prst="rect">
            <a:avLst/>
          </a:prstGeom>
          <a:ln w="12700">
            <a:miter lim="400000"/>
          </a:ln>
        </p:spPr>
      </p:pic>
      <p:sp>
        <p:nvSpPr>
          <p:cNvPr id="1026" name="Ozone"/>
          <p:cNvSpPr txBox="1"/>
          <p:nvPr/>
        </p:nvSpPr>
        <p:spPr>
          <a:xfrm>
            <a:off x="3983976" y="2833690"/>
            <a:ext cx="3911910" cy="1333972"/>
          </a:xfrm>
          <a:prstGeom prst="rect">
            <a:avLst/>
          </a:prstGeom>
          <a:solidFill>
            <a:schemeClr val="accent1">
              <a:hueOff val="47394"/>
              <a:satOff val="-25753"/>
              <a:lumOff val="-754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1300" tIns="241300" rIns="241300" bIns="241300">
            <a:spAutoFit/>
          </a:bodyPr>
          <a:lstStyle>
            <a:lvl1pPr algn="ctr" defTabSz="1828800">
              <a:lnSpc>
                <a:spcPct val="120000"/>
              </a:lnSpc>
              <a:spcBef>
                <a:spcPts val="1500"/>
              </a:spcBef>
              <a:defRPr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Ozone</a:t>
            </a:r>
          </a:p>
        </p:txBody>
      </p:sp>
      <p:pic>
        <p:nvPicPr>
          <p:cNvPr id="1027" name="ASIA-AQ Logo_NB.png" descr="ASIA-AQ Logo_N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39" y="-455858"/>
            <a:ext cx="2976541" cy="28972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8" name="CO_summary.png" descr="CO_summary.png"/>
          <p:cNvPicPr>
            <a:picLocks noChangeAspect="1"/>
          </p:cNvPicPr>
          <p:nvPr/>
        </p:nvPicPr>
        <p:blipFill>
          <a:blip r:embed="rId5"/>
          <a:srcRect l="53771" t="43878" r="8962" b="34244"/>
          <a:stretch>
            <a:fillRect/>
          </a:stretch>
        </p:blipFill>
        <p:spPr>
          <a:xfrm>
            <a:off x="12043533" y="5294231"/>
            <a:ext cx="12657837" cy="8322309"/>
          </a:xfrm>
          <a:prstGeom prst="rect">
            <a:avLst/>
          </a:prstGeom>
          <a:ln w="12700">
            <a:miter lim="400000"/>
          </a:ln>
        </p:spPr>
      </p:pic>
      <p:sp>
        <p:nvSpPr>
          <p:cNvPr id="1029" name="Thailand"/>
          <p:cNvSpPr txBox="1"/>
          <p:nvPr/>
        </p:nvSpPr>
        <p:spPr>
          <a:xfrm>
            <a:off x="7793715" y="4497453"/>
            <a:ext cx="2484939" cy="803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>
              <a:lnSpc>
                <a:spcPts val="6500"/>
              </a:lnSpc>
              <a:spcBef>
                <a:spcPts val="400"/>
              </a:spcBef>
              <a:buClr>
                <a:srgbClr val="5C86B9"/>
              </a:buClr>
              <a:buFont typeface="Zapf Dingbats"/>
              <a:defRPr sz="4300" b="1"/>
            </a:lvl1pPr>
          </a:lstStyle>
          <a:p>
            <a:r>
              <a:t>Thailand</a:t>
            </a:r>
          </a:p>
        </p:txBody>
      </p:sp>
      <p:sp>
        <p:nvSpPr>
          <p:cNvPr id="1030" name="Taiwan"/>
          <p:cNvSpPr txBox="1"/>
          <p:nvPr/>
        </p:nvSpPr>
        <p:spPr>
          <a:xfrm>
            <a:off x="2041946" y="4497453"/>
            <a:ext cx="2050565" cy="803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>
              <a:lnSpc>
                <a:spcPts val="6500"/>
              </a:lnSpc>
              <a:spcBef>
                <a:spcPts val="400"/>
              </a:spcBef>
              <a:buClr>
                <a:srgbClr val="5C86B9"/>
              </a:buClr>
              <a:buFont typeface="Zapf Dingbats"/>
              <a:defRPr sz="4300" b="1"/>
            </a:lvl1pPr>
          </a:lstStyle>
          <a:p>
            <a:r>
              <a:t>Taiwan</a:t>
            </a:r>
          </a:p>
        </p:txBody>
      </p:sp>
      <p:sp>
        <p:nvSpPr>
          <p:cNvPr id="1031" name="CO"/>
          <p:cNvSpPr txBox="1"/>
          <p:nvPr/>
        </p:nvSpPr>
        <p:spPr>
          <a:xfrm>
            <a:off x="15621009" y="2833690"/>
            <a:ext cx="3911910" cy="1333972"/>
          </a:xfrm>
          <a:prstGeom prst="rect">
            <a:avLst/>
          </a:prstGeom>
          <a:solidFill>
            <a:schemeClr val="accent1">
              <a:hueOff val="47394"/>
              <a:satOff val="-25753"/>
              <a:lumOff val="-754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1300" tIns="241300" rIns="241300" bIns="241300">
            <a:spAutoFit/>
          </a:bodyPr>
          <a:lstStyle>
            <a:lvl1pPr algn="ctr" defTabSz="1828800">
              <a:lnSpc>
                <a:spcPct val="120000"/>
              </a:lnSpc>
              <a:spcBef>
                <a:spcPts val="1500"/>
              </a:spcBef>
              <a:defRPr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</a:t>
            </a:r>
          </a:p>
        </p:txBody>
      </p:sp>
      <p:sp>
        <p:nvSpPr>
          <p:cNvPr id="1032" name="Thailand"/>
          <p:cNvSpPr txBox="1"/>
          <p:nvPr/>
        </p:nvSpPr>
        <p:spPr>
          <a:xfrm>
            <a:off x="19985715" y="4497453"/>
            <a:ext cx="2484939" cy="803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>
              <a:lnSpc>
                <a:spcPts val="6500"/>
              </a:lnSpc>
              <a:spcBef>
                <a:spcPts val="400"/>
              </a:spcBef>
              <a:buClr>
                <a:srgbClr val="5C86B9"/>
              </a:buClr>
              <a:buFont typeface="Zapf Dingbats"/>
              <a:defRPr sz="4300" b="1"/>
            </a:lvl1pPr>
          </a:lstStyle>
          <a:p>
            <a:r>
              <a:t>Thailand</a:t>
            </a:r>
          </a:p>
        </p:txBody>
      </p:sp>
      <p:sp>
        <p:nvSpPr>
          <p:cNvPr id="1033" name="Taiwan"/>
          <p:cNvSpPr txBox="1"/>
          <p:nvPr/>
        </p:nvSpPr>
        <p:spPr>
          <a:xfrm>
            <a:off x="14233946" y="4497453"/>
            <a:ext cx="2050565" cy="803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>
              <a:lnSpc>
                <a:spcPts val="6500"/>
              </a:lnSpc>
              <a:spcBef>
                <a:spcPts val="400"/>
              </a:spcBef>
              <a:buClr>
                <a:srgbClr val="5C86B9"/>
              </a:buClr>
              <a:buFont typeface="Zapf Dingbats"/>
              <a:defRPr sz="4300" b="1"/>
            </a:lvl1pPr>
          </a:lstStyle>
          <a:p>
            <a:r>
              <a:t>Taiwan</a:t>
            </a:r>
          </a:p>
        </p:txBody>
      </p:sp>
      <p:sp>
        <p:nvSpPr>
          <p:cNvPr id="1034" name="Line"/>
          <p:cNvSpPr/>
          <p:nvPr/>
        </p:nvSpPr>
        <p:spPr>
          <a:xfrm flipV="1">
            <a:off x="12065000" y="0"/>
            <a:ext cx="1" cy="13716000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ヒラギノ角ゴ Pro W3"/>
              </a:defRPr>
            </a:pPr>
            <a:endParaRPr/>
          </a:p>
        </p:txBody>
      </p:sp>
      <p:sp>
        <p:nvSpPr>
          <p:cNvPr id="1035" name="Obs"/>
          <p:cNvSpPr txBox="1"/>
          <p:nvPr/>
        </p:nvSpPr>
        <p:spPr>
          <a:xfrm>
            <a:off x="3884271" y="7610829"/>
            <a:ext cx="1544854" cy="616720"/>
          </a:xfrm>
          <a:prstGeom prst="rect">
            <a:avLst/>
          </a:prstGeom>
          <a:solidFill>
            <a:schemeClr val="accent1">
              <a:hueOff val="273561"/>
              <a:satOff val="2937"/>
              <a:lumOff val="-2223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1828800">
              <a:lnSpc>
                <a:spcPct val="120000"/>
              </a:lnSpc>
              <a:spcBef>
                <a:spcPts val="1500"/>
              </a:spcBef>
              <a:defRPr sz="4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Obs</a:t>
            </a:r>
          </a:p>
        </p:txBody>
      </p:sp>
      <p:sp>
        <p:nvSpPr>
          <p:cNvPr id="1036" name="Control"/>
          <p:cNvSpPr txBox="1"/>
          <p:nvPr/>
        </p:nvSpPr>
        <p:spPr>
          <a:xfrm>
            <a:off x="3719170" y="8296629"/>
            <a:ext cx="1872591" cy="61672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1828800">
              <a:lnSpc>
                <a:spcPct val="120000"/>
              </a:lnSpc>
              <a:spcBef>
                <a:spcPts val="1500"/>
              </a:spcBef>
              <a:defRPr sz="4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Control</a:t>
            </a:r>
          </a:p>
        </p:txBody>
      </p:sp>
      <p:sp>
        <p:nvSpPr>
          <p:cNvPr id="1037" name="DA1"/>
          <p:cNvSpPr txBox="1"/>
          <p:nvPr/>
        </p:nvSpPr>
        <p:spPr>
          <a:xfrm>
            <a:off x="3668370" y="9007829"/>
            <a:ext cx="1872591" cy="616720"/>
          </a:xfrm>
          <a:prstGeom prst="rect">
            <a:avLst/>
          </a:prstGeom>
          <a:solidFill>
            <a:srgbClr val="FF26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1828800">
              <a:lnSpc>
                <a:spcPct val="120000"/>
              </a:lnSpc>
              <a:spcBef>
                <a:spcPts val="1500"/>
              </a:spcBef>
              <a:defRPr sz="4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DA1</a:t>
            </a:r>
          </a:p>
        </p:txBody>
      </p:sp>
      <p:sp>
        <p:nvSpPr>
          <p:cNvPr id="1038" name="DA2"/>
          <p:cNvSpPr txBox="1"/>
          <p:nvPr/>
        </p:nvSpPr>
        <p:spPr>
          <a:xfrm>
            <a:off x="3668370" y="9680929"/>
            <a:ext cx="1872591" cy="61672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1828800">
              <a:lnSpc>
                <a:spcPct val="120000"/>
              </a:lnSpc>
              <a:spcBef>
                <a:spcPts val="1500"/>
              </a:spcBef>
              <a:defRPr sz="4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DA2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c5h8_emi_overall.png" descr="c5h8_emi_overall.png"/>
          <p:cNvPicPr>
            <a:picLocks noChangeAspect="1"/>
          </p:cNvPicPr>
          <p:nvPr/>
        </p:nvPicPr>
        <p:blipFill>
          <a:blip r:embed="rId3"/>
          <a:srcRect r="79903"/>
          <a:stretch>
            <a:fillRect/>
          </a:stretch>
        </p:blipFill>
        <p:spPr>
          <a:xfrm>
            <a:off x="6960844" y="8914770"/>
            <a:ext cx="4764116" cy="533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3" name="c5h8_emi_overall.png" descr="c5h8_emi_overall.png"/>
          <p:cNvPicPr>
            <a:picLocks noChangeAspect="1"/>
          </p:cNvPicPr>
          <p:nvPr/>
        </p:nvPicPr>
        <p:blipFill>
          <a:blip r:embed="rId3"/>
          <a:srcRect l="40291" r="40291"/>
          <a:stretch>
            <a:fillRect/>
          </a:stretch>
        </p:blipFill>
        <p:spPr>
          <a:xfrm>
            <a:off x="12846375" y="8914770"/>
            <a:ext cx="4602995" cy="533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4" name="c5h8_emi_overall.png" descr="c5h8_emi_overall.png"/>
          <p:cNvPicPr>
            <a:picLocks noChangeAspect="1"/>
          </p:cNvPicPr>
          <p:nvPr/>
        </p:nvPicPr>
        <p:blipFill>
          <a:blip r:embed="rId3"/>
          <a:srcRect l="79438"/>
          <a:stretch>
            <a:fillRect/>
          </a:stretch>
        </p:blipFill>
        <p:spPr>
          <a:xfrm>
            <a:off x="18353485" y="8914770"/>
            <a:ext cx="4874476" cy="533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5" name="co_emi_overall.png" descr="co_emi_overall.png"/>
          <p:cNvPicPr>
            <a:picLocks noChangeAspect="1"/>
          </p:cNvPicPr>
          <p:nvPr/>
        </p:nvPicPr>
        <p:blipFill>
          <a:blip r:embed="rId4"/>
          <a:srcRect r="79683"/>
          <a:stretch>
            <a:fillRect/>
          </a:stretch>
        </p:blipFill>
        <p:spPr>
          <a:xfrm>
            <a:off x="6929690" y="4428045"/>
            <a:ext cx="4816448" cy="5334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6" name="co_emi_overall.png" descr="co_emi_overall.png"/>
          <p:cNvPicPr>
            <a:picLocks noChangeAspect="1"/>
          </p:cNvPicPr>
          <p:nvPr/>
        </p:nvPicPr>
        <p:blipFill>
          <a:blip r:embed="rId4"/>
          <a:srcRect l="40591" r="39646"/>
          <a:stretch>
            <a:fillRect/>
          </a:stretch>
        </p:blipFill>
        <p:spPr>
          <a:xfrm>
            <a:off x="12797559" y="4428045"/>
            <a:ext cx="4684924" cy="5334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7" name="co_emi_overall.png" descr="co_emi_overall.png"/>
          <p:cNvPicPr>
            <a:picLocks noChangeAspect="1"/>
          </p:cNvPicPr>
          <p:nvPr/>
        </p:nvPicPr>
        <p:blipFill>
          <a:blip r:embed="rId4"/>
          <a:srcRect l="80465"/>
          <a:stretch>
            <a:fillRect/>
          </a:stretch>
        </p:blipFill>
        <p:spPr>
          <a:xfrm>
            <a:off x="18498542" y="4428045"/>
            <a:ext cx="4630909" cy="5334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8" name="nox_emi_overall.png" descr="nox_emi_overall.png"/>
          <p:cNvPicPr>
            <a:picLocks noChangeAspect="1"/>
          </p:cNvPicPr>
          <p:nvPr/>
        </p:nvPicPr>
        <p:blipFill>
          <a:blip r:embed="rId5"/>
          <a:srcRect r="79610"/>
          <a:stretch>
            <a:fillRect/>
          </a:stretch>
        </p:blipFill>
        <p:spPr>
          <a:xfrm>
            <a:off x="6919569" y="-60270"/>
            <a:ext cx="4833559" cy="533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9" name="nox_emi_overall.png" descr="nox_emi_overall.png"/>
          <p:cNvPicPr>
            <a:picLocks noChangeAspect="1"/>
          </p:cNvPicPr>
          <p:nvPr/>
        </p:nvPicPr>
        <p:blipFill>
          <a:blip r:embed="rId5"/>
          <a:srcRect l="40074" r="40074"/>
          <a:stretch>
            <a:fillRect/>
          </a:stretch>
        </p:blipFill>
        <p:spPr>
          <a:xfrm>
            <a:off x="12784859" y="-60270"/>
            <a:ext cx="4706189" cy="533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0" name="nox_emi_overall.png" descr="nox_emi_overall.png"/>
          <p:cNvPicPr>
            <a:picLocks noChangeAspect="1"/>
          </p:cNvPicPr>
          <p:nvPr/>
        </p:nvPicPr>
        <p:blipFill>
          <a:blip r:embed="rId5"/>
          <a:srcRect l="80690"/>
          <a:stretch>
            <a:fillRect/>
          </a:stretch>
        </p:blipFill>
        <p:spPr>
          <a:xfrm>
            <a:off x="18530294" y="-60270"/>
            <a:ext cx="4577581" cy="5334001"/>
          </a:xfrm>
          <a:prstGeom prst="rect">
            <a:avLst/>
          </a:prstGeom>
          <a:ln w="12700">
            <a:miter lim="400000"/>
          </a:ln>
        </p:spPr>
      </p:pic>
      <p:sp>
        <p:nvSpPr>
          <p:cNvPr id="1051" name="Prior (HTAP3, GFAS, MEGAN2.1)"/>
          <p:cNvSpPr txBox="1"/>
          <p:nvPr/>
        </p:nvSpPr>
        <p:spPr>
          <a:xfrm>
            <a:off x="6834482" y="-117054"/>
            <a:ext cx="5143944" cy="9048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>
              <a:lnSpc>
                <a:spcPts val="7400"/>
              </a:lnSpc>
              <a:spcBef>
                <a:spcPts val="400"/>
              </a:spcBef>
              <a:buClr>
                <a:srgbClr val="5C86B9"/>
              </a:buClr>
              <a:buFont typeface="Zapf Dingbats"/>
              <a:defRPr sz="5000" b="1"/>
            </a:pPr>
            <a:r>
              <a:t>Prior </a:t>
            </a:r>
            <a:r>
              <a:rPr sz="2000"/>
              <a:t>(HTAP3, GFAS, MEGAN2.1)</a:t>
            </a:r>
          </a:p>
        </p:txBody>
      </p:sp>
      <p:sp>
        <p:nvSpPr>
          <p:cNvPr id="1052" name="Posterior"/>
          <p:cNvSpPr txBox="1"/>
          <p:nvPr/>
        </p:nvSpPr>
        <p:spPr>
          <a:xfrm>
            <a:off x="12962659" y="-117054"/>
            <a:ext cx="4315083" cy="9048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lnSpc>
                <a:spcPts val="7400"/>
              </a:lnSpc>
              <a:spcBef>
                <a:spcPts val="400"/>
              </a:spcBef>
              <a:buClr>
                <a:srgbClr val="5C86B9"/>
              </a:buClr>
              <a:buFont typeface="Zapf Dingbats"/>
              <a:defRPr sz="5000" b="1"/>
            </a:lvl1pPr>
          </a:lstStyle>
          <a:p>
            <a:r>
              <a:t>Posterior</a:t>
            </a:r>
          </a:p>
        </p:txBody>
      </p:sp>
      <p:sp>
        <p:nvSpPr>
          <p:cNvPr id="1053" name="Difference"/>
          <p:cNvSpPr txBox="1"/>
          <p:nvPr/>
        </p:nvSpPr>
        <p:spPr>
          <a:xfrm>
            <a:off x="18348524" y="-117054"/>
            <a:ext cx="4414060" cy="9048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lnSpc>
                <a:spcPts val="7400"/>
              </a:lnSpc>
              <a:spcBef>
                <a:spcPts val="400"/>
              </a:spcBef>
              <a:buClr>
                <a:srgbClr val="5C86B9"/>
              </a:buClr>
              <a:buFont typeface="Zapf Dingbats"/>
              <a:defRPr sz="5000" b="1"/>
            </a:lvl1pPr>
          </a:lstStyle>
          <a:p>
            <a:r>
              <a:t>Difference</a:t>
            </a:r>
          </a:p>
        </p:txBody>
      </p:sp>
      <p:sp>
        <p:nvSpPr>
          <p:cNvPr id="1054" name="NOx emissions"/>
          <p:cNvSpPr txBox="1"/>
          <p:nvPr/>
        </p:nvSpPr>
        <p:spPr>
          <a:xfrm>
            <a:off x="2119702" y="2762543"/>
            <a:ext cx="4584701" cy="986267"/>
          </a:xfrm>
          <a:prstGeom prst="rect">
            <a:avLst/>
          </a:prstGeom>
          <a:solidFill>
            <a:schemeClr val="accent1">
              <a:hueOff val="47394"/>
              <a:satOff val="-25753"/>
              <a:lumOff val="-754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03200" tIns="203200" rIns="203200" bIns="203200">
            <a:spAutoFit/>
          </a:bodyPr>
          <a:lstStyle>
            <a:lvl1pPr algn="ctr" defTabSz="1828800">
              <a:lnSpc>
                <a:spcPct val="120000"/>
              </a:lnSpc>
              <a:spcBef>
                <a:spcPts val="1500"/>
              </a:spcBef>
              <a:defRPr sz="4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NOx emissions</a:t>
            </a:r>
          </a:p>
        </p:txBody>
      </p:sp>
      <p:sp>
        <p:nvSpPr>
          <p:cNvPr id="1055" name="CO emissions"/>
          <p:cNvSpPr txBox="1"/>
          <p:nvPr/>
        </p:nvSpPr>
        <p:spPr>
          <a:xfrm>
            <a:off x="2119702" y="6445543"/>
            <a:ext cx="4584701" cy="986267"/>
          </a:xfrm>
          <a:prstGeom prst="rect">
            <a:avLst/>
          </a:prstGeom>
          <a:solidFill>
            <a:schemeClr val="accent1">
              <a:hueOff val="47394"/>
              <a:satOff val="-25753"/>
              <a:lumOff val="-754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03200" tIns="203200" rIns="203200" bIns="203200">
            <a:spAutoFit/>
          </a:bodyPr>
          <a:lstStyle>
            <a:lvl1pPr algn="ctr" defTabSz="1828800">
              <a:lnSpc>
                <a:spcPct val="120000"/>
              </a:lnSpc>
              <a:spcBef>
                <a:spcPts val="1500"/>
              </a:spcBef>
              <a:defRPr sz="4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 emissions</a:t>
            </a:r>
          </a:p>
        </p:txBody>
      </p:sp>
      <p:sp>
        <p:nvSpPr>
          <p:cNvPr id="1056" name="Isoprene emissions"/>
          <p:cNvSpPr txBox="1"/>
          <p:nvPr/>
        </p:nvSpPr>
        <p:spPr>
          <a:xfrm>
            <a:off x="2119702" y="9493543"/>
            <a:ext cx="4584701" cy="1699140"/>
          </a:xfrm>
          <a:prstGeom prst="rect">
            <a:avLst/>
          </a:prstGeom>
          <a:solidFill>
            <a:schemeClr val="accent1">
              <a:hueOff val="47394"/>
              <a:satOff val="-25753"/>
              <a:lumOff val="-754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03200" tIns="203200" rIns="203200" bIns="203200">
            <a:spAutoFit/>
          </a:bodyPr>
          <a:lstStyle>
            <a:lvl1pPr algn="ctr" defTabSz="1828800">
              <a:lnSpc>
                <a:spcPct val="120000"/>
              </a:lnSpc>
              <a:spcBef>
                <a:spcPts val="1500"/>
              </a:spcBef>
              <a:defRPr sz="4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Isoprene emissions</a:t>
            </a:r>
          </a:p>
        </p:txBody>
      </p:sp>
      <p:pic>
        <p:nvPicPr>
          <p:cNvPr id="1057" name="ASIA-AQ Logo_NB.png" descr="ASIA-AQ Logo_N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6579" y="223623"/>
            <a:ext cx="2475670" cy="2409691"/>
          </a:xfrm>
          <a:prstGeom prst="rect">
            <a:avLst/>
          </a:prstGeom>
          <a:ln w="12700">
            <a:miter lim="400000"/>
          </a:ln>
        </p:spPr>
      </p:pic>
      <p:sp>
        <p:nvSpPr>
          <p:cNvPr id="1058" name="NOx, SO2, CO, VOC, AOD…"/>
          <p:cNvSpPr txBox="1"/>
          <p:nvPr/>
        </p:nvSpPr>
        <p:spPr>
          <a:xfrm>
            <a:off x="1259127" y="12441795"/>
            <a:ext cx="4701934" cy="1136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defRPr sz="3500" b="1">
                <a:solidFill>
                  <a:srgbClr val="FF26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NOx, SO2, CO, VOC, AOD</a:t>
            </a:r>
          </a:p>
          <a:p>
            <a:pPr algn="ctr">
              <a:defRPr sz="3500" b="1">
                <a:solidFill>
                  <a:srgbClr val="FF26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→ O3, OH, PM2.5</a:t>
            </a:r>
          </a:p>
        </p:txBody>
      </p:sp>
      <p:sp>
        <p:nvSpPr>
          <p:cNvPr id="1059" name="Attribution"/>
          <p:cNvSpPr txBox="1"/>
          <p:nvPr/>
        </p:nvSpPr>
        <p:spPr>
          <a:xfrm>
            <a:off x="2729683" y="11836246"/>
            <a:ext cx="1837023" cy="50609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>
              <a:lnSpc>
                <a:spcPct val="90000"/>
              </a:lnSpc>
              <a:defRPr sz="29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Attribution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  <p:pic>
        <p:nvPicPr>
          <p:cNvPr id="1064" name="Untitled 5.pdf" descr="Untitled 5.pdf"/>
          <p:cNvPicPr>
            <a:picLocks noChangeAspect="1"/>
          </p:cNvPicPr>
          <p:nvPr/>
        </p:nvPicPr>
        <p:blipFill>
          <a:blip r:embed="rId3"/>
          <a:srcRect b="21018"/>
          <a:stretch>
            <a:fillRect/>
          </a:stretch>
        </p:blipFill>
        <p:spPr>
          <a:xfrm>
            <a:off x="2604287" y="19975"/>
            <a:ext cx="18547108" cy="13554091"/>
          </a:xfrm>
          <a:prstGeom prst="rect">
            <a:avLst/>
          </a:prstGeom>
          <a:ln w="12700">
            <a:miter lim="400000"/>
          </a:ln>
        </p:spPr>
      </p:pic>
      <p:sp>
        <p:nvSpPr>
          <p:cNvPr id="1065" name="Rectangle"/>
          <p:cNvSpPr/>
          <p:nvPr/>
        </p:nvSpPr>
        <p:spPr>
          <a:xfrm>
            <a:off x="13440767" y="7289992"/>
            <a:ext cx="3983633" cy="3172427"/>
          </a:xfrm>
          <a:prstGeom prst="rect">
            <a:avLst/>
          </a:prstGeom>
          <a:ln w="101600">
            <a:solidFill>
              <a:schemeClr val="accent2">
                <a:hueOff val="-554920"/>
                <a:satOff val="-21482"/>
                <a:lumOff val="-6228"/>
              </a:schemeClr>
            </a:solidFill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ヒラギノ角ゴ Pro W3"/>
              </a:defRPr>
            </a:pPr>
            <a:endParaRPr/>
          </a:p>
        </p:txBody>
      </p:sp>
      <p:sp>
        <p:nvSpPr>
          <p:cNvPr id="1066" name="TCR-2/3"/>
          <p:cNvSpPr txBox="1"/>
          <p:nvPr/>
        </p:nvSpPr>
        <p:spPr>
          <a:xfrm>
            <a:off x="14315479" y="10482262"/>
            <a:ext cx="2170932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200" b="1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TCR-2/3</a:t>
            </a:r>
          </a:p>
        </p:txBody>
      </p:sp>
      <p:sp>
        <p:nvSpPr>
          <p:cNvPr id="1067" name="He et al., 2025 (BAMS)"/>
          <p:cNvSpPr txBox="1"/>
          <p:nvPr/>
        </p:nvSpPr>
        <p:spPr>
          <a:xfrm>
            <a:off x="287264" y="12067210"/>
            <a:ext cx="3041183" cy="1313881"/>
          </a:xfrm>
          <a:prstGeom prst="rect">
            <a:avLst/>
          </a:prstGeom>
          <a:solidFill>
            <a:srgbClr val="FFFDE5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96" tIns="89296" rIns="89296" bIns="89296">
            <a:spAutoFit/>
          </a:bodyPr>
          <a:lstStyle>
            <a:lvl1pPr marL="81280" marR="81280" algn="ctr" defTabSz="1821656">
              <a:defRPr sz="39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He et al., 2025 (BAMS)</a:t>
            </a:r>
          </a:p>
        </p:txBody>
      </p:sp>
      <p:sp>
        <p:nvSpPr>
          <p:cNvPr id="1068" name="Rectangle"/>
          <p:cNvSpPr/>
          <p:nvPr/>
        </p:nvSpPr>
        <p:spPr>
          <a:xfrm>
            <a:off x="10465692" y="7272827"/>
            <a:ext cx="6980330" cy="3900891"/>
          </a:xfrm>
          <a:prstGeom prst="rect">
            <a:avLst/>
          </a:prstGeom>
          <a:ln w="76200">
            <a:solidFill>
              <a:srgbClr val="FF2600"/>
            </a:solidFill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200">
                <a:solidFill>
                  <a:schemeClr val="accent5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ヒラギノ角ゴ Pro W3"/>
              </a:defRPr>
            </a:pPr>
            <a:endParaRPr/>
          </a:p>
        </p:txBody>
      </p:sp>
      <p:sp>
        <p:nvSpPr>
          <p:cNvPr id="1069" name="GCHP-EnKF"/>
          <p:cNvSpPr txBox="1"/>
          <p:nvPr/>
        </p:nvSpPr>
        <p:spPr>
          <a:xfrm>
            <a:off x="12334279" y="11250612"/>
            <a:ext cx="2822427" cy="688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t>GCHP-EnKF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3" name="Picture 4" descr="Picture 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0707" y="503941"/>
            <a:ext cx="12446001" cy="7515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4" name="Picture 6" descr="Picture 6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1998710" y="503941"/>
            <a:ext cx="12446001" cy="7515752"/>
          </a:xfrm>
          <a:prstGeom prst="rect">
            <a:avLst/>
          </a:prstGeom>
          <a:ln w="12700">
            <a:miter lim="400000"/>
          </a:ln>
        </p:spPr>
      </p:pic>
      <p:sp>
        <p:nvSpPr>
          <p:cNvPr id="1075" name="GCHP C90 (1° x 1.25°)"/>
          <p:cNvSpPr txBox="1"/>
          <p:nvPr/>
        </p:nvSpPr>
        <p:spPr>
          <a:xfrm>
            <a:off x="2369132" y="-43049"/>
            <a:ext cx="7988851" cy="10445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>
              <a:lnSpc>
                <a:spcPts val="8400"/>
              </a:lnSpc>
              <a:spcBef>
                <a:spcPts val="400"/>
              </a:spcBef>
              <a:buClr>
                <a:srgbClr val="5C86B9"/>
              </a:buClr>
              <a:buFont typeface="Zapf Dingbats"/>
              <a:defRPr sz="5900" b="1"/>
            </a:lvl1pPr>
          </a:lstStyle>
          <a:p>
            <a:r>
              <a:t>GCHP C90 (1° x 1.25°)</a:t>
            </a:r>
          </a:p>
        </p:txBody>
      </p:sp>
      <p:sp>
        <p:nvSpPr>
          <p:cNvPr id="1076" name="GCHP C720 (0.125°)"/>
          <p:cNvSpPr txBox="1"/>
          <p:nvPr/>
        </p:nvSpPr>
        <p:spPr>
          <a:xfrm>
            <a:off x="14584755" y="-43049"/>
            <a:ext cx="7272845" cy="10445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>
              <a:lnSpc>
                <a:spcPts val="8400"/>
              </a:lnSpc>
              <a:spcBef>
                <a:spcPts val="400"/>
              </a:spcBef>
              <a:buClr>
                <a:srgbClr val="5C86B9"/>
              </a:buClr>
              <a:buFont typeface="Zapf Dingbats"/>
              <a:defRPr sz="5900" b="1"/>
            </a:lvl1pPr>
          </a:lstStyle>
          <a:p>
            <a:r>
              <a:t>GCHP C720 (0.125°)</a:t>
            </a:r>
          </a:p>
        </p:txBody>
      </p:sp>
      <p:sp>
        <p:nvSpPr>
          <p:cNvPr id="1077" name="GCHP (0.25°)"/>
          <p:cNvSpPr txBox="1"/>
          <p:nvPr/>
        </p:nvSpPr>
        <p:spPr>
          <a:xfrm>
            <a:off x="4657352" y="8369773"/>
            <a:ext cx="3601703" cy="814984"/>
          </a:xfrm>
          <a:prstGeom prst="rect">
            <a:avLst/>
          </a:prstGeom>
          <a:solidFill>
            <a:srgbClr val="942193"/>
          </a:solidFill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52400" tIns="152400" rIns="152400" bIns="152400">
            <a:spAutoFit/>
          </a:bodyPr>
          <a:lstStyle>
            <a:lvl1pPr algn="ctr" defTabSz="913440">
              <a:spcBef>
                <a:spcPts val="300"/>
              </a:spcBef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GCHP (0.25°)</a:t>
            </a:r>
          </a:p>
        </p:txBody>
      </p:sp>
      <p:pic>
        <p:nvPicPr>
          <p:cNvPr id="1078" name="TCR2_no2.png" descr="TCR2_no2.png"/>
          <p:cNvPicPr>
            <a:picLocks noChangeAspect="1"/>
          </p:cNvPicPr>
          <p:nvPr/>
        </p:nvPicPr>
        <p:blipFill>
          <a:blip r:embed="rId5"/>
          <a:srcRect l="8233" t="17412" r="69045" b="38602"/>
          <a:stretch>
            <a:fillRect/>
          </a:stretch>
        </p:blipFill>
        <p:spPr>
          <a:xfrm>
            <a:off x="8398371" y="8953855"/>
            <a:ext cx="3916788" cy="4629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9" name="TEMPO_NO2_17to20UTC.png" descr="TEMPO_NO2_17to20UTC.png"/>
          <p:cNvPicPr>
            <a:picLocks noChangeAspect="1"/>
          </p:cNvPicPr>
          <p:nvPr/>
        </p:nvPicPr>
        <p:blipFill>
          <a:blip r:embed="rId6"/>
          <a:srcRect l="8596" t="20809" r="70622" b="38440"/>
          <a:stretch>
            <a:fillRect/>
          </a:stretch>
        </p:blipFill>
        <p:spPr>
          <a:xfrm>
            <a:off x="918601" y="8978739"/>
            <a:ext cx="3503431" cy="4580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0" name="GCHP_hourly_CEDS0.1_C360_hourly_NO2_202004_02to04_17to20UTC.png" descr="GCHP_hourly_CEDS0.1_C360_hourly_NO2_202004_02to04_17to20UTC.png"/>
          <p:cNvPicPr>
            <a:picLocks noChangeAspect="1"/>
          </p:cNvPicPr>
          <p:nvPr/>
        </p:nvPicPr>
        <p:blipFill>
          <a:blip r:embed="rId7"/>
          <a:srcRect l="8074" t="16282" r="70084" b="38893"/>
          <a:stretch>
            <a:fillRect/>
          </a:stretch>
        </p:blipFill>
        <p:spPr>
          <a:xfrm>
            <a:off x="4600250" y="8988274"/>
            <a:ext cx="3694906" cy="4630195"/>
          </a:xfrm>
          <a:prstGeom prst="rect">
            <a:avLst/>
          </a:prstGeom>
          <a:ln w="12700">
            <a:miter lim="400000"/>
          </a:ln>
        </p:spPr>
      </p:pic>
      <p:sp>
        <p:nvSpPr>
          <p:cNvPr id="1081" name="TEMPO"/>
          <p:cNvSpPr txBox="1"/>
          <p:nvPr/>
        </p:nvSpPr>
        <p:spPr>
          <a:xfrm>
            <a:off x="975205" y="8369773"/>
            <a:ext cx="3372250" cy="81498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52400" tIns="152400" rIns="152400" bIns="152400">
            <a:spAutoFit/>
          </a:bodyPr>
          <a:lstStyle>
            <a:lvl1pPr algn="ctr" defTabSz="913440">
              <a:spcBef>
                <a:spcPts val="300"/>
              </a:spcBef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TEMPO</a:t>
            </a:r>
          </a:p>
        </p:txBody>
      </p:sp>
      <p:sp>
        <p:nvSpPr>
          <p:cNvPr id="1082" name="TCR-2 (1.1°)"/>
          <p:cNvSpPr txBox="1"/>
          <p:nvPr/>
        </p:nvSpPr>
        <p:spPr>
          <a:xfrm>
            <a:off x="8674653" y="8325541"/>
            <a:ext cx="3503613" cy="814984"/>
          </a:xfrm>
          <a:prstGeom prst="rect">
            <a:avLst/>
          </a:prstGeom>
          <a:solidFill>
            <a:schemeClr val="accent1">
              <a:hueOff val="47394"/>
              <a:satOff val="-25753"/>
              <a:lumOff val="-7544"/>
            </a:schemeClr>
          </a:solidFill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52400" tIns="152400" rIns="152400" bIns="152400">
            <a:spAutoFit/>
          </a:bodyPr>
          <a:lstStyle>
            <a:lvl1pPr algn="ctr" defTabSz="913440">
              <a:spcBef>
                <a:spcPts val="300"/>
              </a:spcBef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TCR-2 (1.1°)</a:t>
            </a:r>
          </a:p>
        </p:txBody>
      </p:sp>
      <p:sp>
        <p:nvSpPr>
          <p:cNvPr id="1083" name="GEO + LEO + in situ integration enables seamless city-to-global scale composition analysis"/>
          <p:cNvSpPr txBox="1"/>
          <p:nvPr/>
        </p:nvSpPr>
        <p:spPr>
          <a:xfrm>
            <a:off x="14165419" y="9694700"/>
            <a:ext cx="8938350" cy="2112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 defTabSz="1828800">
              <a:spcBef>
                <a:spcPts val="100"/>
              </a:spcBef>
              <a:defRPr sz="4500" u="sng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GEO + LEO + in situ</a:t>
            </a:r>
            <a:r>
              <a:rPr u="none"/>
              <a:t> integration enables seamless city-to-global scale composition analysis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Title 1"/>
          <p:cNvSpPr txBox="1">
            <a:spLocks noGrp="1"/>
          </p:cNvSpPr>
          <p:nvPr>
            <p:ph type="title"/>
          </p:nvPr>
        </p:nvSpPr>
        <p:spPr>
          <a:xfrm>
            <a:off x="2119608" y="86783"/>
            <a:ext cx="22069746" cy="1276351"/>
          </a:xfrm>
          <a:prstGeom prst="rect">
            <a:avLst/>
          </a:prstGeom>
        </p:spPr>
        <p:txBody>
          <a:bodyPr/>
          <a:lstStyle>
            <a:lvl1pPr algn="ctr">
              <a:defRPr sz="6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Summary</a:t>
            </a:r>
          </a:p>
        </p:txBody>
      </p:sp>
      <p:sp>
        <p:nvSpPr>
          <p:cNvPr id="1088" name="TextBox 2"/>
          <p:cNvSpPr txBox="1"/>
          <p:nvPr/>
        </p:nvSpPr>
        <p:spPr>
          <a:xfrm>
            <a:off x="302997" y="2347440"/>
            <a:ext cx="23790331" cy="10435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8900" tIns="88900" rIns="88900" bIns="88900">
            <a:spAutoFit/>
          </a:bodyPr>
          <a:lstStyle/>
          <a:p>
            <a:pPr defTabSz="1828800">
              <a:lnSpc>
                <a:spcPct val="130000"/>
              </a:lnSpc>
              <a:spcBef>
                <a:spcPts val="2800"/>
              </a:spcBef>
              <a:defRPr sz="4500">
                <a:solidFill>
                  <a:srgbClr val="4E7A2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4400"/>
              <a:t>Combined use of multi-scale multi-component DA in MOMO-Chem advance AQ and climate sciences and contribute to NASA’s missions.</a:t>
            </a:r>
            <a:r>
              <a:t> </a:t>
            </a:r>
          </a:p>
          <a:p>
            <a:pPr marL="559836" indent="-559836" defTabSz="1828800">
              <a:lnSpc>
                <a:spcPct val="130000"/>
              </a:lnSpc>
              <a:spcBef>
                <a:spcPts val="2800"/>
              </a:spcBef>
              <a:buSzPct val="100000"/>
              <a:buFont typeface="Arial"/>
              <a:buChar char="•"/>
              <a:defRPr sz="4100">
                <a:latin typeface="Arial"/>
                <a:ea typeface="Arial"/>
                <a:cs typeface="Arial"/>
                <a:sym typeface="Arial"/>
              </a:defRPr>
            </a:pPr>
            <a:r>
              <a:rPr b="1" u="sng">
                <a:solidFill>
                  <a:srgbClr val="0433FF"/>
                </a:solidFill>
              </a:rPr>
              <a:t>Current &amp; future applications</a:t>
            </a:r>
            <a:r>
              <a:t>: Satellites (GOSAT-GW, CO2M, GEMS, TEMPO, GEO-XO, Sentinel-4), aircraft missions (ASIA-AQ), scientific focuses (AQ+GHG, trace gas + aerosol interactions, OH, wildfires, NOx+VOCs), techniques (DA+ML). </a:t>
            </a:r>
          </a:p>
          <a:p>
            <a:pPr marL="559836" indent="-559836" defTabSz="1828800">
              <a:lnSpc>
                <a:spcPct val="130000"/>
              </a:lnSpc>
              <a:spcBef>
                <a:spcPts val="2800"/>
              </a:spcBef>
              <a:buSzPct val="100000"/>
              <a:buFont typeface="Arial"/>
              <a:buChar char="•"/>
              <a:defRPr sz="4100">
                <a:latin typeface="Arial"/>
                <a:ea typeface="Arial"/>
                <a:cs typeface="Arial"/>
                <a:sym typeface="Arial"/>
              </a:defRPr>
            </a:pPr>
            <a:r>
              <a:rPr b="1" u="sng">
                <a:solidFill>
                  <a:srgbClr val="0433FF"/>
                </a:solidFill>
              </a:rPr>
              <a:t>Contributions/collaborations</a:t>
            </a:r>
            <a:r>
              <a:t>: Explore class missions, Schmidt Futures FETCH4 (Co-I), IGAC AMIGO (SC), IGAC TOAR-2 (Lead: Chemical reanalysis WG &amp; satellite assessment report), ISSI (GEO AQ summary paper), JEDI, WMO observing system impacts, CEOS-AC-VC, TRACER-1 (NASA Ames regional reanalysis), JPL TROPESS (new satellite products) </a:t>
            </a:r>
          </a:p>
          <a:p>
            <a:pPr marL="559836" indent="-559836" defTabSz="1828800">
              <a:lnSpc>
                <a:spcPct val="130000"/>
              </a:lnSpc>
              <a:spcBef>
                <a:spcPts val="2800"/>
              </a:spcBef>
              <a:buSzPct val="100000"/>
              <a:buFont typeface="Arial"/>
              <a:buChar char="•"/>
              <a:defRPr sz="4100">
                <a:latin typeface="Arial"/>
                <a:ea typeface="Arial"/>
                <a:cs typeface="Arial"/>
                <a:sym typeface="Arial"/>
              </a:defRPr>
            </a:pPr>
            <a:r>
              <a:rPr b="1" u="sng">
                <a:solidFill>
                  <a:srgbClr val="0433FF"/>
                </a:solidFill>
              </a:rPr>
              <a:t>NASA funded projects</a:t>
            </a:r>
            <a:r>
              <a:t>: AST (</a:t>
            </a:r>
            <a:r>
              <a:rPr i="1"/>
              <a:t>PI</a:t>
            </a:r>
            <a:r>
              <a:t>, Decadal reanalysis), ACMAP (</a:t>
            </a:r>
            <a:r>
              <a:rPr i="1"/>
              <a:t>PI</a:t>
            </a:r>
            <a:r>
              <a:t>, MOMO-Chem), ACMAP (</a:t>
            </a:r>
            <a:r>
              <a:rPr i="1"/>
              <a:t>PI</a:t>
            </a:r>
            <a:r>
              <a:t>, GCHP-EnKF), ESUSPI (</a:t>
            </a:r>
            <a:r>
              <a:rPr i="1"/>
              <a:t>PI</a:t>
            </a:r>
            <a:r>
              <a:t>, GOSAT-GW), Earth to Action for Air Quality (</a:t>
            </a:r>
            <a:r>
              <a:rPr i="1"/>
              <a:t>PI</a:t>
            </a:r>
            <a:r>
              <a:t>), JPL ML-AQ (</a:t>
            </a:r>
            <a:r>
              <a:rPr i="1"/>
              <a:t>PI</a:t>
            </a:r>
            <a:r>
              <a:t>), HAQAST (LBC), CMS-Flux (CO</a:t>
            </a:r>
            <a:r>
              <a:rPr baseline="-5999"/>
              <a:t>2</a:t>
            </a:r>
            <a:r>
              <a:t>-CO-NOx), NPP (NOx-VOCs), ACMAP (atmospheric river)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1" name="Untitled.pdf" descr="Untitled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942" y="458873"/>
            <a:ext cx="21342543" cy="12877707"/>
          </a:xfrm>
          <a:prstGeom prst="rect">
            <a:avLst/>
          </a:prstGeom>
          <a:ln w="12700">
            <a:miter lim="400000"/>
          </a:ln>
        </p:spPr>
      </p:pic>
      <p:sp>
        <p:nvSpPr>
          <p:cNvPr id="852" name="MOMO-Chem Tropospheric Chemistry Reanalysis (TCR-3)"/>
          <p:cNvSpPr/>
          <p:nvPr/>
        </p:nvSpPr>
        <p:spPr>
          <a:xfrm>
            <a:off x="242299" y="11579993"/>
            <a:ext cx="8138774" cy="1863130"/>
          </a:xfrm>
          <a:prstGeom prst="roundRect">
            <a:avLst>
              <a:gd name="adj" fmla="val 17309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3500" tIns="63500" rIns="63500" bIns="63500" anchor="ctr"/>
          <a:lstStyle>
            <a:lvl1pPr algn="ctr" defTabSz="821531">
              <a:spcBef>
                <a:spcPts val="1200"/>
              </a:spcBef>
              <a:defRPr sz="4600" b="1">
                <a:solidFill>
                  <a:srgbClr val="FFF76B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MOMO-Chem Tropospheric Chemistry Reanalysis (TCR-3)</a:t>
            </a:r>
          </a:p>
        </p:txBody>
      </p:sp>
      <p:sp>
        <p:nvSpPr>
          <p:cNvPr id="853" name="Rounded Rectangle"/>
          <p:cNvSpPr/>
          <p:nvPr/>
        </p:nvSpPr>
        <p:spPr>
          <a:xfrm>
            <a:off x="462956" y="8224915"/>
            <a:ext cx="7071802" cy="2198620"/>
          </a:xfrm>
          <a:prstGeom prst="roundRect">
            <a:avLst>
              <a:gd name="adj" fmla="val 25642"/>
            </a:avLst>
          </a:prstGeom>
          <a:solidFill>
            <a:srgbClr val="FFFFFF">
              <a:alpha val="66053"/>
            </a:srgbClr>
          </a:solidFill>
          <a:ln w="63500">
            <a:solidFill>
              <a:srgbClr val="FF9300">
                <a:alpha val="66053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000">
                <a:solidFill>
                  <a:srgbClr val="0433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54" name="Line"/>
          <p:cNvSpPr/>
          <p:nvPr/>
        </p:nvSpPr>
        <p:spPr>
          <a:xfrm flipH="1">
            <a:off x="7430348" y="7151726"/>
            <a:ext cx="837493" cy="1"/>
          </a:xfrm>
          <a:prstGeom prst="line">
            <a:avLst/>
          </a:prstGeom>
          <a:ln w="101600">
            <a:solidFill>
              <a:srgbClr val="FF93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 defTabSz="821531">
              <a:defRPr sz="5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ヒラギノ角ゴ Pro W3"/>
              </a:defRPr>
            </a:pPr>
            <a:endParaRPr/>
          </a:p>
        </p:txBody>
      </p:sp>
      <p:sp>
        <p:nvSpPr>
          <p:cNvPr id="855" name="Rounded Rectangle"/>
          <p:cNvSpPr/>
          <p:nvPr/>
        </p:nvSpPr>
        <p:spPr>
          <a:xfrm>
            <a:off x="437556" y="5570614"/>
            <a:ext cx="7071802" cy="2360821"/>
          </a:xfrm>
          <a:prstGeom prst="roundRect">
            <a:avLst>
              <a:gd name="adj" fmla="val 23880"/>
            </a:avLst>
          </a:prstGeom>
          <a:solidFill>
            <a:srgbClr val="FFFFFF">
              <a:alpha val="66053"/>
            </a:srgbClr>
          </a:solidFill>
          <a:ln w="63500">
            <a:solidFill>
              <a:srgbClr val="FF9300">
                <a:alpha val="66053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000">
                <a:solidFill>
                  <a:srgbClr val="0433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56" name="Oxidation capacity (OH)…"/>
          <p:cNvSpPr txBox="1"/>
          <p:nvPr/>
        </p:nvSpPr>
        <p:spPr>
          <a:xfrm>
            <a:off x="1056208" y="5810622"/>
            <a:ext cx="5913984" cy="1840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defRPr sz="4000" b="1">
                <a:latin typeface="Arial"/>
                <a:ea typeface="Arial"/>
                <a:cs typeface="Arial"/>
                <a:sym typeface="Arial"/>
              </a:defRPr>
            </a:pPr>
            <a:r>
              <a:t>Oxidation capacity (OH)</a:t>
            </a:r>
          </a:p>
          <a:p>
            <a:pPr algn="ctr">
              <a:defRPr sz="4000" b="1">
                <a:latin typeface="Arial"/>
                <a:ea typeface="Arial"/>
                <a:cs typeface="Arial"/>
                <a:sym typeface="Arial"/>
              </a:defRPr>
            </a:pPr>
            <a:r>
              <a:t>↓</a:t>
            </a:r>
          </a:p>
          <a:p>
            <a:pPr algn="ctr">
              <a:defRPr sz="4000" b="1" u="sng">
                <a:latin typeface="Arial"/>
                <a:ea typeface="Arial"/>
                <a:cs typeface="Arial"/>
                <a:sym typeface="Arial"/>
              </a:defRPr>
            </a:pPr>
            <a:r>
              <a:t>CH</a:t>
            </a:r>
            <a:r>
              <a:rPr baseline="-5999"/>
              <a:t>4</a:t>
            </a:r>
          </a:p>
        </p:txBody>
      </p:sp>
      <p:sp>
        <p:nvSpPr>
          <p:cNvPr id="857" name="Long-lived GHGs"/>
          <p:cNvSpPr txBox="1"/>
          <p:nvPr/>
        </p:nvSpPr>
        <p:spPr>
          <a:xfrm>
            <a:off x="1370579" y="4667376"/>
            <a:ext cx="5341616" cy="858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>
              <a:lnSpc>
                <a:spcPct val="120000"/>
              </a:lnSpc>
              <a:defRPr sz="5000" b="1">
                <a:solidFill>
                  <a:srgbClr val="FF9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9300"/>
                </a:solidFill>
              </a:rPr>
              <a:t>Long-lived GHGs</a:t>
            </a:r>
          </a:p>
        </p:txBody>
      </p:sp>
      <p:sp>
        <p:nvSpPr>
          <p:cNvPr id="858" name="AQ-GHG co-emissions…"/>
          <p:cNvSpPr txBox="1"/>
          <p:nvPr/>
        </p:nvSpPr>
        <p:spPr>
          <a:xfrm>
            <a:off x="1197347" y="8401422"/>
            <a:ext cx="5631707" cy="1840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defRPr sz="4000" b="1">
                <a:latin typeface="Arial"/>
                <a:ea typeface="Arial"/>
                <a:cs typeface="Arial"/>
                <a:sym typeface="Arial"/>
              </a:defRPr>
            </a:pPr>
            <a:r>
              <a:t>AQ-GHG co-emissions</a:t>
            </a:r>
          </a:p>
          <a:p>
            <a:pPr algn="ctr">
              <a:defRPr sz="4000" b="1">
                <a:latin typeface="Arial"/>
                <a:ea typeface="Arial"/>
                <a:cs typeface="Arial"/>
                <a:sym typeface="Arial"/>
              </a:defRPr>
            </a:pPr>
            <a:r>
              <a:t>↓</a:t>
            </a:r>
          </a:p>
          <a:p>
            <a:pPr algn="ctr">
              <a:defRPr sz="4000" b="1" u="sng">
                <a:latin typeface="Arial"/>
                <a:ea typeface="Arial"/>
                <a:cs typeface="Arial"/>
                <a:sym typeface="Arial"/>
              </a:defRPr>
            </a:pPr>
            <a:r>
              <a:t>CO</a:t>
            </a:r>
            <a:r>
              <a:rPr baseline="-5999"/>
              <a:t>2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185882" y="13057688"/>
            <a:ext cx="235720" cy="34880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pic>
        <p:nvPicPr>
          <p:cNvPr id="863" name="Untitled 5.pdf" descr="Untitled 5.pdf"/>
          <p:cNvPicPr>
            <a:picLocks noChangeAspect="1"/>
          </p:cNvPicPr>
          <p:nvPr/>
        </p:nvPicPr>
        <p:blipFill>
          <a:blip r:embed="rId3"/>
          <a:srcRect b="21018"/>
          <a:stretch>
            <a:fillRect/>
          </a:stretch>
        </p:blipFill>
        <p:spPr>
          <a:xfrm>
            <a:off x="2604287" y="19975"/>
            <a:ext cx="18547108" cy="13554091"/>
          </a:xfrm>
          <a:prstGeom prst="rect">
            <a:avLst/>
          </a:prstGeom>
          <a:ln w="12700">
            <a:miter lim="400000"/>
          </a:ln>
        </p:spPr>
      </p:pic>
      <p:sp>
        <p:nvSpPr>
          <p:cNvPr id="864" name="Rectangle"/>
          <p:cNvSpPr/>
          <p:nvPr/>
        </p:nvSpPr>
        <p:spPr>
          <a:xfrm>
            <a:off x="13440767" y="7289992"/>
            <a:ext cx="3983633" cy="3172427"/>
          </a:xfrm>
          <a:prstGeom prst="rect">
            <a:avLst/>
          </a:prstGeom>
          <a:ln w="101600">
            <a:solidFill>
              <a:schemeClr val="accent2">
                <a:hueOff val="-554920"/>
                <a:satOff val="-21482"/>
                <a:lumOff val="-6228"/>
              </a:schemeClr>
            </a:solidFill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ヒラギノ角ゴ Pro W3"/>
              </a:defRPr>
            </a:pPr>
            <a:endParaRPr/>
          </a:p>
        </p:txBody>
      </p:sp>
      <p:sp>
        <p:nvSpPr>
          <p:cNvPr id="865" name="TCR-2/3"/>
          <p:cNvSpPr txBox="1"/>
          <p:nvPr/>
        </p:nvSpPr>
        <p:spPr>
          <a:xfrm>
            <a:off x="14315479" y="10482262"/>
            <a:ext cx="2170932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200" b="1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TCR-2/3</a:t>
            </a:r>
          </a:p>
        </p:txBody>
      </p:sp>
      <p:sp>
        <p:nvSpPr>
          <p:cNvPr id="866" name="He et al., 2025 (BAMS)"/>
          <p:cNvSpPr txBox="1"/>
          <p:nvPr/>
        </p:nvSpPr>
        <p:spPr>
          <a:xfrm>
            <a:off x="287264" y="12067210"/>
            <a:ext cx="3041183" cy="1313881"/>
          </a:xfrm>
          <a:prstGeom prst="rect">
            <a:avLst/>
          </a:prstGeom>
          <a:solidFill>
            <a:srgbClr val="FFFDE5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96" tIns="89296" rIns="89296" bIns="89296">
            <a:spAutoFit/>
          </a:bodyPr>
          <a:lstStyle>
            <a:lvl1pPr marL="81280" marR="81280" algn="ctr" defTabSz="1821656">
              <a:defRPr sz="39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He et al., 2025 (BAMS)</a:t>
            </a:r>
          </a:p>
        </p:txBody>
      </p:sp>
      <p:sp>
        <p:nvSpPr>
          <p:cNvPr id="867" name="Line"/>
          <p:cNvSpPr/>
          <p:nvPr/>
        </p:nvSpPr>
        <p:spPr>
          <a:xfrm>
            <a:off x="11430000" y="9474200"/>
            <a:ext cx="1951884" cy="0"/>
          </a:xfrm>
          <a:prstGeom prst="line">
            <a:avLst/>
          </a:prstGeom>
          <a:ln w="114300">
            <a:solidFill>
              <a:srgbClr val="0078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 defTabSz="821531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ヒラギノ角ゴ Pro W3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Rectangle"/>
          <p:cNvSpPr/>
          <p:nvPr/>
        </p:nvSpPr>
        <p:spPr>
          <a:xfrm>
            <a:off x="11615408" y="8680669"/>
            <a:ext cx="5796363" cy="5114420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ヒラギノ角ゴ Pro W3"/>
              </a:defRPr>
            </a:pPr>
            <a:endParaRPr/>
          </a:p>
        </p:txBody>
      </p:sp>
      <p:sp>
        <p:nvSpPr>
          <p:cNvPr id="872" name="Broad communities"/>
          <p:cNvSpPr txBox="1"/>
          <p:nvPr/>
        </p:nvSpPr>
        <p:spPr>
          <a:xfrm>
            <a:off x="11910269" y="8842309"/>
            <a:ext cx="5100457" cy="765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>
              <a:lnSpc>
                <a:spcPts val="6300"/>
              </a:lnSpc>
              <a:spcBef>
                <a:spcPts val="400"/>
              </a:spcBef>
              <a:buClr>
                <a:srgbClr val="5C86B9"/>
              </a:buClr>
              <a:buFont typeface="Zapf Dingbats"/>
              <a:defRPr sz="4100" b="1" i="1">
                <a:solidFill>
                  <a:schemeClr val="accent1"/>
                </a:solidFill>
              </a:defRPr>
            </a:lvl1pPr>
          </a:lstStyle>
          <a:p>
            <a:pPr>
              <a:defRPr b="0"/>
            </a:pPr>
            <a:r>
              <a:rPr b="1"/>
              <a:t>Broad communities</a:t>
            </a:r>
          </a:p>
        </p:txBody>
      </p:sp>
      <p:sp>
        <p:nvSpPr>
          <p:cNvPr id="873" name="Rectangle"/>
          <p:cNvSpPr/>
          <p:nvPr/>
        </p:nvSpPr>
        <p:spPr>
          <a:xfrm>
            <a:off x="17577134" y="9523136"/>
            <a:ext cx="6814772" cy="4271952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ヒラギノ角ゴ Pro W3"/>
              </a:defRPr>
            </a:pPr>
            <a:endParaRPr/>
          </a:p>
        </p:txBody>
      </p:sp>
      <p:sp>
        <p:nvSpPr>
          <p:cNvPr id="874" name="Rectangle"/>
          <p:cNvSpPr/>
          <p:nvPr/>
        </p:nvSpPr>
        <p:spPr>
          <a:xfrm>
            <a:off x="5875566" y="9832045"/>
            <a:ext cx="5574476" cy="3899273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ヒラギノ角ゴ Pro W3"/>
              </a:defRPr>
            </a:pPr>
            <a:endParaRPr/>
          </a:p>
        </p:txBody>
      </p:sp>
      <p:sp>
        <p:nvSpPr>
          <p:cNvPr id="875" name="Rectangle"/>
          <p:cNvSpPr/>
          <p:nvPr/>
        </p:nvSpPr>
        <p:spPr>
          <a:xfrm>
            <a:off x="319527" y="9720302"/>
            <a:ext cx="5314474" cy="4029472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ヒラギノ角ゴ Pro W3"/>
              </a:defRPr>
            </a:pPr>
            <a:endParaRPr/>
          </a:p>
        </p:txBody>
      </p:sp>
      <p:sp>
        <p:nvSpPr>
          <p:cNvPr id="876" name="Rectangle"/>
          <p:cNvSpPr/>
          <p:nvPr/>
        </p:nvSpPr>
        <p:spPr>
          <a:xfrm>
            <a:off x="6305457" y="1687645"/>
            <a:ext cx="4171778" cy="5351424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ヒラギノ角ゴ Pro W3"/>
              </a:defRPr>
            </a:pPr>
            <a:endParaRPr/>
          </a:p>
        </p:txBody>
      </p:sp>
      <p:sp>
        <p:nvSpPr>
          <p:cNvPr id="877" name="Rectangle"/>
          <p:cNvSpPr/>
          <p:nvPr/>
        </p:nvSpPr>
        <p:spPr>
          <a:xfrm>
            <a:off x="197912" y="1649545"/>
            <a:ext cx="5621735" cy="5351424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ヒラギノ角ゴ Pro W3"/>
              </a:defRPr>
            </a:pPr>
            <a:endParaRPr/>
          </a:p>
        </p:txBody>
      </p:sp>
      <p:sp>
        <p:nvSpPr>
          <p:cNvPr id="878" name="Title 1"/>
          <p:cNvSpPr txBox="1">
            <a:spLocks noGrp="1"/>
          </p:cNvSpPr>
          <p:nvPr>
            <p:ph type="title"/>
          </p:nvPr>
        </p:nvSpPr>
        <p:spPr>
          <a:xfrm>
            <a:off x="2119608" y="86783"/>
            <a:ext cx="22069746" cy="1276351"/>
          </a:xfrm>
          <a:prstGeom prst="rect">
            <a:avLst/>
          </a:prstGeom>
        </p:spPr>
        <p:txBody>
          <a:bodyPr/>
          <a:lstStyle>
            <a:lvl1pPr algn="ctr">
              <a:defRPr sz="5900"/>
            </a:lvl1pPr>
          </a:lstStyle>
          <a:p>
            <a:r>
              <a:t>MOMO-Chem contribute to NASA’s current and future missions</a:t>
            </a:r>
          </a:p>
        </p:txBody>
      </p:sp>
      <p:pic>
        <p:nvPicPr>
          <p:cNvPr id="879" name="Untitled.jpg" descr="Untitled.jpg"/>
          <p:cNvPicPr>
            <a:picLocks noChangeAspect="1"/>
          </p:cNvPicPr>
          <p:nvPr/>
        </p:nvPicPr>
        <p:blipFill>
          <a:blip r:embed="rId4"/>
          <a:srcRect t="10029" r="46838"/>
          <a:stretch>
            <a:fillRect/>
          </a:stretch>
        </p:blipFill>
        <p:spPr>
          <a:xfrm>
            <a:off x="6654163" y="2698432"/>
            <a:ext cx="3517449" cy="4029577"/>
          </a:xfrm>
          <a:prstGeom prst="rect">
            <a:avLst/>
          </a:prstGeom>
          <a:ln w="12700">
            <a:miter lim="400000"/>
          </a:ln>
        </p:spPr>
      </p:pic>
      <p:pic>
        <p:nvPicPr>
          <p:cNvPr id="880" name="o3_map_mon_joint_diff_gl_AIRSOMI.png" descr="o3_map_mon_joint_diff_gl_AIRSOMI.png"/>
          <p:cNvPicPr>
            <a:picLocks noChangeAspect="1"/>
          </p:cNvPicPr>
          <p:nvPr/>
        </p:nvPicPr>
        <p:blipFill>
          <a:blip r:embed="rId5"/>
          <a:srcRect l="75023" t="35136" b="34407"/>
          <a:stretch>
            <a:fillRect/>
          </a:stretch>
        </p:blipFill>
        <p:spPr>
          <a:xfrm>
            <a:off x="738837" y="11042298"/>
            <a:ext cx="4319452" cy="2821636"/>
          </a:xfrm>
          <a:prstGeom prst="rect">
            <a:avLst/>
          </a:prstGeom>
          <a:ln w="12700">
            <a:miter lim="400000"/>
          </a:ln>
        </p:spPr>
      </p:pic>
      <p:sp>
        <p:nvSpPr>
          <p:cNvPr id="881" name="Top-down emissions (NOx,CO,SO2,Isoprene)"/>
          <p:cNvSpPr txBox="1"/>
          <p:nvPr/>
        </p:nvSpPr>
        <p:spPr>
          <a:xfrm>
            <a:off x="155605" y="1680878"/>
            <a:ext cx="5504984" cy="1311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lnSpc>
                <a:spcPts val="6400"/>
              </a:lnSpc>
              <a:spcBef>
                <a:spcPts val="400"/>
              </a:spcBef>
              <a:buClr>
                <a:srgbClr val="5C86B9"/>
              </a:buClr>
              <a:buFont typeface="Zapf Dingbats"/>
              <a:defRPr sz="4200" i="1">
                <a:solidFill>
                  <a:srgbClr val="FFFC79"/>
                </a:solidFill>
              </a:defRPr>
            </a:pPr>
            <a:r>
              <a:rPr b="1"/>
              <a:t>Top-down emissions</a:t>
            </a:r>
            <a:br>
              <a:rPr b="1"/>
            </a:br>
            <a:r>
              <a:rPr sz="3500" b="1"/>
              <a:t>(NOx,CO,SO</a:t>
            </a:r>
            <a:r>
              <a:rPr sz="3500" b="1" baseline="-5999"/>
              <a:t>2</a:t>
            </a:r>
            <a:r>
              <a:rPr sz="3500" b="1"/>
              <a:t>,Isoprene)</a:t>
            </a:r>
          </a:p>
        </p:txBody>
      </p:sp>
      <p:sp>
        <p:nvSpPr>
          <p:cNvPr id="882" name="Attribution"/>
          <p:cNvSpPr txBox="1"/>
          <p:nvPr/>
        </p:nvSpPr>
        <p:spPr>
          <a:xfrm>
            <a:off x="6784955" y="1807878"/>
            <a:ext cx="2965083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>
              <a:lnSpc>
                <a:spcPts val="6400"/>
              </a:lnSpc>
              <a:spcBef>
                <a:spcPts val="400"/>
              </a:spcBef>
              <a:buClr>
                <a:srgbClr val="5C86B9"/>
              </a:buClr>
              <a:buFont typeface="Zapf Dingbats"/>
              <a:defRPr sz="4200" b="1" i="1">
                <a:solidFill>
                  <a:srgbClr val="FFFC79"/>
                </a:solidFill>
              </a:defRPr>
            </a:lvl1pPr>
          </a:lstStyle>
          <a:p>
            <a:pPr>
              <a:defRPr b="0"/>
            </a:pPr>
            <a:r>
              <a:rPr b="1"/>
              <a:t>Attribution</a:t>
            </a:r>
          </a:p>
        </p:txBody>
      </p:sp>
      <p:sp>
        <p:nvSpPr>
          <p:cNvPr id="883" name="New satellite…"/>
          <p:cNvSpPr txBox="1"/>
          <p:nvPr/>
        </p:nvSpPr>
        <p:spPr>
          <a:xfrm>
            <a:off x="297795" y="9770778"/>
            <a:ext cx="5169805" cy="1412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lnSpc>
                <a:spcPts val="5600"/>
              </a:lnSpc>
              <a:buClr>
                <a:srgbClr val="5C86B9"/>
              </a:buClr>
              <a:buFont typeface="Zapf Dingbats"/>
              <a:defRPr sz="4200" i="1">
                <a:solidFill>
                  <a:srgbClr val="FFFC79"/>
                </a:solidFill>
              </a:defRPr>
            </a:pPr>
            <a:r>
              <a:rPr b="1"/>
              <a:t>New satellite </a:t>
            </a:r>
          </a:p>
          <a:p>
            <a:pPr algn="ctr">
              <a:lnSpc>
                <a:spcPts val="5600"/>
              </a:lnSpc>
              <a:buClr>
                <a:srgbClr val="5C86B9"/>
              </a:buClr>
              <a:buFont typeface="Zapf Dingbats"/>
              <a:defRPr sz="4200" i="1">
                <a:solidFill>
                  <a:srgbClr val="FFFC79"/>
                </a:solidFill>
              </a:defRPr>
            </a:pPr>
            <a:r>
              <a:rPr b="1"/>
              <a:t>products</a:t>
            </a:r>
            <a:r>
              <a:rPr sz="2700" b="1"/>
              <a:t> (e.g. TROPESS)</a:t>
            </a:r>
          </a:p>
        </p:txBody>
      </p:sp>
      <p:sp>
        <p:nvSpPr>
          <p:cNvPr id="884" name="High-resolution DA"/>
          <p:cNvSpPr txBox="1"/>
          <p:nvPr/>
        </p:nvSpPr>
        <p:spPr>
          <a:xfrm>
            <a:off x="6093718" y="9922294"/>
            <a:ext cx="4981499" cy="765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>
              <a:lnSpc>
                <a:spcPts val="6300"/>
              </a:lnSpc>
              <a:spcBef>
                <a:spcPts val="400"/>
              </a:spcBef>
              <a:buClr>
                <a:srgbClr val="5C86B9"/>
              </a:buClr>
              <a:buFont typeface="Zapf Dingbats"/>
              <a:defRPr sz="4100" b="1" i="1">
                <a:solidFill>
                  <a:srgbClr val="FFFC79"/>
                </a:solidFill>
              </a:defRPr>
            </a:lvl1pPr>
          </a:lstStyle>
          <a:p>
            <a:pPr>
              <a:defRPr b="0"/>
            </a:pPr>
            <a:r>
              <a:rPr b="1"/>
              <a:t>High-resolution DA</a:t>
            </a:r>
          </a:p>
        </p:txBody>
      </p:sp>
      <p:sp>
        <p:nvSpPr>
          <p:cNvPr id="885" name="Rectangle"/>
          <p:cNvSpPr/>
          <p:nvPr/>
        </p:nvSpPr>
        <p:spPr>
          <a:xfrm>
            <a:off x="10740747" y="1611371"/>
            <a:ext cx="7059822" cy="4241580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ヒラギノ角ゴ Pro W3"/>
              </a:defRPr>
            </a:pPr>
            <a:endParaRPr/>
          </a:p>
        </p:txBody>
      </p:sp>
      <p:sp>
        <p:nvSpPr>
          <p:cNvPr id="886" name="GEO+LEO AQ integration"/>
          <p:cNvSpPr txBox="1"/>
          <p:nvPr/>
        </p:nvSpPr>
        <p:spPr>
          <a:xfrm>
            <a:off x="10765605" y="1759853"/>
            <a:ext cx="6814772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lnSpc>
                <a:spcPts val="6400"/>
              </a:lnSpc>
              <a:spcBef>
                <a:spcPts val="400"/>
              </a:spcBef>
              <a:buClr>
                <a:srgbClr val="5C86B9"/>
              </a:buClr>
              <a:buFont typeface="Zapf Dingbats"/>
              <a:defRPr sz="4200" b="1" i="1">
                <a:solidFill>
                  <a:srgbClr val="FFFC79"/>
                </a:solidFill>
              </a:defRPr>
            </a:lvl1pPr>
          </a:lstStyle>
          <a:p>
            <a:pPr>
              <a:defRPr b="0"/>
            </a:pPr>
            <a:r>
              <a:rPr b="1"/>
              <a:t>GEO+LEO AQ integration</a:t>
            </a:r>
          </a:p>
        </p:txBody>
      </p:sp>
      <p:pic>
        <p:nvPicPr>
          <p:cNvPr id="887" name="jgrd55088-fig-0014-m.jpg" descr="jgrd55088-fig-0014-m.jpg"/>
          <p:cNvPicPr>
            <a:picLocks noChangeAspect="1"/>
          </p:cNvPicPr>
          <p:nvPr/>
        </p:nvPicPr>
        <p:blipFill>
          <a:blip r:embed="rId6"/>
          <a:srcRect l="32448" r="34993" b="69502"/>
          <a:stretch>
            <a:fillRect/>
          </a:stretch>
        </p:blipFill>
        <p:spPr>
          <a:xfrm>
            <a:off x="1034662" y="3152263"/>
            <a:ext cx="3783521" cy="3534130"/>
          </a:xfrm>
          <a:prstGeom prst="rect">
            <a:avLst/>
          </a:prstGeom>
          <a:ln w="12700">
            <a:miter lim="400000"/>
          </a:ln>
        </p:spPr>
      </p:pic>
      <p:sp>
        <p:nvSpPr>
          <p:cNvPr id="888" name="Rectangle"/>
          <p:cNvSpPr/>
          <p:nvPr/>
        </p:nvSpPr>
        <p:spPr>
          <a:xfrm>
            <a:off x="17881652" y="1553294"/>
            <a:ext cx="6212458" cy="5114420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ヒラギノ角ゴ Pro W3"/>
              </a:defRPr>
            </a:pPr>
            <a:endParaRPr/>
          </a:p>
        </p:txBody>
      </p:sp>
      <p:sp>
        <p:nvSpPr>
          <p:cNvPr id="889" name="AQ-GHG synergy"/>
          <p:cNvSpPr txBox="1"/>
          <p:nvPr/>
        </p:nvSpPr>
        <p:spPr>
          <a:xfrm>
            <a:off x="18653887" y="1569352"/>
            <a:ext cx="4626488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>
              <a:lnSpc>
                <a:spcPts val="6400"/>
              </a:lnSpc>
              <a:spcBef>
                <a:spcPts val="400"/>
              </a:spcBef>
              <a:buClr>
                <a:srgbClr val="5C86B9"/>
              </a:buClr>
              <a:buFont typeface="Zapf Dingbats"/>
              <a:defRPr sz="4200" b="1" i="1">
                <a:solidFill>
                  <a:srgbClr val="FFFC79"/>
                </a:solidFill>
              </a:defRPr>
            </a:lvl1pPr>
          </a:lstStyle>
          <a:p>
            <a:pPr>
              <a:defRPr b="0"/>
            </a:pPr>
            <a:r>
              <a:rPr b="1"/>
              <a:t>AQ-GHG synergy</a:t>
            </a:r>
          </a:p>
        </p:txBody>
      </p:sp>
      <p:pic>
        <p:nvPicPr>
          <p:cNvPr id="890" name="fig_1.pdf" descr="fig_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44249" y="2359927"/>
            <a:ext cx="5543793" cy="4029417"/>
          </a:xfrm>
          <a:prstGeom prst="rect">
            <a:avLst/>
          </a:prstGeom>
          <a:ln w="12700">
            <a:miter lim="400000"/>
          </a:ln>
        </p:spPr>
      </p:pic>
      <p:sp>
        <p:nvSpPr>
          <p:cNvPr id="891" name="Arrow"/>
          <p:cNvSpPr/>
          <p:nvPr/>
        </p:nvSpPr>
        <p:spPr>
          <a:xfrm rot="2640000">
            <a:off x="16533136" y="7337838"/>
            <a:ext cx="1512034" cy="1139222"/>
          </a:xfrm>
          <a:prstGeom prst="rightArrow">
            <a:avLst>
              <a:gd name="adj1" fmla="val 32000"/>
              <a:gd name="adj2" fmla="val 78036"/>
            </a:avLst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ヒラギノ角ゴ Pro W3"/>
              </a:defRPr>
            </a:pPr>
            <a:endParaRPr/>
          </a:p>
        </p:txBody>
      </p:sp>
      <p:sp>
        <p:nvSpPr>
          <p:cNvPr id="892" name="NASA Earth Science to Action"/>
          <p:cNvSpPr txBox="1"/>
          <p:nvPr/>
        </p:nvSpPr>
        <p:spPr>
          <a:xfrm>
            <a:off x="17910232" y="12725192"/>
            <a:ext cx="6115342" cy="9334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1300" tIns="241300" rIns="241300" bIns="241300" anchor="ctr">
            <a:spAutoFit/>
          </a:bodyPr>
          <a:lstStyle>
            <a:lvl1pPr algn="ctr" defTabSz="1828800">
              <a:spcBef>
                <a:spcPts val="100"/>
              </a:spcBef>
              <a:defRPr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u="sng"/>
            </a:pPr>
            <a:r>
              <a:rPr u="none"/>
              <a:t>NASA Earth Science to Action</a:t>
            </a:r>
          </a:p>
        </p:txBody>
      </p:sp>
      <p:pic>
        <p:nvPicPr>
          <p:cNvPr id="893" name="Untitled 2.jpg" descr="Untitled 2.jpg"/>
          <p:cNvPicPr>
            <a:picLocks noChangeAspect="1"/>
          </p:cNvPicPr>
          <p:nvPr/>
        </p:nvPicPr>
        <p:blipFill>
          <a:blip r:embed="rId8"/>
          <a:srcRect r="1060"/>
          <a:stretch>
            <a:fillRect/>
          </a:stretch>
        </p:blipFill>
        <p:spPr>
          <a:xfrm>
            <a:off x="6785239" y="10703059"/>
            <a:ext cx="4087447" cy="2912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894" name="ERFuqdmUYAE1eDl.jpeg" descr="ERFuqdmUYAE1eDl.jpeg"/>
          <p:cNvPicPr>
            <a:picLocks noChangeAspect="1"/>
          </p:cNvPicPr>
          <p:nvPr/>
        </p:nvPicPr>
        <p:blipFill>
          <a:blip r:embed="rId9"/>
          <a:srcRect t="12719" b="18465"/>
          <a:stretch>
            <a:fillRect/>
          </a:stretch>
        </p:blipFill>
        <p:spPr>
          <a:xfrm>
            <a:off x="11805356" y="2651645"/>
            <a:ext cx="4947442" cy="2269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895" name="TOAR_Logo.png" descr="TOAR_Logo.png"/>
          <p:cNvPicPr>
            <a:picLocks noChangeAspect="1"/>
          </p:cNvPicPr>
          <p:nvPr/>
        </p:nvPicPr>
        <p:blipFill>
          <a:blip r:embed="rId10"/>
          <a:srcRect l="15851" r="15094"/>
          <a:stretch>
            <a:fillRect/>
          </a:stretch>
        </p:blipFill>
        <p:spPr>
          <a:xfrm>
            <a:off x="11643569" y="9901072"/>
            <a:ext cx="1274705" cy="1025541"/>
          </a:xfrm>
          <a:prstGeom prst="rect">
            <a:avLst/>
          </a:prstGeom>
          <a:ln w="12700">
            <a:miter lim="400000"/>
          </a:ln>
        </p:spPr>
      </p:pic>
      <p:sp>
        <p:nvSpPr>
          <p:cNvPr id="896" name="Arrow"/>
          <p:cNvSpPr/>
          <p:nvPr/>
        </p:nvSpPr>
        <p:spPr>
          <a:xfrm rot="2640000">
            <a:off x="780338" y="6999916"/>
            <a:ext cx="1106266" cy="653488"/>
          </a:xfrm>
          <a:prstGeom prst="rightArrow">
            <a:avLst>
              <a:gd name="adj1" fmla="val 29815"/>
              <a:gd name="adj2" fmla="val 55329"/>
            </a:avLst>
          </a:prstGeom>
          <a:solidFill>
            <a:srgbClr val="AA7942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ヒラギノ角ゴ Pro W3"/>
              </a:defRPr>
            </a:pPr>
            <a:endParaRPr/>
          </a:p>
        </p:txBody>
      </p:sp>
      <p:sp>
        <p:nvSpPr>
          <p:cNvPr id="897" name="New generation…"/>
          <p:cNvSpPr txBox="1"/>
          <p:nvPr/>
        </p:nvSpPr>
        <p:spPr>
          <a:xfrm>
            <a:off x="1345171" y="7761942"/>
            <a:ext cx="3620096" cy="1139776"/>
          </a:xfrm>
          <a:prstGeom prst="rect">
            <a:avLst/>
          </a:prstGeom>
          <a:solidFill>
            <a:schemeClr val="accent2">
              <a:hueOff val="-554920"/>
              <a:satOff val="-21482"/>
              <a:lumOff val="-622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217714">
              <a:defRPr sz="3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New generation </a:t>
            </a:r>
          </a:p>
          <a:p>
            <a:pPr algn="ctr" defTabSz="217714">
              <a:defRPr sz="3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chemical reanalysis</a:t>
            </a:r>
          </a:p>
        </p:txBody>
      </p:sp>
      <p:sp>
        <p:nvSpPr>
          <p:cNvPr id="898" name="Aircraft campaigns (ASIA-AQ)…"/>
          <p:cNvSpPr txBox="1"/>
          <p:nvPr/>
        </p:nvSpPr>
        <p:spPr>
          <a:xfrm>
            <a:off x="5479369" y="7921408"/>
            <a:ext cx="6018696" cy="1139777"/>
          </a:xfrm>
          <a:prstGeom prst="rect">
            <a:avLst/>
          </a:prstGeom>
          <a:solidFill>
            <a:schemeClr val="accent2">
              <a:hueOff val="-554920"/>
              <a:satOff val="-21482"/>
              <a:lumOff val="-622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270401" indent="-270401" algn="ctr" defTabSz="217714">
              <a:buClr>
                <a:srgbClr val="FFFFFF"/>
              </a:buClr>
              <a:buSzPct val="100000"/>
              <a:buFont typeface="Arial"/>
              <a:buChar char="-"/>
              <a:defRPr sz="3400" b="1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Aircraft campaigns (ASIA-AQ)</a:t>
            </a:r>
          </a:p>
          <a:p>
            <a:pPr marL="270401" indent="-270401" algn="ctr" defTabSz="217714">
              <a:buClr>
                <a:srgbClr val="FFFFFF"/>
              </a:buClr>
              <a:buSzPct val="100000"/>
              <a:buFont typeface="Arial"/>
              <a:buChar char="-"/>
              <a:defRPr sz="3400" b="1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Support policy decisions </a:t>
            </a:r>
          </a:p>
        </p:txBody>
      </p:sp>
      <p:sp>
        <p:nvSpPr>
          <p:cNvPr id="899" name="Arrow"/>
          <p:cNvSpPr/>
          <p:nvPr/>
        </p:nvSpPr>
        <p:spPr>
          <a:xfrm rot="18960000">
            <a:off x="1021638" y="8968416"/>
            <a:ext cx="1106266" cy="653488"/>
          </a:xfrm>
          <a:prstGeom prst="rightArrow">
            <a:avLst>
              <a:gd name="adj1" fmla="val 29815"/>
              <a:gd name="adj2" fmla="val 55329"/>
            </a:avLst>
          </a:prstGeom>
          <a:solidFill>
            <a:srgbClr val="AA7942"/>
          </a:solidFill>
          <a:ln w="12700">
            <a:miter lim="400000"/>
          </a:ln>
          <a:effectLst>
            <a:outerShdw blurRad="50800" dist="254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ヒラギノ角ゴ Pro W3"/>
              </a:defRPr>
            </a:pPr>
            <a:endParaRPr/>
          </a:p>
        </p:txBody>
      </p:sp>
      <p:pic>
        <p:nvPicPr>
          <p:cNvPr id="900" name="Screenshot 2024-08-12 at 7.26.02 PM.png" descr="Screenshot 2024-08-12 at 7.26.02 PM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178088" y="10439462"/>
            <a:ext cx="5504984" cy="2187279"/>
          </a:xfrm>
          <a:prstGeom prst="rect">
            <a:avLst/>
          </a:prstGeom>
          <a:ln w="12700">
            <a:miter lim="400000"/>
          </a:ln>
        </p:spPr>
      </p:pic>
      <p:sp>
        <p:nvSpPr>
          <p:cNvPr id="901" name="Health &amp; Climate impacts"/>
          <p:cNvSpPr txBox="1"/>
          <p:nvPr/>
        </p:nvSpPr>
        <p:spPr>
          <a:xfrm>
            <a:off x="17692536" y="9578909"/>
            <a:ext cx="6489922" cy="765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>
              <a:lnSpc>
                <a:spcPts val="6300"/>
              </a:lnSpc>
              <a:spcBef>
                <a:spcPts val="400"/>
              </a:spcBef>
              <a:buClr>
                <a:srgbClr val="5C86B9"/>
              </a:buClr>
              <a:buFont typeface="Zapf Dingbats"/>
              <a:defRPr sz="4100" b="1" i="1">
                <a:solidFill>
                  <a:schemeClr val="accent1"/>
                </a:solidFill>
              </a:defRPr>
            </a:lvl1pPr>
          </a:lstStyle>
          <a:p>
            <a:pPr>
              <a:defRPr b="0"/>
            </a:pPr>
            <a:r>
              <a:rPr b="1"/>
              <a:t>Health &amp; Climate impacts</a:t>
            </a:r>
          </a:p>
        </p:txBody>
      </p:sp>
      <p:sp>
        <p:nvSpPr>
          <p:cNvPr id="902" name="Arrow"/>
          <p:cNvSpPr/>
          <p:nvPr/>
        </p:nvSpPr>
        <p:spPr>
          <a:xfrm rot="19140000">
            <a:off x="8805832" y="9127736"/>
            <a:ext cx="989422" cy="613052"/>
          </a:xfrm>
          <a:prstGeom prst="rightArrow">
            <a:avLst>
              <a:gd name="adj1" fmla="val 29815"/>
              <a:gd name="adj2" fmla="val 55329"/>
            </a:avLst>
          </a:prstGeom>
          <a:solidFill>
            <a:srgbClr val="AA7942"/>
          </a:solidFill>
          <a:ln w="12700">
            <a:miter lim="400000"/>
          </a:ln>
          <a:effectLst>
            <a:outerShdw blurRad="50800" dist="254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ヒラギノ角ゴ Pro W3"/>
              </a:defRPr>
            </a:pPr>
            <a:endParaRPr/>
          </a:p>
        </p:txBody>
      </p:sp>
      <p:sp>
        <p:nvSpPr>
          <p:cNvPr id="903" name="Arrow"/>
          <p:cNvSpPr/>
          <p:nvPr/>
        </p:nvSpPr>
        <p:spPr>
          <a:xfrm rot="5400000">
            <a:off x="8043005" y="7010363"/>
            <a:ext cx="1056239" cy="778643"/>
          </a:xfrm>
          <a:prstGeom prst="rightArrow">
            <a:avLst>
              <a:gd name="adj1" fmla="val 29815"/>
              <a:gd name="adj2" fmla="val 46436"/>
            </a:avLst>
          </a:prstGeom>
          <a:solidFill>
            <a:srgbClr val="AA7942"/>
          </a:solidFill>
          <a:ln w="12700">
            <a:miter lim="400000"/>
          </a:ln>
          <a:effectLst>
            <a:outerShdw blurRad="50800" dist="254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ヒラギノ角ゴ Pro W3"/>
              </a:defRPr>
            </a:pPr>
            <a:endParaRPr/>
          </a:p>
        </p:txBody>
      </p:sp>
      <p:sp>
        <p:nvSpPr>
          <p:cNvPr id="904" name="Arrow"/>
          <p:cNvSpPr/>
          <p:nvPr/>
        </p:nvSpPr>
        <p:spPr>
          <a:xfrm rot="2640000">
            <a:off x="5547939" y="7019983"/>
            <a:ext cx="1227044" cy="653488"/>
          </a:xfrm>
          <a:prstGeom prst="rightArrow">
            <a:avLst>
              <a:gd name="adj1" fmla="val 29815"/>
              <a:gd name="adj2" fmla="val 55329"/>
            </a:avLst>
          </a:prstGeom>
          <a:solidFill>
            <a:srgbClr val="AA7942"/>
          </a:solidFill>
          <a:ln w="12700">
            <a:miter lim="400000"/>
          </a:ln>
          <a:effectLst>
            <a:outerShdw blurRad="50800" dist="254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ヒラギノ角ゴ Pro W3"/>
              </a:defRPr>
            </a:pPr>
            <a:endParaRPr/>
          </a:p>
        </p:txBody>
      </p:sp>
      <p:sp>
        <p:nvSpPr>
          <p:cNvPr id="905" name="Arrow"/>
          <p:cNvSpPr/>
          <p:nvPr/>
        </p:nvSpPr>
        <p:spPr>
          <a:xfrm rot="5640000">
            <a:off x="13244858" y="7303842"/>
            <a:ext cx="1381956" cy="1098355"/>
          </a:xfrm>
          <a:prstGeom prst="rightArrow">
            <a:avLst>
              <a:gd name="adj1" fmla="val 32000"/>
              <a:gd name="adj2" fmla="val 79340"/>
            </a:avLst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ヒラギノ角ゴ Pro W3"/>
              </a:defRPr>
            </a:pPr>
            <a:endParaRPr/>
          </a:p>
        </p:txBody>
      </p:sp>
      <p:sp>
        <p:nvSpPr>
          <p:cNvPr id="906" name="&gt; 9 papers using MOMO-Chem and TROPESS data in TOAR-2…"/>
          <p:cNvSpPr txBox="1"/>
          <p:nvPr/>
        </p:nvSpPr>
        <p:spPr>
          <a:xfrm>
            <a:off x="12893081" y="9750361"/>
            <a:ext cx="4522855" cy="1304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187778" indent="-187778" algn="ctr" defTabSz="217714">
              <a:spcBef>
                <a:spcPts val="400"/>
              </a:spcBef>
              <a:buClr>
                <a:srgbClr val="000000"/>
              </a:buClr>
              <a:buSzPct val="100000"/>
              <a:buFont typeface="Arial"/>
              <a:buChar char="-"/>
              <a:defRPr sz="2500" b="1">
                <a:solidFill>
                  <a:srgbClr val="10101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&gt; 9 papers using MOMO-Chem and TROPESS data in TOAR-2</a:t>
            </a:r>
          </a:p>
          <a:p>
            <a:pPr marL="187778" indent="-187778" algn="ctr" defTabSz="217714">
              <a:spcBef>
                <a:spcPts val="400"/>
              </a:spcBef>
              <a:buClr>
                <a:srgbClr val="000000"/>
              </a:buClr>
              <a:buSzPct val="100000"/>
              <a:buFont typeface="Arial"/>
              <a:buChar char="-"/>
              <a:defRPr sz="2500" b="1">
                <a:solidFill>
                  <a:srgbClr val="10101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Satellite assessment paper lead</a:t>
            </a:r>
          </a:p>
        </p:txBody>
      </p:sp>
      <p:sp>
        <p:nvSpPr>
          <p:cNvPr id="907" name="- IGAC GEIA, AMIGO, TOAR-2…"/>
          <p:cNvSpPr txBox="1"/>
          <p:nvPr/>
        </p:nvSpPr>
        <p:spPr>
          <a:xfrm>
            <a:off x="12096574" y="11215995"/>
            <a:ext cx="4981499" cy="2437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217714">
              <a:lnSpc>
                <a:spcPct val="120000"/>
              </a:lnSpc>
              <a:defRPr sz="2700" b="1">
                <a:solidFill>
                  <a:srgbClr val="10101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- IGAC GEIA, AMIGO, TOAR-2</a:t>
            </a:r>
          </a:p>
          <a:p>
            <a:pPr defTabSz="217714">
              <a:lnSpc>
                <a:spcPct val="120000"/>
              </a:lnSpc>
              <a:defRPr sz="2700" b="1">
                <a:solidFill>
                  <a:srgbClr val="10101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- ISSI GEO AQ </a:t>
            </a:r>
          </a:p>
          <a:p>
            <a:pPr marL="203426" indent="-203426" defTabSz="217714">
              <a:lnSpc>
                <a:spcPct val="120000"/>
              </a:lnSpc>
              <a:buClr>
                <a:srgbClr val="000000"/>
              </a:buClr>
              <a:buSzPct val="100000"/>
              <a:buFont typeface="Arial"/>
              <a:buChar char="-"/>
              <a:defRPr sz="2700" b="1">
                <a:solidFill>
                  <a:srgbClr val="10101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NASA chemDA</a:t>
            </a:r>
          </a:p>
          <a:p>
            <a:pPr marL="203426" indent="-203426" defTabSz="217714">
              <a:lnSpc>
                <a:spcPct val="120000"/>
              </a:lnSpc>
              <a:buClr>
                <a:srgbClr val="000000"/>
              </a:buClr>
              <a:buSzPct val="100000"/>
              <a:buFont typeface="Arial"/>
              <a:buChar char="-"/>
              <a:defRPr sz="2700" b="1">
                <a:solidFill>
                  <a:srgbClr val="10101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CEOS-AC-VC</a:t>
            </a:r>
          </a:p>
          <a:p>
            <a:pPr marL="203426" indent="-203426" defTabSz="217714">
              <a:lnSpc>
                <a:spcPct val="120000"/>
              </a:lnSpc>
              <a:buClr>
                <a:srgbClr val="000000"/>
              </a:buClr>
              <a:buSzPct val="100000"/>
              <a:buFont typeface="Arial"/>
              <a:buChar char="-"/>
              <a:defRPr sz="2700" b="1">
                <a:solidFill>
                  <a:srgbClr val="10101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WMO observing system impact</a:t>
            </a:r>
          </a:p>
        </p:txBody>
      </p:sp>
      <p:sp>
        <p:nvSpPr>
          <p:cNvPr id="908" name="OSSEs mission formation"/>
          <p:cNvSpPr txBox="1"/>
          <p:nvPr/>
        </p:nvSpPr>
        <p:spPr>
          <a:xfrm>
            <a:off x="10896824" y="4980063"/>
            <a:ext cx="6790040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>
              <a:lnSpc>
                <a:spcPts val="6400"/>
              </a:lnSpc>
              <a:spcBef>
                <a:spcPts val="400"/>
              </a:spcBef>
              <a:buClr>
                <a:srgbClr val="5C86B9"/>
              </a:buClr>
              <a:buFont typeface="Zapf Dingbats"/>
              <a:defRPr sz="4200" b="1" i="1">
                <a:solidFill>
                  <a:srgbClr val="FFFC79"/>
                </a:solidFill>
              </a:defRPr>
            </a:lvl1pPr>
          </a:lstStyle>
          <a:p>
            <a:pPr>
              <a:defRPr b="0"/>
            </a:pPr>
            <a:r>
              <a:rPr b="1"/>
              <a:t>OSSEs mission formation</a:t>
            </a:r>
          </a:p>
        </p:txBody>
      </p:sp>
      <p:sp>
        <p:nvSpPr>
          <p:cNvPr id="909" name="Rectangle"/>
          <p:cNvSpPr/>
          <p:nvPr/>
        </p:nvSpPr>
        <p:spPr>
          <a:xfrm>
            <a:off x="11570157" y="9626718"/>
            <a:ext cx="5886864" cy="147833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ヒラギノ角ゴ Pro W3"/>
              </a:defRPr>
            </a:pPr>
            <a:endParaRPr/>
          </a:p>
        </p:txBody>
      </p:sp>
      <p:sp>
        <p:nvSpPr>
          <p:cNvPr id="910" name="GEMS, TEMPO…"/>
          <p:cNvSpPr txBox="1"/>
          <p:nvPr/>
        </p:nvSpPr>
        <p:spPr>
          <a:xfrm>
            <a:off x="11929698" y="5851308"/>
            <a:ext cx="4823102" cy="1139777"/>
          </a:xfrm>
          <a:prstGeom prst="rect">
            <a:avLst/>
          </a:prstGeom>
          <a:solidFill>
            <a:schemeClr val="accent2">
              <a:hueOff val="-554920"/>
              <a:satOff val="-21482"/>
              <a:lumOff val="-622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270346" indent="-270346" algn="ctr" defTabSz="217714">
              <a:buClr>
                <a:srgbClr val="FFFFFF"/>
              </a:buClr>
              <a:buSzPct val="100000"/>
              <a:buFont typeface="Arial"/>
              <a:buChar char="-"/>
              <a:defRPr sz="3400" b="1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GEMS, TEMPO</a:t>
            </a:r>
          </a:p>
          <a:p>
            <a:pPr marL="270346" indent="-270346" algn="ctr" defTabSz="217714">
              <a:buClr>
                <a:srgbClr val="FFFFFF"/>
              </a:buClr>
              <a:buSzPct val="100000"/>
              <a:buFont typeface="Arial"/>
              <a:buChar char="-"/>
              <a:defRPr sz="3400" b="1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Explore class missions</a:t>
            </a:r>
          </a:p>
        </p:txBody>
      </p:sp>
      <p:sp>
        <p:nvSpPr>
          <p:cNvPr id="911" name="CMS-flux, GOSAT-GW,…"/>
          <p:cNvSpPr txBox="1"/>
          <p:nvPr/>
        </p:nvSpPr>
        <p:spPr>
          <a:xfrm>
            <a:off x="18748979" y="6829797"/>
            <a:ext cx="4710278" cy="1139776"/>
          </a:xfrm>
          <a:prstGeom prst="rect">
            <a:avLst/>
          </a:prstGeom>
          <a:solidFill>
            <a:schemeClr val="accent2">
              <a:hueOff val="-554920"/>
              <a:satOff val="-21482"/>
              <a:lumOff val="-622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 defTabSz="217714">
              <a:defRPr sz="3400" b="1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CMS-flux, GOSAT-GW,</a:t>
            </a:r>
          </a:p>
          <a:p>
            <a:pPr algn="ctr" defTabSz="217714">
              <a:defRPr sz="3400" b="1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OCO-2/3, CO2M</a:t>
            </a:r>
          </a:p>
        </p:txBody>
      </p:sp>
      <p:sp>
        <p:nvSpPr>
          <p:cNvPr id="912" name="Science!"/>
          <p:cNvSpPr txBox="1"/>
          <p:nvPr/>
        </p:nvSpPr>
        <p:spPr>
          <a:xfrm>
            <a:off x="19969196" y="8507432"/>
            <a:ext cx="2149054" cy="682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1828800">
              <a:lnSpc>
                <a:spcPct val="80000"/>
              </a:lnSpc>
              <a:defRPr sz="4300" b="1" u="sng">
                <a:solidFill>
                  <a:srgbClr val="FF26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Science! 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Title 1"/>
          <p:cNvSpPr txBox="1">
            <a:spLocks noGrp="1"/>
          </p:cNvSpPr>
          <p:nvPr>
            <p:ph type="title"/>
          </p:nvPr>
        </p:nvSpPr>
        <p:spPr>
          <a:xfrm>
            <a:off x="2119608" y="213783"/>
            <a:ext cx="22069746" cy="1276351"/>
          </a:xfrm>
          <a:prstGeom prst="rect">
            <a:avLst/>
          </a:prstGeom>
        </p:spPr>
        <p:txBody>
          <a:bodyPr/>
          <a:lstStyle>
            <a:lvl1pPr algn="ctr">
              <a:defRPr sz="5600"/>
            </a:lvl1pPr>
          </a:lstStyle>
          <a:p>
            <a:r>
              <a:t>Current MOMO-Chem developments</a:t>
            </a:r>
          </a:p>
        </p:txBody>
      </p:sp>
      <p:graphicFrame>
        <p:nvGraphicFramePr>
          <p:cNvPr id="917" name="名称未設定の表"/>
          <p:cNvGraphicFramePr/>
          <p:nvPr/>
        </p:nvGraphicFramePr>
        <p:xfrm>
          <a:off x="721518" y="1613612"/>
          <a:ext cx="22562679" cy="11928594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5754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04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040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57499">
                <a:tc>
                  <a:txBody>
                    <a:bodyPr/>
                    <a:lstStyle/>
                    <a:p>
                      <a:pPr algn="ctr" defTabSz="1285875">
                        <a:tabLst>
                          <a:tab pos="1282700" algn="l"/>
                        </a:tabLst>
                        <a:defRPr>
                          <a:solidFill>
                            <a:srgbClr val="FFFB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sym typeface="Calibri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50800">
                      <a:solidFill>
                        <a:srgbClr val="000000"/>
                      </a:solidFill>
                    </a:lnB>
                    <a:solidFill>
                      <a:srgbClr val="0433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85875">
                        <a:lnSpc>
                          <a:spcPct val="90000"/>
                        </a:lnSpc>
                        <a:tabLst>
                          <a:tab pos="1282700" algn="l"/>
                        </a:tabLst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400" b="1">
                          <a:solidFill>
                            <a:srgbClr val="FFFB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Tropospheric Chemistry Reanalysis v3 (TCR-3)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0433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85875">
                        <a:lnSpc>
                          <a:spcPct val="90000"/>
                        </a:lnSpc>
                        <a:tabLst>
                          <a:tab pos="1282700" algn="l"/>
                        </a:tabLst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400" b="1">
                          <a:solidFill>
                            <a:srgbClr val="FFFB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GEOS-Chem High Performance (GCHP)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04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7191">
                <a:tc>
                  <a:txBody>
                    <a:bodyPr/>
                    <a:lstStyle/>
                    <a:p>
                      <a:pPr algn="ctr" defTabSz="1285875">
                        <a:lnSpc>
                          <a:spcPct val="80000"/>
                        </a:lnSpc>
                        <a:tabLst>
                          <a:tab pos="12827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 b="1">
                          <a:solidFill>
                            <a:srgbClr val="FFFB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sym typeface="Calibri"/>
                        </a:rPr>
                        <a:t>Horizontal resolution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50800">
                      <a:solidFill>
                        <a:srgbClr val="000000"/>
                      </a:solidFill>
                    </a:lnT>
                    <a:lnB w="50800">
                      <a:solidFill>
                        <a:srgbClr val="000000"/>
                      </a:solidFill>
                    </a:lnB>
                    <a:solidFill>
                      <a:srgbClr val="0433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uFill>
                            <a:solidFill>
                              <a:srgbClr val="000000"/>
                            </a:solidFill>
                          </a:uFill>
                          <a:sym typeface="Calibri"/>
                        </a:rPr>
                        <a:t>1.1°x1.1° (0.56°x0.56°)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285875">
                        <a:tabLst>
                          <a:tab pos="12827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uFill>
                            <a:solidFill>
                              <a:srgbClr val="000000"/>
                            </a:solidFill>
                          </a:uFill>
                          <a:sym typeface="Calibri"/>
                        </a:rPr>
                        <a:t>C90 (1°x1.25°) - C720 (0.125°)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4073">
                <a:tc>
                  <a:txBody>
                    <a:bodyPr/>
                    <a:lstStyle/>
                    <a:p>
                      <a:pPr algn="ctr" defTabSz="1285875">
                        <a:lnSpc>
                          <a:spcPct val="80000"/>
                        </a:lnSpc>
                        <a:tabLst>
                          <a:tab pos="12827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 b="1">
                          <a:solidFill>
                            <a:srgbClr val="FFFB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sym typeface="Calibri"/>
                        </a:rPr>
                        <a:t>Vertical resolution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50800">
                      <a:solidFill>
                        <a:srgbClr val="000000"/>
                      </a:solidFill>
                    </a:lnT>
                    <a:lnB w="50800">
                      <a:solidFill>
                        <a:srgbClr val="000000"/>
                      </a:solidFill>
                    </a:lnB>
                    <a:solidFill>
                      <a:srgbClr val="0433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uFill>
                            <a:solidFill>
                              <a:srgbClr val="000000"/>
                            </a:solidFill>
                          </a:uFill>
                          <a:sym typeface="Calibri"/>
                        </a:rPr>
                        <a:t>32 layers to 4 hPa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uFill>
                            <a:solidFill>
                              <a:srgbClr val="000000"/>
                            </a:solidFill>
                          </a:uFill>
                          <a:sym typeface="Calibri"/>
                        </a:rPr>
                        <a:t>72 layers to 0.01 hPa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8863">
                <a:tc>
                  <a:txBody>
                    <a:bodyPr/>
                    <a:lstStyle/>
                    <a:p>
                      <a:pPr algn="ctr" defTabSz="1285875">
                        <a:lnSpc>
                          <a:spcPct val="80000"/>
                        </a:lnSpc>
                        <a:tabLst>
                          <a:tab pos="12827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 b="1">
                          <a:solidFill>
                            <a:srgbClr val="FFFB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sym typeface="Calibri"/>
                        </a:rPr>
                        <a:t>Forecast model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50800">
                      <a:solidFill>
                        <a:srgbClr val="000000"/>
                      </a:solidFill>
                    </a:lnT>
                    <a:lnB w="50800">
                      <a:solidFill>
                        <a:srgbClr val="000000"/>
                      </a:solidFill>
                    </a:lnB>
                    <a:solidFill>
                      <a:srgbClr val="0433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uFill>
                            <a:solidFill>
                              <a:srgbClr val="000000"/>
                            </a:solidFill>
                          </a:uFill>
                          <a:sym typeface="Calibri"/>
                        </a:rPr>
                        <a:t>MIROC-Chem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285875">
                        <a:tabLst>
                          <a:tab pos="12827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uFill>
                            <a:solidFill>
                              <a:srgbClr val="000000"/>
                            </a:solidFill>
                          </a:uFill>
                          <a:sym typeface="Calibri"/>
                        </a:rPr>
                        <a:t>GEOS-Chem v14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9928">
                <a:tc>
                  <a:txBody>
                    <a:bodyPr/>
                    <a:lstStyle/>
                    <a:p>
                      <a:pPr algn="ctr" defTabSz="1285875">
                        <a:lnSpc>
                          <a:spcPct val="80000"/>
                        </a:lnSpc>
                        <a:tabLst>
                          <a:tab pos="12827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 b="1">
                          <a:solidFill>
                            <a:srgbClr val="FFFB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sym typeface="Calibri"/>
                        </a:rPr>
                        <a:t>Meteorological data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50800">
                      <a:solidFill>
                        <a:srgbClr val="000000"/>
                      </a:solidFill>
                    </a:lnT>
                    <a:lnB w="50800">
                      <a:solidFill>
                        <a:srgbClr val="000000"/>
                      </a:solidFill>
                    </a:lnB>
                    <a:solidFill>
                      <a:srgbClr val="0433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  <a:defRPr sz="33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sym typeface="Calibri"/>
                        </a:defRPr>
                      </a:pPr>
                      <a:r>
                        <a:t>Nudged to ERA-5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285875">
                        <a:tabLst>
                          <a:tab pos="12827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uFill>
                            <a:solidFill>
                              <a:srgbClr val="000000"/>
                            </a:solidFill>
                          </a:uFill>
                          <a:sym typeface="Calibri"/>
                        </a:rPr>
                        <a:t>MERRA-2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0320">
                <a:tc>
                  <a:txBody>
                    <a:bodyPr/>
                    <a:lstStyle/>
                    <a:p>
                      <a:pPr algn="ctr" defTabSz="1285875">
                        <a:lnSpc>
                          <a:spcPct val="80000"/>
                        </a:lnSpc>
                        <a:tabLst>
                          <a:tab pos="12827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 b="1">
                          <a:solidFill>
                            <a:srgbClr val="FFFB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sym typeface="Calibri"/>
                        </a:rPr>
                        <a:t>A priori emissions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50800">
                      <a:solidFill>
                        <a:srgbClr val="000000"/>
                      </a:solidFill>
                    </a:lnT>
                    <a:lnB w="50800">
                      <a:solidFill>
                        <a:srgbClr val="000000"/>
                      </a:solidFill>
                    </a:lnB>
                    <a:solidFill>
                      <a:srgbClr val="0433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  <a:defRPr sz="33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sym typeface="Calibri"/>
                        </a:defRPr>
                      </a:pPr>
                      <a:r>
                        <a:t>HTAP v3, GFAS, MEGAN v2.1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285875">
                        <a:tabLst>
                          <a:tab pos="12827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uFill>
                            <a:solidFill>
                              <a:srgbClr val="000000"/>
                            </a:solidFill>
                          </a:uFill>
                          <a:sym typeface="Calibri"/>
                        </a:rPr>
                        <a:t>CEDS v2, GFED v4, MEGAN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59684">
                <a:tc>
                  <a:txBody>
                    <a:bodyPr/>
                    <a:lstStyle/>
                    <a:p>
                      <a:pPr algn="ctr" defTabSz="1285875">
                        <a:lnSpc>
                          <a:spcPct val="80000"/>
                        </a:lnSpc>
                        <a:tabLst>
                          <a:tab pos="12827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 b="1">
                          <a:solidFill>
                            <a:srgbClr val="FFFB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sym typeface="Calibri"/>
                        </a:rPr>
                        <a:t>Assimilated measurements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50800">
                      <a:solidFill>
                        <a:srgbClr val="000000"/>
                      </a:solidFill>
                    </a:lnT>
                    <a:lnB w="50800">
                      <a:solidFill>
                        <a:srgbClr val="000000"/>
                      </a:solidFill>
                    </a:lnB>
                    <a:solidFill>
                      <a:srgbClr val="0433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uFill>
                            <a:solidFill>
                              <a:srgbClr val="000000"/>
                            </a:solidFill>
                          </a:uFill>
                          <a:sym typeface="Calibri"/>
                        </a:rPr>
                        <a:t>TROPOMI, OMI, SCIAMACHY, GOME-2, MODIS, VIIRS, MOPITT, MLS, CrIS, TES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285875">
                        <a:tabLst>
                          <a:tab pos="12827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uFill>
                            <a:solidFill>
                              <a:srgbClr val="000000"/>
                            </a:solidFill>
                          </a:uFill>
                          <a:sym typeface="Calibri"/>
                        </a:rPr>
                        <a:t>TROPOMI, MOPITT, MLS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42508">
                <a:tc>
                  <a:txBody>
                    <a:bodyPr/>
                    <a:lstStyle/>
                    <a:p>
                      <a:pPr algn="ctr" defTabSz="1285875">
                        <a:lnSpc>
                          <a:spcPct val="80000"/>
                        </a:lnSpc>
                        <a:tabLst>
                          <a:tab pos="12827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 b="1">
                          <a:solidFill>
                            <a:srgbClr val="FFFB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sym typeface="Calibri"/>
                        </a:rPr>
                        <a:t>Assimilated species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50800">
                      <a:solidFill>
                        <a:srgbClr val="000000"/>
                      </a:solidFill>
                    </a:lnT>
                    <a:lnB w="50800">
                      <a:solidFill>
                        <a:srgbClr val="000000"/>
                      </a:solidFill>
                    </a:lnB>
                    <a:solidFill>
                      <a:srgbClr val="0433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  <a:defRPr sz="33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sym typeface="Calibri"/>
                        </a:defRPr>
                      </a:pPr>
                      <a:r>
                        <a:t>O3, CO, CH2O, AOD, NO2, SO2, HNO3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285875">
                        <a:tabLst>
                          <a:tab pos="12827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uFill>
                            <a:solidFill>
                              <a:srgbClr val="000000"/>
                            </a:solidFill>
                          </a:uFill>
                          <a:sym typeface="Calibri"/>
                        </a:rPr>
                        <a:t>O3, CO, NO2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61088">
                <a:tc>
                  <a:txBody>
                    <a:bodyPr/>
                    <a:lstStyle/>
                    <a:p>
                      <a:pPr algn="ctr" defTabSz="1285875">
                        <a:lnSpc>
                          <a:spcPct val="80000"/>
                        </a:lnSpc>
                        <a:tabLst>
                          <a:tab pos="12827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 b="1">
                          <a:solidFill>
                            <a:srgbClr val="FFFB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sym typeface="Calibri"/>
                        </a:rPr>
                        <a:t>State vector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50800">
                      <a:solidFill>
                        <a:srgbClr val="000000"/>
                      </a:solidFill>
                    </a:lnT>
                    <a:lnB w="50800">
                      <a:solidFill>
                        <a:srgbClr val="000000"/>
                      </a:solidFill>
                    </a:lnB>
                    <a:solidFill>
                      <a:srgbClr val="0433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  <a:defRPr sz="33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sym typeface="Calibri"/>
                        </a:defRPr>
                      </a:pPr>
                      <a:r>
                        <a:t>35 species + emissions (NOx ,C5H8, CO, SO2, LNOx, aerosols)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285875">
                        <a:tabLst>
                          <a:tab pos="1282700" algn="l"/>
                        </a:tabLst>
                        <a:defRPr sz="33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sym typeface="Calibri"/>
                        </a:defRPr>
                      </a:pPr>
                      <a:r>
                        <a:t>3 species + emissions (NOx, CO)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00720">
                <a:tc>
                  <a:txBody>
                    <a:bodyPr/>
                    <a:lstStyle/>
                    <a:p>
                      <a:pPr algn="ctr" defTabSz="1285875">
                        <a:lnSpc>
                          <a:spcPct val="80000"/>
                        </a:lnSpc>
                        <a:tabLst>
                          <a:tab pos="12827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 b="1">
                          <a:solidFill>
                            <a:srgbClr val="FFFB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sym typeface="Calibri"/>
                        </a:rPr>
                        <a:t>Reference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508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0433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uFill>
                            <a:solidFill>
                              <a:srgbClr val="000000"/>
                            </a:solidFill>
                          </a:uFill>
                          <a:sym typeface="Calibri"/>
                        </a:rPr>
                        <a:t>Sekiya et al. (2018, 2021, 2023, 2025), 
Miyazaki et al. (2020,2021,2023,2024)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285875">
                        <a:tabLst>
                          <a:tab pos="12827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uFill>
                            <a:solidFill>
                              <a:srgbClr val="000000"/>
                            </a:solidFill>
                          </a:uFill>
                          <a:sym typeface="Calibri"/>
                        </a:rPr>
                        <a:t>Eastham et al. (2018)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Title 1"/>
          <p:cNvSpPr txBox="1">
            <a:spLocks noGrp="1"/>
          </p:cNvSpPr>
          <p:nvPr>
            <p:ph type="title"/>
          </p:nvPr>
        </p:nvSpPr>
        <p:spPr>
          <a:xfrm>
            <a:off x="2043409" y="213783"/>
            <a:ext cx="22006924" cy="1276351"/>
          </a:xfrm>
          <a:prstGeom prst="rect">
            <a:avLst/>
          </a:prstGeom>
        </p:spPr>
        <p:txBody>
          <a:bodyPr/>
          <a:lstStyle>
            <a:lvl1pPr algn="ctr">
              <a:defRPr sz="67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Global anthropogenic emissions over 19 years</a:t>
            </a:r>
          </a:p>
        </p:txBody>
      </p:sp>
      <p:pic>
        <p:nvPicPr>
          <p:cNvPr id="922" name="Untitled.pdf" descr="Untitled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028" y="1714406"/>
            <a:ext cx="18909510" cy="11608338"/>
          </a:xfrm>
          <a:prstGeom prst="rect">
            <a:avLst/>
          </a:prstGeom>
          <a:ln w="12700">
            <a:miter lim="400000"/>
          </a:ln>
        </p:spPr>
      </p:pic>
      <p:sp>
        <p:nvSpPr>
          <p:cNvPr id="923" name="Top-down NOx (TgN/yr)…"/>
          <p:cNvSpPr txBox="1"/>
          <p:nvPr/>
        </p:nvSpPr>
        <p:spPr>
          <a:xfrm rot="16200000">
            <a:off x="-4189283" y="6756988"/>
            <a:ext cx="11608339" cy="1511301"/>
          </a:xfrm>
          <a:prstGeom prst="rect">
            <a:avLst/>
          </a:prstGeom>
          <a:solidFill>
            <a:srgbClr val="33333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7000" tIns="127000" rIns="127000" bIns="127000" anchor="ctr">
            <a:spAutoFit/>
          </a:bodyPr>
          <a:lstStyle/>
          <a:p>
            <a:pPr algn="ctr">
              <a:defRPr sz="4900">
                <a:solidFill>
                  <a:srgbClr val="FFFB00"/>
                </a:solidFill>
              </a:defRPr>
            </a:pPr>
            <a:r>
              <a:t>Top-down NOx (TgN/yr)</a:t>
            </a:r>
          </a:p>
          <a:p>
            <a:pPr algn="ctr">
              <a:defRPr sz="3300" i="1">
                <a:solidFill>
                  <a:srgbClr val="FFFB00"/>
                </a:solidFill>
              </a:defRPr>
            </a:pPr>
            <a:r>
              <a:t>MOMO-Chem</a:t>
            </a:r>
          </a:p>
        </p:txBody>
      </p:sp>
      <p:sp>
        <p:nvSpPr>
          <p:cNvPr id="924" name="Bottom-up CO2 (GtC/yr)…"/>
          <p:cNvSpPr txBox="1"/>
          <p:nvPr/>
        </p:nvSpPr>
        <p:spPr>
          <a:xfrm rot="5400000">
            <a:off x="15831745" y="6778445"/>
            <a:ext cx="11608339" cy="1425576"/>
          </a:xfrm>
          <a:prstGeom prst="rect">
            <a:avLst/>
          </a:prstGeom>
          <a:solidFill>
            <a:srgbClr val="2F323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>
              <a:defRPr sz="4900">
                <a:solidFill>
                  <a:srgbClr val="04C0FF"/>
                </a:solidFill>
              </a:defRPr>
            </a:pPr>
            <a:r>
              <a:t>Bottom-up CO</a:t>
            </a:r>
            <a:r>
              <a:rPr baseline="-5999"/>
              <a:t>2</a:t>
            </a:r>
            <a:r>
              <a:t> (GtC/yr) </a:t>
            </a:r>
          </a:p>
          <a:p>
            <a:pPr algn="ctr">
              <a:defRPr sz="4900">
                <a:solidFill>
                  <a:srgbClr val="04C0FF"/>
                </a:solidFill>
              </a:defRPr>
            </a:pPr>
            <a:r>
              <a:rPr sz="3500" i="1"/>
              <a:t>Le Quéré (2020)</a:t>
            </a:r>
          </a:p>
        </p:txBody>
      </p:sp>
      <p:sp>
        <p:nvSpPr>
          <p:cNvPr id="925" name="Europe &amp; USA ↓…"/>
          <p:cNvSpPr txBox="1"/>
          <p:nvPr/>
        </p:nvSpPr>
        <p:spPr>
          <a:xfrm>
            <a:off x="6061552" y="2778574"/>
            <a:ext cx="2565002" cy="793116"/>
          </a:xfrm>
          <a:prstGeom prst="rect">
            <a:avLst/>
          </a:prstGeom>
          <a:solidFill>
            <a:srgbClr val="FFFFE8"/>
          </a:solidFill>
          <a:ln w="12700">
            <a:solidFill>
              <a:srgbClr val="53585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700" tIns="12700" rIns="12700" bIns="12700" anchor="ctr">
            <a:spAutoFit/>
          </a:bodyPr>
          <a:lstStyle/>
          <a:p>
            <a:pPr algn="ctr" defTabSz="821531">
              <a:lnSpc>
                <a:spcPct val="104999"/>
              </a:lnSpc>
              <a:defRPr sz="2400"/>
            </a:pPr>
            <a:r>
              <a:t>Europe &amp; USA </a:t>
            </a:r>
            <a:r>
              <a:rPr b="1"/>
              <a:t>↓</a:t>
            </a:r>
          </a:p>
          <a:p>
            <a:pPr algn="ctr" defTabSz="821531">
              <a:lnSpc>
                <a:spcPct val="104999"/>
              </a:lnSpc>
              <a:defRPr sz="2400"/>
            </a:pPr>
            <a:r>
              <a:t> China </a:t>
            </a:r>
            <a:r>
              <a:rPr b="1"/>
              <a:t>↑</a:t>
            </a:r>
          </a:p>
        </p:txBody>
      </p:sp>
      <p:sp>
        <p:nvSpPr>
          <p:cNvPr id="926" name="China ↓…"/>
          <p:cNvSpPr txBox="1"/>
          <p:nvPr/>
        </p:nvSpPr>
        <p:spPr>
          <a:xfrm>
            <a:off x="13199248" y="4833741"/>
            <a:ext cx="1687447" cy="811531"/>
          </a:xfrm>
          <a:prstGeom prst="rect">
            <a:avLst/>
          </a:prstGeom>
          <a:solidFill>
            <a:srgbClr val="FFFFE8"/>
          </a:solidFill>
          <a:ln w="12700">
            <a:solidFill>
              <a:srgbClr val="53585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700" tIns="12700" rIns="12700" bIns="12700" anchor="ctr">
            <a:spAutoFit/>
          </a:bodyPr>
          <a:lstStyle/>
          <a:p>
            <a:pPr algn="ctr" defTabSz="821531">
              <a:lnSpc>
                <a:spcPct val="110000"/>
              </a:lnSpc>
              <a:defRPr sz="2400"/>
            </a:pPr>
            <a:r>
              <a:t> China </a:t>
            </a:r>
            <a:r>
              <a:rPr b="1"/>
              <a:t>↓</a:t>
            </a:r>
            <a:r>
              <a:t> </a:t>
            </a:r>
          </a:p>
          <a:p>
            <a:pPr algn="ctr" defTabSz="821531">
              <a:lnSpc>
                <a:spcPct val="110000"/>
              </a:lnSpc>
              <a:defRPr sz="2400"/>
            </a:pPr>
            <a:r>
              <a:t>India </a:t>
            </a:r>
            <a:r>
              <a:rPr b="1"/>
              <a:t>↑</a:t>
            </a:r>
          </a:p>
        </p:txBody>
      </p:sp>
      <p:sp>
        <p:nvSpPr>
          <p:cNvPr id="927" name="COVID"/>
          <p:cNvSpPr txBox="1"/>
          <p:nvPr/>
        </p:nvSpPr>
        <p:spPr>
          <a:xfrm>
            <a:off x="16640178" y="9497825"/>
            <a:ext cx="1290732" cy="406401"/>
          </a:xfrm>
          <a:prstGeom prst="rect">
            <a:avLst/>
          </a:prstGeom>
          <a:solidFill>
            <a:srgbClr val="FFFFE8"/>
          </a:solidFill>
          <a:ln w="12700">
            <a:solidFill>
              <a:srgbClr val="53585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700" tIns="12700" rIns="12700" bIns="12700" anchor="ctr">
            <a:spAutoFit/>
          </a:bodyPr>
          <a:lstStyle>
            <a:lvl1pPr algn="ctr" defTabSz="821531">
              <a:lnSpc>
                <a:spcPct val="110000"/>
              </a:lnSpc>
              <a:defRPr sz="2400"/>
            </a:lvl1pPr>
          </a:lstStyle>
          <a:p>
            <a:r>
              <a:t>COVID</a:t>
            </a:r>
          </a:p>
        </p:txBody>
      </p:sp>
      <p:sp>
        <p:nvSpPr>
          <p:cNvPr id="928" name="Recovery &amp; India ↑"/>
          <p:cNvSpPr txBox="1"/>
          <p:nvPr/>
        </p:nvSpPr>
        <p:spPr>
          <a:xfrm>
            <a:off x="18624864" y="7589605"/>
            <a:ext cx="1751177" cy="811531"/>
          </a:xfrm>
          <a:prstGeom prst="rect">
            <a:avLst/>
          </a:prstGeom>
          <a:solidFill>
            <a:srgbClr val="FFFFE8"/>
          </a:solidFill>
          <a:ln w="12700">
            <a:solidFill>
              <a:srgbClr val="53585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700" tIns="12700" rIns="12700" bIns="12700" anchor="ctr">
            <a:spAutoFit/>
          </a:bodyPr>
          <a:lstStyle/>
          <a:p>
            <a:pPr algn="ctr" defTabSz="821531">
              <a:lnSpc>
                <a:spcPct val="110000"/>
              </a:lnSpc>
              <a:defRPr sz="2400"/>
            </a:pPr>
            <a:r>
              <a:t>Recovery &amp; India </a:t>
            </a:r>
            <a:r>
              <a:rPr b="1"/>
              <a:t>↑</a:t>
            </a:r>
          </a:p>
        </p:txBody>
      </p:sp>
      <p:sp>
        <p:nvSpPr>
          <p:cNvPr id="929" name="Updated from Laughner et al 2021 (PNAS)…"/>
          <p:cNvSpPr txBox="1"/>
          <p:nvPr/>
        </p:nvSpPr>
        <p:spPr>
          <a:xfrm>
            <a:off x="16755226" y="12397123"/>
            <a:ext cx="7358769" cy="1142208"/>
          </a:xfrm>
          <a:prstGeom prst="rect">
            <a:avLst/>
          </a:prstGeom>
          <a:solidFill>
            <a:srgbClr val="FFFDE5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14300" tIns="114300" rIns="114300" bIns="114300">
            <a:spAutoFit/>
          </a:bodyPr>
          <a:lstStyle/>
          <a:p>
            <a:pPr marL="81280" marR="81280" algn="ctr" defTabSz="1821656">
              <a:defRPr sz="3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Updated from Laughner et al 2021 (PNAS)</a:t>
            </a:r>
          </a:p>
          <a:p>
            <a:pPr marL="81280" marR="81280" algn="ctr" defTabSz="1821656">
              <a:defRPr sz="3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 and Miyazaki et al. 2021 (Sci Adv)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Rectangle"/>
          <p:cNvSpPr/>
          <p:nvPr/>
        </p:nvSpPr>
        <p:spPr>
          <a:xfrm>
            <a:off x="-29822" y="-10068"/>
            <a:ext cx="24443644" cy="5638989"/>
          </a:xfrm>
          <a:prstGeom prst="rect">
            <a:avLst/>
          </a:prstGeom>
          <a:solidFill>
            <a:srgbClr val="DCE0C4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ヒラギノ角ゴ Pro W3"/>
              </a:defRPr>
            </a:pPr>
            <a:endParaRPr/>
          </a:p>
        </p:txBody>
      </p:sp>
      <p:grpSp>
        <p:nvGrpSpPr>
          <p:cNvPr id="950" name="Group"/>
          <p:cNvGrpSpPr/>
          <p:nvPr/>
        </p:nvGrpSpPr>
        <p:grpSpPr>
          <a:xfrm>
            <a:off x="184078" y="5894211"/>
            <a:ext cx="23971323" cy="7793630"/>
            <a:chOff x="0" y="0"/>
            <a:chExt cx="23971320" cy="7793629"/>
          </a:xfrm>
        </p:grpSpPr>
        <p:pic>
          <p:nvPicPr>
            <p:cNvPr id="934" name="o3_time.png" descr="o3_time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91320" y="0"/>
              <a:ext cx="17780001" cy="5524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35" name="Hunga Tonga–Hunga"/>
            <p:cNvSpPr txBox="1"/>
            <p:nvPr/>
          </p:nvSpPr>
          <p:spPr>
            <a:xfrm rot="16200000">
              <a:off x="16967212" y="5982164"/>
              <a:ext cx="1414846" cy="1277006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lnSpc>
                  <a:spcPct val="70000"/>
                </a:lnSpc>
                <a:defRPr sz="30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Hunga Tonga–Hunga</a:t>
              </a:r>
            </a:p>
          </p:txBody>
        </p:sp>
        <p:sp>
          <p:nvSpPr>
            <p:cNvPr id="936" name="Australian fires"/>
            <p:cNvSpPr txBox="1"/>
            <p:nvPr/>
          </p:nvSpPr>
          <p:spPr>
            <a:xfrm rot="16200000">
              <a:off x="9241782" y="6325465"/>
              <a:ext cx="1794974" cy="913960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lnSpc>
                  <a:spcPct val="70000"/>
                </a:lnSpc>
                <a:defRPr sz="30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Australian fires</a:t>
              </a:r>
            </a:p>
          </p:txBody>
        </p:sp>
        <p:sp>
          <p:nvSpPr>
            <p:cNvPr id="937" name="Canadian fires"/>
            <p:cNvSpPr txBox="1"/>
            <p:nvPr/>
          </p:nvSpPr>
          <p:spPr>
            <a:xfrm rot="16200000">
              <a:off x="21655369" y="6439164"/>
              <a:ext cx="1794974" cy="913959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lnSpc>
                  <a:spcPct val="70000"/>
                </a:lnSpc>
                <a:defRPr sz="30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Canadian fires</a:t>
              </a:r>
            </a:p>
          </p:txBody>
        </p:sp>
        <p:pic>
          <p:nvPicPr>
            <p:cNvPr id="938" name="TEMPO-Logo.png" descr="TEMPO-Logo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285330" y="5983662"/>
              <a:ext cx="1369308" cy="1302917"/>
            </a:xfrm>
            <a:prstGeom prst="rect">
              <a:avLst/>
            </a:prstGeom>
            <a:ln w="88900" cap="flat">
              <a:solidFill>
                <a:srgbClr val="4F8F00"/>
              </a:solidFill>
              <a:prstDash val="solid"/>
              <a:miter lim="400000"/>
            </a:ln>
            <a:effectLst/>
          </p:spPr>
        </p:pic>
        <p:pic>
          <p:nvPicPr>
            <p:cNvPr id="939" name="logo.jpg" descr="logo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0803694" y="6944517"/>
              <a:ext cx="1892301" cy="685801"/>
            </a:xfrm>
            <a:prstGeom prst="rect">
              <a:avLst/>
            </a:prstGeom>
            <a:ln w="88900" cap="flat">
              <a:solidFill>
                <a:srgbClr val="008F00"/>
              </a:solidFill>
              <a:prstDash val="solid"/>
              <a:miter lim="400000"/>
            </a:ln>
            <a:effectLst/>
          </p:spPr>
        </p:pic>
        <p:sp>
          <p:nvSpPr>
            <p:cNvPr id="940" name="Line"/>
            <p:cNvSpPr/>
            <p:nvPr/>
          </p:nvSpPr>
          <p:spPr>
            <a:xfrm flipV="1">
              <a:off x="9988620" y="5068950"/>
              <a:ext cx="262529" cy="800573"/>
            </a:xfrm>
            <a:prstGeom prst="line">
              <a:avLst/>
            </a:prstGeom>
            <a:noFill/>
            <a:ln w="101600" cap="flat">
              <a:solidFill>
                <a:srgbClr val="92929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ヒラギノ角ゴ Pro W3"/>
                </a:defRPr>
              </a:pPr>
              <a:endParaRPr/>
            </a:p>
          </p:txBody>
        </p:sp>
        <p:sp>
          <p:nvSpPr>
            <p:cNvPr id="941" name="Line"/>
            <p:cNvSpPr/>
            <p:nvPr/>
          </p:nvSpPr>
          <p:spPr>
            <a:xfrm flipH="1" flipV="1">
              <a:off x="11387756" y="4895288"/>
              <a:ext cx="645565" cy="881801"/>
            </a:xfrm>
            <a:prstGeom prst="line">
              <a:avLst/>
            </a:prstGeom>
            <a:noFill/>
            <a:ln w="101600" cap="flat">
              <a:solidFill>
                <a:srgbClr val="92929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ヒラギノ角ゴ Pro W3"/>
                </a:defRPr>
              </a:pPr>
              <a:endParaRPr/>
            </a:p>
          </p:txBody>
        </p:sp>
        <p:sp>
          <p:nvSpPr>
            <p:cNvPr id="942" name="Line"/>
            <p:cNvSpPr/>
            <p:nvPr/>
          </p:nvSpPr>
          <p:spPr>
            <a:xfrm flipH="1" flipV="1">
              <a:off x="17597924" y="5024034"/>
              <a:ext cx="150398" cy="880055"/>
            </a:xfrm>
            <a:prstGeom prst="line">
              <a:avLst/>
            </a:prstGeom>
            <a:noFill/>
            <a:ln w="101600" cap="flat">
              <a:solidFill>
                <a:srgbClr val="92929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ヒラギノ角ゴ Pro W3"/>
                </a:defRPr>
              </a:pPr>
              <a:endParaRPr/>
            </a:p>
          </p:txBody>
        </p:sp>
        <p:sp>
          <p:nvSpPr>
            <p:cNvPr id="943" name="Line"/>
            <p:cNvSpPr/>
            <p:nvPr/>
          </p:nvSpPr>
          <p:spPr>
            <a:xfrm flipH="1" flipV="1">
              <a:off x="22380017" y="5009905"/>
              <a:ext cx="143504" cy="1021185"/>
            </a:xfrm>
            <a:prstGeom prst="line">
              <a:avLst/>
            </a:prstGeom>
            <a:noFill/>
            <a:ln w="101600" cap="flat">
              <a:solidFill>
                <a:srgbClr val="92929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ヒラギノ角ゴ Pro W3"/>
                </a:defRPr>
              </a:pPr>
              <a:endParaRPr/>
            </a:p>
          </p:txBody>
        </p:sp>
        <p:sp>
          <p:nvSpPr>
            <p:cNvPr id="944" name="Line"/>
            <p:cNvSpPr/>
            <p:nvPr/>
          </p:nvSpPr>
          <p:spPr>
            <a:xfrm flipV="1">
              <a:off x="21050433" y="5012402"/>
              <a:ext cx="594225" cy="994214"/>
            </a:xfrm>
            <a:prstGeom prst="line">
              <a:avLst/>
            </a:prstGeom>
            <a:noFill/>
            <a:ln w="101600" cap="flat">
              <a:solidFill>
                <a:srgbClr val="8EFA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ヒラギノ角ゴ Pro W3"/>
                </a:defRPr>
              </a:pPr>
              <a:endParaRPr/>
            </a:p>
          </p:txBody>
        </p:sp>
        <p:sp>
          <p:nvSpPr>
            <p:cNvPr id="945" name="Line"/>
            <p:cNvSpPr/>
            <p:nvPr/>
          </p:nvSpPr>
          <p:spPr>
            <a:xfrm flipV="1">
              <a:off x="11057098" y="5099535"/>
              <a:ext cx="1" cy="1786530"/>
            </a:xfrm>
            <a:prstGeom prst="line">
              <a:avLst/>
            </a:prstGeom>
            <a:noFill/>
            <a:ln w="101600" cap="flat">
              <a:solidFill>
                <a:srgbClr val="8EFA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ヒラギノ角ゴ Pro W3"/>
                </a:defRPr>
              </a:pPr>
              <a:endParaRPr/>
            </a:p>
          </p:txBody>
        </p:sp>
        <p:sp>
          <p:nvSpPr>
            <p:cNvPr id="946" name="Rectangle"/>
            <p:cNvSpPr/>
            <p:nvPr/>
          </p:nvSpPr>
          <p:spPr>
            <a:xfrm>
              <a:off x="17164121" y="56763"/>
              <a:ext cx="772502" cy="4235567"/>
            </a:xfrm>
            <a:prstGeom prst="rect">
              <a:avLst/>
            </a:prstGeom>
            <a:solidFill>
              <a:srgbClr val="FFFFFF">
                <a:alpha val="9104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ヒラギノ角ゴ Pro W3"/>
                </a:defRPr>
              </a:pPr>
              <a:endParaRPr/>
            </a:p>
          </p:txBody>
        </p:sp>
        <p:sp>
          <p:nvSpPr>
            <p:cNvPr id="947" name="TCR-3 ozone at 500 hPa:…"/>
            <p:cNvSpPr txBox="1"/>
            <p:nvPr/>
          </p:nvSpPr>
          <p:spPr>
            <a:xfrm>
              <a:off x="0" y="1810760"/>
              <a:ext cx="6037825" cy="1591172"/>
            </a:xfrm>
            <a:prstGeom prst="rect">
              <a:avLst/>
            </a:prstGeom>
            <a:solidFill>
              <a:schemeClr val="accent1">
                <a:hueOff val="47394"/>
                <a:satOff val="-25753"/>
                <a:lumOff val="-7544"/>
              </a:schemeClr>
            </a:solidFill>
            <a:ln w="12700" cap="flat">
              <a:noFill/>
              <a:miter lim="400000"/>
            </a:ln>
            <a:effectLst>
              <a:outerShdw blurRad="50800" dist="63500" dir="27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52400" tIns="152400" rIns="152400" bIns="152400" numCol="1" anchor="t">
              <a:spAutoFit/>
            </a:bodyPr>
            <a:lstStyle/>
            <a:p>
              <a:pPr algn="ctr" defTabSz="913440">
                <a:spcBef>
                  <a:spcPts val="300"/>
                </a:spcBef>
                <a:defRPr sz="4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TCR-3 ozone at 500 hPa: </a:t>
              </a:r>
            </a:p>
            <a:p>
              <a:pPr algn="ctr" defTabSz="913440">
                <a:spcBef>
                  <a:spcPts val="300"/>
                </a:spcBef>
                <a:defRPr sz="4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anomaly from 2019</a:t>
              </a:r>
            </a:p>
          </p:txBody>
        </p:sp>
        <p:sp>
          <p:nvSpPr>
            <p:cNvPr id="948" name="COVID"/>
            <p:cNvSpPr txBox="1"/>
            <p:nvPr/>
          </p:nvSpPr>
          <p:spPr>
            <a:xfrm rot="16200000">
              <a:off x="11404412" y="5909113"/>
              <a:ext cx="1159087" cy="550913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70000"/>
                </a:lnSpc>
                <a:defRPr sz="30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COVID</a:t>
              </a:r>
            </a:p>
          </p:txBody>
        </p:sp>
        <p:sp>
          <p:nvSpPr>
            <p:cNvPr id="949" name="Updated from Miyazaki et al. 2021 (Sci Adv)"/>
            <p:cNvSpPr txBox="1"/>
            <p:nvPr/>
          </p:nvSpPr>
          <p:spPr>
            <a:xfrm>
              <a:off x="550761" y="4215258"/>
              <a:ext cx="4446801" cy="1142207"/>
            </a:xfrm>
            <a:prstGeom prst="rect">
              <a:avLst/>
            </a:prstGeom>
            <a:solidFill>
              <a:srgbClr val="FFFDE5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14300" tIns="114300" rIns="114300" bIns="114300" numCol="1" anchor="t">
              <a:spAutoFit/>
            </a:bodyPr>
            <a:lstStyle>
              <a:lvl1pPr marL="81280" marR="81280" algn="ctr" defTabSz="1821656">
                <a:defRPr sz="32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Updated from Miyazaki et al. 2021 (Sci Adv)</a:t>
              </a:r>
            </a:p>
          </p:txBody>
        </p:sp>
      </p:grpSp>
      <p:pic>
        <p:nvPicPr>
          <p:cNvPr id="951" name="Fig_ozonesonde_harm_robust.png" descr="Fig_ozonesonde_harm_robust.png"/>
          <p:cNvPicPr>
            <a:picLocks noChangeAspect="1"/>
          </p:cNvPicPr>
          <p:nvPr/>
        </p:nvPicPr>
        <p:blipFill>
          <a:blip r:embed="rId6"/>
          <a:srcRect t="19091" b="55065"/>
          <a:stretch>
            <a:fillRect/>
          </a:stretch>
        </p:blipFill>
        <p:spPr>
          <a:xfrm>
            <a:off x="0" y="1996873"/>
            <a:ext cx="24384001" cy="3438199"/>
          </a:xfrm>
          <a:prstGeom prst="rect">
            <a:avLst/>
          </a:prstGeom>
          <a:ln w="12700">
            <a:miter lim="400000"/>
          </a:ln>
        </p:spPr>
      </p:pic>
      <p:sp>
        <p:nvSpPr>
          <p:cNvPr id="952" name="Impact of COVID lockdown and recovery"/>
          <p:cNvSpPr txBox="1"/>
          <p:nvPr/>
        </p:nvSpPr>
        <p:spPr>
          <a:xfrm>
            <a:off x="59573" y="504991"/>
            <a:ext cx="14565317" cy="889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tabLst>
                <a:tab pos="22047200" algn="r"/>
              </a:tabLst>
              <a:defRPr sz="5600" b="1">
                <a:solidFill>
                  <a:srgbClr val="A8581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Impact of COVID lockdown and recovery</a:t>
            </a:r>
          </a:p>
        </p:txBody>
      </p:sp>
      <p:sp>
        <p:nvSpPr>
          <p:cNvPr id="953" name="2020-2019"/>
          <p:cNvSpPr txBox="1"/>
          <p:nvPr/>
        </p:nvSpPr>
        <p:spPr>
          <a:xfrm>
            <a:off x="1408502" y="1606843"/>
            <a:ext cx="3099477" cy="7965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7000" tIns="127000" rIns="127000" bIns="127000">
            <a:spAutoFit/>
          </a:bodyPr>
          <a:lstStyle/>
          <a:p>
            <a:pPr algn="ctr" defTabSz="1828800">
              <a:lnSpc>
                <a:spcPct val="120000"/>
              </a:lnSpc>
              <a:spcBef>
                <a:spcPts val="1500"/>
              </a:spcBef>
              <a:defRPr sz="3900" b="1">
                <a:latin typeface="Arial"/>
                <a:ea typeface="Arial"/>
                <a:cs typeface="Arial"/>
                <a:sym typeface="Arial"/>
              </a:defRPr>
            </a:pPr>
            <a:r>
              <a:t>2020-</a:t>
            </a:r>
            <a:r>
              <a:rPr>
                <a:solidFill>
                  <a:srgbClr val="929292"/>
                </a:solidFill>
              </a:rPr>
              <a:t>2019</a:t>
            </a:r>
          </a:p>
        </p:txBody>
      </p:sp>
      <p:sp>
        <p:nvSpPr>
          <p:cNvPr id="954" name="2021-2019"/>
          <p:cNvSpPr txBox="1"/>
          <p:nvPr/>
        </p:nvSpPr>
        <p:spPr>
          <a:xfrm>
            <a:off x="7631502" y="1606843"/>
            <a:ext cx="3099477" cy="7965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7000" tIns="127000" rIns="127000" bIns="127000">
            <a:spAutoFit/>
          </a:bodyPr>
          <a:lstStyle/>
          <a:p>
            <a:pPr algn="ctr" defTabSz="1828800">
              <a:lnSpc>
                <a:spcPct val="120000"/>
              </a:lnSpc>
              <a:spcBef>
                <a:spcPts val="1500"/>
              </a:spcBef>
              <a:defRPr sz="3900" b="1">
                <a:latin typeface="Arial"/>
                <a:ea typeface="Arial"/>
                <a:cs typeface="Arial"/>
                <a:sym typeface="Arial"/>
              </a:defRPr>
            </a:pPr>
            <a:r>
              <a:t>2021-</a:t>
            </a:r>
            <a:r>
              <a:rPr>
                <a:solidFill>
                  <a:srgbClr val="929292"/>
                </a:solidFill>
              </a:rPr>
              <a:t>2019</a:t>
            </a:r>
          </a:p>
        </p:txBody>
      </p:sp>
      <p:sp>
        <p:nvSpPr>
          <p:cNvPr id="955" name="Ozonesonde TOC in May-Jun"/>
          <p:cNvSpPr txBox="1"/>
          <p:nvPr/>
        </p:nvSpPr>
        <p:spPr>
          <a:xfrm>
            <a:off x="14342850" y="499867"/>
            <a:ext cx="9140793" cy="899766"/>
          </a:xfrm>
          <a:prstGeom prst="rect">
            <a:avLst/>
          </a:prstGeom>
          <a:solidFill>
            <a:schemeClr val="accent1">
              <a:hueOff val="47394"/>
              <a:satOff val="-25753"/>
              <a:lumOff val="-7544"/>
            </a:schemeClr>
          </a:solidFill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52400" tIns="152400" rIns="152400" bIns="152400">
            <a:spAutoFit/>
          </a:bodyPr>
          <a:lstStyle>
            <a:lvl1pPr algn="ctr" defTabSz="913440">
              <a:spcBef>
                <a:spcPts val="300"/>
              </a:spcBef>
              <a:defRPr sz="4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Ozonesonde TOC in May-Jun</a:t>
            </a:r>
          </a:p>
        </p:txBody>
      </p:sp>
      <p:sp>
        <p:nvSpPr>
          <p:cNvPr id="956" name="2022-2019"/>
          <p:cNvSpPr txBox="1"/>
          <p:nvPr/>
        </p:nvSpPr>
        <p:spPr>
          <a:xfrm>
            <a:off x="13854503" y="1606843"/>
            <a:ext cx="3099477" cy="7965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7000" tIns="127000" rIns="127000" bIns="127000">
            <a:spAutoFit/>
          </a:bodyPr>
          <a:lstStyle/>
          <a:p>
            <a:pPr algn="ctr" defTabSz="1828800">
              <a:lnSpc>
                <a:spcPct val="120000"/>
              </a:lnSpc>
              <a:spcBef>
                <a:spcPts val="1500"/>
              </a:spcBef>
              <a:defRPr sz="3900" b="1">
                <a:latin typeface="Arial"/>
                <a:ea typeface="Arial"/>
                <a:cs typeface="Arial"/>
                <a:sym typeface="Arial"/>
              </a:defRPr>
            </a:pPr>
            <a:r>
              <a:t>2022-</a:t>
            </a:r>
            <a:r>
              <a:rPr>
                <a:solidFill>
                  <a:srgbClr val="929292"/>
                </a:solidFill>
              </a:rPr>
              <a:t>2019</a:t>
            </a:r>
          </a:p>
        </p:txBody>
      </p:sp>
      <p:sp>
        <p:nvSpPr>
          <p:cNvPr id="957" name="2023-2019"/>
          <p:cNvSpPr txBox="1"/>
          <p:nvPr/>
        </p:nvSpPr>
        <p:spPr>
          <a:xfrm>
            <a:off x="20090203" y="1606843"/>
            <a:ext cx="3099477" cy="7965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7000" tIns="127000" rIns="127000" bIns="127000">
            <a:spAutoFit/>
          </a:bodyPr>
          <a:lstStyle/>
          <a:p>
            <a:pPr algn="ctr" defTabSz="1828800">
              <a:lnSpc>
                <a:spcPct val="120000"/>
              </a:lnSpc>
              <a:spcBef>
                <a:spcPts val="1500"/>
              </a:spcBef>
              <a:defRPr sz="3900" b="1">
                <a:latin typeface="Arial"/>
                <a:ea typeface="Arial"/>
                <a:cs typeface="Arial"/>
                <a:sym typeface="Arial"/>
              </a:defRPr>
            </a:pPr>
            <a:r>
              <a:t>2023-</a:t>
            </a:r>
            <a:r>
              <a:rPr>
                <a:solidFill>
                  <a:srgbClr val="929292"/>
                </a:solidFill>
              </a:rPr>
              <a:t>2019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0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1" name="emi_svoc_map_2023-2019.png" descr="emi_svoc_map_2023-2019.png"/>
          <p:cNvPicPr>
            <a:picLocks noChangeAspect="1"/>
          </p:cNvPicPr>
          <p:nvPr/>
        </p:nvPicPr>
        <p:blipFill>
          <a:blip r:embed="rId3"/>
          <a:srcRect b="4325"/>
          <a:stretch>
            <a:fillRect/>
          </a:stretch>
        </p:blipFill>
        <p:spPr>
          <a:xfrm>
            <a:off x="17681523" y="8804546"/>
            <a:ext cx="6604001" cy="4880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962" name="emi_svoc_map_2022-2019.png" descr="emi_svoc_map_2022-2019.png"/>
          <p:cNvPicPr>
            <a:picLocks noChangeAspect="1"/>
          </p:cNvPicPr>
          <p:nvPr/>
        </p:nvPicPr>
        <p:blipFill>
          <a:blip r:embed="rId4"/>
          <a:srcRect b="11405"/>
          <a:stretch>
            <a:fillRect/>
          </a:stretch>
        </p:blipFill>
        <p:spPr>
          <a:xfrm>
            <a:off x="17681523" y="6330090"/>
            <a:ext cx="6604001" cy="4519715"/>
          </a:xfrm>
          <a:prstGeom prst="rect">
            <a:avLst/>
          </a:prstGeom>
          <a:ln w="12700">
            <a:miter lim="400000"/>
          </a:ln>
        </p:spPr>
      </p:pic>
      <p:pic>
        <p:nvPicPr>
          <p:cNvPr id="963" name="emi_svoc_map_2021-2019.png" descr="emi_svoc_map_2021-2019.png"/>
          <p:cNvPicPr>
            <a:picLocks noChangeAspect="1"/>
          </p:cNvPicPr>
          <p:nvPr/>
        </p:nvPicPr>
        <p:blipFill>
          <a:blip r:embed="rId5"/>
          <a:srcRect b="11503"/>
          <a:stretch>
            <a:fillRect/>
          </a:stretch>
        </p:blipFill>
        <p:spPr>
          <a:xfrm>
            <a:off x="17681523" y="3801510"/>
            <a:ext cx="6604001" cy="4514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964" name="emi_svoc_map_2020-2019.png" descr="emi_svoc_map_2020-2019.png"/>
          <p:cNvPicPr>
            <a:picLocks noChangeAspect="1"/>
          </p:cNvPicPr>
          <p:nvPr/>
        </p:nvPicPr>
        <p:blipFill>
          <a:blip r:embed="rId6"/>
          <a:srcRect b="11442"/>
          <a:stretch>
            <a:fillRect/>
          </a:stretch>
        </p:blipFill>
        <p:spPr>
          <a:xfrm>
            <a:off x="17681523" y="1307206"/>
            <a:ext cx="6604001" cy="4517865"/>
          </a:xfrm>
          <a:prstGeom prst="rect">
            <a:avLst/>
          </a:prstGeom>
          <a:ln w="12700">
            <a:miter lim="400000"/>
          </a:ln>
        </p:spPr>
      </p:pic>
      <p:sp>
        <p:nvSpPr>
          <p:cNvPr id="965" name="2019"/>
          <p:cNvSpPr txBox="1"/>
          <p:nvPr/>
        </p:nvSpPr>
        <p:spPr>
          <a:xfrm>
            <a:off x="1992702" y="819443"/>
            <a:ext cx="2283906" cy="946920"/>
          </a:xfrm>
          <a:prstGeom prst="rect">
            <a:avLst/>
          </a:prstGeom>
          <a:solidFill>
            <a:schemeClr val="accent1">
              <a:hueOff val="47394"/>
              <a:satOff val="-25753"/>
              <a:lumOff val="-754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65100" tIns="165100" rIns="165100" bIns="165100">
            <a:spAutoFit/>
          </a:bodyPr>
          <a:lstStyle>
            <a:lvl1pPr algn="ctr" defTabSz="1828800">
              <a:lnSpc>
                <a:spcPct val="120000"/>
              </a:lnSpc>
              <a:spcBef>
                <a:spcPts val="1500"/>
              </a:spcBef>
              <a:defRPr sz="4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2019</a:t>
            </a:r>
          </a:p>
        </p:txBody>
      </p:sp>
      <p:sp>
        <p:nvSpPr>
          <p:cNvPr id="966" name="TextBox 14"/>
          <p:cNvSpPr txBox="1"/>
          <p:nvPr/>
        </p:nvSpPr>
        <p:spPr>
          <a:xfrm>
            <a:off x="7811899" y="-716619"/>
            <a:ext cx="2982665" cy="6407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defRPr sz="3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2021</a:t>
            </a:r>
          </a:p>
        </p:txBody>
      </p:sp>
      <p:sp>
        <p:nvSpPr>
          <p:cNvPr id="967" name="TextBox 14"/>
          <p:cNvSpPr txBox="1"/>
          <p:nvPr/>
        </p:nvSpPr>
        <p:spPr>
          <a:xfrm>
            <a:off x="10619485" y="-716619"/>
            <a:ext cx="2982666" cy="6407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defRPr sz="3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2022</a:t>
            </a:r>
          </a:p>
        </p:txBody>
      </p:sp>
      <p:sp>
        <p:nvSpPr>
          <p:cNvPr id="968" name="TextBox 14"/>
          <p:cNvSpPr txBox="1"/>
          <p:nvPr/>
        </p:nvSpPr>
        <p:spPr>
          <a:xfrm>
            <a:off x="17681523" y="-716619"/>
            <a:ext cx="2982666" cy="6407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defRPr sz="3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2023</a:t>
            </a:r>
          </a:p>
        </p:txBody>
      </p:sp>
      <p:pic>
        <p:nvPicPr>
          <p:cNvPr id="969" name="emi_svoc_map_2019.png" descr="emi_svoc_map_2019.png"/>
          <p:cNvPicPr>
            <a:picLocks noChangeAspect="1"/>
          </p:cNvPicPr>
          <p:nvPr/>
        </p:nvPicPr>
        <p:blipFill>
          <a:blip r:embed="rId7"/>
          <a:srcRect b="11586"/>
          <a:stretch>
            <a:fillRect/>
          </a:stretch>
        </p:blipFill>
        <p:spPr>
          <a:xfrm>
            <a:off x="17681523" y="-1159059"/>
            <a:ext cx="6604001" cy="4510486"/>
          </a:xfrm>
          <a:prstGeom prst="rect">
            <a:avLst/>
          </a:prstGeom>
          <a:ln w="12700">
            <a:miter lim="400000"/>
          </a:ln>
        </p:spPr>
      </p:pic>
      <p:sp>
        <p:nvSpPr>
          <p:cNvPr id="970" name="TextBox 14"/>
          <p:cNvSpPr txBox="1"/>
          <p:nvPr/>
        </p:nvSpPr>
        <p:spPr>
          <a:xfrm>
            <a:off x="22804733" y="3937689"/>
            <a:ext cx="622351" cy="1135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defRPr sz="57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☀️</a:t>
            </a:r>
          </a:p>
        </p:txBody>
      </p:sp>
      <p:sp>
        <p:nvSpPr>
          <p:cNvPr id="971" name="TextBox 14"/>
          <p:cNvSpPr txBox="1"/>
          <p:nvPr/>
        </p:nvSpPr>
        <p:spPr>
          <a:xfrm>
            <a:off x="18998410" y="4521901"/>
            <a:ext cx="622351" cy="881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defRPr sz="4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☀️</a:t>
            </a:r>
          </a:p>
        </p:txBody>
      </p:sp>
      <p:sp>
        <p:nvSpPr>
          <p:cNvPr id="972" name="TextBox 14"/>
          <p:cNvSpPr txBox="1"/>
          <p:nvPr/>
        </p:nvSpPr>
        <p:spPr>
          <a:xfrm>
            <a:off x="22830133" y="11602547"/>
            <a:ext cx="622351" cy="94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defRPr sz="4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☀️</a:t>
            </a:r>
          </a:p>
        </p:txBody>
      </p:sp>
      <p:sp>
        <p:nvSpPr>
          <p:cNvPr id="973" name="2020-2019"/>
          <p:cNvSpPr txBox="1"/>
          <p:nvPr/>
        </p:nvSpPr>
        <p:spPr>
          <a:xfrm>
            <a:off x="911581" y="3391193"/>
            <a:ext cx="3365027" cy="946920"/>
          </a:xfrm>
          <a:prstGeom prst="rect">
            <a:avLst/>
          </a:prstGeom>
          <a:solidFill>
            <a:schemeClr val="accent1">
              <a:hueOff val="273561"/>
              <a:satOff val="2937"/>
              <a:lumOff val="-2223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65100" tIns="165100" rIns="165100" bIns="165100">
            <a:spAutoFit/>
          </a:bodyPr>
          <a:lstStyle/>
          <a:p>
            <a:pPr algn="ctr" defTabSz="1828800">
              <a:lnSpc>
                <a:spcPct val="120000"/>
              </a:lnSpc>
              <a:spcBef>
                <a:spcPts val="1500"/>
              </a:spcBef>
              <a:defRPr sz="4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2020-</a:t>
            </a:r>
            <a:r>
              <a:rPr>
                <a:solidFill>
                  <a:schemeClr val="accent1">
                    <a:satOff val="-3355"/>
                    <a:lumOff val="26614"/>
                  </a:schemeClr>
                </a:solidFill>
              </a:rPr>
              <a:t>2019</a:t>
            </a:r>
          </a:p>
        </p:txBody>
      </p:sp>
      <p:sp>
        <p:nvSpPr>
          <p:cNvPr id="974" name="2021-2019"/>
          <p:cNvSpPr txBox="1"/>
          <p:nvPr/>
        </p:nvSpPr>
        <p:spPr>
          <a:xfrm>
            <a:off x="911581" y="5861343"/>
            <a:ext cx="3365027" cy="946920"/>
          </a:xfrm>
          <a:prstGeom prst="rect">
            <a:avLst/>
          </a:prstGeom>
          <a:solidFill>
            <a:schemeClr val="accent1">
              <a:hueOff val="273561"/>
              <a:satOff val="2937"/>
              <a:lumOff val="-2223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65100" tIns="165100" rIns="165100" bIns="165100">
            <a:spAutoFit/>
          </a:bodyPr>
          <a:lstStyle/>
          <a:p>
            <a:pPr algn="ctr" defTabSz="1828800">
              <a:lnSpc>
                <a:spcPct val="120000"/>
              </a:lnSpc>
              <a:spcBef>
                <a:spcPts val="1500"/>
              </a:spcBef>
              <a:defRPr sz="4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2021-</a:t>
            </a:r>
            <a:r>
              <a:rPr>
                <a:solidFill>
                  <a:schemeClr val="accent1">
                    <a:satOff val="-3355"/>
                    <a:lumOff val="26614"/>
                  </a:schemeClr>
                </a:solidFill>
              </a:rPr>
              <a:t>2019</a:t>
            </a:r>
          </a:p>
        </p:txBody>
      </p:sp>
      <p:sp>
        <p:nvSpPr>
          <p:cNvPr id="975" name="2022-2019"/>
          <p:cNvSpPr txBox="1"/>
          <p:nvPr/>
        </p:nvSpPr>
        <p:spPr>
          <a:xfrm>
            <a:off x="911581" y="8280693"/>
            <a:ext cx="3365027" cy="946920"/>
          </a:xfrm>
          <a:prstGeom prst="rect">
            <a:avLst/>
          </a:prstGeom>
          <a:solidFill>
            <a:schemeClr val="accent1">
              <a:hueOff val="273561"/>
              <a:satOff val="2937"/>
              <a:lumOff val="-2223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65100" tIns="165100" rIns="165100" bIns="165100">
            <a:spAutoFit/>
          </a:bodyPr>
          <a:lstStyle/>
          <a:p>
            <a:pPr algn="ctr" defTabSz="1828800">
              <a:lnSpc>
                <a:spcPct val="120000"/>
              </a:lnSpc>
              <a:spcBef>
                <a:spcPts val="1500"/>
              </a:spcBef>
              <a:defRPr sz="4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2022-</a:t>
            </a:r>
            <a:r>
              <a:rPr>
                <a:solidFill>
                  <a:schemeClr val="accent1">
                    <a:satOff val="-3355"/>
                    <a:lumOff val="26614"/>
                  </a:schemeClr>
                </a:solidFill>
              </a:rPr>
              <a:t>2019</a:t>
            </a:r>
          </a:p>
        </p:txBody>
      </p:sp>
      <p:sp>
        <p:nvSpPr>
          <p:cNvPr id="976" name="2023-2019"/>
          <p:cNvSpPr txBox="1"/>
          <p:nvPr/>
        </p:nvSpPr>
        <p:spPr>
          <a:xfrm>
            <a:off x="911581" y="10725443"/>
            <a:ext cx="3365027" cy="946920"/>
          </a:xfrm>
          <a:prstGeom prst="rect">
            <a:avLst/>
          </a:prstGeom>
          <a:solidFill>
            <a:schemeClr val="accent1">
              <a:hueOff val="273561"/>
              <a:satOff val="2937"/>
              <a:lumOff val="-2223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65100" tIns="165100" rIns="165100" bIns="165100">
            <a:spAutoFit/>
          </a:bodyPr>
          <a:lstStyle/>
          <a:p>
            <a:pPr algn="ctr" defTabSz="1828800">
              <a:lnSpc>
                <a:spcPct val="120000"/>
              </a:lnSpc>
              <a:spcBef>
                <a:spcPts val="1500"/>
              </a:spcBef>
              <a:defRPr sz="4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2023-</a:t>
            </a:r>
            <a:r>
              <a:rPr>
                <a:solidFill>
                  <a:schemeClr val="accent1">
                    <a:satOff val="-3355"/>
                    <a:lumOff val="26614"/>
                  </a:schemeClr>
                </a:solidFill>
              </a:rPr>
              <a:t>2019</a:t>
            </a:r>
          </a:p>
        </p:txBody>
      </p:sp>
      <p:pic>
        <p:nvPicPr>
          <p:cNvPr id="977" name="emi_sco_map_2023-2019.png" descr="emi_sco_map_2023-201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7317" y="8804546"/>
            <a:ext cx="6604001" cy="5101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8" name="emi_sco_map_2022-2019.png" descr="emi_sco_map_2022-2019.png"/>
          <p:cNvPicPr>
            <a:picLocks noChangeAspect="1"/>
          </p:cNvPicPr>
          <p:nvPr/>
        </p:nvPicPr>
        <p:blipFill>
          <a:blip r:embed="rId9"/>
          <a:srcRect b="11841"/>
          <a:stretch>
            <a:fillRect/>
          </a:stretch>
        </p:blipFill>
        <p:spPr>
          <a:xfrm>
            <a:off x="11137317" y="6330090"/>
            <a:ext cx="6604001" cy="4497497"/>
          </a:xfrm>
          <a:prstGeom prst="rect">
            <a:avLst/>
          </a:prstGeom>
          <a:ln w="12700">
            <a:miter lim="400000"/>
          </a:ln>
        </p:spPr>
      </p:pic>
      <p:pic>
        <p:nvPicPr>
          <p:cNvPr id="979" name="emi_sco_map_2021-2019.png" descr="emi_sco_map_2021-2019.png"/>
          <p:cNvPicPr>
            <a:picLocks noChangeAspect="1"/>
          </p:cNvPicPr>
          <p:nvPr/>
        </p:nvPicPr>
        <p:blipFill>
          <a:blip r:embed="rId10"/>
          <a:srcRect b="10183"/>
          <a:stretch>
            <a:fillRect/>
          </a:stretch>
        </p:blipFill>
        <p:spPr>
          <a:xfrm>
            <a:off x="11137317" y="3801510"/>
            <a:ext cx="6604001" cy="4582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980" name="emi_sco_map_2020-2019.png" descr="emi_sco_map_2020-2019.png"/>
          <p:cNvPicPr>
            <a:picLocks noChangeAspect="1"/>
          </p:cNvPicPr>
          <p:nvPr/>
        </p:nvPicPr>
        <p:blipFill>
          <a:blip r:embed="rId11"/>
          <a:srcRect b="11008"/>
          <a:stretch>
            <a:fillRect/>
          </a:stretch>
        </p:blipFill>
        <p:spPr>
          <a:xfrm>
            <a:off x="11137317" y="1307206"/>
            <a:ext cx="6604001" cy="4539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981" name="emi_snox_map_2019.png" descr="emi_snox_map_2019.png"/>
          <p:cNvPicPr>
            <a:picLocks noChangeAspect="1"/>
          </p:cNvPicPr>
          <p:nvPr/>
        </p:nvPicPr>
        <p:blipFill>
          <a:blip r:embed="rId12"/>
          <a:srcRect b="11640"/>
          <a:stretch>
            <a:fillRect/>
          </a:stretch>
        </p:blipFill>
        <p:spPr>
          <a:xfrm>
            <a:off x="11137317" y="-1159059"/>
            <a:ext cx="6604001" cy="4507726"/>
          </a:xfrm>
          <a:prstGeom prst="rect">
            <a:avLst/>
          </a:prstGeom>
          <a:ln w="12700">
            <a:miter lim="400000"/>
          </a:ln>
        </p:spPr>
      </p:pic>
      <p:sp>
        <p:nvSpPr>
          <p:cNvPr id="982" name="TextBox 14"/>
          <p:cNvSpPr txBox="1"/>
          <p:nvPr/>
        </p:nvSpPr>
        <p:spPr>
          <a:xfrm>
            <a:off x="16651098" y="2712140"/>
            <a:ext cx="622351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defRPr sz="4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🔥</a:t>
            </a:r>
          </a:p>
        </p:txBody>
      </p:sp>
      <p:sp>
        <p:nvSpPr>
          <p:cNvPr id="983" name="TextBox 14"/>
          <p:cNvSpPr txBox="1"/>
          <p:nvPr/>
        </p:nvSpPr>
        <p:spPr>
          <a:xfrm>
            <a:off x="12561698" y="10332139"/>
            <a:ext cx="622351" cy="1148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defRPr sz="5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🔥</a:t>
            </a:r>
          </a:p>
        </p:txBody>
      </p:sp>
      <p:sp>
        <p:nvSpPr>
          <p:cNvPr id="984" name="TextBox 14"/>
          <p:cNvSpPr txBox="1"/>
          <p:nvPr/>
        </p:nvSpPr>
        <p:spPr>
          <a:xfrm>
            <a:off x="12079098" y="4020239"/>
            <a:ext cx="622351" cy="817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defRPr sz="3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🔥</a:t>
            </a:r>
          </a:p>
        </p:txBody>
      </p:sp>
      <p:sp>
        <p:nvSpPr>
          <p:cNvPr id="985" name="TextBox 14"/>
          <p:cNvSpPr txBox="1"/>
          <p:nvPr/>
        </p:nvSpPr>
        <p:spPr>
          <a:xfrm>
            <a:off x="12627706" y="51246"/>
            <a:ext cx="3683944" cy="755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defRPr sz="45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CO emissions</a:t>
            </a:r>
          </a:p>
        </p:txBody>
      </p:sp>
      <p:pic>
        <p:nvPicPr>
          <p:cNvPr id="986" name="emi_snox_map_2023-2019.png" descr="emi_snox_map_2023-2019.png"/>
          <p:cNvPicPr>
            <a:picLocks noChangeAspect="1"/>
          </p:cNvPicPr>
          <p:nvPr/>
        </p:nvPicPr>
        <p:blipFill>
          <a:blip r:embed="rId13"/>
          <a:srcRect b="4295"/>
          <a:stretch>
            <a:fillRect/>
          </a:stretch>
        </p:blipFill>
        <p:spPr>
          <a:xfrm>
            <a:off x="4523485" y="8804546"/>
            <a:ext cx="6604001" cy="4882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987" name="emi_snox_map_2022-2019.png" descr="emi_snox_map_2022-2019.png"/>
          <p:cNvPicPr>
            <a:picLocks noChangeAspect="1"/>
          </p:cNvPicPr>
          <p:nvPr/>
        </p:nvPicPr>
        <p:blipFill>
          <a:blip r:embed="rId14"/>
          <a:srcRect b="11441"/>
          <a:stretch>
            <a:fillRect/>
          </a:stretch>
        </p:blipFill>
        <p:spPr>
          <a:xfrm>
            <a:off x="4523485" y="6330090"/>
            <a:ext cx="6604001" cy="4517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988" name="emi_snox_map_2021-2019.png" descr="emi_snox_map_2021-2019.png"/>
          <p:cNvPicPr>
            <a:picLocks noChangeAspect="1"/>
          </p:cNvPicPr>
          <p:nvPr/>
        </p:nvPicPr>
        <p:blipFill>
          <a:blip r:embed="rId15"/>
          <a:srcRect b="11702"/>
          <a:stretch>
            <a:fillRect/>
          </a:stretch>
        </p:blipFill>
        <p:spPr>
          <a:xfrm>
            <a:off x="4523485" y="3801510"/>
            <a:ext cx="6604001" cy="4504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989" name="emi_snox_map_2020-2019.png" descr="emi_snox_map_2020-2019.png"/>
          <p:cNvPicPr>
            <a:picLocks noChangeAspect="1"/>
          </p:cNvPicPr>
          <p:nvPr/>
        </p:nvPicPr>
        <p:blipFill>
          <a:blip r:embed="rId16"/>
          <a:srcRect b="11689"/>
          <a:stretch>
            <a:fillRect/>
          </a:stretch>
        </p:blipFill>
        <p:spPr>
          <a:xfrm>
            <a:off x="4523485" y="1307206"/>
            <a:ext cx="6604001" cy="4505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990" name="emi_snox_map_2019.png" descr="emi_snox_map_2019.png"/>
          <p:cNvPicPr>
            <a:picLocks noChangeAspect="1"/>
          </p:cNvPicPr>
          <p:nvPr/>
        </p:nvPicPr>
        <p:blipFill>
          <a:blip r:embed="rId12"/>
          <a:srcRect b="11953"/>
          <a:stretch>
            <a:fillRect/>
          </a:stretch>
        </p:blipFill>
        <p:spPr>
          <a:xfrm>
            <a:off x="4523485" y="-1159059"/>
            <a:ext cx="6604001" cy="4491751"/>
          </a:xfrm>
          <a:prstGeom prst="rect">
            <a:avLst/>
          </a:prstGeom>
          <a:ln w="12700">
            <a:miter lim="400000"/>
          </a:ln>
        </p:spPr>
      </p:pic>
      <p:sp>
        <p:nvSpPr>
          <p:cNvPr id="991" name="TextBox 14"/>
          <p:cNvSpPr txBox="1"/>
          <p:nvPr/>
        </p:nvSpPr>
        <p:spPr>
          <a:xfrm>
            <a:off x="5896706" y="51246"/>
            <a:ext cx="3683944" cy="755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defRPr sz="45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NOx emissions</a:t>
            </a:r>
          </a:p>
        </p:txBody>
      </p:sp>
      <p:sp>
        <p:nvSpPr>
          <p:cNvPr id="992" name="TextBox 14"/>
          <p:cNvSpPr txBox="1"/>
          <p:nvPr/>
        </p:nvSpPr>
        <p:spPr>
          <a:xfrm>
            <a:off x="18474965" y="51246"/>
            <a:ext cx="4821685" cy="755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defRPr sz="45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Isoprene emissions</a:t>
            </a:r>
          </a:p>
        </p:txBody>
      </p:sp>
      <p:sp>
        <p:nvSpPr>
          <p:cNvPr id="993" name="NOx, CO, VOC, SO2…"/>
          <p:cNvSpPr txBox="1"/>
          <p:nvPr/>
        </p:nvSpPr>
        <p:spPr>
          <a:xfrm>
            <a:off x="846942" y="12640454"/>
            <a:ext cx="3443505" cy="1024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lnSpc>
                <a:spcPct val="90000"/>
              </a:lnSpc>
              <a:defRPr sz="3300" b="1">
                <a:solidFill>
                  <a:srgbClr val="FF26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NOx, CO, VOC, SO2</a:t>
            </a:r>
          </a:p>
          <a:p>
            <a:pPr algn="ctr">
              <a:lnSpc>
                <a:spcPct val="90000"/>
              </a:lnSpc>
              <a:defRPr sz="3300" b="1">
                <a:solidFill>
                  <a:srgbClr val="FF26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→ O3, OH, PM</a:t>
            </a:r>
          </a:p>
        </p:txBody>
      </p:sp>
      <p:sp>
        <p:nvSpPr>
          <p:cNvPr id="994" name="Attribution"/>
          <p:cNvSpPr txBox="1"/>
          <p:nvPr/>
        </p:nvSpPr>
        <p:spPr>
          <a:xfrm>
            <a:off x="1635388" y="12099723"/>
            <a:ext cx="1837024" cy="50609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>
              <a:lnSpc>
                <a:spcPct val="90000"/>
              </a:lnSpc>
              <a:defRPr sz="29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Attribution</a:t>
            </a:r>
          </a:p>
        </p:txBody>
      </p:sp>
      <p:sp>
        <p:nvSpPr>
          <p:cNvPr id="995" name="➘"/>
          <p:cNvSpPr txBox="1"/>
          <p:nvPr/>
        </p:nvSpPr>
        <p:spPr>
          <a:xfrm>
            <a:off x="9671662" y="4026985"/>
            <a:ext cx="972593" cy="1222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8600"/>
            </a:lvl1pPr>
          </a:lstStyle>
          <a:p>
            <a:r>
              <a:t>➘</a:t>
            </a:r>
          </a:p>
        </p:txBody>
      </p:sp>
      <p:sp>
        <p:nvSpPr>
          <p:cNvPr id="996" name="➚"/>
          <p:cNvSpPr txBox="1"/>
          <p:nvPr/>
        </p:nvSpPr>
        <p:spPr>
          <a:xfrm>
            <a:off x="9747663" y="11264074"/>
            <a:ext cx="972593" cy="1222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8600"/>
            </a:lvl1pPr>
          </a:lstStyle>
          <a:p>
            <a:r>
              <a:t>➚</a:t>
            </a:r>
          </a:p>
        </p:txBody>
      </p:sp>
      <p:sp>
        <p:nvSpPr>
          <p:cNvPr id="997" name="TextBox 14"/>
          <p:cNvSpPr txBox="1"/>
          <p:nvPr/>
        </p:nvSpPr>
        <p:spPr>
          <a:xfrm>
            <a:off x="16524098" y="5887140"/>
            <a:ext cx="622351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defRPr sz="4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🔥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1" name="O3_summary.png" descr="O3_summary.png"/>
          <p:cNvPicPr>
            <a:picLocks noChangeAspect="1"/>
          </p:cNvPicPr>
          <p:nvPr/>
        </p:nvPicPr>
        <p:blipFill>
          <a:blip r:embed="rId3"/>
          <a:srcRect t="65625" r="25758" b="18037"/>
          <a:stretch>
            <a:fillRect/>
          </a:stretch>
        </p:blipFill>
        <p:spPr>
          <a:xfrm>
            <a:off x="21077" y="7894198"/>
            <a:ext cx="24086180" cy="59361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2" name="O3_summary.png" descr="O3_summary.png"/>
          <p:cNvPicPr>
            <a:picLocks noChangeAspect="1"/>
          </p:cNvPicPr>
          <p:nvPr/>
        </p:nvPicPr>
        <p:blipFill>
          <a:blip r:embed="rId3"/>
          <a:srcRect t="18374" r="33672" b="60073"/>
          <a:stretch>
            <a:fillRect/>
          </a:stretch>
        </p:blipFill>
        <p:spPr>
          <a:xfrm>
            <a:off x="3713875" y="-343219"/>
            <a:ext cx="20419578" cy="7431193"/>
          </a:xfrm>
          <a:prstGeom prst="rect">
            <a:avLst/>
          </a:prstGeom>
          <a:ln w="12700">
            <a:miter lim="400000"/>
          </a:ln>
        </p:spPr>
      </p:pic>
      <p:sp>
        <p:nvSpPr>
          <p:cNvPr id="1003" name="Ozone"/>
          <p:cNvSpPr txBox="1"/>
          <p:nvPr/>
        </p:nvSpPr>
        <p:spPr>
          <a:xfrm>
            <a:off x="2111543" y="4845929"/>
            <a:ext cx="3943955" cy="1333972"/>
          </a:xfrm>
          <a:prstGeom prst="rect">
            <a:avLst/>
          </a:prstGeom>
          <a:solidFill>
            <a:schemeClr val="accent1">
              <a:hueOff val="47394"/>
              <a:satOff val="-25753"/>
              <a:lumOff val="-754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1300" tIns="241300" rIns="241300" bIns="241300">
            <a:spAutoFit/>
          </a:bodyPr>
          <a:lstStyle>
            <a:lvl1pPr algn="ctr" defTabSz="1828800">
              <a:lnSpc>
                <a:spcPct val="120000"/>
              </a:lnSpc>
              <a:spcBef>
                <a:spcPts val="1500"/>
              </a:spcBef>
              <a:defRPr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Ozone</a:t>
            </a:r>
          </a:p>
        </p:txBody>
      </p:sp>
      <p:sp>
        <p:nvSpPr>
          <p:cNvPr id="1004" name="Line"/>
          <p:cNvSpPr/>
          <p:nvPr/>
        </p:nvSpPr>
        <p:spPr>
          <a:xfrm>
            <a:off x="1782579" y="7719562"/>
            <a:ext cx="5676797" cy="1"/>
          </a:xfrm>
          <a:prstGeom prst="line">
            <a:avLst/>
          </a:prstGeom>
          <a:ln w="50800">
            <a:solidFill>
              <a:srgbClr val="5E5E5E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90000"/>
              </a:lnSpc>
              <a:spcBef>
                <a:spcPts val="4500"/>
              </a:spcBef>
              <a:defRPr sz="4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005" name="Philippine"/>
          <p:cNvSpPr txBox="1"/>
          <p:nvPr/>
        </p:nvSpPr>
        <p:spPr>
          <a:xfrm>
            <a:off x="3754806" y="7399317"/>
            <a:ext cx="2135556" cy="6097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4500"/>
              </a:spcBef>
              <a:defRPr sz="3400" b="1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Philippine</a:t>
            </a:r>
          </a:p>
        </p:txBody>
      </p:sp>
      <p:sp>
        <p:nvSpPr>
          <p:cNvPr id="1006" name="Taiwan"/>
          <p:cNvSpPr txBox="1"/>
          <p:nvPr/>
        </p:nvSpPr>
        <p:spPr>
          <a:xfrm>
            <a:off x="7013541" y="7057958"/>
            <a:ext cx="1544855" cy="6097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4500"/>
              </a:spcBef>
              <a:defRPr sz="3400" b="1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Taiwan</a:t>
            </a:r>
          </a:p>
        </p:txBody>
      </p:sp>
      <p:sp>
        <p:nvSpPr>
          <p:cNvPr id="1007" name="Line"/>
          <p:cNvSpPr/>
          <p:nvPr/>
        </p:nvSpPr>
        <p:spPr>
          <a:xfrm>
            <a:off x="8132579" y="7719562"/>
            <a:ext cx="5785268" cy="1"/>
          </a:xfrm>
          <a:prstGeom prst="line">
            <a:avLst/>
          </a:prstGeom>
          <a:ln w="50800">
            <a:solidFill>
              <a:srgbClr val="5E5E5E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90000"/>
              </a:lnSpc>
              <a:spcBef>
                <a:spcPts val="4500"/>
              </a:spcBef>
              <a:defRPr sz="4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008" name="Korea"/>
          <p:cNvSpPr txBox="1"/>
          <p:nvPr/>
        </p:nvSpPr>
        <p:spPr>
          <a:xfrm>
            <a:off x="10461838" y="7348517"/>
            <a:ext cx="1345794" cy="6097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4500"/>
              </a:spcBef>
              <a:defRPr sz="3400" b="1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Korea</a:t>
            </a:r>
          </a:p>
        </p:txBody>
      </p:sp>
      <p:sp>
        <p:nvSpPr>
          <p:cNvPr id="1009" name="Taiwan"/>
          <p:cNvSpPr txBox="1"/>
          <p:nvPr/>
        </p:nvSpPr>
        <p:spPr>
          <a:xfrm>
            <a:off x="13592140" y="7057958"/>
            <a:ext cx="1544855" cy="6097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4500"/>
              </a:spcBef>
              <a:defRPr sz="3400" b="1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Taiwan</a:t>
            </a:r>
          </a:p>
        </p:txBody>
      </p:sp>
      <p:sp>
        <p:nvSpPr>
          <p:cNvPr id="1010" name="Line"/>
          <p:cNvSpPr/>
          <p:nvPr/>
        </p:nvSpPr>
        <p:spPr>
          <a:xfrm>
            <a:off x="14591048" y="7719562"/>
            <a:ext cx="7016978" cy="1"/>
          </a:xfrm>
          <a:prstGeom prst="line">
            <a:avLst/>
          </a:prstGeom>
          <a:ln w="50800">
            <a:solidFill>
              <a:srgbClr val="5E5E5E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90000"/>
              </a:lnSpc>
              <a:spcBef>
                <a:spcPts val="4500"/>
              </a:spcBef>
              <a:defRPr sz="4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011" name="Thailand"/>
          <p:cNvSpPr txBox="1"/>
          <p:nvPr/>
        </p:nvSpPr>
        <p:spPr>
          <a:xfrm>
            <a:off x="16392738" y="7310417"/>
            <a:ext cx="1872591" cy="6097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4500"/>
              </a:spcBef>
              <a:defRPr sz="3400" b="1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Thailand</a:t>
            </a:r>
          </a:p>
        </p:txBody>
      </p:sp>
      <p:sp>
        <p:nvSpPr>
          <p:cNvPr id="1012" name="Taiwan"/>
          <p:cNvSpPr txBox="1"/>
          <p:nvPr/>
        </p:nvSpPr>
        <p:spPr>
          <a:xfrm>
            <a:off x="21224840" y="7057958"/>
            <a:ext cx="1544855" cy="6097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4500"/>
              </a:spcBef>
              <a:defRPr sz="3400" b="1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Taiwan</a:t>
            </a:r>
          </a:p>
        </p:txBody>
      </p:sp>
      <p:sp>
        <p:nvSpPr>
          <p:cNvPr id="1013" name="Obs"/>
          <p:cNvSpPr txBox="1"/>
          <p:nvPr/>
        </p:nvSpPr>
        <p:spPr>
          <a:xfrm>
            <a:off x="7555114" y="1071769"/>
            <a:ext cx="1301811" cy="803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>
              <a:lnSpc>
                <a:spcPts val="6500"/>
              </a:lnSpc>
              <a:spcBef>
                <a:spcPts val="400"/>
              </a:spcBef>
              <a:buClr>
                <a:srgbClr val="5C86B9"/>
              </a:buClr>
              <a:buFont typeface="Zapf Dingbats"/>
              <a:defRPr sz="4300" b="1"/>
            </a:lvl1pPr>
          </a:lstStyle>
          <a:p>
            <a:r>
              <a:t>Obs</a:t>
            </a:r>
          </a:p>
        </p:txBody>
      </p:sp>
      <p:sp>
        <p:nvSpPr>
          <p:cNvPr id="1014" name="Control"/>
          <p:cNvSpPr txBox="1"/>
          <p:nvPr/>
        </p:nvSpPr>
        <p:spPr>
          <a:xfrm>
            <a:off x="13147089" y="1071769"/>
            <a:ext cx="2180958" cy="803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>
              <a:lnSpc>
                <a:spcPts val="6500"/>
              </a:lnSpc>
              <a:spcBef>
                <a:spcPts val="400"/>
              </a:spcBef>
              <a:buClr>
                <a:srgbClr val="5C86B9"/>
              </a:buClr>
              <a:buFont typeface="Zapf Dingbats"/>
              <a:defRPr sz="4300" b="1"/>
            </a:lvl1pPr>
          </a:lstStyle>
          <a:p>
            <a:r>
              <a:t>Control</a:t>
            </a:r>
          </a:p>
        </p:txBody>
      </p:sp>
      <p:sp>
        <p:nvSpPr>
          <p:cNvPr id="1015" name="TCR-3"/>
          <p:cNvSpPr txBox="1"/>
          <p:nvPr/>
        </p:nvSpPr>
        <p:spPr>
          <a:xfrm>
            <a:off x="18774746" y="1071769"/>
            <a:ext cx="1847644" cy="803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>
              <a:lnSpc>
                <a:spcPts val="6500"/>
              </a:lnSpc>
              <a:spcBef>
                <a:spcPts val="400"/>
              </a:spcBef>
              <a:buClr>
                <a:srgbClr val="5C86B9"/>
              </a:buClr>
              <a:buFont typeface="Zapf Dingbats"/>
              <a:defRPr sz="4300" b="1"/>
            </a:lvl1pPr>
          </a:lstStyle>
          <a:p>
            <a:r>
              <a:t>TCR-3</a:t>
            </a:r>
          </a:p>
        </p:txBody>
      </p:sp>
      <p:pic>
        <p:nvPicPr>
          <p:cNvPr id="1016" name="ASIA-AQ Logo_NB.png" descr="ASIA-AQ Logo_N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154" y="803227"/>
            <a:ext cx="3590732" cy="3495034"/>
          </a:xfrm>
          <a:prstGeom prst="rect">
            <a:avLst/>
          </a:prstGeom>
          <a:ln w="12700">
            <a:miter lim="400000"/>
          </a:ln>
        </p:spPr>
      </p:pic>
      <p:sp>
        <p:nvSpPr>
          <p:cNvPr id="1017" name="2024"/>
          <p:cNvSpPr txBox="1"/>
          <p:nvPr/>
        </p:nvSpPr>
        <p:spPr>
          <a:xfrm>
            <a:off x="204674" y="171796"/>
            <a:ext cx="2283906" cy="94692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65100" tIns="165100" rIns="165100" bIns="165100">
            <a:spAutoFit/>
          </a:bodyPr>
          <a:lstStyle>
            <a:lvl1pPr algn="ctr" defTabSz="1828800">
              <a:lnSpc>
                <a:spcPct val="120000"/>
              </a:lnSpc>
              <a:spcBef>
                <a:spcPts val="1500"/>
              </a:spcBef>
              <a:defRPr sz="4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2024</a:t>
            </a:r>
          </a:p>
        </p:txBody>
      </p:sp>
      <p:sp>
        <p:nvSpPr>
          <p:cNvPr id="1018" name="Obs"/>
          <p:cNvSpPr txBox="1"/>
          <p:nvPr/>
        </p:nvSpPr>
        <p:spPr>
          <a:xfrm>
            <a:off x="2021960" y="8282440"/>
            <a:ext cx="1544855" cy="616720"/>
          </a:xfrm>
          <a:prstGeom prst="rect">
            <a:avLst/>
          </a:prstGeom>
          <a:solidFill>
            <a:schemeClr val="accent1">
              <a:hueOff val="273561"/>
              <a:satOff val="2937"/>
              <a:lumOff val="-2223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1828800">
              <a:lnSpc>
                <a:spcPct val="120000"/>
              </a:lnSpc>
              <a:spcBef>
                <a:spcPts val="1500"/>
              </a:spcBef>
              <a:defRPr sz="4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Obs</a:t>
            </a:r>
          </a:p>
        </p:txBody>
      </p:sp>
      <p:sp>
        <p:nvSpPr>
          <p:cNvPr id="1019" name="Control"/>
          <p:cNvSpPr txBox="1"/>
          <p:nvPr/>
        </p:nvSpPr>
        <p:spPr>
          <a:xfrm>
            <a:off x="3926960" y="8282440"/>
            <a:ext cx="1872590" cy="61672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1828800">
              <a:lnSpc>
                <a:spcPct val="120000"/>
              </a:lnSpc>
              <a:spcBef>
                <a:spcPts val="1500"/>
              </a:spcBef>
              <a:defRPr sz="4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Control</a:t>
            </a:r>
          </a:p>
        </p:txBody>
      </p:sp>
      <p:sp>
        <p:nvSpPr>
          <p:cNvPr id="1020" name="DA1"/>
          <p:cNvSpPr txBox="1"/>
          <p:nvPr/>
        </p:nvSpPr>
        <p:spPr>
          <a:xfrm>
            <a:off x="1894960" y="8917440"/>
            <a:ext cx="1872590" cy="616720"/>
          </a:xfrm>
          <a:prstGeom prst="rect">
            <a:avLst/>
          </a:prstGeom>
          <a:solidFill>
            <a:srgbClr val="FF26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1828800">
              <a:lnSpc>
                <a:spcPct val="120000"/>
              </a:lnSpc>
              <a:spcBef>
                <a:spcPts val="1500"/>
              </a:spcBef>
              <a:defRPr sz="4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DA1</a:t>
            </a:r>
          </a:p>
        </p:txBody>
      </p:sp>
      <p:sp>
        <p:nvSpPr>
          <p:cNvPr id="1021" name="DA2"/>
          <p:cNvSpPr txBox="1"/>
          <p:nvPr/>
        </p:nvSpPr>
        <p:spPr>
          <a:xfrm>
            <a:off x="3926960" y="8917440"/>
            <a:ext cx="1872590" cy="61672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1828800">
              <a:lnSpc>
                <a:spcPct val="120000"/>
              </a:lnSpc>
              <a:spcBef>
                <a:spcPts val="1500"/>
              </a:spcBef>
              <a:defRPr sz="4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DA2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 W3"/>
        <a:ea typeface="ヒラギノ角ゴ Pro W3"/>
        <a:cs typeface="ヒラギノ角ゴ Pro W3"/>
      </a:majorFont>
      <a:minorFont>
        <a:latin typeface="ヒラギノ角ゴ Pro W3"/>
        <a:ea typeface="ヒラギノ角ゴ Pro W3"/>
        <a:cs typeface="ヒラギノ角ゴ Pro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ヒラギノ角ゴ Pro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 W3"/>
        <a:ea typeface="ヒラギノ角ゴ Pro W3"/>
        <a:cs typeface="ヒラギノ角ゴ Pro W3"/>
      </a:majorFont>
      <a:minorFont>
        <a:latin typeface="ヒラギノ角ゴ Pro W3"/>
        <a:ea typeface="ヒラギノ角ゴ Pro W3"/>
        <a:cs typeface="ヒラギノ角ゴ Pro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ヒラギノ角ゴ Pro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854</Words>
  <Application>Microsoft Macintosh PowerPoint</Application>
  <PresentationFormat>Custom</PresentationFormat>
  <Paragraphs>173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游ゴシック</vt:lpstr>
      <vt:lpstr>游ゴシック Light</vt:lpstr>
      <vt:lpstr>Zapf Dingbats</vt:lpstr>
      <vt:lpstr>ヒラギノ角ゴ ProN W3</vt:lpstr>
      <vt:lpstr>Aptos</vt:lpstr>
      <vt:lpstr>Aptos Display</vt:lpstr>
      <vt:lpstr>Arial</vt:lpstr>
      <vt:lpstr>Avenir Book</vt:lpstr>
      <vt:lpstr>Calibri</vt:lpstr>
      <vt:lpstr>Calibri Light</vt:lpstr>
      <vt:lpstr>Helvetica</vt:lpstr>
      <vt:lpstr>Helvetica Neue</vt:lpstr>
      <vt:lpstr>Helvetica Neue Light</vt:lpstr>
      <vt:lpstr>Helvetica Neue Medium</vt:lpstr>
      <vt:lpstr>Lucida Grande</vt:lpstr>
      <vt:lpstr>Times New Roman</vt:lpstr>
      <vt:lpstr>White</vt:lpstr>
      <vt:lpstr>Multi-model multi-constituent chemical (MOMO-Chem) data assimilation  for city-to-global scale atmospheric composition and emission analysis</vt:lpstr>
      <vt:lpstr>PowerPoint Presentation</vt:lpstr>
      <vt:lpstr>PowerPoint Presentation</vt:lpstr>
      <vt:lpstr>MOMO-Chem contribute to NASA’s current and future missions</vt:lpstr>
      <vt:lpstr>Current MOMO-Chem developments</vt:lpstr>
      <vt:lpstr>Global anthropogenic emissions over 19 years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Miyazaki, Kazuyuki (US 329I)</cp:lastModifiedBy>
  <cp:revision>1</cp:revision>
  <dcterms:modified xsi:type="dcterms:W3CDTF">2025-06-10T20:38:25Z</dcterms:modified>
</cp:coreProperties>
</file>