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75" r:id="rId5"/>
    <p:sldId id="674" r:id="rId6"/>
    <p:sldId id="673" r:id="rId7"/>
    <p:sldId id="285" r:id="rId8"/>
    <p:sldId id="286" r:id="rId9"/>
    <p:sldId id="287" r:id="rId10"/>
    <p:sldId id="672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675" r:id="rId19"/>
    <p:sldId id="296" r:id="rId20"/>
    <p:sldId id="297" r:id="rId21"/>
    <p:sldId id="300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898989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C17BF0-E5AF-834C-8A47-B2447308C434}" v="95" dt="2025-06-10T10:35:19.2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02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728" y="19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je Inness" userId="7684a5ef-66f8-4061-b80c-8f069f4bff9b" providerId="ADAL" clId="{1CC17BF0-E5AF-834C-8A47-B2447308C434}"/>
    <pc:docChg chg="undo custSel addSld delSld modSld sldOrd">
      <pc:chgData name="Antje Inness" userId="7684a5ef-66f8-4061-b80c-8f069f4bff9b" providerId="ADAL" clId="{1CC17BF0-E5AF-834C-8A47-B2447308C434}" dt="2025-06-10T10:36:00.962" v="2139" actId="338"/>
      <pc:docMkLst>
        <pc:docMk/>
      </pc:docMkLst>
      <pc:sldChg chg="del">
        <pc:chgData name="Antje Inness" userId="7684a5ef-66f8-4061-b80c-8f069f4bff9b" providerId="ADAL" clId="{1CC17BF0-E5AF-834C-8A47-B2447308C434}" dt="2025-06-04T14:37:24.992" v="1156" actId="2696"/>
        <pc:sldMkLst>
          <pc:docMk/>
          <pc:sldMk cId="2116875861" sldId="262"/>
        </pc:sldMkLst>
      </pc:sldChg>
      <pc:sldChg chg="del">
        <pc:chgData name="Antje Inness" userId="7684a5ef-66f8-4061-b80c-8f069f4bff9b" providerId="ADAL" clId="{1CC17BF0-E5AF-834C-8A47-B2447308C434}" dt="2025-06-04T14:31:59.657" v="1015" actId="2696"/>
        <pc:sldMkLst>
          <pc:docMk/>
          <pc:sldMk cId="1695072362" sldId="263"/>
        </pc:sldMkLst>
      </pc:sldChg>
      <pc:sldChg chg="del">
        <pc:chgData name="Antje Inness" userId="7684a5ef-66f8-4061-b80c-8f069f4bff9b" providerId="ADAL" clId="{1CC17BF0-E5AF-834C-8A47-B2447308C434}" dt="2025-06-04T14:32:00.829" v="1016" actId="2696"/>
        <pc:sldMkLst>
          <pc:docMk/>
          <pc:sldMk cId="343328500" sldId="264"/>
        </pc:sldMkLst>
      </pc:sldChg>
      <pc:sldChg chg="del">
        <pc:chgData name="Antje Inness" userId="7684a5ef-66f8-4061-b80c-8f069f4bff9b" providerId="ADAL" clId="{1CC17BF0-E5AF-834C-8A47-B2447308C434}" dt="2025-06-04T14:32:03.990" v="1018" actId="2696"/>
        <pc:sldMkLst>
          <pc:docMk/>
          <pc:sldMk cId="51551688" sldId="266"/>
        </pc:sldMkLst>
      </pc:sldChg>
      <pc:sldChg chg="del">
        <pc:chgData name="Antje Inness" userId="7684a5ef-66f8-4061-b80c-8f069f4bff9b" providerId="ADAL" clId="{1CC17BF0-E5AF-834C-8A47-B2447308C434}" dt="2025-06-04T14:32:04.690" v="1019" actId="2696"/>
        <pc:sldMkLst>
          <pc:docMk/>
          <pc:sldMk cId="3403011242" sldId="267"/>
        </pc:sldMkLst>
      </pc:sldChg>
      <pc:sldChg chg="del">
        <pc:chgData name="Antje Inness" userId="7684a5ef-66f8-4061-b80c-8f069f4bff9b" providerId="ADAL" clId="{1CC17BF0-E5AF-834C-8A47-B2447308C434}" dt="2025-06-04T14:32:05.455" v="1020" actId="2696"/>
        <pc:sldMkLst>
          <pc:docMk/>
          <pc:sldMk cId="1567231359" sldId="268"/>
        </pc:sldMkLst>
      </pc:sldChg>
      <pc:sldChg chg="del">
        <pc:chgData name="Antje Inness" userId="7684a5ef-66f8-4061-b80c-8f069f4bff9b" providerId="ADAL" clId="{1CC17BF0-E5AF-834C-8A47-B2447308C434}" dt="2025-06-04T14:32:07.321" v="1022" actId="2696"/>
        <pc:sldMkLst>
          <pc:docMk/>
          <pc:sldMk cId="2897972296" sldId="270"/>
        </pc:sldMkLst>
      </pc:sldChg>
      <pc:sldChg chg="del">
        <pc:chgData name="Antje Inness" userId="7684a5ef-66f8-4061-b80c-8f069f4bff9b" providerId="ADAL" clId="{1CC17BF0-E5AF-834C-8A47-B2447308C434}" dt="2025-06-04T14:32:07.993" v="1023" actId="2696"/>
        <pc:sldMkLst>
          <pc:docMk/>
          <pc:sldMk cId="924973602" sldId="271"/>
        </pc:sldMkLst>
      </pc:sldChg>
      <pc:sldChg chg="del">
        <pc:chgData name="Antje Inness" userId="7684a5ef-66f8-4061-b80c-8f069f4bff9b" providerId="ADAL" clId="{1CC17BF0-E5AF-834C-8A47-B2447308C434}" dt="2025-06-04T14:32:09.933" v="1025" actId="2696"/>
        <pc:sldMkLst>
          <pc:docMk/>
          <pc:sldMk cId="312526088" sldId="272"/>
        </pc:sldMkLst>
      </pc:sldChg>
      <pc:sldChg chg="del">
        <pc:chgData name="Antje Inness" userId="7684a5ef-66f8-4061-b80c-8f069f4bff9b" providerId="ADAL" clId="{1CC17BF0-E5AF-834C-8A47-B2447308C434}" dt="2025-06-04T14:32:10.389" v="1026" actId="2696"/>
        <pc:sldMkLst>
          <pc:docMk/>
          <pc:sldMk cId="3309332855" sldId="273"/>
        </pc:sldMkLst>
      </pc:sldChg>
      <pc:sldChg chg="del">
        <pc:chgData name="Antje Inness" userId="7684a5ef-66f8-4061-b80c-8f069f4bff9b" providerId="ADAL" clId="{1CC17BF0-E5AF-834C-8A47-B2447308C434}" dt="2025-06-04T14:32:12.613" v="1027" actId="2696"/>
        <pc:sldMkLst>
          <pc:docMk/>
          <pc:sldMk cId="2337923285" sldId="274"/>
        </pc:sldMkLst>
      </pc:sldChg>
      <pc:sldChg chg="addSp modSp mod">
        <pc:chgData name="Antje Inness" userId="7684a5ef-66f8-4061-b80c-8f069f4bff9b" providerId="ADAL" clId="{1CC17BF0-E5AF-834C-8A47-B2447308C434}" dt="2025-06-05T10:46:28.060" v="1509" actId="20577"/>
        <pc:sldMkLst>
          <pc:docMk/>
          <pc:sldMk cId="3172517893" sldId="275"/>
        </pc:sldMkLst>
        <pc:spChg chg="mod">
          <ac:chgData name="Antje Inness" userId="7684a5ef-66f8-4061-b80c-8f069f4bff9b" providerId="ADAL" clId="{1CC17BF0-E5AF-834C-8A47-B2447308C434}" dt="2025-06-04T14:03:59.119" v="47" actId="20577"/>
          <ac:spMkLst>
            <pc:docMk/>
            <pc:sldMk cId="3172517893" sldId="275"/>
            <ac:spMk id="2" creationId="{18B09771-1525-FF83-1F52-F4BF3FD09D4A}"/>
          </ac:spMkLst>
        </pc:spChg>
        <pc:spChg chg="mod">
          <ac:chgData name="Antje Inness" userId="7684a5ef-66f8-4061-b80c-8f069f4bff9b" providerId="ADAL" clId="{1CC17BF0-E5AF-834C-8A47-B2447308C434}" dt="2025-06-04T14:04:19.277" v="103" actId="20577"/>
          <ac:spMkLst>
            <pc:docMk/>
            <pc:sldMk cId="3172517893" sldId="275"/>
            <ac:spMk id="3" creationId="{BA03BA7C-1CF7-CFC1-106B-A5CF20088FA7}"/>
          </ac:spMkLst>
        </pc:spChg>
        <pc:spChg chg="add mod">
          <ac:chgData name="Antje Inness" userId="7684a5ef-66f8-4061-b80c-8f069f4bff9b" providerId="ADAL" clId="{1CC17BF0-E5AF-834C-8A47-B2447308C434}" dt="2025-06-05T10:46:28.060" v="1509" actId="20577"/>
          <ac:spMkLst>
            <pc:docMk/>
            <pc:sldMk cId="3172517893" sldId="275"/>
            <ac:spMk id="4" creationId="{0CEEB212-DF85-A0A3-0C52-B697B0B95E01}"/>
          </ac:spMkLst>
        </pc:spChg>
      </pc:sldChg>
      <pc:sldChg chg="del">
        <pc:chgData name="Antje Inness" userId="7684a5ef-66f8-4061-b80c-8f069f4bff9b" providerId="ADAL" clId="{1CC17BF0-E5AF-834C-8A47-B2447308C434}" dt="2025-06-04T14:05:29.741" v="139" actId="2696"/>
        <pc:sldMkLst>
          <pc:docMk/>
          <pc:sldMk cId="462222963" sldId="276"/>
        </pc:sldMkLst>
      </pc:sldChg>
      <pc:sldChg chg="del">
        <pc:chgData name="Antje Inness" userId="7684a5ef-66f8-4061-b80c-8f069f4bff9b" providerId="ADAL" clId="{1CC17BF0-E5AF-834C-8A47-B2447308C434}" dt="2025-06-04T14:32:06.093" v="1021" actId="2696"/>
        <pc:sldMkLst>
          <pc:docMk/>
          <pc:sldMk cId="3778067041" sldId="277"/>
        </pc:sldMkLst>
      </pc:sldChg>
      <pc:sldChg chg="del">
        <pc:chgData name="Antje Inness" userId="7684a5ef-66f8-4061-b80c-8f069f4bff9b" providerId="ADAL" clId="{1CC17BF0-E5AF-834C-8A47-B2447308C434}" dt="2025-06-04T14:32:08.580" v="1024" actId="2696"/>
        <pc:sldMkLst>
          <pc:docMk/>
          <pc:sldMk cId="26096288" sldId="278"/>
        </pc:sldMkLst>
      </pc:sldChg>
      <pc:sldChg chg="addSp modSp new del mod">
        <pc:chgData name="Antje Inness" userId="7684a5ef-66f8-4061-b80c-8f069f4bff9b" providerId="ADAL" clId="{1CC17BF0-E5AF-834C-8A47-B2447308C434}" dt="2025-06-04T14:32:01.517" v="1017" actId="2696"/>
        <pc:sldMkLst>
          <pc:docMk/>
          <pc:sldMk cId="3009046280" sldId="280"/>
        </pc:sldMkLst>
      </pc:sldChg>
      <pc:sldChg chg="addSp delSp modSp new del mod">
        <pc:chgData name="Antje Inness" userId="7684a5ef-66f8-4061-b80c-8f069f4bff9b" providerId="ADAL" clId="{1CC17BF0-E5AF-834C-8A47-B2447308C434}" dt="2025-06-05T15:00:21.879" v="1933" actId="2696"/>
        <pc:sldMkLst>
          <pc:docMk/>
          <pc:sldMk cId="3756451833" sldId="281"/>
        </pc:sldMkLst>
      </pc:sldChg>
      <pc:sldChg chg="addSp modSp new del mod">
        <pc:chgData name="Antje Inness" userId="7684a5ef-66f8-4061-b80c-8f069f4bff9b" providerId="ADAL" clId="{1CC17BF0-E5AF-834C-8A47-B2447308C434}" dt="2025-06-05T14:53:52.097" v="1871" actId="2696"/>
        <pc:sldMkLst>
          <pc:docMk/>
          <pc:sldMk cId="2788356796" sldId="282"/>
        </pc:sldMkLst>
      </pc:sldChg>
      <pc:sldChg chg="addSp modSp new mod ord modShow">
        <pc:chgData name="Antje Inness" userId="7684a5ef-66f8-4061-b80c-8f069f4bff9b" providerId="ADAL" clId="{1CC17BF0-E5AF-834C-8A47-B2447308C434}" dt="2025-06-09T14:31:59.177" v="1962" actId="729"/>
        <pc:sldMkLst>
          <pc:docMk/>
          <pc:sldMk cId="1935589173" sldId="283"/>
        </pc:sldMkLst>
        <pc:spChg chg="mod">
          <ac:chgData name="Antje Inness" userId="7684a5ef-66f8-4061-b80c-8f069f4bff9b" providerId="ADAL" clId="{1CC17BF0-E5AF-834C-8A47-B2447308C434}" dt="2025-06-04T14:09:41.705" v="304" actId="20577"/>
          <ac:spMkLst>
            <pc:docMk/>
            <pc:sldMk cId="1935589173" sldId="283"/>
            <ac:spMk id="2" creationId="{E04621EC-8548-01BA-C1F7-A53417F65F59}"/>
          </ac:spMkLst>
        </pc:spChg>
        <pc:spChg chg="mod">
          <ac:chgData name="Antje Inness" userId="7684a5ef-66f8-4061-b80c-8f069f4bff9b" providerId="ADAL" clId="{1CC17BF0-E5AF-834C-8A47-B2447308C434}" dt="2025-06-06T09:04:04.940" v="1939" actId="58"/>
          <ac:spMkLst>
            <pc:docMk/>
            <pc:sldMk cId="1935589173" sldId="283"/>
            <ac:spMk id="3" creationId="{013E02AE-88CF-D1FA-964E-58F436150DF0}"/>
          </ac:spMkLst>
        </pc:spChg>
        <pc:spChg chg="add mod">
          <ac:chgData name="Antje Inness" userId="7684a5ef-66f8-4061-b80c-8f069f4bff9b" providerId="ADAL" clId="{1CC17BF0-E5AF-834C-8A47-B2447308C434}" dt="2025-06-04T14:10:56.827" v="324" actId="1076"/>
          <ac:spMkLst>
            <pc:docMk/>
            <pc:sldMk cId="1935589173" sldId="283"/>
            <ac:spMk id="8" creationId="{B7A9D7C4-4AF5-B5FC-D7A7-A1C68EA67D1A}"/>
          </ac:spMkLst>
        </pc:spChg>
        <pc:spChg chg="add mod">
          <ac:chgData name="Antje Inness" userId="7684a5ef-66f8-4061-b80c-8f069f4bff9b" providerId="ADAL" clId="{1CC17BF0-E5AF-834C-8A47-B2447308C434}" dt="2025-06-05T14:44:54.745" v="1774" actId="20577"/>
          <ac:spMkLst>
            <pc:docMk/>
            <pc:sldMk cId="1935589173" sldId="283"/>
            <ac:spMk id="9" creationId="{E8803768-DA6B-E09F-76B0-2602F3903AAA}"/>
          </ac:spMkLst>
        </pc:spChg>
        <pc:spChg chg="add mod">
          <ac:chgData name="Antje Inness" userId="7684a5ef-66f8-4061-b80c-8f069f4bff9b" providerId="ADAL" clId="{1CC17BF0-E5AF-834C-8A47-B2447308C434}" dt="2025-06-05T14:40:05.181" v="1736" actId="14100"/>
          <ac:spMkLst>
            <pc:docMk/>
            <pc:sldMk cId="1935589173" sldId="283"/>
            <ac:spMk id="11" creationId="{62CA8CAC-CDB3-AE35-AF79-146E366F1931}"/>
          </ac:spMkLst>
        </pc:spChg>
        <pc:spChg chg="add mod">
          <ac:chgData name="Antje Inness" userId="7684a5ef-66f8-4061-b80c-8f069f4bff9b" providerId="ADAL" clId="{1CC17BF0-E5AF-834C-8A47-B2447308C434}" dt="2025-06-05T14:41:22.632" v="1767" actId="1038"/>
          <ac:spMkLst>
            <pc:docMk/>
            <pc:sldMk cId="1935589173" sldId="283"/>
            <ac:spMk id="12" creationId="{2B25ACDF-CABA-1148-FA4E-8C162B7BA53D}"/>
          </ac:spMkLst>
        </pc:spChg>
        <pc:spChg chg="add mod">
          <ac:chgData name="Antje Inness" userId="7684a5ef-66f8-4061-b80c-8f069f4bff9b" providerId="ADAL" clId="{1CC17BF0-E5AF-834C-8A47-B2447308C434}" dt="2025-06-05T14:45:23.987" v="1794" actId="207"/>
          <ac:spMkLst>
            <pc:docMk/>
            <pc:sldMk cId="1935589173" sldId="283"/>
            <ac:spMk id="13" creationId="{6FBEB022-8459-8BAB-C39F-07C02BA896F0}"/>
          </ac:spMkLst>
        </pc:spChg>
        <pc:picChg chg="add mod">
          <ac:chgData name="Antje Inness" userId="7684a5ef-66f8-4061-b80c-8f069f4bff9b" providerId="ADAL" clId="{1CC17BF0-E5AF-834C-8A47-B2447308C434}" dt="2025-06-05T14:36:28.260" v="1513" actId="1076"/>
          <ac:picMkLst>
            <pc:docMk/>
            <pc:sldMk cId="1935589173" sldId="283"/>
            <ac:picMk id="5" creationId="{4137BDF6-ED92-E5DF-1A05-FF2B6E36AEA0}"/>
          </ac:picMkLst>
        </pc:picChg>
        <pc:picChg chg="add mod">
          <ac:chgData name="Antje Inness" userId="7684a5ef-66f8-4061-b80c-8f069f4bff9b" providerId="ADAL" clId="{1CC17BF0-E5AF-834C-8A47-B2447308C434}" dt="2025-06-05T14:41:22.632" v="1767" actId="1038"/>
          <ac:picMkLst>
            <pc:docMk/>
            <pc:sldMk cId="1935589173" sldId="283"/>
            <ac:picMk id="6" creationId="{73483AF1-72F0-7C47-9D3B-747398796B9F}"/>
          </ac:picMkLst>
        </pc:picChg>
        <pc:picChg chg="add mod">
          <ac:chgData name="Antje Inness" userId="7684a5ef-66f8-4061-b80c-8f069f4bff9b" providerId="ADAL" clId="{1CC17BF0-E5AF-834C-8A47-B2447308C434}" dt="2025-06-05T14:41:22.632" v="1767" actId="1038"/>
          <ac:picMkLst>
            <pc:docMk/>
            <pc:sldMk cId="1935589173" sldId="283"/>
            <ac:picMk id="7" creationId="{79EB4298-FC70-E578-6FF0-F74FFA0B40A6}"/>
          </ac:picMkLst>
        </pc:picChg>
        <pc:picChg chg="add mod">
          <ac:chgData name="Antje Inness" userId="7684a5ef-66f8-4061-b80c-8f069f4bff9b" providerId="ADAL" clId="{1CC17BF0-E5AF-834C-8A47-B2447308C434}" dt="2025-06-05T14:36:54.318" v="1517" actId="1076"/>
          <ac:picMkLst>
            <pc:docMk/>
            <pc:sldMk cId="1935589173" sldId="283"/>
            <ac:picMk id="10" creationId="{66CD1E65-328A-1E5C-AEA4-866998A063D7}"/>
          </ac:picMkLst>
        </pc:picChg>
      </pc:sldChg>
      <pc:sldChg chg="new del">
        <pc:chgData name="Antje Inness" userId="7684a5ef-66f8-4061-b80c-8f069f4bff9b" providerId="ADAL" clId="{1CC17BF0-E5AF-834C-8A47-B2447308C434}" dt="2025-06-04T14:13:16.871" v="405" actId="2696"/>
        <pc:sldMkLst>
          <pc:docMk/>
          <pc:sldMk cId="3970704615" sldId="284"/>
        </pc:sldMkLst>
      </pc:sldChg>
      <pc:sldChg chg="addSp modSp new mod">
        <pc:chgData name="Antje Inness" userId="7684a5ef-66f8-4061-b80c-8f069f4bff9b" providerId="ADAL" clId="{1CC17BF0-E5AF-834C-8A47-B2447308C434}" dt="2025-06-06T09:03:23.929" v="1937" actId="58"/>
        <pc:sldMkLst>
          <pc:docMk/>
          <pc:sldMk cId="1089556032" sldId="285"/>
        </pc:sldMkLst>
        <pc:spChg chg="mod">
          <ac:chgData name="Antje Inness" userId="7684a5ef-66f8-4061-b80c-8f069f4bff9b" providerId="ADAL" clId="{1CC17BF0-E5AF-834C-8A47-B2447308C434}" dt="2025-06-04T14:12:37.579" v="396" actId="20577"/>
          <ac:spMkLst>
            <pc:docMk/>
            <pc:sldMk cId="1089556032" sldId="285"/>
            <ac:spMk id="2" creationId="{3B3066B1-CB55-D71F-3161-ACC757E2B7D8}"/>
          </ac:spMkLst>
        </pc:spChg>
        <pc:spChg chg="add mod">
          <ac:chgData name="Antje Inness" userId="7684a5ef-66f8-4061-b80c-8f069f4bff9b" providerId="ADAL" clId="{1CC17BF0-E5AF-834C-8A47-B2447308C434}" dt="2025-06-04T14:13:07.444" v="402" actId="1076"/>
          <ac:spMkLst>
            <pc:docMk/>
            <pc:sldMk cId="1089556032" sldId="285"/>
            <ac:spMk id="6" creationId="{E9E0507A-BBBE-4AC5-8426-A75114726F12}"/>
          </ac:spMkLst>
        </pc:spChg>
        <pc:spChg chg="add mod">
          <ac:chgData name="Antje Inness" userId="7684a5ef-66f8-4061-b80c-8f069f4bff9b" providerId="ADAL" clId="{1CC17BF0-E5AF-834C-8A47-B2447308C434}" dt="2025-06-04T14:12:51.675" v="399" actId="1076"/>
          <ac:spMkLst>
            <pc:docMk/>
            <pc:sldMk cId="1089556032" sldId="285"/>
            <ac:spMk id="7" creationId="{848A1AB6-61E0-DBA6-ABA2-4D75837B519F}"/>
          </ac:spMkLst>
        </pc:spChg>
        <pc:graphicFrameChg chg="add mod modGraphic">
          <ac:chgData name="Antje Inness" userId="7684a5ef-66f8-4061-b80c-8f069f4bff9b" providerId="ADAL" clId="{1CC17BF0-E5AF-834C-8A47-B2447308C434}" dt="2025-06-06T09:03:23.929" v="1937" actId="58"/>
          <ac:graphicFrameMkLst>
            <pc:docMk/>
            <pc:sldMk cId="1089556032" sldId="285"/>
            <ac:graphicFrameMk id="5" creationId="{F507BF02-D116-31D6-9457-EF4D549F3B8A}"/>
          </ac:graphicFrameMkLst>
        </pc:graphicFrameChg>
        <pc:picChg chg="add mod">
          <ac:chgData name="Antje Inness" userId="7684a5ef-66f8-4061-b80c-8f069f4bff9b" providerId="ADAL" clId="{1CC17BF0-E5AF-834C-8A47-B2447308C434}" dt="2025-06-04T14:12:49.091" v="398" actId="1076"/>
          <ac:picMkLst>
            <pc:docMk/>
            <pc:sldMk cId="1089556032" sldId="285"/>
            <ac:picMk id="4" creationId="{D27C1E84-B21F-8C7D-FE66-CAA333DB15C1}"/>
          </ac:picMkLst>
        </pc:picChg>
      </pc:sldChg>
      <pc:sldChg chg="modSp add mod">
        <pc:chgData name="Antje Inness" userId="7684a5ef-66f8-4061-b80c-8f069f4bff9b" providerId="ADAL" clId="{1CC17BF0-E5AF-834C-8A47-B2447308C434}" dt="2025-06-06T09:03:28.136" v="1938" actId="58"/>
        <pc:sldMkLst>
          <pc:docMk/>
          <pc:sldMk cId="2681493608" sldId="286"/>
        </pc:sldMkLst>
        <pc:graphicFrameChg chg="modGraphic">
          <ac:chgData name="Antje Inness" userId="7684a5ef-66f8-4061-b80c-8f069f4bff9b" providerId="ADAL" clId="{1CC17BF0-E5AF-834C-8A47-B2447308C434}" dt="2025-06-06T09:03:28.136" v="1938" actId="58"/>
          <ac:graphicFrameMkLst>
            <pc:docMk/>
            <pc:sldMk cId="2681493608" sldId="286"/>
            <ac:graphicFrameMk id="5" creationId="{3C15C3BD-5DE5-24AB-F51D-DAF46AF5E3F0}"/>
          </ac:graphicFrameMkLst>
        </pc:graphicFrameChg>
      </pc:sldChg>
      <pc:sldChg chg="addSp modSp new mod">
        <pc:chgData name="Antje Inness" userId="7684a5ef-66f8-4061-b80c-8f069f4bff9b" providerId="ADAL" clId="{1CC17BF0-E5AF-834C-8A47-B2447308C434}" dt="2025-06-04T14:38:45.685" v="1183" actId="1076"/>
        <pc:sldMkLst>
          <pc:docMk/>
          <pc:sldMk cId="3607507649" sldId="287"/>
        </pc:sldMkLst>
        <pc:spChg chg="mod">
          <ac:chgData name="Antje Inness" userId="7684a5ef-66f8-4061-b80c-8f069f4bff9b" providerId="ADAL" clId="{1CC17BF0-E5AF-834C-8A47-B2447308C434}" dt="2025-06-04T14:15:19.958" v="443" actId="20577"/>
          <ac:spMkLst>
            <pc:docMk/>
            <pc:sldMk cId="3607507649" sldId="287"/>
            <ac:spMk id="2" creationId="{449C533D-934E-840A-0D3F-861EC869EE4E}"/>
          </ac:spMkLst>
        </pc:spChg>
        <pc:spChg chg="add mod">
          <ac:chgData name="Antje Inness" userId="7684a5ef-66f8-4061-b80c-8f069f4bff9b" providerId="ADAL" clId="{1CC17BF0-E5AF-834C-8A47-B2447308C434}" dt="2025-06-04T14:38:45.685" v="1183" actId="1076"/>
          <ac:spMkLst>
            <pc:docMk/>
            <pc:sldMk cId="3607507649" sldId="287"/>
            <ac:spMk id="10" creationId="{30B9023B-A3F6-D15E-A48C-49028B2CD83D}"/>
          </ac:spMkLst>
        </pc:spChg>
        <pc:picChg chg="add mod">
          <ac:chgData name="Antje Inness" userId="7684a5ef-66f8-4061-b80c-8f069f4bff9b" providerId="ADAL" clId="{1CC17BF0-E5AF-834C-8A47-B2447308C434}" dt="2025-06-04T14:38:28.182" v="1168" actId="1076"/>
          <ac:picMkLst>
            <pc:docMk/>
            <pc:sldMk cId="3607507649" sldId="287"/>
            <ac:picMk id="8" creationId="{4105DDDE-A9A6-7B31-9EE1-50756F8E4D8C}"/>
          </ac:picMkLst>
        </pc:picChg>
        <pc:picChg chg="add mod">
          <ac:chgData name="Antje Inness" userId="7684a5ef-66f8-4061-b80c-8f069f4bff9b" providerId="ADAL" clId="{1CC17BF0-E5AF-834C-8A47-B2447308C434}" dt="2025-06-04T14:38:43.909" v="1182" actId="1076"/>
          <ac:picMkLst>
            <pc:docMk/>
            <pc:sldMk cId="3607507649" sldId="287"/>
            <ac:picMk id="9" creationId="{FFF0095C-A0A5-6E22-3307-86D9FA040D7C}"/>
          </ac:picMkLst>
        </pc:picChg>
      </pc:sldChg>
      <pc:sldChg chg="addSp modSp new mod">
        <pc:chgData name="Antje Inness" userId="7684a5ef-66f8-4061-b80c-8f069f4bff9b" providerId="ADAL" clId="{1CC17BF0-E5AF-834C-8A47-B2447308C434}" dt="2025-06-04T15:55:04.499" v="1506" actId="1076"/>
        <pc:sldMkLst>
          <pc:docMk/>
          <pc:sldMk cId="934109232" sldId="288"/>
        </pc:sldMkLst>
        <pc:spChg chg="mod">
          <ac:chgData name="Antje Inness" userId="7684a5ef-66f8-4061-b80c-8f069f4bff9b" providerId="ADAL" clId="{1CC17BF0-E5AF-834C-8A47-B2447308C434}" dt="2025-06-04T14:15:44.879" v="478" actId="20577"/>
          <ac:spMkLst>
            <pc:docMk/>
            <pc:sldMk cId="934109232" sldId="288"/>
            <ac:spMk id="2" creationId="{790B0AD2-91F7-701D-B961-437006A93EAB}"/>
          </ac:spMkLst>
        </pc:spChg>
        <pc:spChg chg="add mod">
          <ac:chgData name="Antje Inness" userId="7684a5ef-66f8-4061-b80c-8f069f4bff9b" providerId="ADAL" clId="{1CC17BF0-E5AF-834C-8A47-B2447308C434}" dt="2025-06-04T14:39:09.885" v="1186" actId="1076"/>
          <ac:spMkLst>
            <pc:docMk/>
            <pc:sldMk cId="934109232" sldId="288"/>
            <ac:spMk id="6" creationId="{AFEAD51C-ABB4-57B9-1506-98BC04BFB4BC}"/>
          </ac:spMkLst>
        </pc:spChg>
        <pc:spChg chg="add mod">
          <ac:chgData name="Antje Inness" userId="7684a5ef-66f8-4061-b80c-8f069f4bff9b" providerId="ADAL" clId="{1CC17BF0-E5AF-834C-8A47-B2447308C434}" dt="2025-06-04T14:39:12.983" v="1187" actId="1076"/>
          <ac:spMkLst>
            <pc:docMk/>
            <pc:sldMk cId="934109232" sldId="288"/>
            <ac:spMk id="7" creationId="{DCE152C1-E5EF-B421-FF86-7A207255E7D3}"/>
          </ac:spMkLst>
        </pc:spChg>
        <pc:spChg chg="add mod">
          <ac:chgData name="Antje Inness" userId="7684a5ef-66f8-4061-b80c-8f069f4bff9b" providerId="ADAL" clId="{1CC17BF0-E5AF-834C-8A47-B2447308C434}" dt="2025-06-04T14:39:15.850" v="1188" actId="1076"/>
          <ac:spMkLst>
            <pc:docMk/>
            <pc:sldMk cId="934109232" sldId="288"/>
            <ac:spMk id="8" creationId="{8888AEDB-527B-2520-1E33-BD5819C152E8}"/>
          </ac:spMkLst>
        </pc:spChg>
        <pc:picChg chg="add mod">
          <ac:chgData name="Antje Inness" userId="7684a5ef-66f8-4061-b80c-8f069f4bff9b" providerId="ADAL" clId="{1CC17BF0-E5AF-834C-8A47-B2447308C434}" dt="2025-06-04T14:38:56.451" v="1184" actId="14100"/>
          <ac:picMkLst>
            <pc:docMk/>
            <pc:sldMk cId="934109232" sldId="288"/>
            <ac:picMk id="4" creationId="{E99D9106-95EA-C88D-0833-5678850E550C}"/>
          </ac:picMkLst>
        </pc:picChg>
        <pc:picChg chg="add mod">
          <ac:chgData name="Antje Inness" userId="7684a5ef-66f8-4061-b80c-8f069f4bff9b" providerId="ADAL" clId="{1CC17BF0-E5AF-834C-8A47-B2447308C434}" dt="2025-06-04T14:39:03.162" v="1185" actId="1076"/>
          <ac:picMkLst>
            <pc:docMk/>
            <pc:sldMk cId="934109232" sldId="288"/>
            <ac:picMk id="5" creationId="{96D4AB19-9834-3F5B-4BCD-6B0496DEAE52}"/>
          </ac:picMkLst>
        </pc:picChg>
        <pc:picChg chg="add mod">
          <ac:chgData name="Antje Inness" userId="7684a5ef-66f8-4061-b80c-8f069f4bff9b" providerId="ADAL" clId="{1CC17BF0-E5AF-834C-8A47-B2447308C434}" dt="2025-06-04T15:55:04.499" v="1506" actId="1076"/>
          <ac:picMkLst>
            <pc:docMk/>
            <pc:sldMk cId="934109232" sldId="288"/>
            <ac:picMk id="9" creationId="{DE110980-B76D-3661-A476-BB4E64763C00}"/>
          </ac:picMkLst>
        </pc:picChg>
      </pc:sldChg>
      <pc:sldChg chg="addSp modSp new mod">
        <pc:chgData name="Antje Inness" userId="7684a5ef-66f8-4061-b80c-8f069f4bff9b" providerId="ADAL" clId="{1CC17BF0-E5AF-834C-8A47-B2447308C434}" dt="2025-06-04T14:39:50.745" v="1226" actId="1076"/>
        <pc:sldMkLst>
          <pc:docMk/>
          <pc:sldMk cId="497188978" sldId="289"/>
        </pc:sldMkLst>
        <pc:spChg chg="mod">
          <ac:chgData name="Antje Inness" userId="7684a5ef-66f8-4061-b80c-8f069f4bff9b" providerId="ADAL" clId="{1CC17BF0-E5AF-834C-8A47-B2447308C434}" dt="2025-06-04T14:39:32.283" v="1220" actId="20577"/>
          <ac:spMkLst>
            <pc:docMk/>
            <pc:sldMk cId="497188978" sldId="289"/>
            <ac:spMk id="2" creationId="{BDCF471E-B48C-D17A-2D2C-9225B546527C}"/>
          </ac:spMkLst>
        </pc:spChg>
        <pc:spChg chg="add mod">
          <ac:chgData name="Antje Inness" userId="7684a5ef-66f8-4061-b80c-8f069f4bff9b" providerId="ADAL" clId="{1CC17BF0-E5AF-834C-8A47-B2447308C434}" dt="2025-06-04T14:39:50.745" v="1226" actId="1076"/>
          <ac:spMkLst>
            <pc:docMk/>
            <pc:sldMk cId="497188978" sldId="289"/>
            <ac:spMk id="5" creationId="{2AD90840-7651-EC5B-0247-21C30F3E52D1}"/>
          </ac:spMkLst>
        </pc:spChg>
        <pc:picChg chg="add mod">
          <ac:chgData name="Antje Inness" userId="7684a5ef-66f8-4061-b80c-8f069f4bff9b" providerId="ADAL" clId="{1CC17BF0-E5AF-834C-8A47-B2447308C434}" dt="2025-06-04T14:39:42.325" v="1223" actId="1076"/>
          <ac:picMkLst>
            <pc:docMk/>
            <pc:sldMk cId="497188978" sldId="289"/>
            <ac:picMk id="4" creationId="{526FCE0A-B997-A004-636E-E02863160C42}"/>
          </ac:picMkLst>
        </pc:picChg>
        <pc:picChg chg="add mod">
          <ac:chgData name="Antje Inness" userId="7684a5ef-66f8-4061-b80c-8f069f4bff9b" providerId="ADAL" clId="{1CC17BF0-E5AF-834C-8A47-B2447308C434}" dt="2025-06-04T14:39:46.069" v="1225" actId="14100"/>
          <ac:picMkLst>
            <pc:docMk/>
            <pc:sldMk cId="497188978" sldId="289"/>
            <ac:picMk id="6" creationId="{4A5B19C9-D413-5B40-747E-B7A6C047FCC7}"/>
          </ac:picMkLst>
        </pc:picChg>
      </pc:sldChg>
      <pc:sldChg chg="addSp modSp new mod">
        <pc:chgData name="Antje Inness" userId="7684a5ef-66f8-4061-b80c-8f069f4bff9b" providerId="ADAL" clId="{1CC17BF0-E5AF-834C-8A47-B2447308C434}" dt="2025-06-04T14:40:10.184" v="1248" actId="1076"/>
        <pc:sldMkLst>
          <pc:docMk/>
          <pc:sldMk cId="3287687065" sldId="290"/>
        </pc:sldMkLst>
        <pc:spChg chg="mod">
          <ac:chgData name="Antje Inness" userId="7684a5ef-66f8-4061-b80c-8f069f4bff9b" providerId="ADAL" clId="{1CC17BF0-E5AF-834C-8A47-B2447308C434}" dt="2025-06-04T14:39:57.779" v="1243" actId="20577"/>
          <ac:spMkLst>
            <pc:docMk/>
            <pc:sldMk cId="3287687065" sldId="290"/>
            <ac:spMk id="2" creationId="{C3FAF1BB-871B-9348-D333-F01F1D6B9A64}"/>
          </ac:spMkLst>
        </pc:spChg>
        <pc:spChg chg="add mod">
          <ac:chgData name="Antje Inness" userId="7684a5ef-66f8-4061-b80c-8f069f4bff9b" providerId="ADAL" clId="{1CC17BF0-E5AF-834C-8A47-B2447308C434}" dt="2025-06-04T14:40:03.621" v="1245" actId="1076"/>
          <ac:spMkLst>
            <pc:docMk/>
            <pc:sldMk cId="3287687065" sldId="290"/>
            <ac:spMk id="5" creationId="{7B0ACA53-1E53-11BD-C2A9-BD7209CC86A7}"/>
          </ac:spMkLst>
        </pc:spChg>
        <pc:picChg chg="add mod modCrop">
          <ac:chgData name="Antje Inness" userId="7684a5ef-66f8-4061-b80c-8f069f4bff9b" providerId="ADAL" clId="{1CC17BF0-E5AF-834C-8A47-B2447308C434}" dt="2025-06-04T14:40:10.184" v="1248" actId="1076"/>
          <ac:picMkLst>
            <pc:docMk/>
            <pc:sldMk cId="3287687065" sldId="290"/>
            <ac:picMk id="4" creationId="{393C72B8-9F9A-5C51-1016-FBEF64BDF5AE}"/>
          </ac:picMkLst>
        </pc:picChg>
        <pc:picChg chg="add mod">
          <ac:chgData name="Antje Inness" userId="7684a5ef-66f8-4061-b80c-8f069f4bff9b" providerId="ADAL" clId="{1CC17BF0-E5AF-834C-8A47-B2447308C434}" dt="2025-06-04T14:40:07.973" v="1247" actId="1076"/>
          <ac:picMkLst>
            <pc:docMk/>
            <pc:sldMk cId="3287687065" sldId="290"/>
            <ac:picMk id="6" creationId="{180C0534-D1D3-9331-489B-6A6233F682DE}"/>
          </ac:picMkLst>
        </pc:picChg>
      </pc:sldChg>
      <pc:sldChg chg="addSp delSp modSp new mod">
        <pc:chgData name="Antje Inness" userId="7684a5ef-66f8-4061-b80c-8f069f4bff9b" providerId="ADAL" clId="{1CC17BF0-E5AF-834C-8A47-B2447308C434}" dt="2025-06-04T15:54:53.485" v="1504" actId="20577"/>
        <pc:sldMkLst>
          <pc:docMk/>
          <pc:sldMk cId="2462524905" sldId="291"/>
        </pc:sldMkLst>
        <pc:spChg chg="mod">
          <ac:chgData name="Antje Inness" userId="7684a5ef-66f8-4061-b80c-8f069f4bff9b" providerId="ADAL" clId="{1CC17BF0-E5AF-834C-8A47-B2447308C434}" dt="2025-06-04T15:54:53.485" v="1504" actId="20577"/>
          <ac:spMkLst>
            <pc:docMk/>
            <pc:sldMk cId="2462524905" sldId="291"/>
            <ac:spMk id="2" creationId="{F143D53F-52AF-1076-A577-408E0234B59E}"/>
          </ac:spMkLst>
        </pc:spChg>
        <pc:spChg chg="add mod">
          <ac:chgData name="Antje Inness" userId="7684a5ef-66f8-4061-b80c-8f069f4bff9b" providerId="ADAL" clId="{1CC17BF0-E5AF-834C-8A47-B2447308C434}" dt="2025-06-04T14:40:51.587" v="1259" actId="207"/>
          <ac:spMkLst>
            <pc:docMk/>
            <pc:sldMk cId="2462524905" sldId="291"/>
            <ac:spMk id="4" creationId="{89160394-12C6-3AE7-8CAA-B28EAC97312D}"/>
          </ac:spMkLst>
        </pc:spChg>
        <pc:spChg chg="add mod">
          <ac:chgData name="Antje Inness" userId="7684a5ef-66f8-4061-b80c-8f069f4bff9b" providerId="ADAL" clId="{1CC17BF0-E5AF-834C-8A47-B2447308C434}" dt="2025-06-04T14:40:51.587" v="1259" actId="207"/>
          <ac:spMkLst>
            <pc:docMk/>
            <pc:sldMk cId="2462524905" sldId="291"/>
            <ac:spMk id="5" creationId="{67BE6B17-2134-A1EC-8C43-A444527C7053}"/>
          </ac:spMkLst>
        </pc:spChg>
        <pc:spChg chg="add mod">
          <ac:chgData name="Antje Inness" userId="7684a5ef-66f8-4061-b80c-8f069f4bff9b" providerId="ADAL" clId="{1CC17BF0-E5AF-834C-8A47-B2447308C434}" dt="2025-06-04T14:41:00.341" v="1262" actId="1076"/>
          <ac:spMkLst>
            <pc:docMk/>
            <pc:sldMk cId="2462524905" sldId="291"/>
            <ac:spMk id="6" creationId="{3096A194-5E42-0241-8550-A7C7E7CB5ABD}"/>
          </ac:spMkLst>
        </pc:spChg>
        <pc:picChg chg="add mod">
          <ac:chgData name="Antje Inness" userId="7684a5ef-66f8-4061-b80c-8f069f4bff9b" providerId="ADAL" clId="{1CC17BF0-E5AF-834C-8A47-B2447308C434}" dt="2025-06-04T14:40:54.372" v="1260" actId="1076"/>
          <ac:picMkLst>
            <pc:docMk/>
            <pc:sldMk cId="2462524905" sldId="291"/>
            <ac:picMk id="7" creationId="{AEE4B3C2-8D0A-2A9E-CD0C-577B2585F8F8}"/>
          </ac:picMkLst>
        </pc:picChg>
        <pc:picChg chg="add mod">
          <ac:chgData name="Antje Inness" userId="7684a5ef-66f8-4061-b80c-8f069f4bff9b" providerId="ADAL" clId="{1CC17BF0-E5AF-834C-8A47-B2447308C434}" dt="2025-06-04T14:40:57.591" v="1261" actId="1076"/>
          <ac:picMkLst>
            <pc:docMk/>
            <pc:sldMk cId="2462524905" sldId="291"/>
            <ac:picMk id="8" creationId="{B92911F4-6305-F92B-7E39-5B10D3A96D47}"/>
          </ac:picMkLst>
        </pc:picChg>
        <pc:picChg chg="add mod">
          <ac:chgData name="Antje Inness" userId="7684a5ef-66f8-4061-b80c-8f069f4bff9b" providerId="ADAL" clId="{1CC17BF0-E5AF-834C-8A47-B2447308C434}" dt="2025-06-04T14:41:04.366" v="1264" actId="1076"/>
          <ac:picMkLst>
            <pc:docMk/>
            <pc:sldMk cId="2462524905" sldId="291"/>
            <ac:picMk id="10" creationId="{67E56DFD-97AB-E3B5-683E-C32E26EEC140}"/>
          </ac:picMkLst>
        </pc:picChg>
      </pc:sldChg>
      <pc:sldChg chg="addSp modSp new mod">
        <pc:chgData name="Antje Inness" userId="7684a5ef-66f8-4061-b80c-8f069f4bff9b" providerId="ADAL" clId="{1CC17BF0-E5AF-834C-8A47-B2447308C434}" dt="2025-06-06T09:05:15.175" v="1961" actId="1035"/>
        <pc:sldMkLst>
          <pc:docMk/>
          <pc:sldMk cId="2393394445" sldId="292"/>
        </pc:sldMkLst>
        <pc:spChg chg="mod">
          <ac:chgData name="Antje Inness" userId="7684a5ef-66f8-4061-b80c-8f069f4bff9b" providerId="ADAL" clId="{1CC17BF0-E5AF-834C-8A47-B2447308C434}" dt="2025-06-04T14:22:23.038" v="716" actId="20577"/>
          <ac:spMkLst>
            <pc:docMk/>
            <pc:sldMk cId="2393394445" sldId="292"/>
            <ac:spMk id="2" creationId="{2AF0E393-0073-5E73-6251-4F2DA47423BA}"/>
          </ac:spMkLst>
        </pc:spChg>
        <pc:spChg chg="add mod">
          <ac:chgData name="Antje Inness" userId="7684a5ef-66f8-4061-b80c-8f069f4bff9b" providerId="ADAL" clId="{1CC17BF0-E5AF-834C-8A47-B2447308C434}" dt="2025-06-04T14:41:34.122" v="1269" actId="14100"/>
          <ac:spMkLst>
            <pc:docMk/>
            <pc:sldMk cId="2393394445" sldId="292"/>
            <ac:spMk id="6" creationId="{5C0FEC92-98D0-14AB-9F4C-1E69111FBC05}"/>
          </ac:spMkLst>
        </pc:spChg>
        <pc:spChg chg="add mod">
          <ac:chgData name="Antje Inness" userId="7684a5ef-66f8-4061-b80c-8f069f4bff9b" providerId="ADAL" clId="{1CC17BF0-E5AF-834C-8A47-B2447308C434}" dt="2025-06-04T14:41:45.452" v="1273" actId="1076"/>
          <ac:spMkLst>
            <pc:docMk/>
            <pc:sldMk cId="2393394445" sldId="292"/>
            <ac:spMk id="7" creationId="{5C5892AC-6019-B1C5-E20C-C17609E232B7}"/>
          </ac:spMkLst>
        </pc:spChg>
        <pc:spChg chg="add mod">
          <ac:chgData name="Antje Inness" userId="7684a5ef-66f8-4061-b80c-8f069f4bff9b" providerId="ADAL" clId="{1CC17BF0-E5AF-834C-8A47-B2447308C434}" dt="2025-06-04T14:41:38.053" v="1271" actId="1076"/>
          <ac:spMkLst>
            <pc:docMk/>
            <pc:sldMk cId="2393394445" sldId="292"/>
            <ac:spMk id="8" creationId="{AA0BB2D0-9A7E-CB48-86AB-D7767FBFC6D9}"/>
          </ac:spMkLst>
        </pc:spChg>
        <pc:spChg chg="add mod">
          <ac:chgData name="Antje Inness" userId="7684a5ef-66f8-4061-b80c-8f069f4bff9b" providerId="ADAL" clId="{1CC17BF0-E5AF-834C-8A47-B2447308C434}" dt="2025-06-04T14:41:53.933" v="1288" actId="1035"/>
          <ac:spMkLst>
            <pc:docMk/>
            <pc:sldMk cId="2393394445" sldId="292"/>
            <ac:spMk id="9" creationId="{D92265D5-85C5-69CB-7156-0C032631FE69}"/>
          </ac:spMkLst>
        </pc:spChg>
        <pc:spChg chg="add mod">
          <ac:chgData name="Antje Inness" userId="7684a5ef-66f8-4061-b80c-8f069f4bff9b" providerId="ADAL" clId="{1CC17BF0-E5AF-834C-8A47-B2447308C434}" dt="2025-06-04T14:41:53.933" v="1288" actId="1035"/>
          <ac:spMkLst>
            <pc:docMk/>
            <pc:sldMk cId="2393394445" sldId="292"/>
            <ac:spMk id="10" creationId="{C8C26642-CD19-3695-380C-EEA5F5EB0BFB}"/>
          </ac:spMkLst>
        </pc:spChg>
        <pc:spChg chg="add mod">
          <ac:chgData name="Antje Inness" userId="7684a5ef-66f8-4061-b80c-8f069f4bff9b" providerId="ADAL" clId="{1CC17BF0-E5AF-834C-8A47-B2447308C434}" dt="2025-06-06T09:04:18.110" v="1944" actId="20577"/>
          <ac:spMkLst>
            <pc:docMk/>
            <pc:sldMk cId="2393394445" sldId="292"/>
            <ac:spMk id="12" creationId="{D921E826-AF96-96BE-91CE-89EC24D9BE36}"/>
          </ac:spMkLst>
        </pc:spChg>
        <pc:spChg chg="add mod">
          <ac:chgData name="Antje Inness" userId="7684a5ef-66f8-4061-b80c-8f069f4bff9b" providerId="ADAL" clId="{1CC17BF0-E5AF-834C-8A47-B2447308C434}" dt="2025-06-06T09:04:30.680" v="1946" actId="1076"/>
          <ac:spMkLst>
            <pc:docMk/>
            <pc:sldMk cId="2393394445" sldId="292"/>
            <ac:spMk id="13" creationId="{97EFDBC9-3EC2-D6CB-6765-AA0CC69BFB99}"/>
          </ac:spMkLst>
        </pc:spChg>
        <pc:spChg chg="add mod">
          <ac:chgData name="Antje Inness" userId="7684a5ef-66f8-4061-b80c-8f069f4bff9b" providerId="ADAL" clId="{1CC17BF0-E5AF-834C-8A47-B2447308C434}" dt="2025-06-06T09:04:50.576" v="1955" actId="1076"/>
          <ac:spMkLst>
            <pc:docMk/>
            <pc:sldMk cId="2393394445" sldId="292"/>
            <ac:spMk id="14" creationId="{354C52FA-29EF-1D2C-53B8-98ED8675DDF4}"/>
          </ac:spMkLst>
        </pc:spChg>
        <pc:spChg chg="add mod">
          <ac:chgData name="Antje Inness" userId="7684a5ef-66f8-4061-b80c-8f069f4bff9b" providerId="ADAL" clId="{1CC17BF0-E5AF-834C-8A47-B2447308C434}" dt="2025-06-06T09:05:15.175" v="1961" actId="1035"/>
          <ac:spMkLst>
            <pc:docMk/>
            <pc:sldMk cId="2393394445" sldId="292"/>
            <ac:spMk id="15" creationId="{DA9EF2FC-82E8-A3B1-BAE9-81F6582E1FE5}"/>
          </ac:spMkLst>
        </pc:spChg>
        <pc:picChg chg="add mod">
          <ac:chgData name="Antje Inness" userId="7684a5ef-66f8-4061-b80c-8f069f4bff9b" providerId="ADAL" clId="{1CC17BF0-E5AF-834C-8A47-B2447308C434}" dt="2025-06-04T14:41:53.933" v="1288" actId="1035"/>
          <ac:picMkLst>
            <pc:docMk/>
            <pc:sldMk cId="2393394445" sldId="292"/>
            <ac:picMk id="4" creationId="{9541FCFD-63C9-2EF7-B188-17BEEEA07C1F}"/>
          </ac:picMkLst>
        </pc:picChg>
        <pc:picChg chg="add mod">
          <ac:chgData name="Antje Inness" userId="7684a5ef-66f8-4061-b80c-8f069f4bff9b" providerId="ADAL" clId="{1CC17BF0-E5AF-834C-8A47-B2447308C434}" dt="2025-06-04T14:41:53.933" v="1288" actId="1035"/>
          <ac:picMkLst>
            <pc:docMk/>
            <pc:sldMk cId="2393394445" sldId="292"/>
            <ac:picMk id="5" creationId="{99695A02-3857-37F5-0035-C325E1526577}"/>
          </ac:picMkLst>
        </pc:picChg>
        <pc:picChg chg="add mod">
          <ac:chgData name="Antje Inness" userId="7684a5ef-66f8-4061-b80c-8f069f4bff9b" providerId="ADAL" clId="{1CC17BF0-E5AF-834C-8A47-B2447308C434}" dt="2025-06-04T14:41:40.317" v="1272" actId="14100"/>
          <ac:picMkLst>
            <pc:docMk/>
            <pc:sldMk cId="2393394445" sldId="292"/>
            <ac:picMk id="11" creationId="{01D0B24A-535D-C75C-623A-BB1D2663BEEA}"/>
          </ac:picMkLst>
        </pc:picChg>
      </pc:sldChg>
      <pc:sldChg chg="addSp delSp modSp new mod">
        <pc:chgData name="Antje Inness" userId="7684a5ef-66f8-4061-b80c-8f069f4bff9b" providerId="ADAL" clId="{1CC17BF0-E5AF-834C-8A47-B2447308C434}" dt="2025-06-05T15:11:47.738" v="1935" actId="14100"/>
        <pc:sldMkLst>
          <pc:docMk/>
          <pc:sldMk cId="3489743947" sldId="293"/>
        </pc:sldMkLst>
        <pc:spChg chg="mod">
          <ac:chgData name="Antje Inness" userId="7684a5ef-66f8-4061-b80c-8f069f4bff9b" providerId="ADAL" clId="{1CC17BF0-E5AF-834C-8A47-B2447308C434}" dt="2025-06-04T14:25:28.635" v="780" actId="20577"/>
          <ac:spMkLst>
            <pc:docMk/>
            <pc:sldMk cId="3489743947" sldId="293"/>
            <ac:spMk id="2" creationId="{25103B9B-0E7E-72FF-6E8E-570017DC89AF}"/>
          </ac:spMkLst>
        </pc:spChg>
        <pc:spChg chg="add mod">
          <ac:chgData name="Antje Inness" userId="7684a5ef-66f8-4061-b80c-8f069f4bff9b" providerId="ADAL" clId="{1CC17BF0-E5AF-834C-8A47-B2447308C434}" dt="2025-06-04T14:42:46.806" v="1322" actId="1038"/>
          <ac:spMkLst>
            <pc:docMk/>
            <pc:sldMk cId="3489743947" sldId="293"/>
            <ac:spMk id="35" creationId="{05590E4C-0370-1D77-FCAB-A3D2C4CE68FE}"/>
          </ac:spMkLst>
        </pc:spChg>
        <pc:spChg chg="add mod">
          <ac:chgData name="Antje Inness" userId="7684a5ef-66f8-4061-b80c-8f069f4bff9b" providerId="ADAL" clId="{1CC17BF0-E5AF-834C-8A47-B2447308C434}" dt="2025-06-04T14:42:46.806" v="1322" actId="1038"/>
          <ac:spMkLst>
            <pc:docMk/>
            <pc:sldMk cId="3489743947" sldId="293"/>
            <ac:spMk id="36" creationId="{C965F80D-CECD-2E0F-F3D6-6A7D92BA4708}"/>
          </ac:spMkLst>
        </pc:spChg>
        <pc:spChg chg="add mod">
          <ac:chgData name="Antje Inness" userId="7684a5ef-66f8-4061-b80c-8f069f4bff9b" providerId="ADAL" clId="{1CC17BF0-E5AF-834C-8A47-B2447308C434}" dt="2025-06-04T14:42:46.806" v="1322" actId="1038"/>
          <ac:spMkLst>
            <pc:docMk/>
            <pc:sldMk cId="3489743947" sldId="293"/>
            <ac:spMk id="37" creationId="{D1A0C6BB-90D7-FD31-7168-F6DD7FF534E7}"/>
          </ac:spMkLst>
        </pc:spChg>
        <pc:spChg chg="add mod">
          <ac:chgData name="Antje Inness" userId="7684a5ef-66f8-4061-b80c-8f069f4bff9b" providerId="ADAL" clId="{1CC17BF0-E5AF-834C-8A47-B2447308C434}" dt="2025-06-04T14:42:46.806" v="1322" actId="1038"/>
          <ac:spMkLst>
            <pc:docMk/>
            <pc:sldMk cId="3489743947" sldId="293"/>
            <ac:spMk id="38" creationId="{E1940FC4-F398-A704-0420-DF4CF40AA6F4}"/>
          </ac:spMkLst>
        </pc:spChg>
        <pc:spChg chg="add mod">
          <ac:chgData name="Antje Inness" userId="7684a5ef-66f8-4061-b80c-8f069f4bff9b" providerId="ADAL" clId="{1CC17BF0-E5AF-834C-8A47-B2447308C434}" dt="2025-06-04T14:42:46.806" v="1322" actId="1038"/>
          <ac:spMkLst>
            <pc:docMk/>
            <pc:sldMk cId="3489743947" sldId="293"/>
            <ac:spMk id="42" creationId="{1F7B41A9-3F40-288C-7D86-F9C6DF42B5B2}"/>
          </ac:spMkLst>
        </pc:spChg>
        <pc:spChg chg="add mod">
          <ac:chgData name="Antje Inness" userId="7684a5ef-66f8-4061-b80c-8f069f4bff9b" providerId="ADAL" clId="{1CC17BF0-E5AF-834C-8A47-B2447308C434}" dt="2025-06-04T14:24:10.343" v="731" actId="1076"/>
          <ac:spMkLst>
            <pc:docMk/>
            <pc:sldMk cId="3489743947" sldId="293"/>
            <ac:spMk id="44" creationId="{06F26776-05B9-1545-8951-438DAB7D1066}"/>
          </ac:spMkLst>
        </pc:spChg>
        <pc:spChg chg="add mod">
          <ac:chgData name="Antje Inness" userId="7684a5ef-66f8-4061-b80c-8f069f4bff9b" providerId="ADAL" clId="{1CC17BF0-E5AF-834C-8A47-B2447308C434}" dt="2025-06-04T14:42:46.806" v="1322" actId="1038"/>
          <ac:spMkLst>
            <pc:docMk/>
            <pc:sldMk cId="3489743947" sldId="293"/>
            <ac:spMk id="46" creationId="{D8FB2046-38C1-2483-FFBB-6BEB808BC25D}"/>
          </ac:spMkLst>
        </pc:spChg>
        <pc:spChg chg="mod">
          <ac:chgData name="Antje Inness" userId="7684a5ef-66f8-4061-b80c-8f069f4bff9b" providerId="ADAL" clId="{1CC17BF0-E5AF-834C-8A47-B2447308C434}" dt="2025-06-04T14:42:46.806" v="1322" actId="1038"/>
          <ac:spMkLst>
            <pc:docMk/>
            <pc:sldMk cId="3489743947" sldId="293"/>
            <ac:spMk id="48" creationId="{2C5872C5-431C-5F9A-B64D-61AFCEF43F11}"/>
          </ac:spMkLst>
        </pc:spChg>
        <pc:spChg chg="add mod">
          <ac:chgData name="Antje Inness" userId="7684a5ef-66f8-4061-b80c-8f069f4bff9b" providerId="ADAL" clId="{1CC17BF0-E5AF-834C-8A47-B2447308C434}" dt="2025-06-04T14:24:10.343" v="731" actId="1076"/>
          <ac:spMkLst>
            <pc:docMk/>
            <pc:sldMk cId="3489743947" sldId="293"/>
            <ac:spMk id="50" creationId="{EAECB029-A462-CA46-18D8-0858541C9546}"/>
          </ac:spMkLst>
        </pc:spChg>
        <pc:spChg chg="add mod">
          <ac:chgData name="Antje Inness" userId="7684a5ef-66f8-4061-b80c-8f069f4bff9b" providerId="ADAL" clId="{1CC17BF0-E5AF-834C-8A47-B2447308C434}" dt="2025-06-04T14:42:46.806" v="1322" actId="1038"/>
          <ac:spMkLst>
            <pc:docMk/>
            <pc:sldMk cId="3489743947" sldId="293"/>
            <ac:spMk id="52" creationId="{2528D730-2683-3757-E106-2A7A9B4635B9}"/>
          </ac:spMkLst>
        </pc:spChg>
        <pc:spChg chg="add mod">
          <ac:chgData name="Antje Inness" userId="7684a5ef-66f8-4061-b80c-8f069f4bff9b" providerId="ADAL" clId="{1CC17BF0-E5AF-834C-8A47-B2447308C434}" dt="2025-06-04T14:42:46.806" v="1322" actId="1038"/>
          <ac:spMkLst>
            <pc:docMk/>
            <pc:sldMk cId="3489743947" sldId="293"/>
            <ac:spMk id="53" creationId="{2800AB69-F596-31BE-6A19-54C9F57CF14B}"/>
          </ac:spMkLst>
        </pc:spChg>
        <pc:spChg chg="add mod">
          <ac:chgData name="Antje Inness" userId="7684a5ef-66f8-4061-b80c-8f069f4bff9b" providerId="ADAL" clId="{1CC17BF0-E5AF-834C-8A47-B2447308C434}" dt="2025-06-04T14:42:53.281" v="1323" actId="1076"/>
          <ac:spMkLst>
            <pc:docMk/>
            <pc:sldMk cId="3489743947" sldId="293"/>
            <ac:spMk id="54" creationId="{58CDBBC5-40CA-EF38-A5E4-695F95632212}"/>
          </ac:spMkLst>
        </pc:spChg>
        <pc:spChg chg="add mod">
          <ac:chgData name="Antje Inness" userId="7684a5ef-66f8-4061-b80c-8f069f4bff9b" providerId="ADAL" clId="{1CC17BF0-E5AF-834C-8A47-B2447308C434}" dt="2025-06-04T14:42:57.354" v="1324" actId="1076"/>
          <ac:spMkLst>
            <pc:docMk/>
            <pc:sldMk cId="3489743947" sldId="293"/>
            <ac:spMk id="55" creationId="{437A921B-EF29-C254-DA80-4B99AABDA035}"/>
          </ac:spMkLst>
        </pc:spChg>
        <pc:spChg chg="add mod">
          <ac:chgData name="Antje Inness" userId="7684a5ef-66f8-4061-b80c-8f069f4bff9b" providerId="ADAL" clId="{1CC17BF0-E5AF-834C-8A47-B2447308C434}" dt="2025-06-05T15:11:47.738" v="1935" actId="14100"/>
          <ac:spMkLst>
            <pc:docMk/>
            <pc:sldMk cId="3489743947" sldId="293"/>
            <ac:spMk id="57" creationId="{7BF24D92-3087-0203-D244-232FBA73D650}"/>
          </ac:spMkLst>
        </pc:spChg>
      </pc:sldChg>
      <pc:sldChg chg="addSp modSp new mod">
        <pc:chgData name="Antje Inness" userId="7684a5ef-66f8-4061-b80c-8f069f4bff9b" providerId="ADAL" clId="{1CC17BF0-E5AF-834C-8A47-B2447308C434}" dt="2025-06-04T14:43:27.934" v="1331" actId="1076"/>
        <pc:sldMkLst>
          <pc:docMk/>
          <pc:sldMk cId="3917480009" sldId="294"/>
        </pc:sldMkLst>
        <pc:spChg chg="mod">
          <ac:chgData name="Antje Inness" userId="7684a5ef-66f8-4061-b80c-8f069f4bff9b" providerId="ADAL" clId="{1CC17BF0-E5AF-834C-8A47-B2447308C434}" dt="2025-06-04T14:27:40.998" v="863" actId="20577"/>
          <ac:spMkLst>
            <pc:docMk/>
            <pc:sldMk cId="3917480009" sldId="294"/>
            <ac:spMk id="2" creationId="{71A57A59-71CE-11F9-EE30-0E09AC35DBCA}"/>
          </ac:spMkLst>
        </pc:spChg>
        <pc:spChg chg="add mod">
          <ac:chgData name="Antje Inness" userId="7684a5ef-66f8-4061-b80c-8f069f4bff9b" providerId="ADAL" clId="{1CC17BF0-E5AF-834C-8A47-B2447308C434}" dt="2025-06-04T14:43:08.031" v="1326" actId="14100"/>
          <ac:spMkLst>
            <pc:docMk/>
            <pc:sldMk cId="3917480009" sldId="294"/>
            <ac:spMk id="6" creationId="{ABF543AB-8D7D-3200-1B87-C7D6971FC6FF}"/>
          </ac:spMkLst>
        </pc:spChg>
        <pc:spChg chg="add mod">
          <ac:chgData name="Antje Inness" userId="7684a5ef-66f8-4061-b80c-8f069f4bff9b" providerId="ADAL" clId="{1CC17BF0-E5AF-834C-8A47-B2447308C434}" dt="2025-06-04T14:27:55.173" v="866" actId="1076"/>
          <ac:spMkLst>
            <pc:docMk/>
            <pc:sldMk cId="3917480009" sldId="294"/>
            <ac:spMk id="7" creationId="{D268AB42-0EF0-5BCE-6C49-408FF099E5D9}"/>
          </ac:spMkLst>
        </pc:spChg>
        <pc:spChg chg="add mod">
          <ac:chgData name="Antje Inness" userId="7684a5ef-66f8-4061-b80c-8f069f4bff9b" providerId="ADAL" clId="{1CC17BF0-E5AF-834C-8A47-B2447308C434}" dt="2025-06-04T14:43:27.934" v="1331" actId="1076"/>
          <ac:spMkLst>
            <pc:docMk/>
            <pc:sldMk cId="3917480009" sldId="294"/>
            <ac:spMk id="8" creationId="{A80DB550-BB93-B83D-F084-0D1094F4CC79}"/>
          </ac:spMkLst>
        </pc:spChg>
        <pc:picChg chg="add mod">
          <ac:chgData name="Antje Inness" userId="7684a5ef-66f8-4061-b80c-8f069f4bff9b" providerId="ADAL" clId="{1CC17BF0-E5AF-834C-8A47-B2447308C434}" dt="2025-06-04T14:43:20.917" v="1330" actId="1076"/>
          <ac:picMkLst>
            <pc:docMk/>
            <pc:sldMk cId="3917480009" sldId="294"/>
            <ac:picMk id="4" creationId="{55214322-4379-5E8E-5A4F-6B8E2568CF2E}"/>
          </ac:picMkLst>
        </pc:picChg>
        <pc:picChg chg="add mod">
          <ac:chgData name="Antje Inness" userId="7684a5ef-66f8-4061-b80c-8f069f4bff9b" providerId="ADAL" clId="{1CC17BF0-E5AF-834C-8A47-B2447308C434}" dt="2025-06-04T14:43:19.469" v="1329" actId="1076"/>
          <ac:picMkLst>
            <pc:docMk/>
            <pc:sldMk cId="3917480009" sldId="294"/>
            <ac:picMk id="5" creationId="{1203B0FB-3A6B-97C9-E71F-4DD77AF302A2}"/>
          </ac:picMkLst>
        </pc:picChg>
      </pc:sldChg>
      <pc:sldChg chg="addSp delSp modSp new del mod">
        <pc:chgData name="Antje Inness" userId="7684a5ef-66f8-4061-b80c-8f069f4bff9b" providerId="ADAL" clId="{1CC17BF0-E5AF-834C-8A47-B2447308C434}" dt="2025-06-10T10:35:08.935" v="2116" actId="2696"/>
        <pc:sldMkLst>
          <pc:docMk/>
          <pc:sldMk cId="719532280" sldId="295"/>
        </pc:sldMkLst>
        <pc:spChg chg="mod">
          <ac:chgData name="Antje Inness" userId="7684a5ef-66f8-4061-b80c-8f069f4bff9b" providerId="ADAL" clId="{1CC17BF0-E5AF-834C-8A47-B2447308C434}" dt="2025-06-10T10:31:48.393" v="2051" actId="1076"/>
          <ac:spMkLst>
            <pc:docMk/>
            <pc:sldMk cId="719532280" sldId="295"/>
            <ac:spMk id="2" creationId="{C94CCB30-96D1-9980-C18F-F8D47D196148}"/>
          </ac:spMkLst>
        </pc:spChg>
        <pc:spChg chg="add del mod">
          <ac:chgData name="Antje Inness" userId="7684a5ef-66f8-4061-b80c-8f069f4bff9b" providerId="ADAL" clId="{1CC17BF0-E5AF-834C-8A47-B2447308C434}" dt="2025-06-10T10:25:51.338" v="1965" actId="478"/>
          <ac:spMkLst>
            <pc:docMk/>
            <pc:sldMk cId="719532280" sldId="295"/>
            <ac:spMk id="5" creationId="{EC0B1378-8E9D-1670-05B2-DBC420546BC6}"/>
          </ac:spMkLst>
        </pc:spChg>
        <pc:spChg chg="add del mod">
          <ac:chgData name="Antje Inness" userId="7684a5ef-66f8-4061-b80c-8f069f4bff9b" providerId="ADAL" clId="{1CC17BF0-E5AF-834C-8A47-B2447308C434}" dt="2025-06-10T10:25:52.694" v="1966" actId="478"/>
          <ac:spMkLst>
            <pc:docMk/>
            <pc:sldMk cId="719532280" sldId="295"/>
            <ac:spMk id="6" creationId="{CDEC5559-CFD2-7DB5-8158-8BC41666E232}"/>
          </ac:spMkLst>
        </pc:spChg>
        <pc:spChg chg="add del mod">
          <ac:chgData name="Antje Inness" userId="7684a5ef-66f8-4061-b80c-8f069f4bff9b" providerId="ADAL" clId="{1CC17BF0-E5AF-834C-8A47-B2447308C434}" dt="2025-06-10T10:25:53.526" v="1967" actId="478"/>
          <ac:spMkLst>
            <pc:docMk/>
            <pc:sldMk cId="719532280" sldId="295"/>
            <ac:spMk id="7" creationId="{89844E0C-351F-817A-AEC9-F6B32F2FABD7}"/>
          </ac:spMkLst>
        </pc:spChg>
        <pc:spChg chg="add del mod">
          <ac:chgData name="Antje Inness" userId="7684a5ef-66f8-4061-b80c-8f069f4bff9b" providerId="ADAL" clId="{1CC17BF0-E5AF-834C-8A47-B2447308C434}" dt="2025-06-10T10:25:54.886" v="1968" actId="478"/>
          <ac:spMkLst>
            <pc:docMk/>
            <pc:sldMk cId="719532280" sldId="295"/>
            <ac:spMk id="8" creationId="{E41CC944-E94A-F530-F03A-8145703E0E9F}"/>
          </ac:spMkLst>
        </pc:spChg>
        <pc:spChg chg="add del mod">
          <ac:chgData name="Antje Inness" userId="7684a5ef-66f8-4061-b80c-8f069f4bff9b" providerId="ADAL" clId="{1CC17BF0-E5AF-834C-8A47-B2447308C434}" dt="2025-06-10T10:25:57.225" v="1970" actId="478"/>
          <ac:spMkLst>
            <pc:docMk/>
            <pc:sldMk cId="719532280" sldId="295"/>
            <ac:spMk id="9" creationId="{2BD8CABD-3CC6-082F-3368-D0E35365AE0C}"/>
          </ac:spMkLst>
        </pc:spChg>
        <pc:spChg chg="add del mod">
          <ac:chgData name="Antje Inness" userId="7684a5ef-66f8-4061-b80c-8f069f4bff9b" providerId="ADAL" clId="{1CC17BF0-E5AF-834C-8A47-B2447308C434}" dt="2025-06-10T10:25:56.166" v="1969" actId="478"/>
          <ac:spMkLst>
            <pc:docMk/>
            <pc:sldMk cId="719532280" sldId="295"/>
            <ac:spMk id="10" creationId="{CC27FA33-448A-0A22-E86B-B387DCB32FBB}"/>
          </ac:spMkLst>
        </pc:spChg>
        <pc:spChg chg="add mod">
          <ac:chgData name="Antje Inness" userId="7684a5ef-66f8-4061-b80c-8f069f4bff9b" providerId="ADAL" clId="{1CC17BF0-E5AF-834C-8A47-B2447308C434}" dt="2025-06-10T10:26:33.630" v="1977" actId="207"/>
          <ac:spMkLst>
            <pc:docMk/>
            <pc:sldMk cId="719532280" sldId="295"/>
            <ac:spMk id="11" creationId="{FD9C77B2-10F7-C36A-7BC0-914AFDEA1D91}"/>
          </ac:spMkLst>
        </pc:spChg>
        <pc:spChg chg="add del">
          <ac:chgData name="Antje Inness" userId="7684a5ef-66f8-4061-b80c-8f069f4bff9b" providerId="ADAL" clId="{1CC17BF0-E5AF-834C-8A47-B2447308C434}" dt="2025-06-10T10:26:02.662" v="1972" actId="478"/>
          <ac:spMkLst>
            <pc:docMk/>
            <pc:sldMk cId="719532280" sldId="295"/>
            <ac:spMk id="13" creationId="{4BCB1ECF-02A1-FABF-70D3-3E6F062D980B}"/>
          </ac:spMkLst>
        </pc:spChg>
        <pc:spChg chg="add del mod">
          <ac:chgData name="Antje Inness" userId="7684a5ef-66f8-4061-b80c-8f069f4bff9b" providerId="ADAL" clId="{1CC17BF0-E5AF-834C-8A47-B2447308C434}" dt="2025-06-10T10:26:34.498" v="1979"/>
          <ac:spMkLst>
            <pc:docMk/>
            <pc:sldMk cId="719532280" sldId="295"/>
            <ac:spMk id="15" creationId="{61F82D01-6A24-E747-6A7E-268E8115173C}"/>
          </ac:spMkLst>
        </pc:spChg>
        <pc:spChg chg="add del mod">
          <ac:chgData name="Antje Inness" userId="7684a5ef-66f8-4061-b80c-8f069f4bff9b" providerId="ADAL" clId="{1CC17BF0-E5AF-834C-8A47-B2447308C434}" dt="2025-06-10T10:29:31.666" v="2026" actId="478"/>
          <ac:spMkLst>
            <pc:docMk/>
            <pc:sldMk cId="719532280" sldId="295"/>
            <ac:spMk id="16" creationId="{B175C731-8B27-57BF-035A-4B6EE15655BC}"/>
          </ac:spMkLst>
        </pc:spChg>
        <pc:grpChg chg="add mod">
          <ac:chgData name="Antje Inness" userId="7684a5ef-66f8-4061-b80c-8f069f4bff9b" providerId="ADAL" clId="{1CC17BF0-E5AF-834C-8A47-B2447308C434}" dt="2025-06-10T10:34:28.433" v="2105" actId="167"/>
          <ac:grpSpMkLst>
            <pc:docMk/>
            <pc:sldMk cId="719532280" sldId="295"/>
            <ac:grpSpMk id="24" creationId="{F86728DC-AD07-2E86-2939-96EA9745EA52}"/>
          </ac:grpSpMkLst>
        </pc:grpChg>
        <pc:picChg chg="add del mod">
          <ac:chgData name="Antje Inness" userId="7684a5ef-66f8-4061-b80c-8f069f4bff9b" providerId="ADAL" clId="{1CC17BF0-E5AF-834C-8A47-B2447308C434}" dt="2025-06-10T10:25:48.205" v="1964" actId="478"/>
          <ac:picMkLst>
            <pc:docMk/>
            <pc:sldMk cId="719532280" sldId="295"/>
            <ac:picMk id="4" creationId="{0B584213-1F52-6FD6-F0FB-38B8A79C7232}"/>
          </ac:picMkLst>
        </pc:picChg>
        <pc:picChg chg="add mod">
          <ac:chgData name="Antje Inness" userId="7684a5ef-66f8-4061-b80c-8f069f4bff9b" providerId="ADAL" clId="{1CC17BF0-E5AF-834C-8A47-B2447308C434}" dt="2025-06-10T10:32:52.673" v="2070" actId="1076"/>
          <ac:picMkLst>
            <pc:docMk/>
            <pc:sldMk cId="719532280" sldId="295"/>
            <ac:picMk id="14" creationId="{7A29E363-8B45-D1BF-576A-1D5096106C43}"/>
          </ac:picMkLst>
        </pc:picChg>
        <pc:picChg chg="add del mod modCrop">
          <ac:chgData name="Antje Inness" userId="7684a5ef-66f8-4061-b80c-8f069f4bff9b" providerId="ADAL" clId="{1CC17BF0-E5AF-834C-8A47-B2447308C434}" dt="2025-06-10T10:34:14.968" v="2104" actId="478"/>
          <ac:picMkLst>
            <pc:docMk/>
            <pc:sldMk cId="719532280" sldId="295"/>
            <ac:picMk id="17" creationId="{9B184EC0-3AE3-B0B6-3447-672E830C7938}"/>
          </ac:picMkLst>
        </pc:picChg>
        <pc:picChg chg="add mod modCrop">
          <ac:chgData name="Antje Inness" userId="7684a5ef-66f8-4061-b80c-8f069f4bff9b" providerId="ADAL" clId="{1CC17BF0-E5AF-834C-8A47-B2447308C434}" dt="2025-06-10T10:33:23.220" v="2077" actId="1076"/>
          <ac:picMkLst>
            <pc:docMk/>
            <pc:sldMk cId="719532280" sldId="295"/>
            <ac:picMk id="18" creationId="{20332D5F-98EB-EF9D-60C3-C0D07F18193D}"/>
          </ac:picMkLst>
        </pc:picChg>
        <pc:picChg chg="add mod modCrop">
          <ac:chgData name="Antje Inness" userId="7684a5ef-66f8-4061-b80c-8f069f4bff9b" providerId="ADAL" clId="{1CC17BF0-E5AF-834C-8A47-B2447308C434}" dt="2025-06-10T10:33:27.606" v="2078" actId="1076"/>
          <ac:picMkLst>
            <pc:docMk/>
            <pc:sldMk cId="719532280" sldId="295"/>
            <ac:picMk id="19" creationId="{D5932F22-4F63-246D-7D1D-9EF6155C24FD}"/>
          </ac:picMkLst>
        </pc:picChg>
        <pc:picChg chg="add mod modCrop">
          <ac:chgData name="Antje Inness" userId="7684a5ef-66f8-4061-b80c-8f069f4bff9b" providerId="ADAL" clId="{1CC17BF0-E5AF-834C-8A47-B2447308C434}" dt="2025-06-10T10:32:15.761" v="2059" actId="732"/>
          <ac:picMkLst>
            <pc:docMk/>
            <pc:sldMk cId="719532280" sldId="295"/>
            <ac:picMk id="20" creationId="{554B932A-B411-5584-2937-49BA1D991B8E}"/>
          </ac:picMkLst>
        </pc:picChg>
        <pc:picChg chg="add mod modCrop">
          <ac:chgData name="Antje Inness" userId="7684a5ef-66f8-4061-b80c-8f069f4bff9b" providerId="ADAL" clId="{1CC17BF0-E5AF-834C-8A47-B2447308C434}" dt="2025-06-10T10:33:33.065" v="2079" actId="1076"/>
          <ac:picMkLst>
            <pc:docMk/>
            <pc:sldMk cId="719532280" sldId="295"/>
            <ac:picMk id="21" creationId="{BFDAACB8-E032-F6EF-D0BA-417B906D9926}"/>
          </ac:picMkLst>
        </pc:picChg>
        <pc:picChg chg="add mod modCrop">
          <ac:chgData name="Antje Inness" userId="7684a5ef-66f8-4061-b80c-8f069f4bff9b" providerId="ADAL" clId="{1CC17BF0-E5AF-834C-8A47-B2447308C434}" dt="2025-06-10T10:33:38.628" v="2081" actId="1076"/>
          <ac:picMkLst>
            <pc:docMk/>
            <pc:sldMk cId="719532280" sldId="295"/>
            <ac:picMk id="22" creationId="{C10BA034-C933-7792-4F9A-432810DCD390}"/>
          </ac:picMkLst>
        </pc:picChg>
        <pc:picChg chg="add mod modCrop">
          <ac:chgData name="Antje Inness" userId="7684a5ef-66f8-4061-b80c-8f069f4bff9b" providerId="ADAL" clId="{1CC17BF0-E5AF-834C-8A47-B2447308C434}" dt="2025-06-10T10:33:45.554" v="2082" actId="732"/>
          <ac:picMkLst>
            <pc:docMk/>
            <pc:sldMk cId="719532280" sldId="295"/>
            <ac:picMk id="23" creationId="{6C581D8F-8F16-01B4-555B-769A79CB8923}"/>
          </ac:picMkLst>
        </pc:picChg>
      </pc:sldChg>
      <pc:sldChg chg="addSp modSp new mod">
        <pc:chgData name="Antje Inness" userId="7684a5ef-66f8-4061-b80c-8f069f4bff9b" providerId="ADAL" clId="{1CC17BF0-E5AF-834C-8A47-B2447308C434}" dt="2025-06-04T14:37:15.333" v="1155" actId="1076"/>
        <pc:sldMkLst>
          <pc:docMk/>
          <pc:sldMk cId="2677368978" sldId="296"/>
        </pc:sldMkLst>
        <pc:spChg chg="mod">
          <ac:chgData name="Antje Inness" userId="7684a5ef-66f8-4061-b80c-8f069f4bff9b" providerId="ADAL" clId="{1CC17BF0-E5AF-834C-8A47-B2447308C434}" dt="2025-06-04T14:30:49.688" v="1000" actId="20577"/>
          <ac:spMkLst>
            <pc:docMk/>
            <pc:sldMk cId="2677368978" sldId="296"/>
            <ac:spMk id="2" creationId="{5FC118DF-4CB4-462F-4D21-82AB2F97204A}"/>
          </ac:spMkLst>
        </pc:spChg>
        <pc:spChg chg="add mod">
          <ac:chgData name="Antje Inness" userId="7684a5ef-66f8-4061-b80c-8f069f4bff9b" providerId="ADAL" clId="{1CC17BF0-E5AF-834C-8A47-B2447308C434}" dt="2025-06-04T14:37:11.373" v="1154" actId="1076"/>
          <ac:spMkLst>
            <pc:docMk/>
            <pc:sldMk cId="2677368978" sldId="296"/>
            <ac:spMk id="5" creationId="{8B8C25BC-6079-F1E1-3824-514C0B0B9BBE}"/>
          </ac:spMkLst>
        </pc:spChg>
        <pc:spChg chg="add mod">
          <ac:chgData name="Antje Inness" userId="7684a5ef-66f8-4061-b80c-8f069f4bff9b" providerId="ADAL" clId="{1CC17BF0-E5AF-834C-8A47-B2447308C434}" dt="2025-06-04T14:37:15.333" v="1155" actId="1076"/>
          <ac:spMkLst>
            <pc:docMk/>
            <pc:sldMk cId="2677368978" sldId="296"/>
            <ac:spMk id="6" creationId="{874BD1AF-40ED-C4DE-DCC1-582830EFB6C2}"/>
          </ac:spMkLst>
        </pc:spChg>
        <pc:picChg chg="add mod">
          <ac:chgData name="Antje Inness" userId="7684a5ef-66f8-4061-b80c-8f069f4bff9b" providerId="ADAL" clId="{1CC17BF0-E5AF-834C-8A47-B2447308C434}" dt="2025-06-04T14:37:09.284" v="1153" actId="1076"/>
          <ac:picMkLst>
            <pc:docMk/>
            <pc:sldMk cId="2677368978" sldId="296"/>
            <ac:picMk id="4" creationId="{35A866D5-1D8B-0C34-A689-2D33D9C35749}"/>
          </ac:picMkLst>
        </pc:picChg>
      </pc:sldChg>
      <pc:sldChg chg="addSp modSp new mod">
        <pc:chgData name="Antje Inness" userId="7684a5ef-66f8-4061-b80c-8f069f4bff9b" providerId="ADAL" clId="{1CC17BF0-E5AF-834C-8A47-B2447308C434}" dt="2025-06-04T14:45:55.940" v="1434" actId="1035"/>
        <pc:sldMkLst>
          <pc:docMk/>
          <pc:sldMk cId="4115192097" sldId="297"/>
        </pc:sldMkLst>
        <pc:spChg chg="mod">
          <ac:chgData name="Antje Inness" userId="7684a5ef-66f8-4061-b80c-8f069f4bff9b" providerId="ADAL" clId="{1CC17BF0-E5AF-834C-8A47-B2447308C434}" dt="2025-06-04T14:36:34.105" v="1146" actId="20577"/>
          <ac:spMkLst>
            <pc:docMk/>
            <pc:sldMk cId="4115192097" sldId="297"/>
            <ac:spMk id="2" creationId="{16F4AF81-92DB-6133-8C07-D36BD7D563DB}"/>
          </ac:spMkLst>
        </pc:spChg>
        <pc:spChg chg="add mod">
          <ac:chgData name="Antje Inness" userId="7684a5ef-66f8-4061-b80c-8f069f4bff9b" providerId="ADAL" clId="{1CC17BF0-E5AF-834C-8A47-B2447308C434}" dt="2025-06-04T14:31:40.695" v="1014" actId="14100"/>
          <ac:spMkLst>
            <pc:docMk/>
            <pc:sldMk cId="4115192097" sldId="297"/>
            <ac:spMk id="5" creationId="{724BB20A-6AED-4C1E-12BD-135F0E99C628}"/>
          </ac:spMkLst>
        </pc:spChg>
        <pc:spChg chg="add mod">
          <ac:chgData name="Antje Inness" userId="7684a5ef-66f8-4061-b80c-8f069f4bff9b" providerId="ADAL" clId="{1CC17BF0-E5AF-834C-8A47-B2447308C434}" dt="2025-06-04T14:31:34.104" v="1012" actId="14100"/>
          <ac:spMkLst>
            <pc:docMk/>
            <pc:sldMk cId="4115192097" sldId="297"/>
            <ac:spMk id="6" creationId="{D631A966-B6CF-2CF0-6A23-575F1B655915}"/>
          </ac:spMkLst>
        </pc:spChg>
        <pc:picChg chg="add mod">
          <ac:chgData name="Antje Inness" userId="7684a5ef-66f8-4061-b80c-8f069f4bff9b" providerId="ADAL" clId="{1CC17BF0-E5AF-834C-8A47-B2447308C434}" dt="2025-06-04T14:45:55.940" v="1434" actId="1035"/>
          <ac:picMkLst>
            <pc:docMk/>
            <pc:sldMk cId="4115192097" sldId="297"/>
            <ac:picMk id="4" creationId="{238BA10D-4EB7-929D-4F44-A7A9285B301D}"/>
          </ac:picMkLst>
        </pc:picChg>
      </pc:sldChg>
      <pc:sldChg chg="addSp delSp modSp add del mod">
        <pc:chgData name="Antje Inness" userId="7684a5ef-66f8-4061-b80c-8f069f4bff9b" providerId="ADAL" clId="{1CC17BF0-E5AF-834C-8A47-B2447308C434}" dt="2025-06-04T14:36:14.451" v="1115" actId="2696"/>
        <pc:sldMkLst>
          <pc:docMk/>
          <pc:sldMk cId="481378029" sldId="298"/>
        </pc:sldMkLst>
      </pc:sldChg>
      <pc:sldChg chg="addSp delSp modSp new del mod">
        <pc:chgData name="Antje Inness" userId="7684a5ef-66f8-4061-b80c-8f069f4bff9b" providerId="ADAL" clId="{1CC17BF0-E5AF-834C-8A47-B2447308C434}" dt="2025-06-04T14:36:15.186" v="1116" actId="2696"/>
        <pc:sldMkLst>
          <pc:docMk/>
          <pc:sldMk cId="575702329" sldId="299"/>
        </pc:sldMkLst>
      </pc:sldChg>
      <pc:sldChg chg="addSp modSp new mod">
        <pc:chgData name="Antje Inness" userId="7684a5ef-66f8-4061-b80c-8f069f4bff9b" providerId="ADAL" clId="{1CC17BF0-E5AF-834C-8A47-B2447308C434}" dt="2025-06-04T14:46:38.105" v="1500" actId="1038"/>
        <pc:sldMkLst>
          <pc:docMk/>
          <pc:sldMk cId="1306899189" sldId="300"/>
        </pc:sldMkLst>
        <pc:spChg chg="mod">
          <ac:chgData name="Antje Inness" userId="7684a5ef-66f8-4061-b80c-8f069f4bff9b" providerId="ADAL" clId="{1CC17BF0-E5AF-834C-8A47-B2447308C434}" dt="2025-06-04T14:35:41.286" v="1112" actId="20577"/>
          <ac:spMkLst>
            <pc:docMk/>
            <pc:sldMk cId="1306899189" sldId="300"/>
            <ac:spMk id="2" creationId="{AC9308CE-4938-B380-038A-B6354D62E51B}"/>
          </ac:spMkLst>
        </pc:spChg>
        <pc:spChg chg="add mod">
          <ac:chgData name="Antje Inness" userId="7684a5ef-66f8-4061-b80c-8f069f4bff9b" providerId="ADAL" clId="{1CC17BF0-E5AF-834C-8A47-B2447308C434}" dt="2025-06-04T14:46:05.807" v="1435" actId="1076"/>
          <ac:spMkLst>
            <pc:docMk/>
            <pc:sldMk cId="1306899189" sldId="300"/>
            <ac:spMk id="4" creationId="{1956E179-9C61-426F-69D0-C1611550BC48}"/>
          </ac:spMkLst>
        </pc:spChg>
        <pc:spChg chg="add mod">
          <ac:chgData name="Antje Inness" userId="7684a5ef-66f8-4061-b80c-8f069f4bff9b" providerId="ADAL" clId="{1CC17BF0-E5AF-834C-8A47-B2447308C434}" dt="2025-06-04T14:46:10.440" v="1437" actId="1076"/>
          <ac:spMkLst>
            <pc:docMk/>
            <pc:sldMk cId="1306899189" sldId="300"/>
            <ac:spMk id="5" creationId="{62CB5971-A0A3-F84A-E60B-F4709E4B4314}"/>
          </ac:spMkLst>
        </pc:spChg>
        <pc:spChg chg="add mod">
          <ac:chgData name="Antje Inness" userId="7684a5ef-66f8-4061-b80c-8f069f4bff9b" providerId="ADAL" clId="{1CC17BF0-E5AF-834C-8A47-B2447308C434}" dt="2025-06-04T14:46:13.489" v="1438" actId="1076"/>
          <ac:spMkLst>
            <pc:docMk/>
            <pc:sldMk cId="1306899189" sldId="300"/>
            <ac:spMk id="6" creationId="{6A4AD295-5BFC-4557-44B7-7EC7021DD444}"/>
          </ac:spMkLst>
        </pc:spChg>
        <pc:spChg chg="add mod">
          <ac:chgData name="Antje Inness" userId="7684a5ef-66f8-4061-b80c-8f069f4bff9b" providerId="ADAL" clId="{1CC17BF0-E5AF-834C-8A47-B2447308C434}" dt="2025-06-04T14:46:33.051" v="1483" actId="1038"/>
          <ac:spMkLst>
            <pc:docMk/>
            <pc:sldMk cId="1306899189" sldId="300"/>
            <ac:spMk id="7" creationId="{D3385426-C2F1-61C5-6C0F-2BFB42540138}"/>
          </ac:spMkLst>
        </pc:spChg>
        <pc:spChg chg="add mod">
          <ac:chgData name="Antje Inness" userId="7684a5ef-66f8-4061-b80c-8f069f4bff9b" providerId="ADAL" clId="{1CC17BF0-E5AF-834C-8A47-B2447308C434}" dt="2025-06-04T14:46:33.051" v="1483" actId="1038"/>
          <ac:spMkLst>
            <pc:docMk/>
            <pc:sldMk cId="1306899189" sldId="300"/>
            <ac:spMk id="8" creationId="{558B67D5-F7D3-F708-284B-46F235992261}"/>
          </ac:spMkLst>
        </pc:spChg>
        <pc:spChg chg="add mod">
          <ac:chgData name="Antje Inness" userId="7684a5ef-66f8-4061-b80c-8f069f4bff9b" providerId="ADAL" clId="{1CC17BF0-E5AF-834C-8A47-B2447308C434}" dt="2025-06-04T14:46:33.051" v="1483" actId="1038"/>
          <ac:spMkLst>
            <pc:docMk/>
            <pc:sldMk cId="1306899189" sldId="300"/>
            <ac:spMk id="9" creationId="{FAA04FE6-79D7-789F-4634-B5410EE04A06}"/>
          </ac:spMkLst>
        </pc:spChg>
        <pc:spChg chg="add mod">
          <ac:chgData name="Antje Inness" userId="7684a5ef-66f8-4061-b80c-8f069f4bff9b" providerId="ADAL" clId="{1CC17BF0-E5AF-834C-8A47-B2447308C434}" dt="2025-06-04T14:46:33.051" v="1483" actId="1038"/>
          <ac:spMkLst>
            <pc:docMk/>
            <pc:sldMk cId="1306899189" sldId="300"/>
            <ac:spMk id="10" creationId="{5868FA8E-120D-C36A-DD99-2BAD327755B6}"/>
          </ac:spMkLst>
        </pc:spChg>
        <pc:spChg chg="add mod">
          <ac:chgData name="Antje Inness" userId="7684a5ef-66f8-4061-b80c-8f069f4bff9b" providerId="ADAL" clId="{1CC17BF0-E5AF-834C-8A47-B2447308C434}" dt="2025-06-04T14:46:33.051" v="1483" actId="1038"/>
          <ac:spMkLst>
            <pc:docMk/>
            <pc:sldMk cId="1306899189" sldId="300"/>
            <ac:spMk id="17" creationId="{9DAA9504-87AB-328E-F1FD-B64CE0E7C0EE}"/>
          </ac:spMkLst>
        </pc:spChg>
        <pc:picChg chg="mod">
          <ac:chgData name="Antje Inness" userId="7684a5ef-66f8-4061-b80c-8f069f4bff9b" providerId="ADAL" clId="{1CC17BF0-E5AF-834C-8A47-B2447308C434}" dt="2025-06-04T14:46:33.051" v="1483" actId="1038"/>
          <ac:picMkLst>
            <pc:docMk/>
            <pc:sldMk cId="1306899189" sldId="300"/>
            <ac:picMk id="11" creationId="{D6AD1F49-1ECA-D885-A087-927899EFDA06}"/>
          </ac:picMkLst>
        </pc:picChg>
        <pc:picChg chg="mod">
          <ac:chgData name="Antje Inness" userId="7684a5ef-66f8-4061-b80c-8f069f4bff9b" providerId="ADAL" clId="{1CC17BF0-E5AF-834C-8A47-B2447308C434}" dt="2025-06-04T14:46:33.051" v="1483" actId="1038"/>
          <ac:picMkLst>
            <pc:docMk/>
            <pc:sldMk cId="1306899189" sldId="300"/>
            <ac:picMk id="12" creationId="{93B06ACA-938B-8354-BBFA-AC47ECA8554F}"/>
          </ac:picMkLst>
        </pc:picChg>
        <pc:picChg chg="mod">
          <ac:chgData name="Antje Inness" userId="7684a5ef-66f8-4061-b80c-8f069f4bff9b" providerId="ADAL" clId="{1CC17BF0-E5AF-834C-8A47-B2447308C434}" dt="2025-06-04T14:46:33.051" v="1483" actId="1038"/>
          <ac:picMkLst>
            <pc:docMk/>
            <pc:sldMk cId="1306899189" sldId="300"/>
            <ac:picMk id="13" creationId="{956D61AB-8344-4FE0-1AC8-A306CEDAE782}"/>
          </ac:picMkLst>
        </pc:picChg>
        <pc:picChg chg="add mod">
          <ac:chgData name="Antje Inness" userId="7684a5ef-66f8-4061-b80c-8f069f4bff9b" providerId="ADAL" clId="{1CC17BF0-E5AF-834C-8A47-B2447308C434}" dt="2025-06-04T14:46:33.051" v="1483" actId="1038"/>
          <ac:picMkLst>
            <pc:docMk/>
            <pc:sldMk cId="1306899189" sldId="300"/>
            <ac:picMk id="14" creationId="{BF163E37-A0DE-DE6D-835A-6F707D57CABD}"/>
          </ac:picMkLst>
        </pc:picChg>
        <pc:picChg chg="add mod">
          <ac:chgData name="Antje Inness" userId="7684a5ef-66f8-4061-b80c-8f069f4bff9b" providerId="ADAL" clId="{1CC17BF0-E5AF-834C-8A47-B2447308C434}" dt="2025-06-04T14:46:38.105" v="1500" actId="1038"/>
          <ac:picMkLst>
            <pc:docMk/>
            <pc:sldMk cId="1306899189" sldId="300"/>
            <ac:picMk id="15" creationId="{08F28477-6AF4-E4A9-E8E9-854B091ACF1C}"/>
          </ac:picMkLst>
        </pc:picChg>
        <pc:picChg chg="mod">
          <ac:chgData name="Antje Inness" userId="7684a5ef-66f8-4061-b80c-8f069f4bff9b" providerId="ADAL" clId="{1CC17BF0-E5AF-834C-8A47-B2447308C434}" dt="2025-06-04T14:46:33.051" v="1483" actId="1038"/>
          <ac:picMkLst>
            <pc:docMk/>
            <pc:sldMk cId="1306899189" sldId="300"/>
            <ac:picMk id="16" creationId="{FB6D9007-6277-0FD3-85BF-475183A83321}"/>
          </ac:picMkLst>
        </pc:picChg>
      </pc:sldChg>
      <pc:sldChg chg="modSp add mod">
        <pc:chgData name="Antje Inness" userId="7684a5ef-66f8-4061-b80c-8f069f4bff9b" providerId="ADAL" clId="{1CC17BF0-E5AF-834C-8A47-B2447308C434}" dt="2025-06-04T14:36:09.847" v="1114" actId="1076"/>
        <pc:sldMkLst>
          <pc:docMk/>
          <pc:sldMk cId="1220093657" sldId="660"/>
        </pc:sldMkLst>
        <pc:spChg chg="mod">
          <ac:chgData name="Antje Inness" userId="7684a5ef-66f8-4061-b80c-8f069f4bff9b" providerId="ADAL" clId="{1CC17BF0-E5AF-834C-8A47-B2447308C434}" dt="2025-06-04T14:36:09.847" v="1114" actId="1076"/>
          <ac:spMkLst>
            <pc:docMk/>
            <pc:sldMk cId="1220093657" sldId="660"/>
            <ac:spMk id="6" creationId="{C0DC716A-279E-E842-2901-DFB2F460CE2B}"/>
          </ac:spMkLst>
        </pc:spChg>
        <pc:picChg chg="mod">
          <ac:chgData name="Antje Inness" userId="7684a5ef-66f8-4061-b80c-8f069f4bff9b" providerId="ADAL" clId="{1CC17BF0-E5AF-834C-8A47-B2447308C434}" dt="2025-06-04T14:36:09.847" v="1114" actId="1076"/>
          <ac:picMkLst>
            <pc:docMk/>
            <pc:sldMk cId="1220093657" sldId="660"/>
            <ac:picMk id="3" creationId="{8E49D242-7464-E02D-D4FD-BC4FD86B6443}"/>
          </ac:picMkLst>
        </pc:picChg>
        <pc:picChg chg="mod">
          <ac:chgData name="Antje Inness" userId="7684a5ef-66f8-4061-b80c-8f069f4bff9b" providerId="ADAL" clId="{1CC17BF0-E5AF-834C-8A47-B2447308C434}" dt="2025-06-04T14:36:09.847" v="1114" actId="1076"/>
          <ac:picMkLst>
            <pc:docMk/>
            <pc:sldMk cId="1220093657" sldId="660"/>
            <ac:picMk id="4" creationId="{F5CA60D8-6463-5E90-0175-91B62C61DA85}"/>
          </ac:picMkLst>
        </pc:picChg>
        <pc:picChg chg="mod">
          <ac:chgData name="Antje Inness" userId="7684a5ef-66f8-4061-b80c-8f069f4bff9b" providerId="ADAL" clId="{1CC17BF0-E5AF-834C-8A47-B2447308C434}" dt="2025-06-04T14:36:09.847" v="1114" actId="1076"/>
          <ac:picMkLst>
            <pc:docMk/>
            <pc:sldMk cId="1220093657" sldId="660"/>
            <ac:picMk id="5" creationId="{4BE9E564-53BE-2056-AA6E-D86C658224F3}"/>
          </ac:picMkLst>
        </pc:picChg>
      </pc:sldChg>
      <pc:sldChg chg="add del">
        <pc:chgData name="Antje Inness" userId="7684a5ef-66f8-4061-b80c-8f069f4bff9b" providerId="ADAL" clId="{1CC17BF0-E5AF-834C-8A47-B2447308C434}" dt="2025-06-05T14:47:06.671" v="1796"/>
        <pc:sldMkLst>
          <pc:docMk/>
          <pc:sldMk cId="2938929279" sldId="669"/>
        </pc:sldMkLst>
      </pc:sldChg>
      <pc:sldChg chg="add">
        <pc:chgData name="Antje Inness" userId="7684a5ef-66f8-4061-b80c-8f069f4bff9b" providerId="ADAL" clId="{1CC17BF0-E5AF-834C-8A47-B2447308C434}" dt="2025-06-05T14:47:23.418" v="1797"/>
        <pc:sldMkLst>
          <pc:docMk/>
          <pc:sldMk cId="4168088317" sldId="672"/>
        </pc:sldMkLst>
      </pc:sldChg>
      <pc:sldChg chg="addSp delSp modSp new mod">
        <pc:chgData name="Antje Inness" userId="7684a5ef-66f8-4061-b80c-8f069f4bff9b" providerId="ADAL" clId="{1CC17BF0-E5AF-834C-8A47-B2447308C434}" dt="2025-06-05T14:53:44.440" v="1870" actId="14100"/>
        <pc:sldMkLst>
          <pc:docMk/>
          <pc:sldMk cId="1837037223" sldId="673"/>
        </pc:sldMkLst>
        <pc:spChg chg="mod">
          <ac:chgData name="Antje Inness" userId="7684a5ef-66f8-4061-b80c-8f069f4bff9b" providerId="ADAL" clId="{1CC17BF0-E5AF-834C-8A47-B2447308C434}" dt="2025-06-05T14:52:30.584" v="1864"/>
          <ac:spMkLst>
            <pc:docMk/>
            <pc:sldMk cId="1837037223" sldId="673"/>
            <ac:spMk id="2" creationId="{212B60C6-32FD-03BB-A784-D6B0B3E48076}"/>
          </ac:spMkLst>
        </pc:spChg>
        <pc:spChg chg="add mod">
          <ac:chgData name="Antje Inness" userId="7684a5ef-66f8-4061-b80c-8f069f4bff9b" providerId="ADAL" clId="{1CC17BF0-E5AF-834C-8A47-B2447308C434}" dt="2025-06-05T14:52:02.393" v="1858" actId="1076"/>
          <ac:spMkLst>
            <pc:docMk/>
            <pc:sldMk cId="1837037223" sldId="673"/>
            <ac:spMk id="10" creationId="{E60943E6-FE34-8A76-1BAE-F3EE590D263D}"/>
          </ac:spMkLst>
        </pc:spChg>
        <pc:spChg chg="add mod">
          <ac:chgData name="Antje Inness" userId="7684a5ef-66f8-4061-b80c-8f069f4bff9b" providerId="ADAL" clId="{1CC17BF0-E5AF-834C-8A47-B2447308C434}" dt="2025-06-05T14:51:58.826" v="1857" actId="1076"/>
          <ac:spMkLst>
            <pc:docMk/>
            <pc:sldMk cId="1837037223" sldId="673"/>
            <ac:spMk id="11" creationId="{CA60BB84-1242-ABFB-1B7B-4B637905A6EF}"/>
          </ac:spMkLst>
        </pc:spChg>
        <pc:spChg chg="add mod">
          <ac:chgData name="Antje Inness" userId="7684a5ef-66f8-4061-b80c-8f069f4bff9b" providerId="ADAL" clId="{1CC17BF0-E5AF-834C-8A47-B2447308C434}" dt="2025-06-05T14:53:44.440" v="1870" actId="14100"/>
          <ac:spMkLst>
            <pc:docMk/>
            <pc:sldMk cId="1837037223" sldId="673"/>
            <ac:spMk id="12" creationId="{6393D199-04F1-1AD4-ACB7-625062CC4293}"/>
          </ac:spMkLst>
        </pc:spChg>
        <pc:spChg chg="add mod">
          <ac:chgData name="Antje Inness" userId="7684a5ef-66f8-4061-b80c-8f069f4bff9b" providerId="ADAL" clId="{1CC17BF0-E5AF-834C-8A47-B2447308C434}" dt="2025-06-05T14:51:42.018" v="1853" actId="14100"/>
          <ac:spMkLst>
            <pc:docMk/>
            <pc:sldMk cId="1837037223" sldId="673"/>
            <ac:spMk id="13" creationId="{FE816890-DA7B-889E-39D1-FD6D63B96CE1}"/>
          </ac:spMkLst>
        </pc:spChg>
        <pc:spChg chg="add mod">
          <ac:chgData name="Antje Inness" userId="7684a5ef-66f8-4061-b80c-8f069f4bff9b" providerId="ADAL" clId="{1CC17BF0-E5AF-834C-8A47-B2447308C434}" dt="2025-06-05T14:49:15.312" v="1804" actId="14100"/>
          <ac:spMkLst>
            <pc:docMk/>
            <pc:sldMk cId="1837037223" sldId="673"/>
            <ac:spMk id="14" creationId="{A1733965-96DA-89F3-6E3B-58ECE8588AD8}"/>
          </ac:spMkLst>
        </pc:spChg>
        <pc:spChg chg="add mod">
          <ac:chgData name="Antje Inness" userId="7684a5ef-66f8-4061-b80c-8f069f4bff9b" providerId="ADAL" clId="{1CC17BF0-E5AF-834C-8A47-B2447308C434}" dt="2025-06-05T14:50:23.726" v="1814" actId="1076"/>
          <ac:spMkLst>
            <pc:docMk/>
            <pc:sldMk cId="1837037223" sldId="673"/>
            <ac:spMk id="15" creationId="{C8032C49-5ED9-BBB8-3E69-D0BAD1F5B24B}"/>
          </ac:spMkLst>
        </pc:spChg>
        <pc:spChg chg="mod">
          <ac:chgData name="Antje Inness" userId="7684a5ef-66f8-4061-b80c-8f069f4bff9b" providerId="ADAL" clId="{1CC17BF0-E5AF-834C-8A47-B2447308C434}" dt="2025-06-05T14:51:56.267" v="1856" actId="1076"/>
          <ac:spMkLst>
            <pc:docMk/>
            <pc:sldMk cId="1837037223" sldId="673"/>
            <ac:spMk id="16" creationId="{C1F10815-2399-34C6-1948-9D66DF6FB103}"/>
          </ac:spMkLst>
        </pc:spChg>
        <pc:spChg chg="add mod">
          <ac:chgData name="Antje Inness" userId="7684a5ef-66f8-4061-b80c-8f069f4bff9b" providerId="ADAL" clId="{1CC17BF0-E5AF-834C-8A47-B2447308C434}" dt="2025-06-05T14:53:42.565" v="1869" actId="14100"/>
          <ac:spMkLst>
            <pc:docMk/>
            <pc:sldMk cId="1837037223" sldId="673"/>
            <ac:spMk id="17" creationId="{8F4E2387-1BAC-963F-6FF5-0411A2AB0836}"/>
          </ac:spMkLst>
        </pc:spChg>
        <pc:spChg chg="add mod">
          <ac:chgData name="Antje Inness" userId="7684a5ef-66f8-4061-b80c-8f069f4bff9b" providerId="ADAL" clId="{1CC17BF0-E5AF-834C-8A47-B2447308C434}" dt="2025-06-05T14:49:15.312" v="1804" actId="14100"/>
          <ac:spMkLst>
            <pc:docMk/>
            <pc:sldMk cId="1837037223" sldId="673"/>
            <ac:spMk id="18" creationId="{E27B97F9-472D-B910-0379-DCB3C13897D8}"/>
          </ac:spMkLst>
        </pc:spChg>
        <pc:spChg chg="mod">
          <ac:chgData name="Antje Inness" userId="7684a5ef-66f8-4061-b80c-8f069f4bff9b" providerId="ADAL" clId="{1CC17BF0-E5AF-834C-8A47-B2447308C434}" dt="2025-06-05T14:53:27.354" v="1867" actId="255"/>
          <ac:spMkLst>
            <pc:docMk/>
            <pc:sldMk cId="1837037223" sldId="673"/>
            <ac:spMk id="19" creationId="{99B044B6-6577-2176-97F0-A903F3EE09B4}"/>
          </ac:spMkLst>
        </pc:spChg>
        <pc:spChg chg="add mod">
          <ac:chgData name="Antje Inness" userId="7684a5ef-66f8-4061-b80c-8f069f4bff9b" providerId="ADAL" clId="{1CC17BF0-E5AF-834C-8A47-B2447308C434}" dt="2025-06-05T14:53:27.354" v="1867" actId="255"/>
          <ac:spMkLst>
            <pc:docMk/>
            <pc:sldMk cId="1837037223" sldId="673"/>
            <ac:spMk id="20" creationId="{E8650BBE-B212-8FD6-618B-E1ABBE6554DF}"/>
          </ac:spMkLst>
        </pc:spChg>
        <pc:spChg chg="add mod">
          <ac:chgData name="Antje Inness" userId="7684a5ef-66f8-4061-b80c-8f069f4bff9b" providerId="ADAL" clId="{1CC17BF0-E5AF-834C-8A47-B2447308C434}" dt="2025-06-05T14:53:27.354" v="1867" actId="255"/>
          <ac:spMkLst>
            <pc:docMk/>
            <pc:sldMk cId="1837037223" sldId="673"/>
            <ac:spMk id="21" creationId="{9D619B00-8B8B-652E-3403-3B263CA95783}"/>
          </ac:spMkLst>
        </pc:spChg>
        <pc:grpChg chg="mod">
          <ac:chgData name="Antje Inness" userId="7684a5ef-66f8-4061-b80c-8f069f4bff9b" providerId="ADAL" clId="{1CC17BF0-E5AF-834C-8A47-B2447308C434}" dt="2025-06-05T14:51:53.099" v="1855" actId="1076"/>
          <ac:grpSpMkLst>
            <pc:docMk/>
            <pc:sldMk cId="1837037223" sldId="673"/>
            <ac:grpSpMk id="5" creationId="{D166C076-19BE-DC3F-70AD-DEB0B08B6F67}"/>
          </ac:grpSpMkLst>
        </pc:grpChg>
        <pc:picChg chg="mod">
          <ac:chgData name="Antje Inness" userId="7684a5ef-66f8-4061-b80c-8f069f4bff9b" providerId="ADAL" clId="{1CC17BF0-E5AF-834C-8A47-B2447308C434}" dt="2025-06-05T14:51:46.691" v="1854" actId="1076"/>
          <ac:picMkLst>
            <pc:docMk/>
            <pc:sldMk cId="1837037223" sldId="673"/>
            <ac:picMk id="4" creationId="{2F6F37A4-053C-6CAC-97AD-4955A760CB7E}"/>
          </ac:picMkLst>
        </pc:picChg>
        <pc:picChg chg="mod">
          <ac:chgData name="Antje Inness" userId="7684a5ef-66f8-4061-b80c-8f069f4bff9b" providerId="ADAL" clId="{1CC17BF0-E5AF-834C-8A47-B2447308C434}" dt="2025-06-05T14:52:16.265" v="1863" actId="1076"/>
          <ac:picMkLst>
            <pc:docMk/>
            <pc:sldMk cId="1837037223" sldId="673"/>
            <ac:picMk id="26" creationId="{AEED7DF6-D6F1-A37F-CA6C-19586883A93F}"/>
          </ac:picMkLst>
        </pc:picChg>
        <pc:picChg chg="mod">
          <ac:chgData name="Antje Inness" userId="7684a5ef-66f8-4061-b80c-8f069f4bff9b" providerId="ADAL" clId="{1CC17BF0-E5AF-834C-8A47-B2447308C434}" dt="2025-06-05T14:52:16.265" v="1863" actId="1076"/>
          <ac:picMkLst>
            <pc:docMk/>
            <pc:sldMk cId="1837037223" sldId="673"/>
            <ac:picMk id="27" creationId="{DC65429F-382E-FCF0-5813-98EE34018AEE}"/>
          </ac:picMkLst>
        </pc:picChg>
        <pc:picChg chg="mod">
          <ac:chgData name="Antje Inness" userId="7684a5ef-66f8-4061-b80c-8f069f4bff9b" providerId="ADAL" clId="{1CC17BF0-E5AF-834C-8A47-B2447308C434}" dt="2025-06-05T14:52:06.824" v="1860" actId="1076"/>
          <ac:picMkLst>
            <pc:docMk/>
            <pc:sldMk cId="1837037223" sldId="673"/>
            <ac:picMk id="28" creationId="{C3186843-7EEF-672C-1400-E223667B0DD9}"/>
          </ac:picMkLst>
        </pc:picChg>
        <pc:cxnChg chg="mod">
          <ac:chgData name="Antje Inness" userId="7684a5ef-66f8-4061-b80c-8f069f4bff9b" providerId="ADAL" clId="{1CC17BF0-E5AF-834C-8A47-B2447308C434}" dt="2025-06-05T14:49:35.013" v="1805" actId="1076"/>
          <ac:cxnSpMkLst>
            <pc:docMk/>
            <pc:sldMk cId="1837037223" sldId="673"/>
            <ac:cxnSpMk id="22" creationId="{7B676115-020E-A2B2-7778-E4D95D9915D3}"/>
          </ac:cxnSpMkLst>
        </pc:cxnChg>
        <pc:cxnChg chg="mod">
          <ac:chgData name="Antje Inness" userId="7684a5ef-66f8-4061-b80c-8f069f4bff9b" providerId="ADAL" clId="{1CC17BF0-E5AF-834C-8A47-B2447308C434}" dt="2025-06-05T14:52:48.399" v="1865" actId="208"/>
          <ac:cxnSpMkLst>
            <pc:docMk/>
            <pc:sldMk cId="1837037223" sldId="673"/>
            <ac:cxnSpMk id="24" creationId="{D8F065E5-57E3-4F09-C79F-DD24E7B9FF71}"/>
          </ac:cxnSpMkLst>
        </pc:cxnChg>
        <pc:cxnChg chg="mod">
          <ac:chgData name="Antje Inness" userId="7684a5ef-66f8-4061-b80c-8f069f4bff9b" providerId="ADAL" clId="{1CC17BF0-E5AF-834C-8A47-B2447308C434}" dt="2025-06-05T14:52:48.399" v="1865" actId="208"/>
          <ac:cxnSpMkLst>
            <pc:docMk/>
            <pc:sldMk cId="1837037223" sldId="673"/>
            <ac:cxnSpMk id="25" creationId="{EECEAF81-99A7-2581-48E7-F33A5DFE22E3}"/>
          </ac:cxnSpMkLst>
        </pc:cxnChg>
        <pc:cxnChg chg="add mod">
          <ac:chgData name="Antje Inness" userId="7684a5ef-66f8-4061-b80c-8f069f4bff9b" providerId="ADAL" clId="{1CC17BF0-E5AF-834C-8A47-B2447308C434}" dt="2025-06-05T14:52:48.399" v="1865" actId="208"/>
          <ac:cxnSpMkLst>
            <pc:docMk/>
            <pc:sldMk cId="1837037223" sldId="673"/>
            <ac:cxnSpMk id="32" creationId="{5122DED7-0FE9-EDFD-6D89-2CBEAD1628CC}"/>
          </ac:cxnSpMkLst>
        </pc:cxnChg>
        <pc:cxnChg chg="add mod">
          <ac:chgData name="Antje Inness" userId="7684a5ef-66f8-4061-b80c-8f069f4bff9b" providerId="ADAL" clId="{1CC17BF0-E5AF-834C-8A47-B2447308C434}" dt="2025-06-05T14:52:48.399" v="1865" actId="208"/>
          <ac:cxnSpMkLst>
            <pc:docMk/>
            <pc:sldMk cId="1837037223" sldId="673"/>
            <ac:cxnSpMk id="34" creationId="{7EB71098-6CAF-6280-AF0F-73454A738006}"/>
          </ac:cxnSpMkLst>
        </pc:cxnChg>
      </pc:sldChg>
      <pc:sldChg chg="addSp delSp modSp add mod">
        <pc:chgData name="Antje Inness" userId="7684a5ef-66f8-4061-b80c-8f069f4bff9b" providerId="ADAL" clId="{1CC17BF0-E5AF-834C-8A47-B2447308C434}" dt="2025-06-05T14:59:45.242" v="1932" actId="1035"/>
        <pc:sldMkLst>
          <pc:docMk/>
          <pc:sldMk cId="2604952649" sldId="674"/>
        </pc:sldMkLst>
        <pc:spChg chg="add mod">
          <ac:chgData name="Antje Inness" userId="7684a5ef-66f8-4061-b80c-8f069f4bff9b" providerId="ADAL" clId="{1CC17BF0-E5AF-834C-8A47-B2447308C434}" dt="2025-06-05T14:56:28.561" v="1877" actId="1076"/>
          <ac:spMkLst>
            <pc:docMk/>
            <pc:sldMk cId="2604952649" sldId="674"/>
            <ac:spMk id="12" creationId="{9CB95BF5-0B31-E397-AACF-B52D7849BB45}"/>
          </ac:spMkLst>
        </pc:spChg>
        <pc:spChg chg="add mod">
          <ac:chgData name="Antje Inness" userId="7684a5ef-66f8-4061-b80c-8f069f4bff9b" providerId="ADAL" clId="{1CC17BF0-E5AF-834C-8A47-B2447308C434}" dt="2025-06-05T14:59:45.242" v="1932" actId="1035"/>
          <ac:spMkLst>
            <pc:docMk/>
            <pc:sldMk cId="2604952649" sldId="674"/>
            <ac:spMk id="13" creationId="{48D3C362-47FE-5FEF-50D6-4EFB1F099220}"/>
          </ac:spMkLst>
        </pc:spChg>
        <pc:spChg chg="add mod">
          <ac:chgData name="Antje Inness" userId="7684a5ef-66f8-4061-b80c-8f069f4bff9b" providerId="ADAL" clId="{1CC17BF0-E5AF-834C-8A47-B2447308C434}" dt="2025-06-05T14:59:45.242" v="1932" actId="1035"/>
          <ac:spMkLst>
            <pc:docMk/>
            <pc:sldMk cId="2604952649" sldId="674"/>
            <ac:spMk id="14" creationId="{E57E1962-511F-A183-D511-BA1B8C279522}"/>
          </ac:spMkLst>
        </pc:spChg>
        <pc:spChg chg="add mod">
          <ac:chgData name="Antje Inness" userId="7684a5ef-66f8-4061-b80c-8f069f4bff9b" providerId="ADAL" clId="{1CC17BF0-E5AF-834C-8A47-B2447308C434}" dt="2025-06-05T14:59:45.242" v="1932" actId="1035"/>
          <ac:spMkLst>
            <pc:docMk/>
            <pc:sldMk cId="2604952649" sldId="674"/>
            <ac:spMk id="15" creationId="{F7DC60A5-164E-6476-6744-DCC6074FC46D}"/>
          </ac:spMkLst>
        </pc:spChg>
        <pc:spChg chg="add mod">
          <ac:chgData name="Antje Inness" userId="7684a5ef-66f8-4061-b80c-8f069f4bff9b" providerId="ADAL" clId="{1CC17BF0-E5AF-834C-8A47-B2447308C434}" dt="2025-06-05T14:59:45.242" v="1932" actId="1035"/>
          <ac:spMkLst>
            <pc:docMk/>
            <pc:sldMk cId="2604952649" sldId="674"/>
            <ac:spMk id="16" creationId="{9E89B6FA-A5EC-D9AC-14A6-F90B25326287}"/>
          </ac:spMkLst>
        </pc:spChg>
        <pc:spChg chg="add mod">
          <ac:chgData name="Antje Inness" userId="7684a5ef-66f8-4061-b80c-8f069f4bff9b" providerId="ADAL" clId="{1CC17BF0-E5AF-834C-8A47-B2447308C434}" dt="2025-06-05T14:59:45.242" v="1932" actId="1035"/>
          <ac:spMkLst>
            <pc:docMk/>
            <pc:sldMk cId="2604952649" sldId="674"/>
            <ac:spMk id="17" creationId="{26184C08-BAF6-7681-19F9-1ED5A43DA164}"/>
          </ac:spMkLst>
        </pc:spChg>
        <pc:spChg chg="add mod">
          <ac:chgData name="Antje Inness" userId="7684a5ef-66f8-4061-b80c-8f069f4bff9b" providerId="ADAL" clId="{1CC17BF0-E5AF-834C-8A47-B2447308C434}" dt="2025-06-05T14:59:45.242" v="1932" actId="1035"/>
          <ac:spMkLst>
            <pc:docMk/>
            <pc:sldMk cId="2604952649" sldId="674"/>
            <ac:spMk id="18" creationId="{701B149A-2AF8-738A-DBA7-5E1C21317EAD}"/>
          </ac:spMkLst>
        </pc:spChg>
        <pc:picChg chg="add mod">
          <ac:chgData name="Antje Inness" userId="7684a5ef-66f8-4061-b80c-8f069f4bff9b" providerId="ADAL" clId="{1CC17BF0-E5AF-834C-8A47-B2447308C434}" dt="2025-06-05T14:59:45.242" v="1932" actId="1035"/>
          <ac:picMkLst>
            <pc:docMk/>
            <pc:sldMk cId="2604952649" sldId="674"/>
            <ac:picMk id="5" creationId="{A8EA9D5B-CC39-2ED9-3056-1D03F59843A3}"/>
          </ac:picMkLst>
        </pc:picChg>
        <pc:picChg chg="add mod">
          <ac:chgData name="Antje Inness" userId="7684a5ef-66f8-4061-b80c-8f069f4bff9b" providerId="ADAL" clId="{1CC17BF0-E5AF-834C-8A47-B2447308C434}" dt="2025-06-05T14:59:45.242" v="1932" actId="1035"/>
          <ac:picMkLst>
            <pc:docMk/>
            <pc:sldMk cId="2604952649" sldId="674"/>
            <ac:picMk id="6" creationId="{2B1E7343-812F-F88E-D695-8D28A498395F}"/>
          </ac:picMkLst>
        </pc:picChg>
        <pc:picChg chg="mod">
          <ac:chgData name="Antje Inness" userId="7684a5ef-66f8-4061-b80c-8f069f4bff9b" providerId="ADAL" clId="{1CC17BF0-E5AF-834C-8A47-B2447308C434}" dt="2025-06-05T14:58:29.984" v="1913" actId="1038"/>
          <ac:picMkLst>
            <pc:docMk/>
            <pc:sldMk cId="2604952649" sldId="674"/>
            <ac:picMk id="8" creationId="{1DDBB130-1CD8-1AB7-8F34-588AD76F0F93}"/>
          </ac:picMkLst>
        </pc:picChg>
        <pc:picChg chg="add mod">
          <ac:chgData name="Antje Inness" userId="7684a5ef-66f8-4061-b80c-8f069f4bff9b" providerId="ADAL" clId="{1CC17BF0-E5AF-834C-8A47-B2447308C434}" dt="2025-06-05T14:59:45.242" v="1932" actId="1035"/>
          <ac:picMkLst>
            <pc:docMk/>
            <pc:sldMk cId="2604952649" sldId="674"/>
            <ac:picMk id="9" creationId="{5A2357B8-B374-F0B4-212B-EF0116A658D9}"/>
          </ac:picMkLst>
        </pc:picChg>
        <pc:picChg chg="mod">
          <ac:chgData name="Antje Inness" userId="7684a5ef-66f8-4061-b80c-8f069f4bff9b" providerId="ADAL" clId="{1CC17BF0-E5AF-834C-8A47-B2447308C434}" dt="2025-06-05T14:58:29.984" v="1913" actId="1038"/>
          <ac:picMkLst>
            <pc:docMk/>
            <pc:sldMk cId="2604952649" sldId="674"/>
            <ac:picMk id="10" creationId="{948B71D5-7FF6-F3C2-71DD-47C0635B53C3}"/>
          </ac:picMkLst>
        </pc:picChg>
        <pc:picChg chg="add mod">
          <ac:chgData name="Antje Inness" userId="7684a5ef-66f8-4061-b80c-8f069f4bff9b" providerId="ADAL" clId="{1CC17BF0-E5AF-834C-8A47-B2447308C434}" dt="2025-06-05T14:59:45.242" v="1932" actId="1035"/>
          <ac:picMkLst>
            <pc:docMk/>
            <pc:sldMk cId="2604952649" sldId="674"/>
            <ac:picMk id="11" creationId="{1799DB13-DF19-E2B2-05A0-494652DFA831}"/>
          </ac:picMkLst>
        </pc:picChg>
      </pc:sldChg>
      <pc:sldChg chg="addSp delSp modSp add mod">
        <pc:chgData name="Antje Inness" userId="7684a5ef-66f8-4061-b80c-8f069f4bff9b" providerId="ADAL" clId="{1CC17BF0-E5AF-834C-8A47-B2447308C434}" dt="2025-06-10T10:36:00.962" v="2139" actId="338"/>
        <pc:sldMkLst>
          <pc:docMk/>
          <pc:sldMk cId="1656444407" sldId="675"/>
        </pc:sldMkLst>
        <pc:spChg chg="del">
          <ac:chgData name="Antje Inness" userId="7684a5ef-66f8-4061-b80c-8f069f4bff9b" providerId="ADAL" clId="{1CC17BF0-E5AF-834C-8A47-B2447308C434}" dt="2025-06-10T10:34:43.496" v="2108" actId="478"/>
          <ac:spMkLst>
            <pc:docMk/>
            <pc:sldMk cId="1656444407" sldId="675"/>
            <ac:spMk id="5" creationId="{D4F077E2-9C0D-7EF5-7791-B8DE2CE69248}"/>
          </ac:spMkLst>
        </pc:spChg>
        <pc:spChg chg="del mod">
          <ac:chgData name="Antje Inness" userId="7684a5ef-66f8-4061-b80c-8f069f4bff9b" providerId="ADAL" clId="{1CC17BF0-E5AF-834C-8A47-B2447308C434}" dt="2025-06-10T10:34:52.429" v="2114" actId="478"/>
          <ac:spMkLst>
            <pc:docMk/>
            <pc:sldMk cId="1656444407" sldId="675"/>
            <ac:spMk id="6" creationId="{28504DD0-D859-9337-6B4F-7C77CD75E78B}"/>
          </ac:spMkLst>
        </pc:spChg>
        <pc:spChg chg="del">
          <ac:chgData name="Antje Inness" userId="7684a5ef-66f8-4061-b80c-8f069f4bff9b" providerId="ADAL" clId="{1CC17BF0-E5AF-834C-8A47-B2447308C434}" dt="2025-06-10T10:34:45.399" v="2110" actId="478"/>
          <ac:spMkLst>
            <pc:docMk/>
            <pc:sldMk cId="1656444407" sldId="675"/>
            <ac:spMk id="7" creationId="{59D1C55E-F44D-264A-346A-8FA627B3D5B4}"/>
          </ac:spMkLst>
        </pc:spChg>
        <pc:spChg chg="del">
          <ac:chgData name="Antje Inness" userId="7684a5ef-66f8-4061-b80c-8f069f4bff9b" providerId="ADAL" clId="{1CC17BF0-E5AF-834C-8A47-B2447308C434}" dt="2025-06-10T10:34:46.745" v="2111" actId="478"/>
          <ac:spMkLst>
            <pc:docMk/>
            <pc:sldMk cId="1656444407" sldId="675"/>
            <ac:spMk id="8" creationId="{C2E7C6DD-FCDE-17A4-51B4-8AE806404076}"/>
          </ac:spMkLst>
        </pc:spChg>
        <pc:spChg chg="del">
          <ac:chgData name="Antje Inness" userId="7684a5ef-66f8-4061-b80c-8f069f4bff9b" providerId="ADAL" clId="{1CC17BF0-E5AF-834C-8A47-B2447308C434}" dt="2025-06-10T10:34:50.044" v="2113" actId="478"/>
          <ac:spMkLst>
            <pc:docMk/>
            <pc:sldMk cId="1656444407" sldId="675"/>
            <ac:spMk id="9" creationId="{E647F4A8-664E-3AD2-9E7D-847FD2E07E3F}"/>
          </ac:spMkLst>
        </pc:spChg>
        <pc:spChg chg="del">
          <ac:chgData name="Antje Inness" userId="7684a5ef-66f8-4061-b80c-8f069f4bff9b" providerId="ADAL" clId="{1CC17BF0-E5AF-834C-8A47-B2447308C434}" dt="2025-06-10T10:34:48.251" v="2112" actId="478"/>
          <ac:spMkLst>
            <pc:docMk/>
            <pc:sldMk cId="1656444407" sldId="675"/>
            <ac:spMk id="10" creationId="{CF39A76F-E721-FEA8-957D-296A29250A92}"/>
          </ac:spMkLst>
        </pc:spChg>
        <pc:grpChg chg="add del mod">
          <ac:chgData name="Antje Inness" userId="7684a5ef-66f8-4061-b80c-8f069f4bff9b" providerId="ADAL" clId="{1CC17BF0-E5AF-834C-8A47-B2447308C434}" dt="2025-06-10T10:35:49.123" v="2137" actId="165"/>
          <ac:grpSpMkLst>
            <pc:docMk/>
            <pc:sldMk cId="1656444407" sldId="675"/>
            <ac:grpSpMk id="13" creationId="{F1C1F7FC-00AB-5BF6-77CA-9F6CD6C21C8E}"/>
          </ac:grpSpMkLst>
        </pc:grpChg>
        <pc:grpChg chg="add">
          <ac:chgData name="Antje Inness" userId="7684a5ef-66f8-4061-b80c-8f069f4bff9b" providerId="ADAL" clId="{1CC17BF0-E5AF-834C-8A47-B2447308C434}" dt="2025-06-10T10:36:00.962" v="2139" actId="338"/>
          <ac:grpSpMkLst>
            <pc:docMk/>
            <pc:sldMk cId="1656444407" sldId="675"/>
            <ac:grpSpMk id="21" creationId="{3549D9DC-C3A1-CA0B-7D87-97A98CEC917B}"/>
          </ac:grpSpMkLst>
        </pc:grpChg>
        <pc:picChg chg="del">
          <ac:chgData name="Antje Inness" userId="7684a5ef-66f8-4061-b80c-8f069f4bff9b" providerId="ADAL" clId="{1CC17BF0-E5AF-834C-8A47-B2447308C434}" dt="2025-06-10T10:34:41" v="2107" actId="478"/>
          <ac:picMkLst>
            <pc:docMk/>
            <pc:sldMk cId="1656444407" sldId="675"/>
            <ac:picMk id="4" creationId="{F0927FFB-C547-1D34-A9F5-C2CA8D20FE04}"/>
          </ac:picMkLst>
        </pc:picChg>
        <pc:picChg chg="mod topLvl">
          <ac:chgData name="Antje Inness" userId="7684a5ef-66f8-4061-b80c-8f069f4bff9b" providerId="ADAL" clId="{1CC17BF0-E5AF-834C-8A47-B2447308C434}" dt="2025-06-10T10:35:49.123" v="2137" actId="165"/>
          <ac:picMkLst>
            <pc:docMk/>
            <pc:sldMk cId="1656444407" sldId="675"/>
            <ac:picMk id="14" creationId="{F9C9493A-8DAA-5CE1-A125-DB4248C7D059}"/>
          </ac:picMkLst>
        </pc:picChg>
        <pc:picChg chg="mod topLvl">
          <ac:chgData name="Antje Inness" userId="7684a5ef-66f8-4061-b80c-8f069f4bff9b" providerId="ADAL" clId="{1CC17BF0-E5AF-834C-8A47-B2447308C434}" dt="2025-06-10T10:35:49.123" v="2137" actId="165"/>
          <ac:picMkLst>
            <pc:docMk/>
            <pc:sldMk cId="1656444407" sldId="675"/>
            <ac:picMk id="15" creationId="{CF4B3269-59BE-E910-4B6F-22CA9F7A5B52}"/>
          </ac:picMkLst>
        </pc:picChg>
        <pc:picChg chg="mod topLvl">
          <ac:chgData name="Antje Inness" userId="7684a5ef-66f8-4061-b80c-8f069f4bff9b" providerId="ADAL" clId="{1CC17BF0-E5AF-834C-8A47-B2447308C434}" dt="2025-06-10T10:35:49.123" v="2137" actId="165"/>
          <ac:picMkLst>
            <pc:docMk/>
            <pc:sldMk cId="1656444407" sldId="675"/>
            <ac:picMk id="16" creationId="{0DAF5C02-D135-09BA-0807-887AB8EA1BF8}"/>
          </ac:picMkLst>
        </pc:picChg>
        <pc:picChg chg="mod topLvl">
          <ac:chgData name="Antje Inness" userId="7684a5ef-66f8-4061-b80c-8f069f4bff9b" providerId="ADAL" clId="{1CC17BF0-E5AF-834C-8A47-B2447308C434}" dt="2025-06-10T10:35:49.123" v="2137" actId="165"/>
          <ac:picMkLst>
            <pc:docMk/>
            <pc:sldMk cId="1656444407" sldId="675"/>
            <ac:picMk id="17" creationId="{6E351E29-4A9E-1D0F-6469-240EC7276D91}"/>
          </ac:picMkLst>
        </pc:picChg>
        <pc:picChg chg="mod topLvl modCrop">
          <ac:chgData name="Antje Inness" userId="7684a5ef-66f8-4061-b80c-8f069f4bff9b" providerId="ADAL" clId="{1CC17BF0-E5AF-834C-8A47-B2447308C434}" dt="2025-06-10T10:35:56.648" v="2138" actId="732"/>
          <ac:picMkLst>
            <pc:docMk/>
            <pc:sldMk cId="1656444407" sldId="675"/>
            <ac:picMk id="18" creationId="{B077ACEC-4954-33F0-5547-65A8ADB2BB85}"/>
          </ac:picMkLst>
        </pc:picChg>
        <pc:picChg chg="mod topLvl">
          <ac:chgData name="Antje Inness" userId="7684a5ef-66f8-4061-b80c-8f069f4bff9b" providerId="ADAL" clId="{1CC17BF0-E5AF-834C-8A47-B2447308C434}" dt="2025-06-10T10:35:49.123" v="2137" actId="165"/>
          <ac:picMkLst>
            <pc:docMk/>
            <pc:sldMk cId="1656444407" sldId="675"/>
            <ac:picMk id="19" creationId="{7F95388A-439E-19E5-61C1-C685B138F8C6}"/>
          </ac:picMkLst>
        </pc:picChg>
        <pc:picChg chg="mod topLvl">
          <ac:chgData name="Antje Inness" userId="7684a5ef-66f8-4061-b80c-8f069f4bff9b" providerId="ADAL" clId="{1CC17BF0-E5AF-834C-8A47-B2447308C434}" dt="2025-06-10T10:35:49.123" v="2137" actId="165"/>
          <ac:picMkLst>
            <pc:docMk/>
            <pc:sldMk cId="1656444407" sldId="675"/>
            <ac:picMk id="20" creationId="{062D634B-96CB-662A-C7BE-42AF5904CF48}"/>
          </ac:picMkLst>
        </pc:picChg>
      </pc:sldChg>
      <pc:sldChg chg="add del">
        <pc:chgData name="Antje Inness" userId="7684a5ef-66f8-4061-b80c-8f069f4bff9b" providerId="ADAL" clId="{1CC17BF0-E5AF-834C-8A47-B2447308C434}" dt="2025-06-10T10:35:26.759" v="2136" actId="2696"/>
        <pc:sldMkLst>
          <pc:docMk/>
          <pc:sldMk cId="4260316718" sldId="676"/>
        </pc:sldMkLst>
      </pc:sldChg>
      <pc:sldChg chg="add del">
        <pc:chgData name="Antje Inness" userId="7684a5ef-66f8-4061-b80c-8f069f4bff9b" providerId="ADAL" clId="{1CC17BF0-E5AF-834C-8A47-B2447308C434}" dt="2025-06-04T14:14:23.808" v="412"/>
        <pc:sldMkLst>
          <pc:docMk/>
          <pc:sldMk cId="3492957518" sldId="118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078FFE91-76F2-6A35-509D-20BA1C164A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47AF46D-74F7-AF0C-C049-63FFF682BA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5F6D68-1065-2D44-ADA1-AB8ED34139FE}" type="datetimeFigureOut">
              <a:rPr lang="it-IT" smtClean="0"/>
              <a:t>26/07/25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0D32F86-31CE-0CF0-21C1-E5D54E7D5E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2DA363D-E735-32F1-1F5B-24C0A7EDD7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6C3126-95FF-8A4D-A9EF-7B2AEC327F2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0845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CBAA4-C29D-4D97-90AC-872EA148BC59}" type="datetimeFigureOut">
              <a:rPr lang="en-IE" smtClean="0"/>
              <a:t>26/07/2025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9B3893-A393-4BDC-9E77-2C7D1E2603E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0246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blue planet with lights and stars&#10;&#10;Description automatically generated with medium confidence">
            <a:extLst>
              <a:ext uri="{FF2B5EF4-FFF2-40B4-BE49-F238E27FC236}">
                <a16:creationId xmlns:a16="http://schemas.microsoft.com/office/drawing/2014/main" id="{1D59A9AB-3683-EE01-90CB-B725A236E8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342D7A-F6B5-3F28-027F-70634E0F4F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8" y="2493343"/>
            <a:ext cx="5521124" cy="1871313"/>
          </a:xfrm>
        </p:spPr>
        <p:txBody>
          <a:bodyPr anchor="t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97877B-DC57-D2EC-0FAE-B964F16272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8" y="5023414"/>
            <a:ext cx="5521125" cy="60667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IE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DE9D0DA-C47D-120C-8FD8-B61DB020A0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916" y="198149"/>
            <a:ext cx="6481882" cy="354777"/>
          </a:xfrm>
          <a:prstGeom prst="rect">
            <a:avLst/>
          </a:prstGeom>
        </p:spPr>
      </p:pic>
      <p:sp>
        <p:nvSpPr>
          <p:cNvPr id="6" name="TextBox 21">
            <a:extLst>
              <a:ext uri="{FF2B5EF4-FFF2-40B4-BE49-F238E27FC236}">
                <a16:creationId xmlns:a16="http://schemas.microsoft.com/office/drawing/2014/main" id="{8FBDD086-7C33-8EEC-5AB9-5F3F7372F9A0}"/>
              </a:ext>
            </a:extLst>
          </p:cNvPr>
          <p:cNvSpPr txBox="1"/>
          <p:nvPr userDrawn="1"/>
        </p:nvSpPr>
        <p:spPr>
          <a:xfrm>
            <a:off x="10819851" y="216164"/>
            <a:ext cx="1197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#EUSpace</a:t>
            </a:r>
          </a:p>
        </p:txBody>
      </p:sp>
    </p:spTree>
    <p:extLst>
      <p:ext uri="{BB962C8B-B14F-4D97-AF65-F5344CB8AC3E}">
        <p14:creationId xmlns:p14="http://schemas.microsoft.com/office/powerpoint/2010/main" val="1291261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3B4BC-20C3-3683-B1F8-67514F4D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54" y="987425"/>
            <a:ext cx="4338072" cy="988609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B288A-CD6B-4DB5-C509-30854AFB9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482427-96BA-BEAF-EC7E-79BF8D7A5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3954" y="2115519"/>
            <a:ext cx="4338072" cy="375346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B2D8F1-0954-866B-2DCD-545BA668F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22037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2B272-CB41-81DD-3CF7-0FD98BA9A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78" y="781970"/>
            <a:ext cx="7893828" cy="66528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D3730-9559-7093-5D78-804AB14B60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078" y="1559085"/>
            <a:ext cx="7893828" cy="430990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04A18-D652-5A9D-DBF6-963F00DBB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‹#›</a:t>
            </a:fld>
            <a:endParaRPr lang="en-IE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40AEFB0-E4BC-1637-F071-91A2029400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75084" y="3429000"/>
            <a:ext cx="4080563" cy="4080052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IE" dirty="0"/>
          </a:p>
        </p:txBody>
      </p:sp>
      <p:pic>
        <p:nvPicPr>
          <p:cNvPr id="10" name="Picture 9" descr="A circular object with different colored lines&#10;&#10;Description automatically generated">
            <a:extLst>
              <a:ext uri="{FF2B5EF4-FFF2-40B4-BE49-F238E27FC236}">
                <a16:creationId xmlns:a16="http://schemas.microsoft.com/office/drawing/2014/main" id="{D9C1F4CB-43F4-00CA-F82E-B141F9EBD3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7505" y="2897579"/>
            <a:ext cx="5052149" cy="470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17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2B272-CB41-81DD-3CF7-0FD98BA9A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696" y="1375334"/>
            <a:ext cx="6875609" cy="66528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D3730-9559-7093-5D78-804AB14B60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84696" y="2152449"/>
            <a:ext cx="6875609" cy="36365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04A18-D652-5A9D-DBF6-963F00DBB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‹#›</a:t>
            </a:fld>
            <a:endParaRPr lang="en-IE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40AEFB0-E4BC-1637-F071-91A2029400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25474" y="2330405"/>
            <a:ext cx="4080563" cy="4080052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IE" dirty="0"/>
          </a:p>
        </p:txBody>
      </p:sp>
      <p:pic>
        <p:nvPicPr>
          <p:cNvPr id="3" name="Picture 2" descr="A circular object with different colored lines&#10;&#10;Description automatically generated">
            <a:extLst>
              <a:ext uri="{FF2B5EF4-FFF2-40B4-BE49-F238E27FC236}">
                <a16:creationId xmlns:a16="http://schemas.microsoft.com/office/drawing/2014/main" id="{4FEB627D-AE9F-E669-E17D-ACE310ACE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7230" y="1864426"/>
            <a:ext cx="4979568" cy="463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30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1A484E49-DCF7-CA42-901C-249D26685729}"/>
              </a:ext>
            </a:extLst>
          </p:cNvPr>
          <p:cNvSpPr/>
          <p:nvPr userDrawn="1"/>
        </p:nvSpPr>
        <p:spPr>
          <a:xfrm>
            <a:off x="-1066991" y="1098026"/>
            <a:ext cx="5274519" cy="527451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D3730-9559-7093-5D78-804AB14B60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84696" y="2152449"/>
            <a:ext cx="6875609" cy="3465687"/>
          </a:xfrm>
        </p:spPr>
        <p:txBody>
          <a:bodyPr>
            <a:normAutofit/>
          </a:bodyPr>
          <a:lstStyle>
            <a:lvl1pPr marL="0" indent="0">
              <a:buNone/>
              <a:defRPr sz="24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04A18-D652-5A9D-DBF6-963F00DBB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‹#›</a:t>
            </a:fld>
            <a:endParaRPr lang="en-IE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40AEFB0-E4BC-1637-F071-91A2029400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141953" y="1052629"/>
            <a:ext cx="5169934" cy="5169287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IE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9E081B0-D0BE-B81F-9447-231F4738A15D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4984696" y="5752569"/>
            <a:ext cx="6875608" cy="469347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1D67F16-8EE0-B0FC-983D-6C58B72AF712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207528" y="1263822"/>
            <a:ext cx="777168" cy="805912"/>
          </a:xfrm>
        </p:spPr>
        <p:txBody>
          <a:bodyPr>
            <a:noAutofit/>
          </a:bodyPr>
          <a:lstStyle>
            <a:lvl1pPr marL="0" indent="0">
              <a:buNone/>
              <a:defRPr sz="15000">
                <a:solidFill>
                  <a:schemeClr val="accent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70933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55F5C-0B76-FCE0-4227-31E421DF8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A0656-C6FF-906C-4AD0-1CC9832E7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‹#›</a:t>
            </a:fld>
            <a:endParaRPr lang="en-IE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EEE6F0C8-8659-7BA3-1626-833A0387FC32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915043" y="2360612"/>
            <a:ext cx="4443413" cy="2974975"/>
          </a:xfrm>
        </p:spPr>
        <p:txBody>
          <a:bodyPr/>
          <a:lstStyle/>
          <a:p>
            <a:r>
              <a:rPr lang="it-IT"/>
              <a:t>Fare clic sull'icona per inserire un grafico</a:t>
            </a:r>
            <a:endParaRPr lang="en-IE" dirty="0"/>
          </a:p>
        </p:txBody>
      </p:sp>
      <p:sp>
        <p:nvSpPr>
          <p:cNvPr id="5" name="Chart Placeholder 3">
            <a:extLst>
              <a:ext uri="{FF2B5EF4-FFF2-40B4-BE49-F238E27FC236}">
                <a16:creationId xmlns:a16="http://schemas.microsoft.com/office/drawing/2014/main" id="{5489C37A-4A4C-6EB7-6A58-FEC4B9C5AE7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833546" y="2360611"/>
            <a:ext cx="4443413" cy="2974975"/>
          </a:xfrm>
        </p:spPr>
        <p:txBody>
          <a:bodyPr/>
          <a:lstStyle/>
          <a:p>
            <a:r>
              <a:rPr lang="it-IT"/>
              <a:t>Fare clic sull'icona per inserire un grafico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79698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55F5C-0B76-FCE0-4227-31E421DF8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A0656-C6FF-906C-4AD0-1CC9832E7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64542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EDFB9-AB79-2888-19AC-B58834E4A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75307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rcular object with lights&#10;&#10;Description automatically generated with medium confidence">
            <a:extLst>
              <a:ext uri="{FF2B5EF4-FFF2-40B4-BE49-F238E27FC236}">
                <a16:creationId xmlns:a16="http://schemas.microsoft.com/office/drawing/2014/main" id="{DBFB1BAC-D121-AD41-FBC7-88AC8076C5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C2867B-503F-D75A-E02B-6149F2C41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3019" y="2892054"/>
            <a:ext cx="4190392" cy="1382765"/>
          </a:xfrm>
        </p:spPr>
        <p:txBody>
          <a:bodyPr anchor="t" anchorCtr="0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IE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8139492-C71F-FB39-99E1-8DA79C93DE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916" y="198149"/>
            <a:ext cx="6481882" cy="354777"/>
          </a:xfrm>
          <a:prstGeom prst="rect">
            <a:avLst/>
          </a:prstGeom>
        </p:spPr>
      </p:pic>
      <p:sp>
        <p:nvSpPr>
          <p:cNvPr id="6" name="TextBox 21">
            <a:extLst>
              <a:ext uri="{FF2B5EF4-FFF2-40B4-BE49-F238E27FC236}">
                <a16:creationId xmlns:a16="http://schemas.microsoft.com/office/drawing/2014/main" id="{16D451AB-EAE5-9368-51D9-6EE3EAC42C82}"/>
              </a:ext>
            </a:extLst>
          </p:cNvPr>
          <p:cNvSpPr txBox="1"/>
          <p:nvPr userDrawn="1"/>
        </p:nvSpPr>
        <p:spPr>
          <a:xfrm>
            <a:off x="10819851" y="216164"/>
            <a:ext cx="1197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#EUSpace</a:t>
            </a:r>
          </a:p>
        </p:txBody>
      </p:sp>
    </p:spTree>
    <p:extLst>
      <p:ext uri="{BB962C8B-B14F-4D97-AF65-F5344CB8AC3E}">
        <p14:creationId xmlns:p14="http://schemas.microsoft.com/office/powerpoint/2010/main" val="3679520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ew of earth from space&#10;&#10;Description automatically generated">
            <a:extLst>
              <a:ext uri="{FF2B5EF4-FFF2-40B4-BE49-F238E27FC236}">
                <a16:creationId xmlns:a16="http://schemas.microsoft.com/office/drawing/2014/main" id="{A0F8C640-BB70-D90F-5CFC-D96B667D3B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342D7A-F6B5-3F28-027F-70634E0F4F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8" y="2493343"/>
            <a:ext cx="5521124" cy="1871313"/>
          </a:xfrm>
        </p:spPr>
        <p:txBody>
          <a:bodyPr anchor="t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97877B-DC57-D2EC-0FAE-B964F16272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8" y="5023414"/>
            <a:ext cx="5521125" cy="60667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IE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A17C414-89B0-F254-BD0D-AED843AB9A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916" y="198149"/>
            <a:ext cx="6481882" cy="354777"/>
          </a:xfrm>
          <a:prstGeom prst="rect">
            <a:avLst/>
          </a:prstGeom>
        </p:spPr>
      </p:pic>
      <p:sp>
        <p:nvSpPr>
          <p:cNvPr id="7" name="TextBox 21">
            <a:extLst>
              <a:ext uri="{FF2B5EF4-FFF2-40B4-BE49-F238E27FC236}">
                <a16:creationId xmlns:a16="http://schemas.microsoft.com/office/drawing/2014/main" id="{8FC1CE89-3401-2C74-7D31-2838BC07E246}"/>
              </a:ext>
            </a:extLst>
          </p:cNvPr>
          <p:cNvSpPr txBox="1"/>
          <p:nvPr userDrawn="1"/>
        </p:nvSpPr>
        <p:spPr>
          <a:xfrm>
            <a:off x="10819851" y="216164"/>
            <a:ext cx="1197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#EUSpace</a:t>
            </a:r>
          </a:p>
        </p:txBody>
      </p:sp>
    </p:spTree>
    <p:extLst>
      <p:ext uri="{BB962C8B-B14F-4D97-AF65-F5344CB8AC3E}">
        <p14:creationId xmlns:p14="http://schemas.microsoft.com/office/powerpoint/2010/main" val="1619586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762BC-756C-3D27-AFF4-B37C098AF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37BD3-9149-B359-2698-725900F89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BDAC-8F5B-8082-B54A-F275C47F4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42032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background&#10;&#10;Description automatically generated">
            <a:extLst>
              <a:ext uri="{FF2B5EF4-FFF2-40B4-BE49-F238E27FC236}">
                <a16:creationId xmlns:a16="http://schemas.microsoft.com/office/drawing/2014/main" id="{4D9A904A-5BBB-D148-7F37-4842425B25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D4991E-0AA3-A2D3-4BD7-392948C02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51889"/>
            <a:ext cx="7916365" cy="551621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C2867B-503F-D75A-E02B-6149F2C419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9"/>
            <a:ext cx="7916365" cy="1500188"/>
          </a:xfrm>
        </p:spPr>
        <p:txBody>
          <a:bodyPr anchor="t" anchorCtr="0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FC6B8E0-70A7-D6C2-0B25-F1CD925677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916" y="198149"/>
            <a:ext cx="6481882" cy="3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25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9F428-0C4E-AB23-F019-4E544E7BB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FBA79-529E-F409-5ECF-2142289525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9624" y="1825625"/>
            <a:ext cx="5670176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945B6C-5D2F-DD05-292A-3085DCEE6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70176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3DA154-DBC6-A80F-8ABB-60906C0C2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19894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4CCED-532F-048F-43E1-063DAE7CD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24" y="866776"/>
            <a:ext cx="11499662" cy="716364"/>
          </a:xfrm>
        </p:spPr>
        <p:txBody>
          <a:bodyPr anchor="t" anchorCtr="0"/>
          <a:lstStyle/>
          <a:p>
            <a:r>
              <a:rPr lang="it-IT"/>
              <a:t>Fare clic per modificare lo stile del titolo dello schema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B24B-3126-B4C8-E751-3219C592F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714" y="1681163"/>
            <a:ext cx="565486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A73C1B-09CE-6D5E-ED38-80B2F93881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9624" y="2505075"/>
            <a:ext cx="564795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614AC5-7E15-6C73-C2E7-C5F0D2A77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681163"/>
            <a:ext cx="568399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A72CAC-4A05-F4A1-CF24-A94BADE5D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683996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252CC8-B0C2-BE33-C56F-90F78E203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16240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2F6157-305B-5CE7-970F-5456C5CDB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‹#›</a:t>
            </a:fld>
            <a:endParaRPr lang="en-I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69C7AD-D1B9-A645-5093-206E2264E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24" y="1022311"/>
            <a:ext cx="11510682" cy="6683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IE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D70101-1255-FD45-07D1-30FF576267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5136" y="2391162"/>
            <a:ext cx="2182299" cy="2182026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IE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F404F6A9-0EEF-41B5-0DD6-0C8090D61F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68232" y="2391162"/>
            <a:ext cx="2182299" cy="2182026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IE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3569BEC5-900B-8BFD-EE51-A54517C751A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11328" y="2391162"/>
            <a:ext cx="2182299" cy="2182026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IE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0ED88E3-4A19-3C8C-3AE5-5A798D5794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54424" y="2391162"/>
            <a:ext cx="2182299" cy="2182026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IE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615427E-B9C0-DD27-A4C2-752AFC6E43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6210" y="4843360"/>
            <a:ext cx="2181225" cy="13398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2A1A1685-BDC1-85BF-0B73-FAC8E5CC62B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68232" y="4843360"/>
            <a:ext cx="2181225" cy="13398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F76251E3-BE1B-3B5B-0729-D1CFF7BD2B0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42545" y="4843360"/>
            <a:ext cx="2181225" cy="13398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91E9527D-F326-0C56-A8F1-A0152B814D7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55498" y="4843360"/>
            <a:ext cx="2181225" cy="13398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181125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2F6157-305B-5CE7-970F-5456C5CDB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‹#›</a:t>
            </a:fld>
            <a:endParaRPr lang="en-I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69C7AD-D1B9-A645-5093-206E2264E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23" y="1464589"/>
            <a:ext cx="4072251" cy="897571"/>
          </a:xfrm>
        </p:spPr>
        <p:txBody>
          <a:bodyPr anchor="t" anchorCtr="0"/>
          <a:lstStyle/>
          <a:p>
            <a:r>
              <a:rPr lang="it-IT"/>
              <a:t>Fare clic per modificare lo stile del titolo dello schema</a:t>
            </a:r>
            <a:endParaRPr lang="en-IE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D70101-1255-FD45-07D1-30FF576267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18021" y="1697099"/>
            <a:ext cx="1800000" cy="1800000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IE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615427E-B9C0-DD27-A4C2-752AFC6E43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65581" y="1697099"/>
            <a:ext cx="1800000" cy="18000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F76251E3-BE1B-3B5B-0729-D1CFF7BD2B0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9623" y="2597099"/>
            <a:ext cx="4072251" cy="3653576"/>
          </a:xfrm>
        </p:spPr>
        <p:txBody>
          <a:bodyPr/>
          <a:lstStyle>
            <a:lvl1pPr marL="0" indent="0" algn="l">
              <a:buFontTx/>
              <a:buNone/>
              <a:defRPr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1266C574-4997-77F9-D5D7-D8FBD3B7E2D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213141" y="1697099"/>
            <a:ext cx="1800000" cy="1800000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IE" dirty="0"/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2041ADEF-773D-3E32-B89D-C098E6F1A3B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980958" y="3753962"/>
            <a:ext cx="1800000" cy="18000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6B0F922C-89F8-172E-CF57-474AA46BAC2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28517" y="3753962"/>
            <a:ext cx="1800000" cy="1800000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IE" dirty="0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3C8A5078-88D1-A603-A170-B884BA1137D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213141" y="3753962"/>
            <a:ext cx="1800000" cy="18000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467399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with 4 circl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428245F3-4889-EA87-BFCB-316110355A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31287" y="1364545"/>
            <a:ext cx="4129426" cy="4128910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EEE3A-154E-60CE-B70F-B05A9653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‹#›</a:t>
            </a:fld>
            <a:endParaRPr lang="en-IE"/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A46A8D10-4224-5145-9F6B-CCD4345B4C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81503" y="4126400"/>
            <a:ext cx="1800000" cy="1800000"/>
          </a:xfrm>
          <a:prstGeom prst="ellipse">
            <a:avLst/>
          </a:prstGeom>
          <a:solidFill>
            <a:schemeClr val="accent2"/>
          </a:solidFill>
          <a:ln w="127000">
            <a:solidFill>
              <a:schemeClr val="bg1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77217D97-F321-F164-CAD4-EAD271EDB6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81503" y="1006888"/>
            <a:ext cx="1800000" cy="1800000"/>
          </a:xfrm>
          <a:prstGeom prst="ellipse">
            <a:avLst/>
          </a:prstGeom>
          <a:solidFill>
            <a:schemeClr val="accent2"/>
          </a:solidFill>
          <a:ln w="127000">
            <a:solidFill>
              <a:schemeClr val="bg1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FCDC42C5-E0C7-74F2-62C2-E971BA7889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131287" y="1006888"/>
            <a:ext cx="1800000" cy="1800000"/>
          </a:xfrm>
          <a:prstGeom prst="ellipse">
            <a:avLst/>
          </a:prstGeom>
          <a:solidFill>
            <a:schemeClr val="accent2"/>
          </a:solidFill>
          <a:ln w="127000">
            <a:solidFill>
              <a:schemeClr val="bg1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BB736237-0B0D-37E0-1A64-E688F9EE43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31287" y="4126400"/>
            <a:ext cx="1800000" cy="1800000"/>
          </a:xfrm>
          <a:prstGeom prst="ellipse">
            <a:avLst/>
          </a:prstGeom>
          <a:solidFill>
            <a:schemeClr val="accent2"/>
          </a:solidFill>
          <a:ln w="127000">
            <a:solidFill>
              <a:schemeClr val="bg1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D627931-5827-A3E4-159F-17BDDCF05672}"/>
              </a:ext>
            </a:extLst>
          </p:cNvPr>
          <p:cNvSpPr/>
          <p:nvPr userDrawn="1"/>
        </p:nvSpPr>
        <p:spPr>
          <a:xfrm>
            <a:off x="1087972" y="2218197"/>
            <a:ext cx="377238" cy="377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A735906-2A81-D1BA-2542-5F2A14A2BB9C}"/>
              </a:ext>
            </a:extLst>
          </p:cNvPr>
          <p:cNvSpPr/>
          <p:nvPr userDrawn="1"/>
        </p:nvSpPr>
        <p:spPr>
          <a:xfrm>
            <a:off x="1470678" y="2703174"/>
            <a:ext cx="207428" cy="20742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6D68BA7-34BE-F5AD-7408-C32AB0517682}"/>
              </a:ext>
            </a:extLst>
          </p:cNvPr>
          <p:cNvSpPr/>
          <p:nvPr userDrawn="1"/>
        </p:nvSpPr>
        <p:spPr>
          <a:xfrm>
            <a:off x="11013141" y="4349522"/>
            <a:ext cx="377238" cy="37723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40025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12129FE-3314-E0EA-E83F-45EEB5D04587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6EC29C-3676-A4F4-BD7A-5F0B8B8A5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24" y="846246"/>
            <a:ext cx="11510682" cy="844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E1955-9B80-ACCB-6D2A-2A6797D8B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9623" y="1825625"/>
            <a:ext cx="1151068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0D14C-E0C3-C36F-C739-3337B1237D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3141" y="6356350"/>
            <a:ext cx="847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0A192C1-6D70-4E34-8223-645F4389ADAC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92149E9-6812-EBFC-8588-BFF6E7531F2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916" y="198411"/>
            <a:ext cx="6481882" cy="35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2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70" r:id="rId8"/>
    <p:sldLayoutId id="2147483662" r:id="rId9"/>
    <p:sldLayoutId id="2147483656" r:id="rId10"/>
    <p:sldLayoutId id="2147483665" r:id="rId11"/>
    <p:sldLayoutId id="2147483667" r:id="rId12"/>
    <p:sldLayoutId id="2147483671" r:id="rId13"/>
    <p:sldLayoutId id="2147483658" r:id="rId14"/>
    <p:sldLayoutId id="2147483668" r:id="rId15"/>
    <p:sldLayoutId id="2147483659" r:id="rId16"/>
    <p:sldLayoutId id="2147483672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7" Type="http://schemas.openxmlformats.org/officeDocument/2006/relationships/image" Target="../media/image43.jp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creativecommons.org/licenses/by/4.0/" TargetMode="Externa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09771-1525-FF83-1F52-F4BF3FD09D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IE" dirty="0"/>
              <a:t>Uptake of satellite data in the CAMS system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03BA7C-1CF7-CFC1-106B-A5CF20088F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IE" dirty="0"/>
              <a:t>Antje Inness (ECMWF)</a:t>
            </a:r>
          </a:p>
          <a:p>
            <a:r>
              <a:rPr lang="en-IE" dirty="0"/>
              <a:t>With thanks to the ECMWF CAMS team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EEB212-DF85-A0A3-0C52-B697B0B95E01}"/>
              </a:ext>
            </a:extLst>
          </p:cNvPr>
          <p:cNvSpPr txBox="1"/>
          <p:nvPr/>
        </p:nvSpPr>
        <p:spPr>
          <a:xfrm>
            <a:off x="6095998" y="4364656"/>
            <a:ext cx="3597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AC-VC#21 </a:t>
            </a:r>
            <a:r>
              <a:rPr lang="en-US" i="1">
                <a:solidFill>
                  <a:schemeClr val="bg1"/>
                </a:solidFill>
              </a:rPr>
              <a:t>meeting - 11 </a:t>
            </a:r>
            <a:r>
              <a:rPr lang="en-US" i="1" dirty="0">
                <a:solidFill>
                  <a:schemeClr val="bg1"/>
                </a:solidFill>
              </a:rPr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172517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AF1BB-871B-9348-D333-F01F1D6B9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 NO2 assimilation test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5FBACA-B89E-1C2F-2266-61BBABBBC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10</a:t>
            </a:fld>
            <a:endParaRPr lang="en-IE"/>
          </a:p>
        </p:txBody>
      </p:sp>
      <p:pic>
        <p:nvPicPr>
          <p:cNvPr id="4" name="Picture 3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393C72B8-9F9A-5C51-1016-FBEF64BDF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1"/>
          <a:stretch>
            <a:fillRect/>
          </a:stretch>
        </p:blipFill>
        <p:spPr>
          <a:xfrm>
            <a:off x="744279" y="1637165"/>
            <a:ext cx="10002352" cy="43820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0ACA53-1E53-11BD-C2A9-BD7209CC86A7}"/>
              </a:ext>
            </a:extLst>
          </p:cNvPr>
          <p:cNvSpPr txBox="1"/>
          <p:nvPr/>
        </p:nvSpPr>
        <p:spPr>
          <a:xfrm>
            <a:off x="834844" y="6079383"/>
            <a:ext cx="6809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Small reduction in departures when assimilating TEMPO NO2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0C0534-D1D3-9331-489B-6A6233F68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5773" y="5961509"/>
            <a:ext cx="847163" cy="63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87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3D53F-52AF-1076-A577-408E0234B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OZONE DIFFERENCES (NO2 ASSIM - CTRL)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B2713E-FC4C-EF87-79B4-405FDAFA1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11</a:t>
            </a:fld>
            <a:endParaRPr lang="en-I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160394-12C6-3AE7-8CAA-B28EAC97312D}"/>
              </a:ext>
            </a:extLst>
          </p:cNvPr>
          <p:cNvSpPr txBox="1"/>
          <p:nvPr/>
        </p:nvSpPr>
        <p:spPr>
          <a:xfrm>
            <a:off x="1584109" y="1621938"/>
            <a:ext cx="244827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MNMB (ASSIM – CTRL)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BE6B17-2134-A1EC-8C43-A444527C7053}"/>
              </a:ext>
            </a:extLst>
          </p:cNvPr>
          <p:cNvSpPr txBox="1"/>
          <p:nvPr/>
        </p:nvSpPr>
        <p:spPr>
          <a:xfrm>
            <a:off x="7333531" y="1621938"/>
            <a:ext cx="244827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RMSE (ASSIM – CTRL)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96A194-5E42-0241-8550-A7C7E7CB5ABD}"/>
              </a:ext>
            </a:extLst>
          </p:cNvPr>
          <p:cNvSpPr txBox="1"/>
          <p:nvPr/>
        </p:nvSpPr>
        <p:spPr>
          <a:xfrm>
            <a:off x="590295" y="5671790"/>
            <a:ext cx="83410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Comparison with </a:t>
            </a:r>
            <a:r>
              <a:rPr lang="en-US" sz="2000" dirty="0" err="1"/>
              <a:t>Airnow</a:t>
            </a:r>
            <a:r>
              <a:rPr lang="en-US" sz="2000" dirty="0"/>
              <a:t> surface O3 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Small reduction in O3 MNMB and RMSE when assimilating TEMPO </a:t>
            </a:r>
            <a:r>
              <a:rPr lang="en-US" sz="2000" b="1" dirty="0"/>
              <a:t>NO2</a:t>
            </a:r>
            <a:r>
              <a:rPr lang="en-US" sz="2000" dirty="0"/>
              <a:t>, especially in central and eastern US</a:t>
            </a:r>
          </a:p>
        </p:txBody>
      </p:sp>
      <p:pic>
        <p:nvPicPr>
          <p:cNvPr id="7" name="Picture 6" descr="A map of the north america&#10;&#10;AI-generated content may be incorrect.">
            <a:extLst>
              <a:ext uri="{FF2B5EF4-FFF2-40B4-BE49-F238E27FC236}">
                <a16:creationId xmlns:a16="http://schemas.microsoft.com/office/drawing/2014/main" id="{AEE4B3C2-8D0A-2A9E-CD0C-577B2585F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4" y="2059682"/>
            <a:ext cx="5486400" cy="3444240"/>
          </a:xfrm>
          <a:prstGeom prst="rect">
            <a:avLst/>
          </a:prstGeom>
        </p:spPr>
      </p:pic>
      <p:pic>
        <p:nvPicPr>
          <p:cNvPr id="8" name="Picture 7" descr="A map of the north america&#10;&#10;AI-generated content may be incorrect.">
            <a:extLst>
              <a:ext uri="{FF2B5EF4-FFF2-40B4-BE49-F238E27FC236}">
                <a16:creationId xmlns:a16="http://schemas.microsoft.com/office/drawing/2014/main" id="{B92911F4-6305-F92B-7E39-5B10D3A96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663" y="2025476"/>
            <a:ext cx="5433060" cy="34442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E56DFD-97AB-E3B5-683E-C32E26EEC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5977" y="6011754"/>
            <a:ext cx="847164" cy="63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24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0E393-0073-5E73-6251-4F2DA4742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hourly NO2 data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582A7C-59E3-3DFD-80D1-9CE491009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12</a:t>
            </a:fld>
            <a:endParaRPr lang="en-IE"/>
          </a:p>
        </p:txBody>
      </p:sp>
      <p:pic>
        <p:nvPicPr>
          <p:cNvPr id="4" name="Picture 3" descr="A graph with different colored lines&#10;&#10;AI-generated content may be incorrect.">
            <a:extLst>
              <a:ext uri="{FF2B5EF4-FFF2-40B4-BE49-F238E27FC236}">
                <a16:creationId xmlns:a16="http://schemas.microsoft.com/office/drawing/2014/main" id="{9541FCFD-63C9-2EF7-B188-17BEEEA07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148" y="1849397"/>
            <a:ext cx="5486400" cy="3291840"/>
          </a:xfrm>
          <a:prstGeom prst="rect">
            <a:avLst/>
          </a:prstGeom>
        </p:spPr>
      </p:pic>
      <p:pic>
        <p:nvPicPr>
          <p:cNvPr id="5" name="Picture 4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99695A02-3857-37F5-0035-C325E1526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42" y="1849397"/>
            <a:ext cx="5486400" cy="3291840"/>
          </a:xfrm>
          <a:prstGeom prst="rect">
            <a:avLst/>
          </a:prstGeom>
        </p:spPr>
      </p:pic>
      <p:sp>
        <p:nvSpPr>
          <p:cNvPr id="6" name="Curved Up Arrow 5">
            <a:extLst>
              <a:ext uri="{FF2B5EF4-FFF2-40B4-BE49-F238E27FC236}">
                <a16:creationId xmlns:a16="http://schemas.microsoft.com/office/drawing/2014/main" id="{5C0FEC92-98D0-14AB-9F4C-1E69111FBC05}"/>
              </a:ext>
            </a:extLst>
          </p:cNvPr>
          <p:cNvSpPr/>
          <p:nvPr/>
        </p:nvSpPr>
        <p:spPr>
          <a:xfrm>
            <a:off x="1504736" y="5249606"/>
            <a:ext cx="5980585" cy="1106744"/>
          </a:xfrm>
          <a:prstGeom prst="curvedUp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5892AC-6019-B1C5-E20C-C17609E232B7}"/>
              </a:ext>
            </a:extLst>
          </p:cNvPr>
          <p:cNvSpPr txBox="1"/>
          <p:nvPr/>
        </p:nvSpPr>
        <p:spPr>
          <a:xfrm>
            <a:off x="7671196" y="5550089"/>
            <a:ext cx="3557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Reduced bias in GEMS V3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But GEMS V3 still has larger NO2 bias </a:t>
            </a:r>
            <a:r>
              <a:rPr lang="en-US" dirty="0" err="1"/>
              <a:t>wrt</a:t>
            </a:r>
            <a:r>
              <a:rPr lang="en-US" dirty="0"/>
              <a:t> CAMS than TEMPO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0BB2D0-9A7E-CB48-86AB-D7767FBFC6D9}"/>
              </a:ext>
            </a:extLst>
          </p:cNvPr>
          <p:cNvSpPr txBox="1"/>
          <p:nvPr/>
        </p:nvSpPr>
        <p:spPr>
          <a:xfrm>
            <a:off x="4066732" y="5517084"/>
            <a:ext cx="1184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GEMS </a:t>
            </a:r>
          </a:p>
          <a:p>
            <a:r>
              <a:rPr lang="en-US" sz="2000" dirty="0">
                <a:solidFill>
                  <a:srgbClr val="0070C0"/>
                </a:solidFill>
              </a:rPr>
              <a:t>V2 -&gt; V3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2265D5-85C5-69CB-7156-0C032631FE69}"/>
              </a:ext>
            </a:extLst>
          </p:cNvPr>
          <p:cNvSpPr txBox="1"/>
          <p:nvPr/>
        </p:nvSpPr>
        <p:spPr>
          <a:xfrm>
            <a:off x="2128250" y="1744487"/>
            <a:ext cx="1724824" cy="3711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2-17 Dec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C26642-CD19-3695-380C-EEA5F5EB0BFB}"/>
              </a:ext>
            </a:extLst>
          </p:cNvPr>
          <p:cNvSpPr txBox="1"/>
          <p:nvPr/>
        </p:nvSpPr>
        <p:spPr>
          <a:xfrm>
            <a:off x="7671196" y="1746282"/>
            <a:ext cx="273630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 Dec 2024 – 5 Jan 2025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D0B24A-535D-C75C-623A-BB1D2663B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335" y="5805377"/>
            <a:ext cx="843225" cy="6329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21E826-AF96-96BE-91CE-89EC24D9BE36}"/>
              </a:ext>
            </a:extLst>
          </p:cNvPr>
          <p:cNvSpPr txBox="1"/>
          <p:nvPr/>
        </p:nvSpPr>
        <p:spPr>
          <a:xfrm>
            <a:off x="906585" y="3946769"/>
            <a:ext cx="875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EFDBC9-3EC2-D6CB-6765-AA0CC69BFB99}"/>
              </a:ext>
            </a:extLst>
          </p:cNvPr>
          <p:cNvSpPr txBox="1"/>
          <p:nvPr/>
        </p:nvSpPr>
        <p:spPr>
          <a:xfrm>
            <a:off x="7183047" y="3946769"/>
            <a:ext cx="875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4C52FA-29EF-1D2C-53B8-98ED8675DDF4}"/>
              </a:ext>
            </a:extLst>
          </p:cNvPr>
          <p:cNvSpPr txBox="1"/>
          <p:nvPr/>
        </p:nvSpPr>
        <p:spPr>
          <a:xfrm>
            <a:off x="3745897" y="3310651"/>
            <a:ext cx="875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TEMPO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9EF2FC-82E8-A3B1-BAE9-81F6582E1FE5}"/>
              </a:ext>
            </a:extLst>
          </p:cNvPr>
          <p:cNvSpPr txBox="1"/>
          <p:nvPr/>
        </p:nvSpPr>
        <p:spPr>
          <a:xfrm>
            <a:off x="10132330" y="3299467"/>
            <a:ext cx="875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TEMPO</a:t>
            </a:r>
          </a:p>
        </p:txBody>
      </p:sp>
    </p:spTree>
    <p:extLst>
      <p:ext uri="{BB962C8B-B14F-4D97-AF65-F5344CB8AC3E}">
        <p14:creationId xmlns:p14="http://schemas.microsoft.com/office/powerpoint/2010/main" val="2393394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03B9B-0E7E-72FF-6E8E-570017DC8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new CAMS reanalysis (EAC5)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FF6F17-F136-8825-D14B-BE5B44E77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13</a:t>
            </a:fld>
            <a:endParaRPr lang="en-IE"/>
          </a:p>
        </p:txBody>
      </p:sp>
      <p:sp>
        <p:nvSpPr>
          <p:cNvPr id="35" name="Arrow: Right 6">
            <a:extLst>
              <a:ext uri="{FF2B5EF4-FFF2-40B4-BE49-F238E27FC236}">
                <a16:creationId xmlns:a16="http://schemas.microsoft.com/office/drawing/2014/main" id="{05590E4C-0370-1D77-FCAB-A3D2C4CE68FE}"/>
              </a:ext>
            </a:extLst>
          </p:cNvPr>
          <p:cNvSpPr/>
          <p:nvPr/>
        </p:nvSpPr>
        <p:spPr>
          <a:xfrm>
            <a:off x="3718496" y="3369741"/>
            <a:ext cx="6027015" cy="832671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5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 Global reanalysis (EAC5), preparations have started, start prod. in 2025  </a:t>
            </a:r>
          </a:p>
          <a:p>
            <a:r>
              <a:rPr lang="en-GB" sz="15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 higher resolution (~ 40 km, 137L), tropospheric &amp; stratospheric chemistry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965F80D-CECD-2E0F-F3D6-6A7D92BA4708}"/>
              </a:ext>
            </a:extLst>
          </p:cNvPr>
          <p:cNvSpPr/>
          <p:nvPr/>
        </p:nvSpPr>
        <p:spPr>
          <a:xfrm>
            <a:off x="6145112" y="2165579"/>
            <a:ext cx="288032" cy="384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Right 5">
            <a:extLst>
              <a:ext uri="{FF2B5EF4-FFF2-40B4-BE49-F238E27FC236}">
                <a16:creationId xmlns:a16="http://schemas.microsoft.com/office/drawing/2014/main" id="{D1A0C6BB-90D7-FD31-7168-F6DD7FF534E7}"/>
              </a:ext>
            </a:extLst>
          </p:cNvPr>
          <p:cNvSpPr/>
          <p:nvPr/>
        </p:nvSpPr>
        <p:spPr>
          <a:xfrm>
            <a:off x="3720276" y="1785565"/>
            <a:ext cx="5202922" cy="879051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5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 Global reanalysis (EAC4)</a:t>
            </a:r>
          </a:p>
          <a:p>
            <a:r>
              <a:rPr lang="en-GB" sz="1500" dirty="0">
                <a:latin typeface="Arial Narrow" panose="020B0604020202020204" pitchFamily="34" charset="0"/>
                <a:cs typeface="Arial Narrow" panose="020B0604020202020204" pitchFamily="34" charset="0"/>
              </a:rPr>
              <a:t>  ~80 km, 60 levels, tropospheric </a:t>
            </a:r>
            <a:r>
              <a:rPr lang="en-GB" sz="15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chemisty</a:t>
            </a:r>
            <a:r>
              <a:rPr lang="en-GB" sz="1500" dirty="0"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en-GB" sz="15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lin</a:t>
            </a:r>
            <a:r>
              <a:rPr lang="en-GB" sz="1500" dirty="0">
                <a:latin typeface="Arial Narrow" panose="020B0604020202020204" pitchFamily="34" charset="0"/>
                <a:cs typeface="Arial Narrow" panose="020B0604020202020204" pitchFamily="34" charset="0"/>
              </a:rPr>
              <a:t> O</a:t>
            </a:r>
            <a:r>
              <a:rPr lang="en-GB" sz="1500" baseline="-25000" dirty="0">
                <a:latin typeface="Arial Narrow" panose="020B0604020202020204" pitchFamily="34" charset="0"/>
                <a:cs typeface="Arial Narrow" panose="020B0604020202020204" pitchFamily="34" charset="0"/>
              </a:rPr>
              <a:t>3 </a:t>
            </a:r>
            <a:r>
              <a:rPr lang="en-GB" sz="1500" dirty="0">
                <a:latin typeface="Arial Narrow" panose="020B0604020202020204" pitchFamily="34" charset="0"/>
                <a:cs typeface="Arial Narrow" panose="020B0604020202020204" pitchFamily="34" charset="0"/>
              </a:rPr>
              <a:t>stratosphere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1940FC4-F398-A704-0420-DF4CF40AA6F4}"/>
              </a:ext>
            </a:extLst>
          </p:cNvPr>
          <p:cNvSpPr/>
          <p:nvPr/>
        </p:nvSpPr>
        <p:spPr>
          <a:xfrm>
            <a:off x="6217120" y="2865685"/>
            <a:ext cx="288032" cy="150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```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1695B1D-817B-BACA-80A2-D46374E1F843}"/>
              </a:ext>
            </a:extLst>
          </p:cNvPr>
          <p:cNvCxnSpPr>
            <a:cxnSpLocks/>
          </p:cNvCxnSpPr>
          <p:nvPr/>
        </p:nvCxnSpPr>
        <p:spPr>
          <a:xfrm>
            <a:off x="1680616" y="2843617"/>
            <a:ext cx="2784728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10E1680-AF61-6A2E-665D-32170A63EB37}"/>
              </a:ext>
            </a:extLst>
          </p:cNvPr>
          <p:cNvCxnSpPr>
            <a:cxnSpLocks/>
          </p:cNvCxnSpPr>
          <p:nvPr/>
        </p:nvCxnSpPr>
        <p:spPr>
          <a:xfrm>
            <a:off x="4385033" y="2843617"/>
            <a:ext cx="3587882" cy="8801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B01592D-93F6-A996-0C20-31687339BDFD}"/>
              </a:ext>
            </a:extLst>
          </p:cNvPr>
          <p:cNvCxnSpPr/>
          <p:nvPr/>
        </p:nvCxnSpPr>
        <p:spPr>
          <a:xfrm>
            <a:off x="3750499" y="2721669"/>
            <a:ext cx="0" cy="20275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F7B41A9-3F40-288C-7D86-F9C6DF42B5B2}"/>
              </a:ext>
            </a:extLst>
          </p:cNvPr>
          <p:cNvSpPr txBox="1"/>
          <p:nvPr/>
        </p:nvSpPr>
        <p:spPr>
          <a:xfrm>
            <a:off x="3440990" y="2876640"/>
            <a:ext cx="762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2003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422A32B-5E4E-A255-011E-1E067E169A2C}"/>
              </a:ext>
            </a:extLst>
          </p:cNvPr>
          <p:cNvCxnSpPr>
            <a:cxnSpLocks/>
          </p:cNvCxnSpPr>
          <p:nvPr/>
        </p:nvCxnSpPr>
        <p:spPr>
          <a:xfrm>
            <a:off x="7827422" y="2850705"/>
            <a:ext cx="2016225" cy="0"/>
          </a:xfrm>
          <a:prstGeom prst="line">
            <a:avLst/>
          </a:prstGeom>
          <a:ln w="76200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06F26776-05B9-1545-8951-438DAB7D1066}"/>
              </a:ext>
            </a:extLst>
          </p:cNvPr>
          <p:cNvSpPr txBox="1"/>
          <p:nvPr/>
        </p:nvSpPr>
        <p:spPr>
          <a:xfrm>
            <a:off x="1392584" y="2915134"/>
            <a:ext cx="762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1979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E88C45E-2208-7663-6129-368A5A5BC6E4}"/>
              </a:ext>
            </a:extLst>
          </p:cNvPr>
          <p:cNvCxnSpPr/>
          <p:nvPr/>
        </p:nvCxnSpPr>
        <p:spPr>
          <a:xfrm>
            <a:off x="7910562" y="2721669"/>
            <a:ext cx="0" cy="20275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D8FB2046-38C1-2483-FFBB-6BEB808BC25D}"/>
              </a:ext>
            </a:extLst>
          </p:cNvPr>
          <p:cNvSpPr txBox="1"/>
          <p:nvPr/>
        </p:nvSpPr>
        <p:spPr>
          <a:xfrm>
            <a:off x="7827422" y="2892867"/>
            <a:ext cx="762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2021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53E369D-EA0E-4CCD-7213-401EAF37E53C}"/>
              </a:ext>
            </a:extLst>
          </p:cNvPr>
          <p:cNvCxnSpPr/>
          <p:nvPr/>
        </p:nvCxnSpPr>
        <p:spPr>
          <a:xfrm>
            <a:off x="5027369" y="2721669"/>
            <a:ext cx="0" cy="20275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2C5872C5-431C-5F9A-B64D-61AFCEF43F11}"/>
              </a:ext>
            </a:extLst>
          </p:cNvPr>
          <p:cNvSpPr txBox="1"/>
          <p:nvPr/>
        </p:nvSpPr>
        <p:spPr>
          <a:xfrm>
            <a:off x="4717860" y="2874898"/>
            <a:ext cx="762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2007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818A63B-EB32-40D8-2AC9-346863246C82}"/>
              </a:ext>
            </a:extLst>
          </p:cNvPr>
          <p:cNvCxnSpPr/>
          <p:nvPr/>
        </p:nvCxnSpPr>
        <p:spPr>
          <a:xfrm>
            <a:off x="6303071" y="2721669"/>
            <a:ext cx="0" cy="20275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EAECB029-A462-CA46-18D8-0858541C9546}"/>
              </a:ext>
            </a:extLst>
          </p:cNvPr>
          <p:cNvSpPr txBox="1"/>
          <p:nvPr/>
        </p:nvSpPr>
        <p:spPr>
          <a:xfrm>
            <a:off x="5993562" y="2874898"/>
            <a:ext cx="762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2014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3CA0F24-3E00-D1F6-1BBD-EF20D529FB3A}"/>
              </a:ext>
            </a:extLst>
          </p:cNvPr>
          <p:cNvCxnSpPr/>
          <p:nvPr/>
        </p:nvCxnSpPr>
        <p:spPr>
          <a:xfrm>
            <a:off x="1680616" y="2721669"/>
            <a:ext cx="0" cy="20275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2528D730-2683-3757-E106-2A7A9B4635B9}"/>
              </a:ext>
            </a:extLst>
          </p:cNvPr>
          <p:cNvSpPr txBox="1"/>
          <p:nvPr/>
        </p:nvSpPr>
        <p:spPr>
          <a:xfrm>
            <a:off x="2761846" y="2068230"/>
            <a:ext cx="726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253F9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CAMS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800AB69-F596-31BE-6A19-54C9F57CF14B}"/>
              </a:ext>
            </a:extLst>
          </p:cNvPr>
          <p:cNvSpPr txBox="1"/>
          <p:nvPr/>
        </p:nvSpPr>
        <p:spPr>
          <a:xfrm>
            <a:off x="2756974" y="3561782"/>
            <a:ext cx="958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ED7D3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CAMS 2.0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8CDBBC5-40CA-EF38-A5E4-695F95632212}"/>
              </a:ext>
            </a:extLst>
          </p:cNvPr>
          <p:cNvSpPr txBox="1"/>
          <p:nvPr/>
        </p:nvSpPr>
        <p:spPr>
          <a:xfrm>
            <a:off x="673040" y="4216146"/>
            <a:ext cx="9170607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600" dirty="0"/>
              <a:t>Final preparations for EAC5 ongoing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Improvements to chemistry (</a:t>
            </a:r>
            <a:r>
              <a:rPr lang="en-GB" sz="1600" dirty="0" err="1"/>
              <a:t>IFScompo</a:t>
            </a:r>
            <a:r>
              <a:rPr lang="en-GB" sz="1600" dirty="0"/>
              <a:t>-BASCOE, including stratospheric chemistry)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Newer/ improved IFS version (better meteorology): CY49R2 – same as ERA6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Increased resolution (137 vertical levels; TL511 horizontal, ~ 40 km)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New reprocessed observation, new emissions including online biogenic emissions</a:t>
            </a:r>
          </a:p>
          <a:p>
            <a:r>
              <a:rPr lang="en-GB" sz="1600" dirty="0"/>
              <a:t>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Acquisition and processing of observations finished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Testing of model and DA configuration in final stages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Improved QC for assimilated data before starting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No emission inversion yet in EAC5</a:t>
            </a:r>
          </a:p>
        </p:txBody>
      </p:sp>
      <p:sp>
        <p:nvSpPr>
          <p:cNvPr id="55" name="Plaque 54">
            <a:extLst>
              <a:ext uri="{FF2B5EF4-FFF2-40B4-BE49-F238E27FC236}">
                <a16:creationId xmlns:a16="http://schemas.microsoft.com/office/drawing/2014/main" id="{437A921B-EF29-C254-DA80-4B99AABDA035}"/>
              </a:ext>
            </a:extLst>
          </p:cNvPr>
          <p:cNvSpPr/>
          <p:nvPr/>
        </p:nvSpPr>
        <p:spPr>
          <a:xfrm>
            <a:off x="8923198" y="4994638"/>
            <a:ext cx="1834950" cy="1368152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 to start in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2025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BF24D92-3087-0203-D244-232FBA73D650}"/>
              </a:ext>
            </a:extLst>
          </p:cNvPr>
          <p:cNvSpPr/>
          <p:nvPr/>
        </p:nvSpPr>
        <p:spPr>
          <a:xfrm>
            <a:off x="893142" y="1647866"/>
            <a:ext cx="10207255" cy="2554545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43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57A59-71CE-11F9-EE30-0E09AC35D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model version (CY49R2) in EAC5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BA91E9-6D8E-8571-8DC3-DA73E9898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14</a:t>
            </a:fld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214322-4379-5E8E-5A4F-6B8E2568C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50" y="2882377"/>
            <a:ext cx="5238750" cy="29476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03B0FB-3A6B-97C9-E71F-4DD77AF30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353" y="2814427"/>
            <a:ext cx="5238750" cy="29616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F543AB-8D7D-3200-1B87-C7D6971FC6FF}"/>
              </a:ext>
            </a:extLst>
          </p:cNvPr>
          <p:cNvSpPr txBox="1"/>
          <p:nvPr/>
        </p:nvSpPr>
        <p:spPr>
          <a:xfrm>
            <a:off x="615910" y="1787875"/>
            <a:ext cx="101025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latin typeface="Calibri" panose="020F0502020204030204" pitchFamily="34" charset="0"/>
              </a:rPr>
              <a:t>Model simulation without AC data assimilation (control runs) to test the impact of emissions and model upgrades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latin typeface="Calibri" panose="020F0502020204030204" pitchFamily="34" charset="0"/>
              </a:rPr>
              <a:t>EAC5 CR show better results for many species, e.g. PM2.5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68AB42-0EF0-5BCE-6C49-408FF099E5D9}"/>
              </a:ext>
            </a:extLst>
          </p:cNvPr>
          <p:cNvSpPr txBox="1"/>
          <p:nvPr/>
        </p:nvSpPr>
        <p:spPr>
          <a:xfrm>
            <a:off x="688146" y="5908886"/>
            <a:ext cx="752311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OBS</a:t>
            </a:r>
            <a:r>
              <a:rPr lang="en-US" sz="1600" dirty="0">
                <a:solidFill>
                  <a:srgbClr val="00B050"/>
                </a:solidFill>
              </a:rPr>
              <a:t>     EAC4      </a:t>
            </a:r>
            <a:r>
              <a:rPr lang="en-US" sz="1600" dirty="0">
                <a:solidFill>
                  <a:srgbClr val="FF0000"/>
                </a:solidFill>
              </a:rPr>
              <a:t>EAC5_1 CR (ECSAM4Clim=off)     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EAC5_2 CR (ECSAM4Clim=on)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0DB550-BB93-B83D-F084-0D1094F4CC79}"/>
              </a:ext>
            </a:extLst>
          </p:cNvPr>
          <p:cNvSpPr txBox="1"/>
          <p:nvPr/>
        </p:nvSpPr>
        <p:spPr>
          <a:xfrm>
            <a:off x="9243270" y="5830047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Credit: Johannes Flemming</a:t>
            </a:r>
          </a:p>
        </p:txBody>
      </p:sp>
    </p:spTree>
    <p:extLst>
      <p:ext uri="{BB962C8B-B14F-4D97-AF65-F5344CB8AC3E}">
        <p14:creationId xmlns:p14="http://schemas.microsoft.com/office/powerpoint/2010/main" val="3917480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71222-BF74-FBCF-3019-3CE98D146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549D9DC-C3A1-CA0B-7D87-97A98CEC917B}"/>
              </a:ext>
            </a:extLst>
          </p:cNvPr>
          <p:cNvGrpSpPr/>
          <p:nvPr/>
        </p:nvGrpSpPr>
        <p:grpSpPr>
          <a:xfrm>
            <a:off x="1205270" y="1511444"/>
            <a:ext cx="9058061" cy="3979589"/>
            <a:chOff x="1205270" y="1511444"/>
            <a:chExt cx="9058061" cy="397958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9C9493A-8DAA-5CE1-A125-DB4248C7D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5270" y="1511444"/>
              <a:ext cx="7772400" cy="397958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F4B3269-59BE-E910-4B6F-22CA9F7A5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7710" t="96421" r="47355" b="1307"/>
            <a:stretch>
              <a:fillRect/>
            </a:stretch>
          </p:blipFill>
          <p:spPr>
            <a:xfrm>
              <a:off x="9087765" y="3259704"/>
              <a:ext cx="1025913" cy="24195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DAF5C02-D135-09BA-0807-887AB8EA1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3977" t="96540" r="30350" b="1188"/>
            <a:stretch>
              <a:fillRect/>
            </a:stretch>
          </p:blipFill>
          <p:spPr>
            <a:xfrm>
              <a:off x="9083990" y="2907618"/>
              <a:ext cx="1179341" cy="24195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E351E29-4A9E-1D0F-6469-240EC7276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8940" t="96314" r="36983" b="1413"/>
            <a:stretch>
              <a:fillRect/>
            </a:stretch>
          </p:blipFill>
          <p:spPr>
            <a:xfrm>
              <a:off x="9087765" y="2464955"/>
              <a:ext cx="847493" cy="24195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077ACEC-4954-33F0-5547-65A8ADB2B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0079" t="96335" r="25037" b="1566"/>
            <a:stretch>
              <a:fillRect/>
            </a:stretch>
          </p:blipFill>
          <p:spPr>
            <a:xfrm>
              <a:off x="9057970" y="1981054"/>
              <a:ext cx="1015242" cy="22338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F95388A-439E-19E5-61C1-C685B138F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3414" t="96334" r="41794" b="1640"/>
            <a:stretch>
              <a:fillRect/>
            </a:stretch>
          </p:blipFill>
          <p:spPr>
            <a:xfrm>
              <a:off x="9113305" y="4556920"/>
              <a:ext cx="996176" cy="2155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62D634B-96CB-662A-C7BE-42AF5904C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2883" t="96568" r="53005" b="1898"/>
            <a:stretch>
              <a:fillRect/>
            </a:stretch>
          </p:blipFill>
          <p:spPr>
            <a:xfrm>
              <a:off x="9113305" y="3977762"/>
              <a:ext cx="854927" cy="16333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6F29B77-48CD-5B3E-D40B-B502FBD67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acquisition and preparation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184A85-0596-93DA-D8E2-A7999E4B9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15</a:t>
            </a:fld>
            <a:endParaRPr lang="en-I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8BF17C-957D-962D-E677-52EE5BEEEE59}"/>
              </a:ext>
            </a:extLst>
          </p:cNvPr>
          <p:cNvSpPr txBox="1"/>
          <p:nvPr/>
        </p:nvSpPr>
        <p:spPr>
          <a:xfrm>
            <a:off x="764297" y="5323319"/>
            <a:ext cx="999797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acquisition 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was a big task taking several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150 TB of data (more than 2 million compressed files) in different formats ranging from pure binary to </a:t>
            </a:r>
            <a:r>
              <a:rPr lang="en-US" dirty="0" err="1"/>
              <a:t>netCDF</a:t>
            </a:r>
            <a:r>
              <a:rPr lang="en-US" dirty="0"/>
              <a:t>/HDF/BUFR and coming from different providers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B29641-424B-9E7A-7C32-D380B6E4C2BC}"/>
              </a:ext>
            </a:extLst>
          </p:cNvPr>
          <p:cNvSpPr txBox="1"/>
          <p:nvPr/>
        </p:nvSpPr>
        <p:spPr>
          <a:xfrm>
            <a:off x="8774605" y="5369434"/>
            <a:ext cx="1298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Credit: Chris Kelly</a:t>
            </a:r>
          </a:p>
        </p:txBody>
      </p:sp>
    </p:spTree>
    <p:extLst>
      <p:ext uri="{BB962C8B-B14F-4D97-AF65-F5344CB8AC3E}">
        <p14:creationId xmlns:p14="http://schemas.microsoft.com/office/powerpoint/2010/main" val="1656444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118DF-4CB4-462F-4D21-82AB2F972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check of TCO3 data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EA7C83-FF0C-2F36-6277-9CEAFA79E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16</a:t>
            </a:fld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A866D5-1D8B-0C34-A689-2D33D9C357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39" r="7975"/>
          <a:stretch/>
        </p:blipFill>
        <p:spPr>
          <a:xfrm>
            <a:off x="66463" y="1527078"/>
            <a:ext cx="8839491" cy="51943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8C25BC-6079-F1E1-3824-514C0B0B9BBE}"/>
              </a:ext>
            </a:extLst>
          </p:cNvPr>
          <p:cNvSpPr txBox="1"/>
          <p:nvPr/>
        </p:nvSpPr>
        <p:spPr>
          <a:xfrm>
            <a:off x="9140933" y="2415216"/>
            <a:ext cx="18722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SCIA CCI</a:t>
            </a:r>
          </a:p>
          <a:p>
            <a:r>
              <a:rPr lang="en-US" sz="1600" dirty="0">
                <a:solidFill>
                  <a:srgbClr val="FFC000"/>
                </a:solidFill>
              </a:rPr>
              <a:t>OMI CCI</a:t>
            </a:r>
          </a:p>
          <a:p>
            <a:r>
              <a:rPr lang="en-US" sz="1600" dirty="0">
                <a:solidFill>
                  <a:srgbClr val="00B050"/>
                </a:solidFill>
              </a:rPr>
              <a:t>GOME-2A AC-SAF</a:t>
            </a:r>
          </a:p>
          <a:p>
            <a:r>
              <a:rPr lang="en-US" sz="1600" dirty="0">
                <a:solidFill>
                  <a:srgbClr val="FF0000"/>
                </a:solidFill>
              </a:rPr>
              <a:t>GOME-2B AC-SAF</a:t>
            </a:r>
          </a:p>
          <a:p>
            <a:r>
              <a:rPr lang="en-US" sz="1600" dirty="0">
                <a:solidFill>
                  <a:srgbClr val="7030A0"/>
                </a:solidFill>
              </a:rPr>
              <a:t>GOME-2C AC-SAF</a:t>
            </a:r>
          </a:p>
          <a:p>
            <a:r>
              <a:rPr lang="en-US" sz="1600" dirty="0">
                <a:solidFill>
                  <a:srgbClr val="A73F3C"/>
                </a:solidFill>
              </a:rPr>
              <a:t>TROPOMI ESA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4BD1AF-40ED-C4DE-DCC1-582830EFB6C2}"/>
              </a:ext>
            </a:extLst>
          </p:cNvPr>
          <p:cNvSpPr txBox="1"/>
          <p:nvPr/>
        </p:nvSpPr>
        <p:spPr>
          <a:xfrm>
            <a:off x="8905954" y="4474023"/>
            <a:ext cx="2954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Good agreement between the TCO3 datasets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varBC</a:t>
            </a:r>
            <a:r>
              <a:rPr lang="en-US" dirty="0"/>
              <a:t> will handle remaining differences</a:t>
            </a:r>
          </a:p>
        </p:txBody>
      </p:sp>
    </p:spTree>
    <p:extLst>
      <p:ext uri="{BB962C8B-B14F-4D97-AF65-F5344CB8AC3E}">
        <p14:creationId xmlns:p14="http://schemas.microsoft.com/office/powerpoint/2010/main" val="2677368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4AF81-92DB-6133-8C07-D36BD7D56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CAMS satellite monitoring page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739E2F-B4FC-9051-82BB-C5DFD34A5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17</a:t>
            </a:fld>
            <a:endParaRPr lang="en-IE"/>
          </a:p>
        </p:txBody>
      </p:sp>
      <p:pic>
        <p:nvPicPr>
          <p:cNvPr id="4" name="Picture 3" descr="Screenshot of a screenshot of a computer&#10;&#10;AI-generated content may be incorrect.">
            <a:extLst>
              <a:ext uri="{FF2B5EF4-FFF2-40B4-BE49-F238E27FC236}">
                <a16:creationId xmlns:a16="http://schemas.microsoft.com/office/drawing/2014/main" id="{238BA10D-4EB7-929D-4F44-A7A9285B3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4"/>
          <a:stretch>
            <a:fillRect/>
          </a:stretch>
        </p:blipFill>
        <p:spPr>
          <a:xfrm>
            <a:off x="349624" y="1596462"/>
            <a:ext cx="4459994" cy="49229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4BB20A-6AED-4C1E-12BD-135F0E99C628}"/>
              </a:ext>
            </a:extLst>
          </p:cNvPr>
          <p:cNvSpPr txBox="1"/>
          <p:nvPr/>
        </p:nvSpPr>
        <p:spPr>
          <a:xfrm>
            <a:off x="5596782" y="2531199"/>
            <a:ext cx="4344659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Monitoring plots 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routinely displayed on the CAMS website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They give us and the data producers timely information about any changes in the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31A966-B6CF-2CF0-6A23-575F1B655915}"/>
              </a:ext>
            </a:extLst>
          </p:cNvPr>
          <p:cNvSpPr txBox="1"/>
          <p:nvPr/>
        </p:nvSpPr>
        <p:spPr>
          <a:xfrm>
            <a:off x="5211448" y="5071793"/>
            <a:ext cx="5801693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70C0"/>
                </a:solidFill>
              </a:rPr>
              <a:t>https://</a:t>
            </a:r>
            <a:r>
              <a:rPr lang="en-US" sz="1500" dirty="0" err="1">
                <a:solidFill>
                  <a:srgbClr val="0070C0"/>
                </a:solidFill>
              </a:rPr>
              <a:t>atmosphere.copernicus.eu</a:t>
            </a:r>
            <a:r>
              <a:rPr lang="en-US" sz="1500" dirty="0">
                <a:solidFill>
                  <a:srgbClr val="0070C0"/>
                </a:solidFill>
              </a:rPr>
              <a:t>/charts/packages/</a:t>
            </a:r>
            <a:r>
              <a:rPr lang="en-US" sz="1500" dirty="0" err="1">
                <a:solidFill>
                  <a:srgbClr val="0070C0"/>
                </a:solidFill>
              </a:rPr>
              <a:t>cams_monitoring</a:t>
            </a:r>
            <a:r>
              <a:rPr lang="en-US" sz="1500" dirty="0">
                <a:solidFill>
                  <a:srgbClr val="0070C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115192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308CE-4938-B380-038A-B6354D62E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Atmosphere Data Store (ADS)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3D0803-BED2-7F7C-00DA-115C807C5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18</a:t>
            </a:fld>
            <a:endParaRPr lang="en-I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56E179-9C61-426F-69D0-C1611550BC48}"/>
              </a:ext>
            </a:extLst>
          </p:cNvPr>
          <p:cNvSpPr txBox="1"/>
          <p:nvPr/>
        </p:nvSpPr>
        <p:spPr>
          <a:xfrm>
            <a:off x="616400" y="1629736"/>
            <a:ext cx="73787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All CAMS data are freely available: </a:t>
            </a:r>
            <a:r>
              <a:rPr lang="en-GB" b="1" dirty="0">
                <a:solidFill>
                  <a:srgbClr val="0070C0"/>
                </a:solidFill>
              </a:rPr>
              <a:t>https://</a:t>
            </a:r>
            <a:r>
              <a:rPr lang="en-GB" b="1" dirty="0" err="1">
                <a:solidFill>
                  <a:srgbClr val="0070C0"/>
                </a:solidFill>
              </a:rPr>
              <a:t>ads.atmosphere.copernicus.eu</a:t>
            </a:r>
            <a:r>
              <a:rPr lang="en-GB" b="1" dirty="0">
                <a:solidFill>
                  <a:srgbClr val="0070C0"/>
                </a:solidFill>
              </a:rPr>
              <a:t>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CB5971-A0A3-F84A-E60B-F4709E4B4314}"/>
              </a:ext>
            </a:extLst>
          </p:cNvPr>
          <p:cNvSpPr txBox="1"/>
          <p:nvPr/>
        </p:nvSpPr>
        <p:spPr>
          <a:xfrm>
            <a:off x="515535" y="5111550"/>
            <a:ext cx="969974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dirty="0"/>
              <a:t>Documentation of atmospheric composition in IFS:</a:t>
            </a:r>
          </a:p>
          <a:p>
            <a:r>
              <a:rPr lang="en-US" sz="1600" dirty="0">
                <a:solidFill>
                  <a:srgbClr val="0070C0"/>
                </a:solidFill>
              </a:rPr>
              <a:t>https://</a:t>
            </a:r>
            <a:r>
              <a:rPr lang="en-US" sz="1600" dirty="0" err="1">
                <a:solidFill>
                  <a:srgbClr val="0070C0"/>
                </a:solidFill>
              </a:rPr>
              <a:t>www.ecmwf.int</a:t>
            </a:r>
            <a:r>
              <a:rPr lang="en-US" sz="1600" dirty="0">
                <a:solidFill>
                  <a:srgbClr val="0070C0"/>
                </a:solidFill>
              </a:rPr>
              <a:t>/</a:t>
            </a:r>
            <a:r>
              <a:rPr lang="en-US" sz="1600" dirty="0" err="1">
                <a:solidFill>
                  <a:srgbClr val="0070C0"/>
                </a:solidFill>
              </a:rPr>
              <a:t>en</a:t>
            </a:r>
            <a:r>
              <a:rPr lang="en-US" sz="1600" dirty="0">
                <a:solidFill>
                  <a:srgbClr val="0070C0"/>
                </a:solidFill>
              </a:rPr>
              <a:t>/</a:t>
            </a:r>
            <a:r>
              <a:rPr lang="en-US" sz="1600" dirty="0" err="1">
                <a:solidFill>
                  <a:srgbClr val="0070C0"/>
                </a:solidFill>
              </a:rPr>
              <a:t>elibrary</a:t>
            </a:r>
            <a:r>
              <a:rPr lang="en-US" sz="1600" dirty="0">
                <a:solidFill>
                  <a:srgbClr val="0070C0"/>
                </a:solidFill>
              </a:rPr>
              <a:t>/81374-ifs-documentation-cy48r1-part-viii-atmospheric-composition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4AD295-5BFC-4557-44B7-7EC7021DD444}"/>
              </a:ext>
            </a:extLst>
          </p:cNvPr>
          <p:cNvSpPr txBox="1"/>
          <p:nvPr/>
        </p:nvSpPr>
        <p:spPr>
          <a:xfrm>
            <a:off x="515535" y="5881226"/>
            <a:ext cx="52230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Validation reports and validation servers:</a:t>
            </a:r>
          </a:p>
          <a:p>
            <a:r>
              <a:rPr lang="en-US" sz="1600" dirty="0">
                <a:solidFill>
                  <a:srgbClr val="0070C0"/>
                </a:solidFill>
              </a:rPr>
              <a:t>https://</a:t>
            </a:r>
            <a:r>
              <a:rPr lang="en-US" sz="1600" dirty="0" err="1">
                <a:solidFill>
                  <a:srgbClr val="0070C0"/>
                </a:solidFill>
              </a:rPr>
              <a:t>atmosphere.copernicus.eu</a:t>
            </a:r>
            <a:r>
              <a:rPr lang="en-US" sz="1600" dirty="0">
                <a:solidFill>
                  <a:srgbClr val="0070C0"/>
                </a:solidFill>
              </a:rPr>
              <a:t>/quality-assurance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D3385426-C2F1-61C5-6C0F-2BFB42540138}"/>
              </a:ext>
            </a:extLst>
          </p:cNvPr>
          <p:cNvSpPr txBox="1"/>
          <p:nvPr/>
        </p:nvSpPr>
        <p:spPr>
          <a:xfrm>
            <a:off x="6928555" y="2851444"/>
            <a:ext cx="13231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>
                <a:latin typeface="+mj-lt"/>
                <a:cs typeface="Arial Narrow" panose="020B0604020202020204" pitchFamily="34" charset="0"/>
              </a:rPr>
              <a:t>Copernicus EU</a:t>
            </a:r>
            <a:endParaRPr lang="en-US" sz="1300" dirty="0">
              <a:latin typeface="+mj-lt"/>
              <a:cs typeface="Arial Narrow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8B67D5-F7D3-F708-284B-46F235992261}"/>
              </a:ext>
            </a:extLst>
          </p:cNvPr>
          <p:cNvSpPr txBox="1"/>
          <p:nvPr/>
        </p:nvSpPr>
        <p:spPr>
          <a:xfrm>
            <a:off x="9088795" y="3332968"/>
            <a:ext cx="24888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 err="1">
                <a:latin typeface="+mj-lt"/>
                <a:cs typeface="Arial Narrow" panose="020B0604020202020204" pitchFamily="34" charset="0"/>
              </a:rPr>
              <a:t>www.copernicus.eu</a:t>
            </a:r>
            <a:endParaRPr lang="es-ES" sz="1300" dirty="0">
              <a:latin typeface="+mj-lt"/>
              <a:cs typeface="Arial Narrow" panose="020B0604020202020204" pitchFamily="34" charset="0"/>
            </a:endParaRPr>
          </a:p>
          <a:p>
            <a:r>
              <a:rPr lang="es-ES" sz="1300" dirty="0">
                <a:latin typeface="+mj-lt"/>
                <a:cs typeface="Arial Narrow" panose="020B0604020202020204" pitchFamily="34" charset="0"/>
              </a:rPr>
              <a:t>atmosphere.copernicus.eu</a:t>
            </a:r>
            <a:endParaRPr lang="en-US" sz="1300" dirty="0">
              <a:latin typeface="+mj-lt"/>
              <a:cs typeface="Arial Narrow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A04FE6-79D7-789F-4634-B5410EE04A06}"/>
              </a:ext>
            </a:extLst>
          </p:cNvPr>
          <p:cNvSpPr txBox="1"/>
          <p:nvPr/>
        </p:nvSpPr>
        <p:spPr>
          <a:xfrm>
            <a:off x="9123778" y="2718638"/>
            <a:ext cx="158316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>
                <a:latin typeface="+mj-lt"/>
                <a:cs typeface="Arial Narrow" panose="020B0604020202020204" pitchFamily="34" charset="0"/>
              </a:rPr>
              <a:t>@</a:t>
            </a:r>
            <a:r>
              <a:rPr lang="es-ES" sz="1300" dirty="0" err="1">
                <a:latin typeface="+mj-lt"/>
                <a:cs typeface="Arial Narrow" panose="020B0604020202020204" pitchFamily="34" charset="0"/>
              </a:rPr>
              <a:t>copernicusecmwf</a:t>
            </a:r>
            <a:endParaRPr lang="en-US" sz="1300" dirty="0">
              <a:latin typeface="+mj-lt"/>
              <a:cs typeface="Arial Narrow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68FA8E-120D-C36A-DD99-2BAD327755B6}"/>
              </a:ext>
            </a:extLst>
          </p:cNvPr>
          <p:cNvSpPr txBox="1"/>
          <p:nvPr/>
        </p:nvSpPr>
        <p:spPr>
          <a:xfrm>
            <a:off x="6928555" y="3480431"/>
            <a:ext cx="158316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>
                <a:latin typeface="+mj-lt"/>
                <a:cs typeface="Arial Narrow" panose="020B0604020202020204" pitchFamily="34" charset="0"/>
              </a:rPr>
              <a:t>Copernicus ECMWF</a:t>
            </a:r>
            <a:endParaRPr lang="en-US" sz="1300" dirty="0">
              <a:latin typeface="+mj-lt"/>
              <a:cs typeface="Arial Narrow" panose="020B0604020202020204" pitchFamily="34" charset="0"/>
            </a:endParaRPr>
          </a:p>
        </p:txBody>
      </p:sp>
      <p:pic>
        <p:nvPicPr>
          <p:cNvPr id="11" name="Picture 16">
            <a:extLst>
              <a:ext uri="{FF2B5EF4-FFF2-40B4-BE49-F238E27FC236}">
                <a16:creationId xmlns:a16="http://schemas.microsoft.com/office/drawing/2014/main" id="{D6AD1F49-1ECA-D885-A087-927899EFD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526" y="3395441"/>
            <a:ext cx="558000" cy="558000"/>
          </a:xfrm>
          <a:prstGeom prst="rect">
            <a:avLst/>
          </a:prstGeom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93B06ACA-938B-8354-BBFA-AC47ECA85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2731" y="2718638"/>
            <a:ext cx="558000" cy="558000"/>
          </a:xfrm>
          <a:prstGeom prst="rect">
            <a:avLst/>
          </a:prstGeom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956D61AB-8344-4FE0-1AC8-A306CEDAE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8525" y="2707866"/>
            <a:ext cx="558000" cy="558000"/>
          </a:xfrm>
          <a:prstGeom prst="rect">
            <a:avLst/>
          </a:prstGeom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BF163E37-A0DE-DE6D-835A-6F707D57CA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0222" y="3355699"/>
            <a:ext cx="558000" cy="558000"/>
          </a:xfrm>
          <a:prstGeom prst="rect">
            <a:avLst/>
          </a:prstGeom>
        </p:spPr>
      </p:pic>
      <p:pic>
        <p:nvPicPr>
          <p:cNvPr id="15" name="Picture 14" descr="A screenshot of a web page&#10;&#10;Description automatically generated">
            <a:extLst>
              <a:ext uri="{FF2B5EF4-FFF2-40B4-BE49-F238E27FC236}">
                <a16:creationId xmlns:a16="http://schemas.microsoft.com/office/drawing/2014/main" id="{08F28477-6AF4-E4A9-E8E9-854B091ACF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92" y="1941557"/>
            <a:ext cx="5080294" cy="3169993"/>
          </a:xfrm>
          <a:prstGeom prst="rect">
            <a:avLst/>
          </a:prstGeom>
        </p:spPr>
      </p:pic>
      <p:pic>
        <p:nvPicPr>
          <p:cNvPr id="16" name="Picture 15" descr="A white butterfly on a blue background&#10;&#10;Description automatically generated">
            <a:extLst>
              <a:ext uri="{FF2B5EF4-FFF2-40B4-BE49-F238E27FC236}">
                <a16:creationId xmlns:a16="http://schemas.microsoft.com/office/drawing/2014/main" id="{FB6D9007-6277-0FD3-85BF-475183A833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3020" y="4140734"/>
            <a:ext cx="493527" cy="493527"/>
          </a:xfrm>
          <a:prstGeom prst="rect">
            <a:avLst/>
          </a:prstGeom>
        </p:spPr>
      </p:pic>
      <p:sp>
        <p:nvSpPr>
          <p:cNvPr id="17" name="Subtitle 1">
            <a:extLst>
              <a:ext uri="{FF2B5EF4-FFF2-40B4-BE49-F238E27FC236}">
                <a16:creationId xmlns:a16="http://schemas.microsoft.com/office/drawing/2014/main" id="{9DAA9504-87AB-328E-F1FD-B64CE0E7C0EE}"/>
              </a:ext>
            </a:extLst>
          </p:cNvPr>
          <p:cNvSpPr txBox="1">
            <a:spLocks/>
          </p:cNvSpPr>
          <p:nvPr/>
        </p:nvSpPr>
        <p:spPr>
          <a:xfrm>
            <a:off x="6856547" y="4276459"/>
            <a:ext cx="2517561" cy="38404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39">
              <a:defRPr/>
            </a:pPr>
            <a:r>
              <a:rPr lang="en-US" sz="1300" dirty="0">
                <a:solidFill>
                  <a:schemeClr val="tx1"/>
                </a:solidFill>
                <a:latin typeface="Calibri"/>
              </a:rPr>
              <a:t>@</a:t>
            </a:r>
            <a:r>
              <a:rPr lang="en-US" sz="1300" dirty="0" err="1">
                <a:solidFill>
                  <a:schemeClr val="tx1"/>
                </a:solidFill>
                <a:latin typeface="Calibri"/>
              </a:rPr>
              <a:t>copernicusecmwf.bsky.social</a:t>
            </a:r>
            <a:endParaRPr lang="en-US" sz="1300" dirty="0">
              <a:solidFill>
                <a:schemeClr val="tx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6899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98CCF-FFBD-14A1-4CC8-C139A4407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A82F92-4D0E-54A9-CF9D-3AE6B7337F6E}"/>
              </a:ext>
            </a:extLst>
          </p:cNvPr>
          <p:cNvSpPr txBox="1">
            <a:spLocks/>
          </p:cNvSpPr>
          <p:nvPr/>
        </p:nvSpPr>
        <p:spPr>
          <a:xfrm>
            <a:off x="4858613" y="5603359"/>
            <a:ext cx="7061726" cy="13709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b="0" u="none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/>
              <a:t>© European Union 2023</a:t>
            </a:r>
          </a:p>
          <a:p>
            <a:r>
              <a:rPr lang="en-US" sz="1000" dirty="0"/>
              <a:t>Unless otherwise noted the reuse of this presentation is </a:t>
            </a:r>
            <a:r>
              <a:rPr lang="en-US" sz="1000" dirty="0" err="1"/>
              <a:t>authorised</a:t>
            </a:r>
            <a:r>
              <a:rPr lang="en-US" sz="1000" dirty="0"/>
              <a:t> under the </a:t>
            </a:r>
            <a:r>
              <a:rPr lang="en-US" sz="1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 4.0 </a:t>
            </a:r>
            <a:r>
              <a:rPr lang="en-US" sz="1000" dirty="0"/>
              <a:t> license. For any use or reproduction of elements that are not owned by the EU, permission may need to be sought directly from the respective right holders.</a:t>
            </a:r>
          </a:p>
          <a:p>
            <a:r>
              <a:rPr lang="en-US" sz="1000" dirty="0"/>
              <a:t>Slide </a:t>
            </a:r>
            <a:r>
              <a:rPr lang="en-US" sz="1000" dirty="0">
                <a:solidFill>
                  <a:schemeClr val="accent6"/>
                </a:solidFill>
              </a:rPr>
              <a:t>xx</a:t>
            </a:r>
            <a:r>
              <a:rPr lang="en-US" sz="1000" dirty="0"/>
              <a:t>: </a:t>
            </a:r>
            <a:r>
              <a:rPr lang="en-US" sz="1000" dirty="0">
                <a:solidFill>
                  <a:schemeClr val="accent6"/>
                </a:solidFill>
              </a:rPr>
              <a:t>element concerned</a:t>
            </a:r>
            <a:r>
              <a:rPr lang="en-US" sz="1000" dirty="0"/>
              <a:t>, source</a:t>
            </a:r>
            <a:r>
              <a:rPr lang="en-US" sz="1000" dirty="0">
                <a:solidFill>
                  <a:schemeClr val="accent6"/>
                </a:solidFill>
              </a:rPr>
              <a:t>: e.g. Fotolia.com</a:t>
            </a:r>
            <a:r>
              <a:rPr lang="en-US" sz="1000" dirty="0"/>
              <a:t>; Slide </a:t>
            </a:r>
            <a:r>
              <a:rPr lang="en-US" sz="1000" dirty="0">
                <a:solidFill>
                  <a:schemeClr val="accent6"/>
                </a:solidFill>
              </a:rPr>
              <a:t>xx</a:t>
            </a:r>
            <a:r>
              <a:rPr lang="en-US" sz="1000" dirty="0"/>
              <a:t>: </a:t>
            </a:r>
            <a:r>
              <a:rPr lang="en-US" sz="1000" dirty="0">
                <a:solidFill>
                  <a:schemeClr val="accent6"/>
                </a:solidFill>
              </a:rPr>
              <a:t>element concerned</a:t>
            </a:r>
            <a:r>
              <a:rPr lang="en-US" sz="1000" dirty="0"/>
              <a:t>, source: </a:t>
            </a:r>
            <a:r>
              <a:rPr lang="en-US" sz="1000" dirty="0">
                <a:solidFill>
                  <a:schemeClr val="accent6"/>
                </a:solidFill>
              </a:rPr>
              <a:t>e.g. iStock.com</a:t>
            </a:r>
            <a:endParaRPr lang="en-GB" sz="1000" dirty="0">
              <a:solidFill>
                <a:schemeClr val="accent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1F13E3-EBE4-5C44-FF0B-A1C4666525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324" y="5161187"/>
            <a:ext cx="876356" cy="30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74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CDB97-D9DA-A4EE-5697-2F2E5D28B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Stock-174655376_2.jpeg">
            <a:extLst>
              <a:ext uri="{FF2B5EF4-FFF2-40B4-BE49-F238E27FC236}">
                <a16:creationId xmlns:a16="http://schemas.microsoft.com/office/drawing/2014/main" id="{2B1E7343-812F-F88E-D695-8D28A49839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3" y="2647444"/>
            <a:ext cx="2702560" cy="1795780"/>
          </a:xfrm>
          <a:prstGeom prst="rect">
            <a:avLst/>
          </a:prstGeom>
        </p:spPr>
      </p:pic>
      <p:pic>
        <p:nvPicPr>
          <p:cNvPr id="5" name="Picture 4" descr="iStock-117148605.jpeg">
            <a:extLst>
              <a:ext uri="{FF2B5EF4-FFF2-40B4-BE49-F238E27FC236}">
                <a16:creationId xmlns:a16="http://schemas.microsoft.com/office/drawing/2014/main" id="{A8EA9D5B-CC39-2ED9-3056-1D03F59843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220" y="4690223"/>
            <a:ext cx="2693670" cy="1795780"/>
          </a:xfrm>
          <a:prstGeom prst="rect">
            <a:avLst/>
          </a:prstGeom>
        </p:spPr>
      </p:pic>
      <p:pic>
        <p:nvPicPr>
          <p:cNvPr id="8" name="Picture 7" descr="iStock-178874821.jpeg">
            <a:extLst>
              <a:ext uri="{FF2B5EF4-FFF2-40B4-BE49-F238E27FC236}">
                <a16:creationId xmlns:a16="http://schemas.microsoft.com/office/drawing/2014/main" id="{1DDBB130-1CD8-1AB7-8F34-588AD76F0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3" t="964" r="414" b="7261"/>
          <a:stretch/>
        </p:blipFill>
        <p:spPr>
          <a:xfrm>
            <a:off x="4305220" y="2647444"/>
            <a:ext cx="2739688" cy="1796400"/>
          </a:xfrm>
          <a:prstGeom prst="rect">
            <a:avLst/>
          </a:prstGeom>
        </p:spPr>
      </p:pic>
      <p:pic>
        <p:nvPicPr>
          <p:cNvPr id="9" name="Picture 8" descr="iStock-186862637.jpg">
            <a:extLst>
              <a:ext uri="{FF2B5EF4-FFF2-40B4-BE49-F238E27FC236}">
                <a16:creationId xmlns:a16="http://schemas.microsoft.com/office/drawing/2014/main" id="{5A2357B8-B374-F0B4-212B-EF0116A658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495" y="4690223"/>
            <a:ext cx="2698115" cy="1800225"/>
          </a:xfrm>
          <a:prstGeom prst="rect">
            <a:avLst/>
          </a:prstGeom>
        </p:spPr>
      </p:pic>
      <p:pic>
        <p:nvPicPr>
          <p:cNvPr id="10" name="Picture 9" descr="iStock-470669958.jpg">
            <a:extLst>
              <a:ext uri="{FF2B5EF4-FFF2-40B4-BE49-F238E27FC236}">
                <a16:creationId xmlns:a16="http://schemas.microsoft.com/office/drawing/2014/main" id="{948B71D5-7FF6-F3C2-71DD-47C0635B53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3" y="4690092"/>
            <a:ext cx="2715895" cy="1800225"/>
          </a:xfrm>
          <a:prstGeom prst="rect">
            <a:avLst/>
          </a:prstGeom>
        </p:spPr>
      </p:pic>
      <p:pic>
        <p:nvPicPr>
          <p:cNvPr id="11" name="Picture 10" descr="iStock-611210664.jpg">
            <a:extLst>
              <a:ext uri="{FF2B5EF4-FFF2-40B4-BE49-F238E27FC236}">
                <a16:creationId xmlns:a16="http://schemas.microsoft.com/office/drawing/2014/main" id="{1799DB13-DF19-E2B2-05A0-494652DFA8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495" y="2647444"/>
            <a:ext cx="2698115" cy="1795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73E420-B08C-CFFF-9E80-E79621D3D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Copernicus Atmosphere Monitoring Service (CAMS)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092234-A0BD-D162-AB7C-6335FECD5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2</a:t>
            </a:fld>
            <a:endParaRPr lang="en-I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0C32D1-F1B1-17B0-3BE8-382E77149D28}"/>
              </a:ext>
            </a:extLst>
          </p:cNvPr>
          <p:cNvSpPr txBox="1"/>
          <p:nvPr/>
        </p:nvSpPr>
        <p:spPr>
          <a:xfrm>
            <a:off x="522940" y="1574800"/>
            <a:ext cx="11319435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28594">
              <a:lnSpc>
                <a:spcPts val="2000"/>
              </a:lnSpc>
              <a:defRPr/>
            </a:pPr>
            <a:r>
              <a:rPr lang="en-GB" sz="2000" dirty="0">
                <a:latin typeface="EC Square Sans Pro"/>
                <a:ea typeface="Lato"/>
                <a:cs typeface="EC Square Sans Pro"/>
              </a:rPr>
              <a:t>Within the 6 Copernicus Services, the CAMS mandate is to deliver </a:t>
            </a:r>
            <a:r>
              <a:rPr lang="en-GB" sz="2000" dirty="0">
                <a:solidFill>
                  <a:srgbClr val="FF0000"/>
                </a:solidFill>
                <a:latin typeface="EC Square Sans Pro"/>
                <a:ea typeface="Lato"/>
                <a:cs typeface="EC Square Sans Pro"/>
              </a:rPr>
              <a:t>consistent and quality-controlled information</a:t>
            </a:r>
            <a:r>
              <a:rPr lang="en-GB" sz="2000" dirty="0">
                <a:latin typeface="EC Square Sans Pro"/>
                <a:ea typeface="Lato"/>
                <a:cs typeface="EC Square Sans Pro"/>
              </a:rPr>
              <a:t> related to </a:t>
            </a:r>
            <a:r>
              <a:rPr lang="en-GB" sz="2000" b="1" dirty="0">
                <a:latin typeface="EC Square Sans Pro"/>
                <a:ea typeface="Lato"/>
                <a:cs typeface="EC Square Sans Pro"/>
              </a:rPr>
              <a:t>the chemical composition of the atmosphere</a:t>
            </a:r>
            <a:r>
              <a:rPr lang="en-GB" sz="2000" dirty="0">
                <a:latin typeface="EC Square Sans Pro"/>
                <a:ea typeface="Lato"/>
                <a:cs typeface="EC Square Sans Pro"/>
              </a:rPr>
              <a:t>, its drivers (</a:t>
            </a:r>
            <a:r>
              <a:rPr lang="en-GB" sz="2000" b="1" dirty="0">
                <a:latin typeface="EC Square Sans Pro"/>
                <a:ea typeface="Lato"/>
                <a:cs typeface="EC Square Sans Pro"/>
              </a:rPr>
              <a:t>air pollutants and GHG</a:t>
            </a:r>
            <a:r>
              <a:rPr lang="en-GB" sz="2000" dirty="0">
                <a:latin typeface="EC Square Sans Pro"/>
                <a:ea typeface="Lato"/>
                <a:cs typeface="EC Square Sans Pro"/>
              </a:rPr>
              <a:t>)  and its impact on air quality and health, solar energy, climate forcing, in Europe and everywhere in the world.</a:t>
            </a:r>
            <a:endParaRPr lang="en-US" sz="2000" dirty="0">
              <a:latin typeface="EC Square Sans Pro"/>
              <a:ea typeface="Lato"/>
              <a:cs typeface="EC Square Sans Pro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B95BF5-0B31-E397-AACF-B52D7849BB45}"/>
              </a:ext>
            </a:extLst>
          </p:cNvPr>
          <p:cNvSpPr/>
          <p:nvPr/>
        </p:nvSpPr>
        <p:spPr>
          <a:xfrm>
            <a:off x="2263413" y="4000501"/>
            <a:ext cx="277679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1">
                    <a:lumMod val="65000"/>
                  </a:schemeClr>
                </a:solidFill>
                <a:latin typeface="EC Square Sans Pro"/>
                <a:ea typeface="Lato"/>
                <a:cs typeface="EC Square Sans Pro"/>
              </a:rPr>
              <a:t>Air quality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D3C362-47FE-5FEF-50D6-4EFB1F099220}"/>
              </a:ext>
            </a:extLst>
          </p:cNvPr>
          <p:cNvSpPr/>
          <p:nvPr/>
        </p:nvSpPr>
        <p:spPr>
          <a:xfrm>
            <a:off x="5110808" y="4468697"/>
            <a:ext cx="277679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1">
                    <a:lumMod val="65000"/>
                  </a:schemeClr>
                </a:solidFill>
                <a:latin typeface="EC Square Sans Pro"/>
                <a:ea typeface="Lato"/>
                <a:cs typeface="EC Square Sans Pro"/>
              </a:rPr>
              <a:t>Policy tools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57E1962-511F-A183-D511-BA1B8C279522}"/>
              </a:ext>
            </a:extLst>
          </p:cNvPr>
          <p:cNvSpPr/>
          <p:nvPr/>
        </p:nvSpPr>
        <p:spPr>
          <a:xfrm>
            <a:off x="8448920" y="4444500"/>
            <a:ext cx="277679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1">
                    <a:lumMod val="65000"/>
                  </a:schemeClr>
                </a:solidFill>
                <a:latin typeface="EC Square Sans Pro"/>
                <a:ea typeface="Lato"/>
                <a:cs typeface="EC Square Sans Pro"/>
              </a:rPr>
              <a:t>Solar energy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DC60A5-164E-6476-6744-DCC6074FC46D}"/>
              </a:ext>
            </a:extLst>
          </p:cNvPr>
          <p:cNvSpPr/>
          <p:nvPr/>
        </p:nvSpPr>
        <p:spPr>
          <a:xfrm>
            <a:off x="1302265" y="6510603"/>
            <a:ext cx="326441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EC Square Sans Pro"/>
                <a:cs typeface="EC Square Sans Pro"/>
              </a:rPr>
              <a:t>Ozone layer and UV radiation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89B6FA-A5EC-D9AC-14A6-F90B25326287}"/>
              </a:ext>
            </a:extLst>
          </p:cNvPr>
          <p:cNvSpPr/>
          <p:nvPr/>
        </p:nvSpPr>
        <p:spPr>
          <a:xfrm>
            <a:off x="4646429" y="6515921"/>
            <a:ext cx="336354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1">
                    <a:lumMod val="65000"/>
                  </a:schemeClr>
                </a:solidFill>
                <a:latin typeface="EC Square Sans Pro"/>
                <a:ea typeface="Lato"/>
                <a:cs typeface="EC Square Sans Pro"/>
              </a:rPr>
              <a:t>Emissions and surface Fluxes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184C08-BAF6-7681-19F9-1ED5A43DA164}"/>
              </a:ext>
            </a:extLst>
          </p:cNvPr>
          <p:cNvSpPr/>
          <p:nvPr/>
        </p:nvSpPr>
        <p:spPr>
          <a:xfrm>
            <a:off x="8448920" y="6510603"/>
            <a:ext cx="277679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1">
                    <a:lumMod val="65000"/>
                  </a:schemeClr>
                </a:solidFill>
                <a:latin typeface="EC Square Sans Pro"/>
                <a:ea typeface="Lato"/>
                <a:cs typeface="EC Square Sans Pro"/>
              </a:rPr>
              <a:t>Climate forcing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01B149A-2AF8-738A-DBA7-5E1C21317EAD}"/>
              </a:ext>
            </a:extLst>
          </p:cNvPr>
          <p:cNvSpPr/>
          <p:nvPr/>
        </p:nvSpPr>
        <p:spPr>
          <a:xfrm>
            <a:off x="1881413" y="4433409"/>
            <a:ext cx="18142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1">
                    <a:lumMod val="65000"/>
                  </a:schemeClr>
                </a:solidFill>
                <a:latin typeface="EC Square Sans Pro"/>
                <a:ea typeface="Lato"/>
                <a:cs typeface="EC Square Sans Pro"/>
              </a:rPr>
              <a:t>Air quality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952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B60C6-32FD-03BB-A784-D6B0B3E48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CAMS integrated framework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D8AD85-FB6B-5B65-1ECE-EA192542B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3</a:t>
            </a:fld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6F37A4-053C-6CAC-97AD-4955A760CB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009" y="1943388"/>
            <a:ext cx="2950747" cy="1720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166C076-19BE-DC3F-70AD-DEB0B08B6F67}"/>
              </a:ext>
            </a:extLst>
          </p:cNvPr>
          <p:cNvGrpSpPr/>
          <p:nvPr/>
        </p:nvGrpSpPr>
        <p:grpSpPr>
          <a:xfrm>
            <a:off x="5508035" y="4375180"/>
            <a:ext cx="2427744" cy="2095506"/>
            <a:chOff x="5369776" y="2425072"/>
            <a:chExt cx="2478980" cy="22176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7F0A0AC-98A4-675C-ACF9-811584304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776" y="2425072"/>
              <a:ext cx="1836956" cy="12988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012130-684B-321F-7700-29C8E20CA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835" y="2713104"/>
              <a:ext cx="1836956" cy="12988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99719BB-043B-2C60-8671-0BE845269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5894" y="3001136"/>
              <a:ext cx="1836956" cy="12988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017FEFD-7126-55CC-40A3-8587DD169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1800" y="3343876"/>
              <a:ext cx="1836956" cy="1298806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10" name="Right Arrow 9">
            <a:extLst>
              <a:ext uri="{FF2B5EF4-FFF2-40B4-BE49-F238E27FC236}">
                <a16:creationId xmlns:a16="http://schemas.microsoft.com/office/drawing/2014/main" id="{E60943E6-FE34-8A76-1BAE-F3EE590D263D}"/>
              </a:ext>
            </a:extLst>
          </p:cNvPr>
          <p:cNvSpPr/>
          <p:nvPr/>
        </p:nvSpPr>
        <p:spPr bwMode="auto">
          <a:xfrm flipH="1">
            <a:off x="7569543" y="2294135"/>
            <a:ext cx="1185218" cy="732733"/>
          </a:xfrm>
          <a:prstGeom prst="rightArrow">
            <a:avLst/>
          </a:prstGeom>
          <a:solidFill>
            <a:srgbClr val="62C4DD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sz="1000" b="1" dirty="0">
                <a:solidFill>
                  <a:srgbClr val="00468C"/>
                </a:solidFill>
                <a:latin typeface="Arial" charset="0"/>
              </a:rPr>
              <a:t>Data assimilation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CA60BB84-1242-ABFB-1B7B-4B637905A6EF}"/>
              </a:ext>
            </a:extLst>
          </p:cNvPr>
          <p:cNvSpPr/>
          <p:nvPr/>
        </p:nvSpPr>
        <p:spPr bwMode="auto">
          <a:xfrm rot="2926733">
            <a:off x="4931228" y="3968983"/>
            <a:ext cx="661019" cy="255565"/>
          </a:xfrm>
          <a:prstGeom prst="rightArrow">
            <a:avLst/>
          </a:prstGeom>
          <a:solidFill>
            <a:srgbClr val="62C4DD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r" defTabSz="685800" fontAlgn="base">
              <a:spcBef>
                <a:spcPct val="0"/>
              </a:spcBef>
              <a:spcAft>
                <a:spcPct val="0"/>
              </a:spcAft>
            </a:pPr>
            <a:endParaRPr lang="en-GB" sz="1575" b="1">
              <a:solidFill>
                <a:srgbClr val="00468C"/>
              </a:solidFill>
              <a:latin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93D199-04F1-1AD4-ACB7-625062CC4293}"/>
              </a:ext>
            </a:extLst>
          </p:cNvPr>
          <p:cNvSpPr txBox="1"/>
          <p:nvPr/>
        </p:nvSpPr>
        <p:spPr>
          <a:xfrm>
            <a:off x="9222672" y="3337857"/>
            <a:ext cx="2694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1" dirty="0">
                <a:latin typeface="Calibri Light" charset="0"/>
                <a:ea typeface="Calibri Light" charset="0"/>
                <a:cs typeface="Calibri Light" charset="0"/>
              </a:rPr>
              <a:t>Satellite Observations</a:t>
            </a:r>
          </a:p>
          <a:p>
            <a:pPr algn="l"/>
            <a:r>
              <a:rPr lang="en-GB" sz="1400" b="1" dirty="0">
                <a:latin typeface="Calibri Light" charset="0"/>
                <a:ea typeface="Calibri Light" charset="0"/>
                <a:cs typeface="Calibri Light" charset="0"/>
              </a:rPr>
              <a:t>(AOD, O</a:t>
            </a:r>
            <a:r>
              <a:rPr lang="en-GB" sz="1400" b="1" baseline="-25000" dirty="0">
                <a:latin typeface="Calibri Light" charset="0"/>
                <a:ea typeface="Calibri Light" charset="0"/>
                <a:cs typeface="Calibri Light" charset="0"/>
              </a:rPr>
              <a:t>3</a:t>
            </a:r>
            <a:r>
              <a:rPr lang="en-GB" sz="1400" b="1" dirty="0">
                <a:latin typeface="Calibri Light" charset="0"/>
                <a:ea typeface="Calibri Light" charset="0"/>
                <a:cs typeface="Calibri Light" charset="0"/>
              </a:rPr>
              <a:t>, CO, NO</a:t>
            </a:r>
            <a:r>
              <a:rPr lang="en-GB" sz="1400" b="1" baseline="-25000" dirty="0">
                <a:latin typeface="Calibri Light" charset="0"/>
                <a:ea typeface="Calibri Light" charset="0"/>
                <a:cs typeface="Calibri Light" charset="0"/>
              </a:rPr>
              <a:t>2</a:t>
            </a:r>
            <a:r>
              <a:rPr lang="en-GB" sz="1400" b="1" dirty="0">
                <a:latin typeface="Calibri Light" charset="0"/>
                <a:ea typeface="Calibri Light" charset="0"/>
                <a:cs typeface="Calibri Light" charset="0"/>
              </a:rPr>
              <a:t>, SO</a:t>
            </a:r>
            <a:r>
              <a:rPr lang="en-GB" sz="1400" b="1" baseline="-25000" dirty="0">
                <a:latin typeface="Calibri Light" charset="0"/>
                <a:ea typeface="Calibri Light" charset="0"/>
                <a:cs typeface="Calibri Light" charset="0"/>
              </a:rPr>
              <a:t>2</a:t>
            </a:r>
            <a:r>
              <a:rPr lang="en-GB" sz="1400" b="1" dirty="0">
                <a:latin typeface="Calibri Light" charset="0"/>
                <a:ea typeface="Calibri Light" charset="0"/>
                <a:cs typeface="Calibri Light" charset="0"/>
              </a:rPr>
              <a:t>,CH</a:t>
            </a:r>
            <a:r>
              <a:rPr lang="en-GB" sz="1400" b="1" baseline="-25000" dirty="0">
                <a:latin typeface="Calibri Light" charset="0"/>
                <a:ea typeface="Calibri Light" charset="0"/>
                <a:cs typeface="Calibri Light" charset="0"/>
              </a:rPr>
              <a:t>4</a:t>
            </a:r>
            <a:r>
              <a:rPr lang="en-GB" sz="1400" b="1" dirty="0">
                <a:latin typeface="Calibri Light" charset="0"/>
                <a:ea typeface="Calibri Light" charset="0"/>
                <a:cs typeface="Calibri Light" charset="0"/>
              </a:rPr>
              <a:t>,CO</a:t>
            </a:r>
            <a:r>
              <a:rPr lang="en-GB" sz="1400" b="1" baseline="-25000" dirty="0">
                <a:latin typeface="Calibri Light" charset="0"/>
                <a:ea typeface="Calibri Light" charset="0"/>
                <a:cs typeface="Calibri Light" charset="0"/>
              </a:rPr>
              <a:t>2</a:t>
            </a:r>
            <a:r>
              <a:rPr lang="en-GB" sz="1400" b="1" dirty="0">
                <a:latin typeface="Calibri Light" charset="0"/>
                <a:ea typeface="Calibri Light" charset="0"/>
                <a:cs typeface="Calibri Light" charset="0"/>
              </a:rPr>
              <a:t>)</a:t>
            </a:r>
          </a:p>
        </p:txBody>
      </p:sp>
      <p:sp>
        <p:nvSpPr>
          <p:cNvPr id="13" name="Snip Diagonal Corner Rectangle 10">
            <a:extLst>
              <a:ext uri="{FF2B5EF4-FFF2-40B4-BE49-F238E27FC236}">
                <a16:creationId xmlns:a16="http://schemas.microsoft.com/office/drawing/2014/main" id="{FE816890-DA7B-889E-39D1-FD6D63B96CE1}"/>
              </a:ext>
            </a:extLst>
          </p:cNvPr>
          <p:cNvSpPr/>
          <p:nvPr/>
        </p:nvSpPr>
        <p:spPr>
          <a:xfrm>
            <a:off x="2685499" y="1791191"/>
            <a:ext cx="6226248" cy="4956922"/>
          </a:xfrm>
          <a:prstGeom prst="snip2DiagRect">
            <a:avLst>
              <a:gd name="adj1" fmla="val 0"/>
              <a:gd name="adj2" fmla="val 50000"/>
            </a:avLst>
          </a:prstGeom>
          <a:noFill/>
          <a:ln w="57150">
            <a:solidFill>
              <a:srgbClr val="5AC4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733965-96DA-89F3-6E3B-58ECE8588AD8}"/>
              </a:ext>
            </a:extLst>
          </p:cNvPr>
          <p:cNvSpPr txBox="1"/>
          <p:nvPr/>
        </p:nvSpPr>
        <p:spPr>
          <a:xfrm>
            <a:off x="2715088" y="2356306"/>
            <a:ext cx="13667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500" b="1" dirty="0">
                <a:latin typeface="Calibri Light" charset="0"/>
                <a:ea typeface="Calibri Light" charset="0"/>
                <a:cs typeface="Calibri Light" charset="0"/>
              </a:rPr>
              <a:t>ECMWF</a:t>
            </a:r>
          </a:p>
          <a:p>
            <a:pPr algn="l"/>
            <a:r>
              <a:rPr lang="en-GB" sz="1500" b="1" dirty="0">
                <a:latin typeface="Calibri Light" charset="0"/>
                <a:ea typeface="Calibri Light" charset="0"/>
                <a:cs typeface="Calibri Light" charset="0"/>
              </a:rPr>
              <a:t>IFS </a:t>
            </a:r>
          </a:p>
          <a:p>
            <a:pPr algn="l"/>
            <a:r>
              <a:rPr lang="en-GB" sz="1500" b="1" dirty="0">
                <a:latin typeface="Calibri Light" charset="0"/>
                <a:ea typeface="Calibri Light" charset="0"/>
                <a:cs typeface="Calibri Light" charset="0"/>
              </a:rPr>
              <a:t>global,</a:t>
            </a:r>
          </a:p>
          <a:p>
            <a:pPr algn="l"/>
            <a:r>
              <a:rPr lang="en-GB" sz="1500" b="1" dirty="0">
                <a:latin typeface="Calibri Light" charset="0"/>
                <a:ea typeface="Calibri Light" charset="0"/>
                <a:cs typeface="Calibri Light" charset="0"/>
              </a:rPr>
              <a:t>40x40 km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032C49-5ED9-BBB8-3E69-D0BAD1F5B24B}"/>
              </a:ext>
            </a:extLst>
          </p:cNvPr>
          <p:cNvSpPr txBox="1"/>
          <p:nvPr/>
        </p:nvSpPr>
        <p:spPr>
          <a:xfrm>
            <a:off x="3954426" y="4721278"/>
            <a:ext cx="16430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500" b="1" dirty="0">
                <a:latin typeface="Calibri Light" charset="0"/>
                <a:ea typeface="Calibri Light" charset="0"/>
                <a:cs typeface="Calibri Light" charset="0"/>
              </a:rPr>
              <a:t>11 regional CTMs over Europe,</a:t>
            </a:r>
          </a:p>
          <a:p>
            <a:pPr algn="l"/>
            <a:r>
              <a:rPr lang="en-GB" sz="1500" b="1" dirty="0">
                <a:latin typeface="Calibri Light" charset="0"/>
                <a:ea typeface="Calibri Light" charset="0"/>
                <a:cs typeface="Calibri Light" charset="0"/>
              </a:rPr>
              <a:t>10x10 km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F10815-2399-34C6-1948-9D66DF6FB103}"/>
              </a:ext>
            </a:extLst>
          </p:cNvPr>
          <p:cNvSpPr txBox="1"/>
          <p:nvPr/>
        </p:nvSpPr>
        <p:spPr>
          <a:xfrm>
            <a:off x="5299485" y="3880819"/>
            <a:ext cx="1674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rgbClr val="5AC5DD"/>
                </a:solidFill>
              </a:rPr>
              <a:t>Boundary Conditions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4E2387-1BAC-963F-6FF5-0411A2AB0836}"/>
              </a:ext>
            </a:extLst>
          </p:cNvPr>
          <p:cNvSpPr txBox="1"/>
          <p:nvPr/>
        </p:nvSpPr>
        <p:spPr>
          <a:xfrm>
            <a:off x="9759195" y="5653244"/>
            <a:ext cx="2101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1" dirty="0">
                <a:latin typeface="Calibri Light" charset="0"/>
                <a:ea typeface="Calibri Light" charset="0"/>
                <a:cs typeface="Calibri Light" charset="0"/>
              </a:rPr>
              <a:t>Surface AQ observations</a:t>
            </a:r>
          </a:p>
        </p:txBody>
      </p:sp>
      <p:sp>
        <p:nvSpPr>
          <p:cNvPr id="18" name="Right Arrow 11">
            <a:extLst>
              <a:ext uri="{FF2B5EF4-FFF2-40B4-BE49-F238E27FC236}">
                <a16:creationId xmlns:a16="http://schemas.microsoft.com/office/drawing/2014/main" id="{E27B97F9-472D-B910-0379-DCB3C13897D8}"/>
              </a:ext>
            </a:extLst>
          </p:cNvPr>
          <p:cNvSpPr/>
          <p:nvPr/>
        </p:nvSpPr>
        <p:spPr bwMode="auto">
          <a:xfrm flipH="1">
            <a:off x="7987836" y="5305510"/>
            <a:ext cx="1650150" cy="844442"/>
          </a:xfrm>
          <a:prstGeom prst="rightArrow">
            <a:avLst/>
          </a:prstGeom>
          <a:solidFill>
            <a:srgbClr val="62C4DD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sz="1000" b="1">
                <a:solidFill>
                  <a:srgbClr val="00468C"/>
                </a:solidFill>
                <a:latin typeface="Arial" charset="0"/>
              </a:rPr>
              <a:t>Data assimilation</a:t>
            </a:r>
          </a:p>
        </p:txBody>
      </p:sp>
      <p:sp>
        <p:nvSpPr>
          <p:cNvPr id="19" name="Rectangle: Rounded Corners 31">
            <a:extLst>
              <a:ext uri="{FF2B5EF4-FFF2-40B4-BE49-F238E27FC236}">
                <a16:creationId xmlns:a16="http://schemas.microsoft.com/office/drawing/2014/main" id="{99B044B6-6577-2176-97F0-A903F3EE09B4}"/>
              </a:ext>
            </a:extLst>
          </p:cNvPr>
          <p:cNvSpPr/>
          <p:nvPr/>
        </p:nvSpPr>
        <p:spPr>
          <a:xfrm>
            <a:off x="393541" y="4991837"/>
            <a:ext cx="1535784" cy="938406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European CAMS</a:t>
            </a:r>
          </a:p>
          <a:p>
            <a:pPr algn="ctr"/>
            <a:r>
              <a:rPr lang="en-GB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Emissions</a:t>
            </a:r>
          </a:p>
        </p:txBody>
      </p:sp>
      <p:sp>
        <p:nvSpPr>
          <p:cNvPr id="20" name="Rectangle: Rounded Corners 32">
            <a:extLst>
              <a:ext uri="{FF2B5EF4-FFF2-40B4-BE49-F238E27FC236}">
                <a16:creationId xmlns:a16="http://schemas.microsoft.com/office/drawing/2014/main" id="{E8650BBE-B212-8FD6-618B-E1ABBE6554DF}"/>
              </a:ext>
            </a:extLst>
          </p:cNvPr>
          <p:cNvSpPr/>
          <p:nvPr/>
        </p:nvSpPr>
        <p:spPr>
          <a:xfrm>
            <a:off x="382581" y="2422537"/>
            <a:ext cx="1535784" cy="1033563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Global 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CAMS Emissions</a:t>
            </a:r>
          </a:p>
        </p:txBody>
      </p:sp>
      <p:sp>
        <p:nvSpPr>
          <p:cNvPr id="21" name="Rectangle: Rounded Corners 33">
            <a:extLst>
              <a:ext uri="{FF2B5EF4-FFF2-40B4-BE49-F238E27FC236}">
                <a16:creationId xmlns:a16="http://schemas.microsoft.com/office/drawing/2014/main" id="{9D619B00-8B8B-652E-3403-3B263CA95783}"/>
              </a:ext>
            </a:extLst>
          </p:cNvPr>
          <p:cNvSpPr/>
          <p:nvPr/>
        </p:nvSpPr>
        <p:spPr>
          <a:xfrm>
            <a:off x="393540" y="3782872"/>
            <a:ext cx="1535784" cy="938406"/>
          </a:xfrm>
          <a:prstGeom prst="roundRect">
            <a:avLst/>
          </a:prstGeom>
          <a:solidFill>
            <a:schemeClr val="bg1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GFAS </a:t>
            </a:r>
          </a:p>
          <a:p>
            <a:pPr algn="ctr"/>
            <a:r>
              <a:rPr lang="en-GB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wildfire emissions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B676115-020E-A2B2-7778-E4D95D9915D3}"/>
              </a:ext>
            </a:extLst>
          </p:cNvPr>
          <p:cNvCxnSpPr>
            <a:cxnSpLocks/>
            <a:stCxn id="20" idx="3"/>
          </p:cNvCxnSpPr>
          <p:nvPr/>
        </p:nvCxnSpPr>
        <p:spPr>
          <a:xfrm flipH="1" flipV="1">
            <a:off x="1912823" y="2854745"/>
            <a:ext cx="5542" cy="845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8F065E5-57E3-4F09-C79F-DD24E7B9FF71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1929324" y="3574451"/>
            <a:ext cx="632195" cy="677624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ECEAF81-99A7-2581-48E7-F33A5DFE22E3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1929324" y="4252075"/>
            <a:ext cx="772546" cy="382883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picture containing map, text&#10;&#10;Description automatically generated">
            <a:extLst>
              <a:ext uri="{FF2B5EF4-FFF2-40B4-BE49-F238E27FC236}">
                <a16:creationId xmlns:a16="http://schemas.microsoft.com/office/drawing/2014/main" id="{AEED7DF6-D6F1-A37F-CA6C-19586883A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674" y="4569911"/>
            <a:ext cx="1268557" cy="1013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C65429F-382E-FCF0-5813-98EE34018A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792" y="4290956"/>
            <a:ext cx="1501232" cy="844442"/>
          </a:xfrm>
          <a:prstGeom prst="rect">
            <a:avLst/>
          </a:prstGeom>
        </p:spPr>
      </p:pic>
      <p:pic>
        <p:nvPicPr>
          <p:cNvPr id="28" name="Picture 27" descr="A group of satellite images&#10;&#10;Description automatically generated with medium confidence">
            <a:extLst>
              <a:ext uri="{FF2B5EF4-FFF2-40B4-BE49-F238E27FC236}">
                <a16:creationId xmlns:a16="http://schemas.microsoft.com/office/drawing/2014/main" id="{C3186843-7EEF-672C-1400-E223667B0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263" y="1698020"/>
            <a:ext cx="2110165" cy="1628551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122DED7-0FE9-EDFD-6D89-2CBEAD1628CC}"/>
              </a:ext>
            </a:extLst>
          </p:cNvPr>
          <p:cNvCxnSpPr>
            <a:cxnSpLocks/>
          </p:cNvCxnSpPr>
          <p:nvPr/>
        </p:nvCxnSpPr>
        <p:spPr>
          <a:xfrm>
            <a:off x="1833579" y="2923157"/>
            <a:ext cx="881509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EB71098-6CAF-6280-AF0F-73454A738006}"/>
              </a:ext>
            </a:extLst>
          </p:cNvPr>
          <p:cNvCxnSpPr>
            <a:cxnSpLocks/>
          </p:cNvCxnSpPr>
          <p:nvPr/>
        </p:nvCxnSpPr>
        <p:spPr>
          <a:xfrm>
            <a:off x="1874842" y="5461040"/>
            <a:ext cx="881509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7037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066B1-CB55-D71F-3161-ACC757E2B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 observations used in global NRT CAMS system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B3AA2C-00AA-82E3-41B0-625E67D7C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4</a:t>
            </a:fld>
            <a:endParaRPr lang="en-IE"/>
          </a:p>
        </p:txBody>
      </p:sp>
      <p:pic>
        <p:nvPicPr>
          <p:cNvPr id="4" name="Picture 3" descr="A satellite in space&#10;&#10;Description automatically generated">
            <a:extLst>
              <a:ext uri="{FF2B5EF4-FFF2-40B4-BE49-F238E27FC236}">
                <a16:creationId xmlns:a16="http://schemas.microsoft.com/office/drawing/2014/main" id="{D27C1E84-B21F-8C7D-FE66-CAA333DB15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7527" y="1690688"/>
            <a:ext cx="8414129" cy="3081037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507BF02-D116-31D6-9457-EF4D549F3B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227156"/>
              </p:ext>
            </p:extLst>
          </p:nvPr>
        </p:nvGraphicFramePr>
        <p:xfrm>
          <a:off x="349624" y="2689525"/>
          <a:ext cx="7054476" cy="3806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0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24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1621">
                <a:tc>
                  <a:txBody>
                    <a:bodyPr/>
                    <a:lstStyle/>
                    <a:p>
                      <a:r>
                        <a:rPr lang="en-GB" sz="1400" dirty="0"/>
                        <a:t>Species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Instruments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621">
                <a:tc>
                  <a:txBody>
                    <a:bodyPr/>
                    <a:lstStyle/>
                    <a:p>
                      <a:r>
                        <a:rPr lang="en-GB" sz="1400" baseline="0" dirty="0"/>
                        <a:t>CAMS NRT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4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621">
                <a:tc>
                  <a:txBody>
                    <a:bodyPr/>
                    <a:lstStyle/>
                    <a:p>
                      <a:pPr lvl="1"/>
                      <a:r>
                        <a:rPr lang="en-GB" sz="1400" dirty="0"/>
                        <a:t>O</a:t>
                      </a:r>
                      <a:r>
                        <a:rPr lang="en-GB" sz="1400" baseline="-250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C00000"/>
                          </a:solidFill>
                        </a:rPr>
                        <a:t>S5P, GOME-2, OMI</a:t>
                      </a:r>
                      <a:r>
                        <a:rPr lang="en-GB" sz="1400" b="0" dirty="0">
                          <a:solidFill>
                            <a:srgbClr val="C00000"/>
                          </a:solidFill>
                        </a:rPr>
                        <a:t>, </a:t>
                      </a:r>
                      <a:r>
                        <a:rPr lang="en-GB" sz="1400" b="1" dirty="0">
                          <a:solidFill>
                            <a:srgbClr val="C00000"/>
                          </a:solidFill>
                        </a:rPr>
                        <a:t>OMPS-NP,</a:t>
                      </a:r>
                      <a:r>
                        <a:rPr lang="en-GB" sz="1400" b="1" baseline="0" dirty="0">
                          <a:solidFill>
                            <a:srgbClr val="C00000"/>
                          </a:solidFill>
                        </a:rPr>
                        <a:t> MLS, </a:t>
                      </a:r>
                      <a:r>
                        <a:rPr lang="en-GB" sz="1400" b="1" baseline="0" dirty="0">
                          <a:solidFill>
                            <a:schemeClr val="tx1"/>
                          </a:solidFill>
                        </a:rPr>
                        <a:t>OMPS-LP, GEMS, TEMPO</a:t>
                      </a: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621">
                <a:tc>
                  <a:txBody>
                    <a:bodyPr/>
                    <a:lstStyle/>
                    <a:p>
                      <a:pPr lvl="1"/>
                      <a:r>
                        <a:rPr lang="en-GB" sz="1400" dirty="0"/>
                        <a:t>CO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C00000"/>
                          </a:solidFill>
                        </a:rPr>
                        <a:t>S5P, IASI, </a:t>
                      </a:r>
                      <a:r>
                        <a:rPr lang="en-GB" sz="1400" b="1" dirty="0">
                          <a:solidFill>
                            <a:srgbClr val="00B0F0"/>
                          </a:solidFill>
                        </a:rPr>
                        <a:t>MOPITT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621">
                <a:tc>
                  <a:txBody>
                    <a:bodyPr/>
                    <a:lstStyle/>
                    <a:p>
                      <a:pPr lvl="1"/>
                      <a:r>
                        <a:rPr lang="en-GB" sz="1400" dirty="0"/>
                        <a:t>NO</a:t>
                      </a:r>
                      <a:r>
                        <a:rPr lang="en-GB" sz="1400" baseline="-250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C00000"/>
                          </a:solidFill>
                        </a:rPr>
                        <a:t>S5P</a:t>
                      </a:r>
                      <a:r>
                        <a:rPr lang="en-GB" sz="1400" dirty="0">
                          <a:solidFill>
                            <a:srgbClr val="C00000"/>
                          </a:solidFill>
                        </a:rPr>
                        <a:t>, </a:t>
                      </a:r>
                      <a:r>
                        <a:rPr lang="en-GB" sz="1400" b="1" dirty="0">
                          <a:solidFill>
                            <a:srgbClr val="C00000"/>
                          </a:solidFill>
                        </a:rPr>
                        <a:t>GOME-2,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GEMS, TEMPO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621">
                <a:tc>
                  <a:txBody>
                    <a:bodyPr/>
                    <a:lstStyle/>
                    <a:p>
                      <a:pPr lvl="1"/>
                      <a:r>
                        <a:rPr lang="en-GB" sz="1400" dirty="0"/>
                        <a:t>Aerosol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C00000"/>
                          </a:solidFill>
                        </a:rPr>
                        <a:t>MODIS, VIIRS, </a:t>
                      </a:r>
                      <a:r>
                        <a:rPr lang="en-GB" sz="1400" b="1" dirty="0" err="1">
                          <a:solidFill>
                            <a:srgbClr val="C00000"/>
                          </a:solidFill>
                        </a:rPr>
                        <a:t>PMAp</a:t>
                      </a:r>
                      <a:r>
                        <a:rPr lang="en-GB" sz="1400" b="1" dirty="0">
                          <a:solidFill>
                            <a:srgbClr val="C00000"/>
                          </a:solidFill>
                        </a:rPr>
                        <a:t>,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S3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1621">
                <a:tc>
                  <a:txBody>
                    <a:bodyPr/>
                    <a:lstStyle/>
                    <a:p>
                      <a:pPr lvl="1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CO</a:t>
                      </a:r>
                      <a:r>
                        <a:rPr lang="en-GB" sz="14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C00000"/>
                          </a:solidFill>
                        </a:rPr>
                        <a:t>GOSAT</a:t>
                      </a:r>
                      <a:r>
                        <a:rPr lang="en-GB" sz="1400" dirty="0">
                          <a:solidFill>
                            <a:srgbClr val="C00000"/>
                          </a:solidFill>
                        </a:rPr>
                        <a:t>, </a:t>
                      </a:r>
                      <a:r>
                        <a:rPr lang="en-GB" sz="1400" b="1" dirty="0">
                          <a:solidFill>
                            <a:srgbClr val="C00000"/>
                          </a:solidFill>
                        </a:rPr>
                        <a:t>IASI,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OCO-2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1621">
                <a:tc>
                  <a:txBody>
                    <a:bodyPr/>
                    <a:lstStyle/>
                    <a:p>
                      <a:pPr lvl="1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CH</a:t>
                      </a:r>
                      <a:r>
                        <a:rPr lang="en-GB" sz="1400" baseline="-250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C00000"/>
                          </a:solidFill>
                        </a:rPr>
                        <a:t>GOSAT</a:t>
                      </a:r>
                      <a:r>
                        <a:rPr lang="en-GB" sz="1400" b="0" dirty="0">
                          <a:solidFill>
                            <a:srgbClr val="C00000"/>
                          </a:solidFill>
                        </a:rPr>
                        <a:t>,</a:t>
                      </a:r>
                      <a:r>
                        <a:rPr lang="en-GB" sz="1400" b="1" dirty="0">
                          <a:solidFill>
                            <a:srgbClr val="C00000"/>
                          </a:solidFill>
                        </a:rPr>
                        <a:t> IASI,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S5P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1621">
                <a:tc>
                  <a:txBody>
                    <a:bodyPr/>
                    <a:lstStyle/>
                    <a:p>
                      <a:pPr lvl="1"/>
                      <a:r>
                        <a:rPr lang="en-GB" sz="1400" baseline="0" dirty="0"/>
                        <a:t>SO</a:t>
                      </a:r>
                      <a:r>
                        <a:rPr lang="en-GB" sz="1400" baseline="-25000" dirty="0"/>
                        <a:t>2 </a:t>
                      </a:r>
                      <a:r>
                        <a:rPr lang="en-GB" sz="1400" baseline="0" dirty="0"/>
                        <a:t>(volcanic)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C00000"/>
                          </a:solidFill>
                        </a:rPr>
                        <a:t>S5P, GOME-2, IASI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11990708"/>
                  </a:ext>
                </a:extLst>
              </a:tr>
              <a:tr h="261621">
                <a:tc>
                  <a:txBody>
                    <a:bodyPr/>
                    <a:lstStyle/>
                    <a:p>
                      <a:pPr lvl="1"/>
                      <a:r>
                        <a:rPr lang="en-GB" sz="1400" baseline="0" dirty="0"/>
                        <a:t>SO</a:t>
                      </a:r>
                      <a:r>
                        <a:rPr lang="en-GB" sz="1400" baseline="-25000" dirty="0"/>
                        <a:t>2</a:t>
                      </a:r>
                      <a:r>
                        <a:rPr lang="en-GB" sz="1400" baseline="0" dirty="0"/>
                        <a:t> (anthropogenic)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S5P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73215840"/>
                  </a:ext>
                </a:extLst>
              </a:tr>
              <a:tr h="261621">
                <a:tc>
                  <a:txBody>
                    <a:bodyPr/>
                    <a:lstStyle/>
                    <a:p>
                      <a:pPr lvl="1"/>
                      <a:r>
                        <a:rPr lang="en-GB" sz="1400" baseline="0" dirty="0"/>
                        <a:t>HCHO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S5P, GEMS, TEMPO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34544438"/>
                  </a:ext>
                </a:extLst>
              </a:tr>
              <a:tr h="261621">
                <a:tc>
                  <a:txBody>
                    <a:bodyPr/>
                    <a:lstStyle/>
                    <a:p>
                      <a:pPr algn="l"/>
                      <a:endParaRPr lang="en-GB" sz="1400" baseline="-25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4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2972">
                <a:tc>
                  <a:txBody>
                    <a:bodyPr/>
                    <a:lstStyle/>
                    <a:p>
                      <a:r>
                        <a:rPr lang="en-GB" sz="1400" baseline="0" dirty="0"/>
                        <a:t>GFAS fire emissions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C00000"/>
                          </a:solidFill>
                        </a:rPr>
                        <a:t>MODIS,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VIIRS, GOES, S3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9E0507A-BBBE-4AC5-8426-A75114726F12}"/>
              </a:ext>
            </a:extLst>
          </p:cNvPr>
          <p:cNvSpPr txBox="1"/>
          <p:nvPr/>
        </p:nvSpPr>
        <p:spPr>
          <a:xfrm>
            <a:off x="7560854" y="5804256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---- Used</a:t>
            </a:r>
          </a:p>
          <a:p>
            <a:r>
              <a:rPr lang="en-GB" sz="1600" dirty="0"/>
              <a:t>---- Undergoing testing</a:t>
            </a:r>
          </a:p>
          <a:p>
            <a:r>
              <a:rPr lang="en-GB" sz="1600" dirty="0">
                <a:solidFill>
                  <a:srgbClr val="00B0F0"/>
                </a:solidFill>
              </a:rPr>
              <a:t>---- Retired since Feb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8A1AB6-61E0-DBA6-ABA2-4D75837B519F}"/>
              </a:ext>
            </a:extLst>
          </p:cNvPr>
          <p:cNvSpPr txBox="1"/>
          <p:nvPr/>
        </p:nvSpPr>
        <p:spPr>
          <a:xfrm>
            <a:off x="7560854" y="4973259"/>
            <a:ext cx="3224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CAMS uses Earth Observation data from many satellites for atmospheric composition and weather.</a:t>
            </a:r>
          </a:p>
        </p:txBody>
      </p:sp>
    </p:spTree>
    <p:extLst>
      <p:ext uri="{BB962C8B-B14F-4D97-AF65-F5344CB8AC3E}">
        <p14:creationId xmlns:p14="http://schemas.microsoft.com/office/powerpoint/2010/main" val="1089556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B8266-3AE5-D5BF-B624-CDEFDDFAF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2C8DE-A90C-4DE6-A460-07AF49F4A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 observations used in global NRT CAMS system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4F4F01-7CBB-429A-0708-74776B611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5</a:t>
            </a:fld>
            <a:endParaRPr lang="en-IE"/>
          </a:p>
        </p:txBody>
      </p:sp>
      <p:pic>
        <p:nvPicPr>
          <p:cNvPr id="4" name="Picture 3" descr="A satellite in space&#10;&#10;Description automatically generated">
            <a:extLst>
              <a:ext uri="{FF2B5EF4-FFF2-40B4-BE49-F238E27FC236}">
                <a16:creationId xmlns:a16="http://schemas.microsoft.com/office/drawing/2014/main" id="{2A10491B-6FC1-EF84-C4F0-F726213FEF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7527" y="1690688"/>
            <a:ext cx="8414129" cy="3081037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C15C3BD-5DE5-24AB-F51D-DAF46AF5E3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915030"/>
              </p:ext>
            </p:extLst>
          </p:nvPr>
        </p:nvGraphicFramePr>
        <p:xfrm>
          <a:off x="349624" y="2689525"/>
          <a:ext cx="7054476" cy="3806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0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24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1621">
                <a:tc>
                  <a:txBody>
                    <a:bodyPr/>
                    <a:lstStyle/>
                    <a:p>
                      <a:r>
                        <a:rPr lang="en-GB" sz="1400" dirty="0"/>
                        <a:t>Species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Instruments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621">
                <a:tc>
                  <a:txBody>
                    <a:bodyPr/>
                    <a:lstStyle/>
                    <a:p>
                      <a:r>
                        <a:rPr lang="en-GB" sz="1400" baseline="0" dirty="0"/>
                        <a:t>CAMS NRT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4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621">
                <a:tc>
                  <a:txBody>
                    <a:bodyPr/>
                    <a:lstStyle/>
                    <a:p>
                      <a:pPr lvl="1"/>
                      <a:r>
                        <a:rPr lang="en-GB" sz="1400" dirty="0"/>
                        <a:t>O</a:t>
                      </a:r>
                      <a:r>
                        <a:rPr lang="en-GB" sz="1400" baseline="-250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C00000"/>
                          </a:solidFill>
                        </a:rPr>
                        <a:t>S5P, GOME-2, OMI</a:t>
                      </a:r>
                      <a:r>
                        <a:rPr lang="en-GB" sz="1400" b="0" dirty="0">
                          <a:solidFill>
                            <a:srgbClr val="C00000"/>
                          </a:solidFill>
                        </a:rPr>
                        <a:t>, </a:t>
                      </a:r>
                      <a:r>
                        <a:rPr lang="en-GB" sz="1400" b="1" dirty="0">
                          <a:solidFill>
                            <a:srgbClr val="C00000"/>
                          </a:solidFill>
                        </a:rPr>
                        <a:t>OMPS-NP,</a:t>
                      </a:r>
                      <a:r>
                        <a:rPr lang="en-GB" sz="1400" b="1" baseline="0" dirty="0">
                          <a:solidFill>
                            <a:srgbClr val="C00000"/>
                          </a:solidFill>
                        </a:rPr>
                        <a:t> MLS, </a:t>
                      </a:r>
                      <a:r>
                        <a:rPr lang="en-GB" sz="1400" b="1" baseline="0" dirty="0">
                          <a:solidFill>
                            <a:schemeClr val="tx1"/>
                          </a:solidFill>
                        </a:rPr>
                        <a:t>OMPS-LP, </a:t>
                      </a:r>
                      <a:r>
                        <a:rPr lang="en-GB" sz="1400" b="1" baseline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GEMS, TEMPO</a:t>
                      </a:r>
                      <a:endParaRPr lang="en-GB" sz="1400" b="1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621">
                <a:tc>
                  <a:txBody>
                    <a:bodyPr/>
                    <a:lstStyle/>
                    <a:p>
                      <a:pPr lvl="1"/>
                      <a:r>
                        <a:rPr lang="en-GB" sz="1400" dirty="0"/>
                        <a:t>CO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C00000"/>
                          </a:solidFill>
                        </a:rPr>
                        <a:t>S5P, IASI, </a:t>
                      </a:r>
                      <a:r>
                        <a:rPr lang="en-GB" sz="1400" b="1" dirty="0">
                          <a:solidFill>
                            <a:srgbClr val="00B0F0"/>
                          </a:solidFill>
                        </a:rPr>
                        <a:t>MOPITT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621">
                <a:tc>
                  <a:txBody>
                    <a:bodyPr/>
                    <a:lstStyle/>
                    <a:p>
                      <a:pPr lvl="1"/>
                      <a:r>
                        <a:rPr lang="en-GB" sz="1400" dirty="0"/>
                        <a:t>NO</a:t>
                      </a:r>
                      <a:r>
                        <a:rPr lang="en-GB" sz="1400" baseline="-250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C00000"/>
                          </a:solidFill>
                        </a:rPr>
                        <a:t>S5P</a:t>
                      </a:r>
                      <a:r>
                        <a:rPr lang="en-GB" sz="1400" dirty="0">
                          <a:solidFill>
                            <a:srgbClr val="C00000"/>
                          </a:solidFill>
                        </a:rPr>
                        <a:t>, </a:t>
                      </a:r>
                      <a:r>
                        <a:rPr lang="en-GB" sz="1400" b="1" dirty="0">
                          <a:solidFill>
                            <a:srgbClr val="C00000"/>
                          </a:solidFill>
                        </a:rPr>
                        <a:t>GOME-2,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GEMS, TEMPO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621">
                <a:tc>
                  <a:txBody>
                    <a:bodyPr/>
                    <a:lstStyle/>
                    <a:p>
                      <a:pPr lvl="1"/>
                      <a:r>
                        <a:rPr lang="en-GB" sz="1400" dirty="0"/>
                        <a:t>Aerosol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C00000"/>
                          </a:solidFill>
                        </a:rPr>
                        <a:t>MODIS, VIIRS, </a:t>
                      </a:r>
                      <a:r>
                        <a:rPr lang="en-GB" sz="1400" b="1" dirty="0" err="1">
                          <a:solidFill>
                            <a:srgbClr val="C00000"/>
                          </a:solidFill>
                        </a:rPr>
                        <a:t>PMAp</a:t>
                      </a:r>
                      <a:r>
                        <a:rPr lang="en-GB" sz="1400" b="1" dirty="0">
                          <a:solidFill>
                            <a:srgbClr val="C00000"/>
                          </a:solidFill>
                        </a:rPr>
                        <a:t>,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S3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1621">
                <a:tc>
                  <a:txBody>
                    <a:bodyPr/>
                    <a:lstStyle/>
                    <a:p>
                      <a:pPr lvl="1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CO</a:t>
                      </a:r>
                      <a:r>
                        <a:rPr lang="en-GB" sz="14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C00000"/>
                          </a:solidFill>
                        </a:rPr>
                        <a:t>GOSAT</a:t>
                      </a:r>
                      <a:r>
                        <a:rPr lang="en-GB" sz="1400" dirty="0">
                          <a:solidFill>
                            <a:srgbClr val="C00000"/>
                          </a:solidFill>
                        </a:rPr>
                        <a:t>, </a:t>
                      </a:r>
                      <a:r>
                        <a:rPr lang="en-GB" sz="1400" b="1" dirty="0">
                          <a:solidFill>
                            <a:srgbClr val="C00000"/>
                          </a:solidFill>
                        </a:rPr>
                        <a:t>IASI,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OCO-2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1621">
                <a:tc>
                  <a:txBody>
                    <a:bodyPr/>
                    <a:lstStyle/>
                    <a:p>
                      <a:pPr lvl="1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CH</a:t>
                      </a:r>
                      <a:r>
                        <a:rPr lang="en-GB" sz="1400" baseline="-250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C00000"/>
                          </a:solidFill>
                        </a:rPr>
                        <a:t>GOSAT</a:t>
                      </a:r>
                      <a:r>
                        <a:rPr lang="en-GB" sz="1400" b="0" dirty="0">
                          <a:solidFill>
                            <a:srgbClr val="C00000"/>
                          </a:solidFill>
                        </a:rPr>
                        <a:t>,</a:t>
                      </a:r>
                      <a:r>
                        <a:rPr lang="en-GB" sz="1400" b="1" dirty="0">
                          <a:solidFill>
                            <a:srgbClr val="C00000"/>
                          </a:solidFill>
                        </a:rPr>
                        <a:t> IASI,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S5P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1621">
                <a:tc>
                  <a:txBody>
                    <a:bodyPr/>
                    <a:lstStyle/>
                    <a:p>
                      <a:pPr lvl="1"/>
                      <a:r>
                        <a:rPr lang="en-GB" sz="1400" baseline="0" dirty="0"/>
                        <a:t>SO</a:t>
                      </a:r>
                      <a:r>
                        <a:rPr lang="en-GB" sz="1400" baseline="-25000" dirty="0"/>
                        <a:t>2 </a:t>
                      </a:r>
                      <a:r>
                        <a:rPr lang="en-GB" sz="1400" baseline="0" dirty="0"/>
                        <a:t>(volcanic)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C00000"/>
                          </a:solidFill>
                        </a:rPr>
                        <a:t>S5P, GOME-2, IASI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11990708"/>
                  </a:ext>
                </a:extLst>
              </a:tr>
              <a:tr h="261621">
                <a:tc>
                  <a:txBody>
                    <a:bodyPr/>
                    <a:lstStyle/>
                    <a:p>
                      <a:pPr lvl="1"/>
                      <a:r>
                        <a:rPr lang="en-GB" sz="1400" baseline="0" dirty="0"/>
                        <a:t>SO</a:t>
                      </a:r>
                      <a:r>
                        <a:rPr lang="en-GB" sz="1400" baseline="-25000" dirty="0"/>
                        <a:t>2</a:t>
                      </a:r>
                      <a:r>
                        <a:rPr lang="en-GB" sz="1400" baseline="0" dirty="0"/>
                        <a:t> (anthropogenic)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S5P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73215840"/>
                  </a:ext>
                </a:extLst>
              </a:tr>
              <a:tr h="261621">
                <a:tc>
                  <a:txBody>
                    <a:bodyPr/>
                    <a:lstStyle/>
                    <a:p>
                      <a:pPr lvl="1"/>
                      <a:r>
                        <a:rPr lang="en-GB" sz="1400" baseline="0" dirty="0"/>
                        <a:t>HCHO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S5P,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GEMS, TEMPO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34544438"/>
                  </a:ext>
                </a:extLst>
              </a:tr>
              <a:tr h="261621">
                <a:tc>
                  <a:txBody>
                    <a:bodyPr/>
                    <a:lstStyle/>
                    <a:p>
                      <a:pPr algn="l"/>
                      <a:endParaRPr lang="en-GB" sz="1400" baseline="-25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4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2972">
                <a:tc>
                  <a:txBody>
                    <a:bodyPr/>
                    <a:lstStyle/>
                    <a:p>
                      <a:r>
                        <a:rPr lang="en-GB" sz="1400" baseline="0" dirty="0"/>
                        <a:t>GFAS fire emissions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C00000"/>
                          </a:solidFill>
                        </a:rPr>
                        <a:t>MODIS,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VIIRS, GOES, S3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7AEF921-B092-5BC1-77BC-B55F7F6FB1B1}"/>
              </a:ext>
            </a:extLst>
          </p:cNvPr>
          <p:cNvSpPr txBox="1"/>
          <p:nvPr/>
        </p:nvSpPr>
        <p:spPr>
          <a:xfrm>
            <a:off x="7560854" y="5804256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---- Used</a:t>
            </a:r>
          </a:p>
          <a:p>
            <a:r>
              <a:rPr lang="en-GB" sz="1600" dirty="0"/>
              <a:t>---- Undergoing testing</a:t>
            </a:r>
          </a:p>
          <a:p>
            <a:r>
              <a:rPr lang="en-GB" sz="1600" dirty="0">
                <a:solidFill>
                  <a:srgbClr val="00B0F0"/>
                </a:solidFill>
              </a:rPr>
              <a:t>---- Retired since Feb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B78E87-1E5F-BE99-CAB9-6E09949C17D2}"/>
              </a:ext>
            </a:extLst>
          </p:cNvPr>
          <p:cNvSpPr txBox="1"/>
          <p:nvPr/>
        </p:nvSpPr>
        <p:spPr>
          <a:xfrm>
            <a:off x="7560854" y="4973259"/>
            <a:ext cx="3224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CAMS uses Earth Observation data from many satellites for atmospheric composition and weather.</a:t>
            </a:r>
          </a:p>
        </p:txBody>
      </p:sp>
    </p:spTree>
    <p:extLst>
      <p:ext uri="{BB962C8B-B14F-4D97-AF65-F5344CB8AC3E}">
        <p14:creationId xmlns:p14="http://schemas.microsoft.com/office/powerpoint/2010/main" val="2681493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C533D-934E-840A-0D3F-861EC869E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Geostationary AC data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8F8695-62E7-F1EB-9216-FC5C3A371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6</a:t>
            </a:fld>
            <a:endParaRPr lang="en-I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05DDDE-A9A6-7B31-9EE1-50756F8E4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898" y="1717094"/>
            <a:ext cx="6545079" cy="48218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F0095C-A0A5-6E22-3307-86D9FA040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8794" y="4448492"/>
            <a:ext cx="1030927" cy="7737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B9023B-A3F6-D15E-A48C-49028B2CD83D}"/>
              </a:ext>
            </a:extLst>
          </p:cNvPr>
          <p:cNvSpPr txBox="1"/>
          <p:nvPr/>
        </p:nvSpPr>
        <p:spPr>
          <a:xfrm>
            <a:off x="7772627" y="3112340"/>
            <a:ext cx="39587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HE CAMEO project is helping prepare CAMS for the assimilation of geostationary AC data</a:t>
            </a:r>
          </a:p>
        </p:txBody>
      </p:sp>
    </p:spTree>
    <p:extLst>
      <p:ext uri="{BB962C8B-B14F-4D97-AF65-F5344CB8AC3E}">
        <p14:creationId xmlns:p14="http://schemas.microsoft.com/office/powerpoint/2010/main" val="3607507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E84B6-B84E-1732-88A8-02A95C210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 of hourly NO2 retrievals 20241203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0A8253-DE52-520D-8845-6DB36AAEB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7</a:t>
            </a:fld>
            <a:endParaRPr lang="en-IE"/>
          </a:p>
        </p:txBody>
      </p:sp>
      <p:pic>
        <p:nvPicPr>
          <p:cNvPr id="4" name="Picture 3" descr="A map of the world&#10;&#10;AI-generated content may be incorrect.">
            <a:extLst>
              <a:ext uri="{FF2B5EF4-FFF2-40B4-BE49-F238E27FC236}">
                <a16:creationId xmlns:a16="http://schemas.microsoft.com/office/drawing/2014/main" id="{A08CAC1B-A2BF-C7DD-E3A3-B502A58F5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8"/>
          <a:stretch/>
        </p:blipFill>
        <p:spPr>
          <a:xfrm>
            <a:off x="2254002" y="1554998"/>
            <a:ext cx="7469747" cy="47575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AA379B-8CC5-D269-7A52-1B5578E4489D}"/>
              </a:ext>
            </a:extLst>
          </p:cNvPr>
          <p:cNvSpPr txBox="1"/>
          <p:nvPr/>
        </p:nvSpPr>
        <p:spPr>
          <a:xfrm>
            <a:off x="10162930" y="2013173"/>
            <a:ext cx="1700421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GEMS</a:t>
            </a:r>
          </a:p>
          <a:p>
            <a:pPr algn="l"/>
            <a:r>
              <a:rPr lang="en-US" sz="2000" dirty="0"/>
              <a:t>Hourly during daytime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6950A0-043F-FC96-C463-17BC6F342033}"/>
              </a:ext>
            </a:extLst>
          </p:cNvPr>
          <p:cNvSpPr txBox="1"/>
          <p:nvPr/>
        </p:nvSpPr>
        <p:spPr>
          <a:xfrm>
            <a:off x="493487" y="3028836"/>
            <a:ext cx="1670164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TEMPO</a:t>
            </a:r>
          </a:p>
          <a:p>
            <a:r>
              <a:rPr lang="en-US" sz="2000" dirty="0"/>
              <a:t>Hourly during daytime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FB4A0F-2F5B-A9CE-79DF-4EBDB6D5A5DD}"/>
              </a:ext>
            </a:extLst>
          </p:cNvPr>
          <p:cNvSpPr txBox="1"/>
          <p:nvPr/>
        </p:nvSpPr>
        <p:spPr>
          <a:xfrm>
            <a:off x="4581466" y="6092743"/>
            <a:ext cx="2487764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S5p &amp; GOME-2BC</a:t>
            </a:r>
          </a:p>
          <a:p>
            <a:pPr algn="ctr"/>
            <a:r>
              <a:rPr lang="en-US" sz="2000"/>
              <a:t> polar </a:t>
            </a:r>
            <a:r>
              <a:rPr lang="en-US" sz="2000" dirty="0"/>
              <a:t>orbits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1B48DBE9-B2D1-CBD7-3144-F57984FBA739}"/>
              </a:ext>
            </a:extLst>
          </p:cNvPr>
          <p:cNvSpPr/>
          <p:nvPr/>
        </p:nvSpPr>
        <p:spPr>
          <a:xfrm rot="3388088">
            <a:off x="9161703" y="2369519"/>
            <a:ext cx="324625" cy="1291727"/>
          </a:xfrm>
          <a:prstGeom prst="down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14D8C675-D6F1-A863-1C69-005C453CA0F0}"/>
              </a:ext>
            </a:extLst>
          </p:cNvPr>
          <p:cNvSpPr/>
          <p:nvPr/>
        </p:nvSpPr>
        <p:spPr>
          <a:xfrm rot="17542824">
            <a:off x="2790188" y="2812802"/>
            <a:ext cx="281982" cy="1510663"/>
          </a:xfrm>
          <a:prstGeom prst="downArrow">
            <a:avLst>
              <a:gd name="adj1" fmla="val 57762"/>
              <a:gd name="adj2" fmla="val 50000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6073FB-A1FD-194B-8506-AF0373015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1558" y="5565908"/>
            <a:ext cx="1053118" cy="79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88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B0AD2-91F7-701D-B961-437006A93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 NO2 animation: 2-15 Dec 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8CE701-CE6D-C057-A732-17D3A7335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8</a:t>
            </a:fld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9D9106-95EA-C88D-0833-5678850E5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4" y="1951152"/>
            <a:ext cx="5588000" cy="39535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D4AB19-9834-3F5B-4BCD-6B0496DEA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624" y="1847777"/>
            <a:ext cx="5588000" cy="39535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EAD51C-ABB4-57B9-1506-98BC04BFB4BC}"/>
              </a:ext>
            </a:extLst>
          </p:cNvPr>
          <p:cNvSpPr txBox="1"/>
          <p:nvPr/>
        </p:nvSpPr>
        <p:spPr>
          <a:xfrm>
            <a:off x="2099508" y="1946137"/>
            <a:ext cx="208823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NO2 observations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E152C1-E5EF-B421-FF86-7A207255E7D3}"/>
              </a:ext>
            </a:extLst>
          </p:cNvPr>
          <p:cNvSpPr txBox="1"/>
          <p:nvPr/>
        </p:nvSpPr>
        <p:spPr>
          <a:xfrm>
            <a:off x="6807873" y="1943708"/>
            <a:ext cx="33843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NO2 analysis departures (</a:t>
            </a:r>
            <a:r>
              <a:rPr lang="en-US" dirty="0" err="1"/>
              <a:t>obs</a:t>
            </a:r>
            <a:r>
              <a:rPr lang="en-US" dirty="0"/>
              <a:t>-an)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88AEDB-527B-2520-1E33-BD5819C152E8}"/>
              </a:ext>
            </a:extLst>
          </p:cNvPr>
          <p:cNvSpPr txBox="1"/>
          <p:nvPr/>
        </p:nvSpPr>
        <p:spPr>
          <a:xfrm>
            <a:off x="657639" y="5984882"/>
            <a:ext cx="727424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Positive departures over pollution sources in Eastern US (morning)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110980-B76D-3661-A476-BB4E64763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9517" y="5958376"/>
            <a:ext cx="867533" cy="65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09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F471E-B48C-D17A-2D2C-9225B5465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 NO2: Hourly timeseries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A36F25-8C55-05C1-7D1E-77D5EA371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9</a:t>
            </a:fld>
            <a:endParaRPr lang="en-IE"/>
          </a:p>
        </p:txBody>
      </p:sp>
      <p:pic>
        <p:nvPicPr>
          <p:cNvPr id="4" name="Picture 3" descr="A graph with numbers and dots&#10;&#10;AI-generated content may be incorrect.">
            <a:extLst>
              <a:ext uri="{FF2B5EF4-FFF2-40B4-BE49-F238E27FC236}">
                <a16:creationId xmlns:a16="http://schemas.microsoft.com/office/drawing/2014/main" id="{526FCE0A-B997-A004-636E-E02863160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17" y="1500444"/>
            <a:ext cx="9711812" cy="48559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D90840-7651-EC5B-0247-21C30F3E52D1}"/>
              </a:ext>
            </a:extLst>
          </p:cNvPr>
          <p:cNvSpPr txBox="1"/>
          <p:nvPr/>
        </p:nvSpPr>
        <p:spPr>
          <a:xfrm>
            <a:off x="1224162" y="6236999"/>
            <a:ext cx="532737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Larger negative departures in the afternoon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5B19C9-D413-5B40-747E-B7A6C047F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4734" y="5929734"/>
            <a:ext cx="783435" cy="5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889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EU Space">
      <a:dk1>
        <a:sysClr val="windowText" lastClr="000000"/>
      </a:dk1>
      <a:lt1>
        <a:sysClr val="window" lastClr="FFFFFF"/>
      </a:lt1>
      <a:dk2>
        <a:srgbClr val="004494"/>
      </a:dk2>
      <a:lt2>
        <a:srgbClr val="D3E8F9"/>
      </a:lt2>
      <a:accent1>
        <a:srgbClr val="FABC20"/>
      </a:accent1>
      <a:accent2>
        <a:srgbClr val="5560A4"/>
      </a:accent2>
      <a:accent3>
        <a:srgbClr val="EC712D"/>
      </a:accent3>
      <a:accent4>
        <a:srgbClr val="B0C54C"/>
      </a:accent4>
      <a:accent5>
        <a:srgbClr val="00A4B6"/>
      </a:accent5>
      <a:accent6>
        <a:srgbClr val="EB595B"/>
      </a:accent6>
      <a:hlink>
        <a:srgbClr val="004494"/>
      </a:hlink>
      <a:folHlink>
        <a:srgbClr val="00449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U Space presentation template_CAMS" id="{A179ABBF-21AA-2045-9789-4B5C8D77351A}" vid="{8BD90C70-0EB5-2A4A-8A5A-BD3B453E3DB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eb2cc1f-716f-422b-b5d8-1ff8a6dcaf42">
      <Terms xmlns="http://schemas.microsoft.com/office/infopath/2007/PartnerControls"/>
    </lcf76f155ced4ddcb4097134ff3c332f>
    <TaxCatchAll xmlns="c60fc952-79d0-4ed9-91ee-5841262f8f7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847670B780F04A8C1E429C9CA3F121" ma:contentTypeVersion="12" ma:contentTypeDescription="Create a new document." ma:contentTypeScope="" ma:versionID="d37de669f0ac540e8463ce5fcc83f11f">
  <xsd:schema xmlns:xsd="http://www.w3.org/2001/XMLSchema" xmlns:xs="http://www.w3.org/2001/XMLSchema" xmlns:p="http://schemas.microsoft.com/office/2006/metadata/properties" xmlns:ns2="4eb2cc1f-716f-422b-b5d8-1ff8a6dcaf42" xmlns:ns3="c60fc952-79d0-4ed9-91ee-5841262f8f7a" targetNamespace="http://schemas.microsoft.com/office/2006/metadata/properties" ma:root="true" ma:fieldsID="93597913d77b46218067816602b49d08" ns2:_="" ns3:_="">
    <xsd:import namespace="4eb2cc1f-716f-422b-b5d8-1ff8a6dcaf42"/>
    <xsd:import namespace="c60fc952-79d0-4ed9-91ee-5841262f8f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b2cc1f-716f-422b-b5d8-1ff8a6dcaf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f5131d5-8e33-4cfe-8aef-e5ed491dca0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0fc952-79d0-4ed9-91ee-5841262f8f7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199c855-a126-46e8-8359-daf2334a9748}" ma:internalName="TaxCatchAll" ma:showField="CatchAllData" ma:web="c60fc952-79d0-4ed9-91ee-5841262f8f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40F9AF9-9CAB-4503-AC64-A8C2E2C162CC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terms/"/>
    <ds:schemaRef ds:uri="c60fc952-79d0-4ed9-91ee-5841262f8f7a"/>
    <ds:schemaRef ds:uri="http://schemas.microsoft.com/office/infopath/2007/PartnerControls"/>
    <ds:schemaRef ds:uri="4eb2cc1f-716f-422b-b5d8-1ff8a6dcaf42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C95F059-57BE-4495-9820-86AEAF0688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b2cc1f-716f-422b-b5d8-1ff8a6dcaf42"/>
    <ds:schemaRef ds:uri="c60fc952-79d0-4ed9-91ee-5841262f8f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A13F80C-A74E-4FEB-AD5F-C45E0DB635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TotalTime>323</TotalTime>
  <Words>1078</Words>
  <Application>Microsoft Macintosh PowerPoint</Application>
  <PresentationFormat>ワイド画面</PresentationFormat>
  <Paragraphs>203</Paragraphs>
  <Slides>19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7" baseType="lpstr">
      <vt:lpstr>EC Square Sans Pro</vt:lpstr>
      <vt:lpstr>Aptos</vt:lpstr>
      <vt:lpstr>Arial</vt:lpstr>
      <vt:lpstr>Arial Black</vt:lpstr>
      <vt:lpstr>Arial Narrow</vt:lpstr>
      <vt:lpstr>Calibri</vt:lpstr>
      <vt:lpstr>Calibri Light</vt:lpstr>
      <vt:lpstr>Tema di Office</vt:lpstr>
      <vt:lpstr>Uptake of satellite data in the CAMS system</vt:lpstr>
      <vt:lpstr>Copernicus Atmosphere Monitoring Service (CAMS)</vt:lpstr>
      <vt:lpstr>CAMS integrated framework</vt:lpstr>
      <vt:lpstr>AC observations used in global NRT CAMS system</vt:lpstr>
      <vt:lpstr>AC observations used in global NRT CAMS system</vt:lpstr>
      <vt:lpstr>Geostationary AC data</vt:lpstr>
      <vt:lpstr>Animation of hourly NO2 retrievals 20241203</vt:lpstr>
      <vt:lpstr>TEMPO NO2 animation: 2-15 Dec 2024</vt:lpstr>
      <vt:lpstr>TEMPO NO2: Hourly timeseries</vt:lpstr>
      <vt:lpstr>TEMPO NO2 assimilation test</vt:lpstr>
      <vt:lpstr>OZONE DIFFERENCES (NO2 ASSIM - CTRL)</vt:lpstr>
      <vt:lpstr>Average hourly NO2 data</vt:lpstr>
      <vt:lpstr>A new CAMS reanalysis (EAC5)</vt:lpstr>
      <vt:lpstr>New model version (CY49R2) in EAC5</vt:lpstr>
      <vt:lpstr>Data acquisition and preparation</vt:lpstr>
      <vt:lpstr>Quality check of TCO3 data</vt:lpstr>
      <vt:lpstr>CAMS satellite monitoring page</vt:lpstr>
      <vt:lpstr>The Atmosphere Data Store (ADS)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Francesco Pasquini</dc:creator>
  <cp:lastModifiedBy>Hiroshi TANIMOTO</cp:lastModifiedBy>
  <cp:revision>2</cp:revision>
  <dcterms:created xsi:type="dcterms:W3CDTF">2025-05-15T15:17:10Z</dcterms:created>
  <dcterms:modified xsi:type="dcterms:W3CDTF">2025-07-26T09:09:44Z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2023-11-18T14:25:19Z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b0e4545d-c25c-471f-b64b-0ba1b39d1a97</vt:lpwstr>
  </property>
  <property fmtid="{D5CDD505-2E9C-101B-9397-08002B2CF9AE}" pid="8" name="MSIP_Label_6bd9ddd1-4d20-43f6-abfa-fc3c07406f94_ContentBits">
    <vt:lpwstr>0</vt:lpwstr>
  </property>
  <property fmtid="{D5CDD505-2E9C-101B-9397-08002B2CF9AE}" pid="9" name="ContentTypeId">
    <vt:lpwstr>0x01010062847670B780F04A8C1E429C9CA3F121</vt:lpwstr>
  </property>
  <property fmtid="{D5CDD505-2E9C-101B-9397-08002B2CF9AE}" pid="10" name="MediaServiceImageTags">
    <vt:lpwstr/>
  </property>
</Properties>
</file>