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1DA98-1548-4998-81E3-1A3FB0B8E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9049C-63CD-4CAC-ADFF-A1F4D64F8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47433-CF75-42D5-98A6-5CDBA291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2417A-6FFE-45B0-B76D-7CD5B084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CB8A9-30B2-44E1-AF91-B7B9E3F17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8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16D3-C767-4E33-B2A0-90B92356D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CA602-F247-44B9-AEDA-A406235F8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C49C8-F3D0-48C0-AABC-70E5DE84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0EFEF-41BD-4F80-9CDA-85270D1F2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DDDC0-F2F6-483A-AFFA-5162A0AB8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0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612629-4FA5-4079-84E0-6598E8AB5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CA711-47AA-4DB8-95D2-6085902BA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CC31C-D872-489F-9E7C-61D0DF6EF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FEAE3-A281-4773-A202-2379C405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39757-35E9-4683-9AEC-52F7B3101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CABE-B2DF-42D5-ADC0-80EDD5CD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82FC6-292C-4A40-888C-315D3B4D9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EC416-2237-42EB-A4A1-2DB611A77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971AA-310D-4AA4-B745-F2EEFA072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D8582-BA9F-4ADD-9BC3-93FDC0F0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4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553A0-BF01-4FF8-B5F0-54866B616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8F9E3-1EAE-4C37-A458-7F5CC0484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74838-B0CE-47BC-8C41-844C9043D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CECE7-6FB2-4326-902C-4DB1C029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84DB8-6EB0-4F66-92DB-ED17CABF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5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4118-FEA1-4022-9DC0-B0B87EA0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00B17-E144-485D-A23B-E48BD7E02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885F59-E3C3-4707-89F9-BE525569D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D7553-3F5E-4C8C-9457-7BDE7C5B3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49BD4-7523-47E7-A9ED-124FBBDF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8E867-3EF7-42FB-A960-AC91C10F8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1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4711-7304-471A-99C1-4730FB98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7F745-174D-45E0-BF42-CD67EF870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CC6B3-9638-4CA7-927D-B0673FAD6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774F77-5F3E-4E3B-BDAE-DE61BD375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D49D9B-BB4C-41C8-808D-D07DC2F970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EEB98-5FAB-441B-B660-6052A5495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05638D-3ECB-498E-8D5D-942225B1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763993-12AB-4DAA-9663-563EC4849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6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B290-D055-44D3-A206-3285F2BE1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D5EFDA-0D2A-4709-B286-7B6386ED5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BB3AF-EE99-432C-BC76-06AEAB81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B4CD4-CD55-4FEE-BE48-861911F4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3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8557A7-A414-48E2-ADDF-AD936719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A3D264-CE23-4913-B975-F4FC1CE9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90C33-77BF-45ED-8ED6-FEBCF920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4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28BC-2CB5-47DD-9460-B78EDFD3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6D06-F54F-41BB-8FC9-FA5E6FDA5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804DB-804C-4871-A4A1-769803A80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27497-0071-43F7-8EB8-B1FD5D655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67BA7-C504-4657-A85E-0E243516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5D1F5-3A61-4997-9035-99BEA99F1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9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A81B4-E28E-4C14-B359-8E8171D12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530E3F-5EE2-4D15-9D5F-02E1FC035B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9FAFE-E107-470B-9BE2-37C8AA554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938FE-13A8-4A1C-BAD3-3A32E24B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FBA13-732B-4BC0-A20E-7B9356A0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A9E77-A16F-4AA0-B586-20CFC070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A7C3FD-A82B-43B5-B366-A54B59BE9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C9E75-D494-4700-9D64-25E5441BE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1082F-D3C3-4583-841D-F05005D6A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AD92F-5418-4416-954C-CF130C230161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EB717-FA0E-43FE-9EA8-B9BC48BD5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E96FE-197F-450F-BC15-5F50E9FA4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B995-3771-4378-A7A1-4A680AC3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5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FAA5-5700-4790-B22D-B2BE2B50B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ALH Review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8EAF0-525F-4CF3-A4DD-EF4569171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8416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700" b="1" dirty="0"/>
              <a:t>Lead Authors: </a:t>
            </a:r>
            <a:r>
              <a:rPr lang="en-US" sz="3000" dirty="0"/>
              <a:t>Vijay Natraj and Shobha Kondragunta</a:t>
            </a:r>
          </a:p>
          <a:p>
            <a:pPr marL="0" indent="0">
              <a:buNone/>
            </a:pPr>
            <a:r>
              <a:rPr lang="en-US" sz="3700" b="1" dirty="0"/>
              <a:t>Contributing Authors: </a:t>
            </a:r>
            <a:r>
              <a:rPr lang="en-US" sz="3000" dirty="0"/>
              <a:t>Martin de Graaf, </a:t>
            </a:r>
            <a:r>
              <a:rPr lang="en-US" sz="3000" dirty="0" err="1"/>
              <a:t>Jhoon</a:t>
            </a:r>
            <a:r>
              <a:rPr lang="en-US" sz="3000" dirty="0"/>
              <a:t> Kim, Jun Wang, Otto </a:t>
            </a:r>
            <a:r>
              <a:rPr lang="en-US" sz="3000" dirty="0" err="1"/>
              <a:t>Hasekamp</a:t>
            </a:r>
            <a:r>
              <a:rPr lang="en-US" sz="3000" dirty="0"/>
              <a:t>, Johannes </a:t>
            </a:r>
            <a:r>
              <a:rPr lang="en-US" sz="3000" dirty="0" err="1"/>
              <a:t>Flemming</a:t>
            </a:r>
            <a:r>
              <a:rPr lang="en-US" sz="3000" dirty="0"/>
              <a:t>, Mariel Friberg, Hiren </a:t>
            </a:r>
            <a:r>
              <a:rPr lang="en-US" sz="3000" dirty="0" err="1"/>
              <a:t>Jethva</a:t>
            </a:r>
            <a:r>
              <a:rPr lang="en-US" sz="3000" dirty="0"/>
              <a:t>, Alexei </a:t>
            </a:r>
            <a:r>
              <a:rPr lang="en-US" sz="3000" dirty="0" err="1"/>
              <a:t>Lyapustin</a:t>
            </a:r>
            <a:r>
              <a:rPr lang="en-US" sz="3000" dirty="0"/>
              <a:t>, Ghassan Taha, Richard Xu, </a:t>
            </a:r>
            <a:r>
              <a:rPr lang="en-US" sz="3000" dirty="0" err="1"/>
              <a:t>Zhaocheng</a:t>
            </a:r>
            <a:r>
              <a:rPr lang="en-US" sz="3000" dirty="0"/>
              <a:t> Zeng, </a:t>
            </a:r>
            <a:r>
              <a:rPr lang="en-US" sz="3000" dirty="0" err="1"/>
              <a:t>Arlindo</a:t>
            </a:r>
            <a:r>
              <a:rPr lang="en-US" sz="3000" dirty="0"/>
              <a:t> da Silva, Bertrand </a:t>
            </a:r>
            <a:r>
              <a:rPr lang="en-US" sz="3000" dirty="0" err="1"/>
              <a:t>Fougnie</a:t>
            </a:r>
            <a:r>
              <a:rPr lang="en-US" sz="3000" dirty="0"/>
              <a:t>, Omar Torres, </a:t>
            </a:r>
            <a:r>
              <a:rPr lang="en-US" sz="3000" dirty="0" err="1"/>
              <a:t>Pepijn</a:t>
            </a:r>
            <a:r>
              <a:rPr lang="en-US" sz="3000" dirty="0"/>
              <a:t> </a:t>
            </a:r>
            <a:r>
              <a:rPr lang="en-US" sz="3000" dirty="0" err="1"/>
              <a:t>Veefkind</a:t>
            </a:r>
            <a:r>
              <a:rPr lang="en-US" sz="3000" dirty="0"/>
              <a:t>, Ben </a:t>
            </a:r>
            <a:r>
              <a:rPr lang="en-US" sz="3000" dirty="0" err="1"/>
              <a:t>Veihelmann</a:t>
            </a:r>
            <a:endParaRPr lang="en-US" sz="3000" dirty="0"/>
          </a:p>
          <a:p>
            <a:pPr marL="0" indent="0">
              <a:buNone/>
            </a:pPr>
            <a:r>
              <a:rPr lang="en-US" sz="3000" b="1" dirty="0"/>
              <a:t>Additional Contributions*: </a:t>
            </a:r>
            <a:r>
              <a:rPr lang="en-US" sz="3000" dirty="0"/>
              <a:t>Jim </a:t>
            </a:r>
            <a:r>
              <a:rPr lang="en-US" sz="3000" dirty="0" err="1"/>
              <a:t>Szykman</a:t>
            </a:r>
            <a:r>
              <a:rPr lang="en-US" sz="3000" dirty="0"/>
              <a:t>, Ruben Delgado, Mitch Goldberg, </a:t>
            </a:r>
            <a:r>
              <a:rPr lang="en-US" sz="3000" dirty="0" err="1"/>
              <a:t>Siyuan</a:t>
            </a:r>
            <a:r>
              <a:rPr lang="en-US" sz="3000" dirty="0"/>
              <a:t> Wang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*validation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9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56BB0D-E3C1-479B-8ED8-8CE552F66B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733"/>
          <a:stretch/>
        </p:blipFill>
        <p:spPr>
          <a:xfrm>
            <a:off x="316726" y="228600"/>
            <a:ext cx="4938292" cy="61904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ACC70A-86AA-4D1A-A827-BAEF1E3257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474" y="1448181"/>
            <a:ext cx="5824191" cy="37513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0F7A739-DBD0-4693-92E8-05F6ABA6F17F}"/>
              </a:ext>
            </a:extLst>
          </p:cNvPr>
          <p:cNvSpPr txBox="1">
            <a:spLocks/>
          </p:cNvSpPr>
          <p:nvPr/>
        </p:nvSpPr>
        <p:spPr>
          <a:xfrm>
            <a:off x="838200" y="-5143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/>
              <a:t>ALH Paper Review Paper Table of Contents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3FCD02-C01F-49F7-8646-F1E0BE9556BB}"/>
              </a:ext>
            </a:extLst>
          </p:cNvPr>
          <p:cNvSpPr txBox="1"/>
          <p:nvPr/>
        </p:nvSpPr>
        <p:spPr>
          <a:xfrm>
            <a:off x="6336792" y="5586984"/>
            <a:ext cx="4718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Changes: (1) Drop synergistic retrieval section, (2) Add methods of validation component</a:t>
            </a:r>
          </a:p>
        </p:txBody>
      </p:sp>
    </p:spTree>
    <p:extLst>
      <p:ext uri="{BB962C8B-B14F-4D97-AF65-F5344CB8AC3E}">
        <p14:creationId xmlns:p14="http://schemas.microsoft.com/office/powerpoint/2010/main" val="400782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ALH Review Paper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Shobha Kondragunta</dc:creator>
  <cp:lastModifiedBy>Shobha Kondragunta</cp:lastModifiedBy>
  <cp:revision>3</cp:revision>
  <dcterms:created xsi:type="dcterms:W3CDTF">2025-06-10T18:06:22Z</dcterms:created>
  <dcterms:modified xsi:type="dcterms:W3CDTF">2025-06-10T18:17:34Z</dcterms:modified>
</cp:coreProperties>
</file>