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3" r:id="rId5"/>
    <p:sldId id="754" r:id="rId6"/>
    <p:sldId id="286" r:id="rId7"/>
    <p:sldId id="264" r:id="rId8"/>
    <p:sldId id="266" r:id="rId9"/>
    <p:sldId id="277" r:id="rId10"/>
    <p:sldId id="756" r:id="rId11"/>
    <p:sldId id="758" r:id="rId12"/>
    <p:sldId id="764" r:id="rId13"/>
    <p:sldId id="755" r:id="rId14"/>
    <p:sldId id="760" r:id="rId15"/>
    <p:sldId id="761" r:id="rId16"/>
    <p:sldId id="762" r:id="rId17"/>
    <p:sldId id="763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898989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5CE19B-F507-4D19-93FA-E0668C9C68AF}" v="127" dt="2025-06-11T17:17:15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8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408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es Flemming" userId="97402d46-ccdc-4f03-8891-b20ffc279e62" providerId="ADAL" clId="{BC5CE19B-F507-4D19-93FA-E0668C9C68AF}"/>
    <pc:docChg chg="undo custSel addSld delSld modSld sldOrd">
      <pc:chgData name="Johannes Flemming" userId="97402d46-ccdc-4f03-8891-b20ffc279e62" providerId="ADAL" clId="{BC5CE19B-F507-4D19-93FA-E0668C9C68AF}" dt="2025-06-11T17:17:33.532" v="3558" actId="47"/>
      <pc:docMkLst>
        <pc:docMk/>
      </pc:docMkLst>
      <pc:sldChg chg="addSp modSp add del mod">
        <pc:chgData name="Johannes Flemming" userId="97402d46-ccdc-4f03-8891-b20ffc279e62" providerId="ADAL" clId="{BC5CE19B-F507-4D19-93FA-E0668C9C68AF}" dt="2025-06-11T15:40:16.255" v="3442" actId="47"/>
        <pc:sldMkLst>
          <pc:docMk/>
          <pc:sldMk cId="109857222" sldId="256"/>
        </pc:sldMkLst>
        <pc:spChg chg="mod">
          <ac:chgData name="Johannes Flemming" userId="97402d46-ccdc-4f03-8891-b20ffc279e62" providerId="ADAL" clId="{BC5CE19B-F507-4D19-93FA-E0668C9C68AF}" dt="2025-06-10T16:47:18.983" v="1740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ohannes Flemming" userId="97402d46-ccdc-4f03-8891-b20ffc279e62" providerId="ADAL" clId="{BC5CE19B-F507-4D19-93FA-E0668C9C68AF}" dt="2025-06-10T16:47:05.781" v="1737" actId="14100"/>
          <ac:spMkLst>
            <pc:docMk/>
            <pc:sldMk cId="109857222" sldId="256"/>
            <ac:spMk id="3" creationId="{6FDF0958-24B8-9705-BD19-AD988E7C98F7}"/>
          </ac:spMkLst>
        </pc:spChg>
        <pc:spChg chg="add mod">
          <ac:chgData name="Johannes Flemming" userId="97402d46-ccdc-4f03-8891-b20ffc279e62" providerId="ADAL" clId="{BC5CE19B-F507-4D19-93FA-E0668C9C68AF}" dt="2025-06-10T16:47:28.387" v="1750" actId="20577"/>
          <ac:spMkLst>
            <pc:docMk/>
            <pc:sldMk cId="109857222" sldId="256"/>
            <ac:spMk id="6" creationId="{A0BBCC03-ED6E-AC03-DD24-465B9A8E5826}"/>
          </ac:spMkLst>
        </pc:spChg>
        <pc:picChg chg="mod">
          <ac:chgData name="Johannes Flemming" userId="97402d46-ccdc-4f03-8891-b20ffc279e62" providerId="ADAL" clId="{BC5CE19B-F507-4D19-93FA-E0668C9C68AF}" dt="2025-06-10T16:47:05.781" v="1737" actId="14100"/>
          <ac:picMkLst>
            <pc:docMk/>
            <pc:sldMk cId="109857222" sldId="256"/>
            <ac:picMk id="4" creationId="{9FD8949F-51EC-A63F-CF3F-7802DC0FE376}"/>
          </ac:picMkLst>
        </pc:picChg>
        <pc:picChg chg="mod">
          <ac:chgData name="Johannes Flemming" userId="97402d46-ccdc-4f03-8891-b20ffc279e62" providerId="ADAL" clId="{BC5CE19B-F507-4D19-93FA-E0668C9C68AF}" dt="2025-06-10T16:47:05.781" v="1737" actId="14100"/>
          <ac:picMkLst>
            <pc:docMk/>
            <pc:sldMk cId="109857222" sldId="256"/>
            <ac:picMk id="5" creationId="{28FB5A5C-F348-093E-447D-D11907FC41BA}"/>
          </ac:picMkLst>
        </pc:picChg>
        <pc:picChg chg="mod">
          <ac:chgData name="Johannes Flemming" userId="97402d46-ccdc-4f03-8891-b20ffc279e62" providerId="ADAL" clId="{BC5CE19B-F507-4D19-93FA-E0668C9C68AF}" dt="2025-06-10T16:47:05.781" v="1737" actId="14100"/>
          <ac:picMkLst>
            <pc:docMk/>
            <pc:sldMk cId="109857222" sldId="256"/>
            <ac:picMk id="8" creationId="{C5A19900-A517-5068-F77D-93233B985A60}"/>
          </ac:picMkLst>
        </pc:picChg>
        <pc:inkChg chg="mod">
          <ac:chgData name="Johannes Flemming" userId="97402d46-ccdc-4f03-8891-b20ffc279e62" providerId="ADAL" clId="{BC5CE19B-F507-4D19-93FA-E0668C9C68AF}" dt="2025-06-10T16:47:08.925" v="1738" actId="1076"/>
          <ac:inkMkLst>
            <pc:docMk/>
            <pc:sldMk cId="109857222" sldId="256"/>
            <ac:inkMk id="9" creationId="{7AB6F2AC-FB46-0BEC-E618-5D7FF3904861}"/>
          </ac:inkMkLst>
        </pc:inkChg>
        <pc:inkChg chg="mod">
          <ac:chgData name="Johannes Flemming" userId="97402d46-ccdc-4f03-8891-b20ffc279e62" providerId="ADAL" clId="{BC5CE19B-F507-4D19-93FA-E0668C9C68AF}" dt="2025-06-10T16:47:11.474" v="1739" actId="1076"/>
          <ac:inkMkLst>
            <pc:docMk/>
            <pc:sldMk cId="109857222" sldId="256"/>
            <ac:inkMk id="10" creationId="{83914838-E040-5EED-B05C-FA9EC68B4978}"/>
          </ac:inkMkLst>
        </pc:inkChg>
      </pc:sldChg>
      <pc:sldChg chg="addSp modSp del mod">
        <pc:chgData name="Johannes Flemming" userId="97402d46-ccdc-4f03-8891-b20ffc279e62" providerId="ADAL" clId="{BC5CE19B-F507-4D19-93FA-E0668C9C68AF}" dt="2025-06-11T15:40:26.613" v="3444" actId="47"/>
        <pc:sldMkLst>
          <pc:docMk/>
          <pc:sldMk cId="1491378777" sldId="258"/>
        </pc:sldMkLst>
        <pc:spChg chg="mod">
          <ac:chgData name="Johannes Flemming" userId="97402d46-ccdc-4f03-8891-b20ffc279e62" providerId="ADAL" clId="{BC5CE19B-F507-4D19-93FA-E0668C9C68AF}" dt="2025-06-11T15:23:17.828" v="3406" actId="1076"/>
          <ac:spMkLst>
            <pc:docMk/>
            <pc:sldMk cId="1491378777" sldId="258"/>
            <ac:spMk id="2" creationId="{E5302EF1-3AB5-5CE8-2F95-3DDB9F370EF0}"/>
          </ac:spMkLst>
        </pc:spChg>
        <pc:spChg chg="add mod">
          <ac:chgData name="Johannes Flemming" userId="97402d46-ccdc-4f03-8891-b20ffc279e62" providerId="ADAL" clId="{BC5CE19B-F507-4D19-93FA-E0668C9C68AF}" dt="2025-06-10T17:51:00.208" v="2127" actId="1076"/>
          <ac:spMkLst>
            <pc:docMk/>
            <pc:sldMk cId="1491378777" sldId="258"/>
            <ac:spMk id="3" creationId="{3F905792-0766-DE8D-D0E5-E20E940EAE4E}"/>
          </ac:spMkLst>
        </pc:spChg>
        <pc:spChg chg="add mod">
          <ac:chgData name="Johannes Flemming" userId="97402d46-ccdc-4f03-8891-b20ffc279e62" providerId="ADAL" clId="{BC5CE19B-F507-4D19-93FA-E0668C9C68AF}" dt="2025-06-11T15:22:56.047" v="3403" actId="1076"/>
          <ac:spMkLst>
            <pc:docMk/>
            <pc:sldMk cId="1491378777" sldId="258"/>
            <ac:spMk id="8" creationId="{AE8AC342-51F4-F854-6829-3D70FA256FEC}"/>
          </ac:spMkLst>
        </pc:spChg>
      </pc:sldChg>
      <pc:sldChg chg="delSp modSp add del mod">
        <pc:chgData name="Johannes Flemming" userId="97402d46-ccdc-4f03-8891-b20ffc279e62" providerId="ADAL" clId="{BC5CE19B-F507-4D19-93FA-E0668C9C68AF}" dt="2025-06-11T17:17:33.532" v="3558" actId="47"/>
        <pc:sldMkLst>
          <pc:docMk/>
          <pc:sldMk cId="2962323843" sldId="259"/>
        </pc:sldMkLst>
        <pc:spChg chg="del">
          <ac:chgData name="Johannes Flemming" userId="97402d46-ccdc-4f03-8891-b20ffc279e62" providerId="ADAL" clId="{BC5CE19B-F507-4D19-93FA-E0668C9C68AF}" dt="2025-06-10T15:29:06.101" v="1236" actId="478"/>
          <ac:spMkLst>
            <pc:docMk/>
            <pc:sldMk cId="2962323843" sldId="259"/>
            <ac:spMk id="2" creationId="{958EC80E-3174-BF1E-C15A-B1A3C0A1C0BB}"/>
          </ac:spMkLst>
        </pc:spChg>
        <pc:spChg chg="mod">
          <ac:chgData name="Johannes Flemming" userId="97402d46-ccdc-4f03-8891-b20ffc279e62" providerId="ADAL" clId="{BC5CE19B-F507-4D19-93FA-E0668C9C68AF}" dt="2025-06-10T15:29:26.805" v="1239" actId="1076"/>
          <ac:spMkLst>
            <pc:docMk/>
            <pc:sldMk cId="2962323843" sldId="259"/>
            <ac:spMk id="8" creationId="{F5569955-8B86-E397-26ED-C5386E7D6DAA}"/>
          </ac:spMkLst>
        </pc:spChg>
        <pc:picChg chg="mod">
          <ac:chgData name="Johannes Flemming" userId="97402d46-ccdc-4f03-8891-b20ffc279e62" providerId="ADAL" clId="{BC5CE19B-F507-4D19-93FA-E0668C9C68AF}" dt="2025-06-10T15:29:21.232" v="1238" actId="14100"/>
          <ac:picMkLst>
            <pc:docMk/>
            <pc:sldMk cId="2962323843" sldId="259"/>
            <ac:picMk id="9" creationId="{1785E4D5-8388-F058-3FC2-85216F8F0F6E}"/>
          </ac:picMkLst>
        </pc:picChg>
      </pc:sldChg>
      <pc:sldChg chg="addSp modSp del mod">
        <pc:chgData name="Johannes Flemming" userId="97402d46-ccdc-4f03-8891-b20ffc279e62" providerId="ADAL" clId="{BC5CE19B-F507-4D19-93FA-E0668C9C68AF}" dt="2025-06-11T15:40:25.386" v="3443" actId="47"/>
        <pc:sldMkLst>
          <pc:docMk/>
          <pc:sldMk cId="2835480555" sldId="260"/>
        </pc:sldMkLst>
        <pc:spChg chg="mod">
          <ac:chgData name="Johannes Flemming" userId="97402d46-ccdc-4f03-8891-b20ffc279e62" providerId="ADAL" clId="{BC5CE19B-F507-4D19-93FA-E0668C9C68AF}" dt="2025-06-10T17:43:25.588" v="1930" actId="1076"/>
          <ac:spMkLst>
            <pc:docMk/>
            <pc:sldMk cId="2835480555" sldId="260"/>
            <ac:spMk id="2" creationId="{8256F77E-B21C-B332-39E9-B125E03C7A06}"/>
          </ac:spMkLst>
        </pc:spChg>
        <pc:spChg chg="add mod">
          <ac:chgData name="Johannes Flemming" userId="97402d46-ccdc-4f03-8891-b20ffc279e62" providerId="ADAL" clId="{BC5CE19B-F507-4D19-93FA-E0668C9C68AF}" dt="2025-06-10T17:43:47.823" v="1949" actId="1076"/>
          <ac:spMkLst>
            <pc:docMk/>
            <pc:sldMk cId="2835480555" sldId="260"/>
            <ac:spMk id="3" creationId="{70D614A0-34A1-7CE1-4DB7-410D19BF3F62}"/>
          </ac:spMkLst>
        </pc:spChg>
        <pc:spChg chg="add mod">
          <ac:chgData name="Johannes Flemming" userId="97402d46-ccdc-4f03-8891-b20ffc279e62" providerId="ADAL" clId="{BC5CE19B-F507-4D19-93FA-E0668C9C68AF}" dt="2025-06-10T17:44:07.066" v="1985" actId="20577"/>
          <ac:spMkLst>
            <pc:docMk/>
            <pc:sldMk cId="2835480555" sldId="260"/>
            <ac:spMk id="5" creationId="{2F07269A-CE1A-BC64-F0FF-C1106AEF7322}"/>
          </ac:spMkLst>
        </pc:spChg>
        <pc:spChg chg="add mod">
          <ac:chgData name="Johannes Flemming" userId="97402d46-ccdc-4f03-8891-b20ffc279e62" providerId="ADAL" clId="{BC5CE19B-F507-4D19-93FA-E0668C9C68AF}" dt="2025-06-10T17:44:21.568" v="1998" actId="1076"/>
          <ac:spMkLst>
            <pc:docMk/>
            <pc:sldMk cId="2835480555" sldId="260"/>
            <ac:spMk id="7" creationId="{9B1EEF2E-4B2C-793B-8E85-2ABA0F719BEE}"/>
          </ac:spMkLst>
        </pc:spChg>
        <pc:spChg chg="add mod">
          <ac:chgData name="Johannes Flemming" userId="97402d46-ccdc-4f03-8891-b20ffc279e62" providerId="ADAL" clId="{BC5CE19B-F507-4D19-93FA-E0668C9C68AF}" dt="2025-06-10T17:50:53.827" v="2125" actId="1076"/>
          <ac:spMkLst>
            <pc:docMk/>
            <pc:sldMk cId="2835480555" sldId="260"/>
            <ac:spMk id="9" creationId="{694315F8-8E64-4AEC-356B-40CEA5324E6A}"/>
          </ac:spMkLst>
        </pc:spChg>
        <pc:spChg chg="add mod">
          <ac:chgData name="Johannes Flemming" userId="97402d46-ccdc-4f03-8891-b20ffc279e62" providerId="ADAL" clId="{BC5CE19B-F507-4D19-93FA-E0668C9C68AF}" dt="2025-06-11T15:22:46.693" v="3401"/>
          <ac:spMkLst>
            <pc:docMk/>
            <pc:sldMk cId="2835480555" sldId="260"/>
            <ac:spMk id="11" creationId="{0D1213AF-BB11-3664-EB9A-61F9E72D84B2}"/>
          </ac:spMkLst>
        </pc:spChg>
        <pc:picChg chg="mod">
          <ac:chgData name="Johannes Flemming" userId="97402d46-ccdc-4f03-8891-b20ffc279e62" providerId="ADAL" clId="{BC5CE19B-F507-4D19-93FA-E0668C9C68AF}" dt="2025-06-10T17:43:35.603" v="1932" actId="1076"/>
          <ac:picMkLst>
            <pc:docMk/>
            <pc:sldMk cId="2835480555" sldId="260"/>
            <ac:picMk id="8" creationId="{A8112FF8-A11E-B029-7DD7-D20E4741B1B3}"/>
          </ac:picMkLst>
        </pc:picChg>
        <pc:picChg chg="mod">
          <ac:chgData name="Johannes Flemming" userId="97402d46-ccdc-4f03-8891-b20ffc279e62" providerId="ADAL" clId="{BC5CE19B-F507-4D19-93FA-E0668C9C68AF}" dt="2025-06-10T17:43:32.933" v="1931" actId="14100"/>
          <ac:picMkLst>
            <pc:docMk/>
            <pc:sldMk cId="2835480555" sldId="260"/>
            <ac:picMk id="14" creationId="{38F39918-509F-89DF-EBFB-2E088E3C8AC2}"/>
          </ac:picMkLst>
        </pc:picChg>
      </pc:sldChg>
      <pc:sldChg chg="addSp delSp modSp add del mod">
        <pc:chgData name="Johannes Flemming" userId="97402d46-ccdc-4f03-8891-b20ffc279e62" providerId="ADAL" clId="{BC5CE19B-F507-4D19-93FA-E0668C9C68AF}" dt="2025-06-10T17:49:37.482" v="2097" actId="47"/>
        <pc:sldMkLst>
          <pc:docMk/>
          <pc:sldMk cId="2830111095" sldId="261"/>
        </pc:sldMkLst>
        <pc:spChg chg="mod">
          <ac:chgData name="Johannes Flemming" userId="97402d46-ccdc-4f03-8891-b20ffc279e62" providerId="ADAL" clId="{BC5CE19B-F507-4D19-93FA-E0668C9C68AF}" dt="2025-06-10T17:46:33.641" v="2007" actId="6549"/>
          <ac:spMkLst>
            <pc:docMk/>
            <pc:sldMk cId="2830111095" sldId="261"/>
            <ac:spMk id="2" creationId="{E54AD908-089D-8B37-9E02-5628BB78CD01}"/>
          </ac:spMkLst>
        </pc:spChg>
        <pc:picChg chg="mod">
          <ac:chgData name="Johannes Flemming" userId="97402d46-ccdc-4f03-8891-b20ffc279e62" providerId="ADAL" clId="{BC5CE19B-F507-4D19-93FA-E0668C9C68AF}" dt="2025-06-10T17:46:30.933" v="2006" actId="1076"/>
          <ac:picMkLst>
            <pc:docMk/>
            <pc:sldMk cId="2830111095" sldId="261"/>
            <ac:picMk id="5" creationId="{09F0FCAA-9A53-A797-236F-D3108B9B602B}"/>
          </ac:picMkLst>
        </pc:picChg>
        <pc:picChg chg="mod">
          <ac:chgData name="Johannes Flemming" userId="97402d46-ccdc-4f03-8891-b20ffc279e62" providerId="ADAL" clId="{BC5CE19B-F507-4D19-93FA-E0668C9C68AF}" dt="2025-06-10T17:46:44.946" v="2013" actId="1076"/>
          <ac:picMkLst>
            <pc:docMk/>
            <pc:sldMk cId="2830111095" sldId="261"/>
            <ac:picMk id="3080" creationId="{ACC5214E-3825-B98D-398B-5F8D081F62C2}"/>
          </ac:picMkLst>
        </pc:picChg>
        <pc:picChg chg="mod">
          <ac:chgData name="Johannes Flemming" userId="97402d46-ccdc-4f03-8891-b20ffc279e62" providerId="ADAL" clId="{BC5CE19B-F507-4D19-93FA-E0668C9C68AF}" dt="2025-06-10T17:46:42.554" v="2012" actId="1076"/>
          <ac:picMkLst>
            <pc:docMk/>
            <pc:sldMk cId="2830111095" sldId="261"/>
            <ac:picMk id="3082" creationId="{2CD7A602-5B8C-A292-0693-BE904E9B77C6}"/>
          </ac:picMkLst>
        </pc:picChg>
        <pc:picChg chg="mod">
          <ac:chgData name="Johannes Flemming" userId="97402d46-ccdc-4f03-8891-b20ffc279e62" providerId="ADAL" clId="{BC5CE19B-F507-4D19-93FA-E0668C9C68AF}" dt="2025-06-10T17:46:41.782" v="2011" actId="1076"/>
          <ac:picMkLst>
            <pc:docMk/>
            <pc:sldMk cId="2830111095" sldId="261"/>
            <ac:picMk id="3084" creationId="{05AC7DB7-6A27-C56F-4B49-4FA8571CB552}"/>
          </ac:picMkLst>
        </pc:picChg>
        <pc:inkChg chg="add del">
          <ac:chgData name="Johannes Flemming" userId="97402d46-ccdc-4f03-8891-b20ffc279e62" providerId="ADAL" clId="{BC5CE19B-F507-4D19-93FA-E0668C9C68AF}" dt="2025-06-10T17:46:24.579" v="2003" actId="21"/>
          <ac:inkMkLst>
            <pc:docMk/>
            <pc:sldMk cId="2830111095" sldId="261"/>
            <ac:inkMk id="4" creationId="{C1971145-2341-8134-09B4-2F0A12D594F9}"/>
          </ac:inkMkLst>
        </pc:inkChg>
      </pc:sldChg>
      <pc:sldChg chg="del">
        <pc:chgData name="Johannes Flemming" userId="97402d46-ccdc-4f03-8891-b20ffc279e62" providerId="ADAL" clId="{BC5CE19B-F507-4D19-93FA-E0668C9C68AF}" dt="2025-06-10T14:08:20.395" v="87" actId="47"/>
        <pc:sldMkLst>
          <pc:docMk/>
          <pc:sldMk cId="2116875861" sldId="262"/>
        </pc:sldMkLst>
      </pc:sldChg>
      <pc:sldChg chg="modSp mod">
        <pc:chgData name="Johannes Flemming" userId="97402d46-ccdc-4f03-8891-b20ffc279e62" providerId="ADAL" clId="{BC5CE19B-F507-4D19-93FA-E0668C9C68AF}" dt="2025-06-10T17:59:40.310" v="3086" actId="14100"/>
        <pc:sldMkLst>
          <pc:docMk/>
          <pc:sldMk cId="1695072362" sldId="263"/>
        </pc:sldMkLst>
        <pc:spChg chg="mod">
          <ac:chgData name="Johannes Flemming" userId="97402d46-ccdc-4f03-8891-b20ffc279e62" providerId="ADAL" clId="{BC5CE19B-F507-4D19-93FA-E0668C9C68AF}" dt="2025-06-10T17:50:01.433" v="2111" actId="6549"/>
          <ac:spMkLst>
            <pc:docMk/>
            <pc:sldMk cId="1695072362" sldId="263"/>
            <ac:spMk id="2" creationId="{69AAE4C2-57C4-2B19-2672-BA6DB560D7E0}"/>
          </ac:spMkLst>
        </pc:spChg>
        <pc:spChg chg="mod">
          <ac:chgData name="Johannes Flemming" userId="97402d46-ccdc-4f03-8891-b20ffc279e62" providerId="ADAL" clId="{BC5CE19B-F507-4D19-93FA-E0668C9C68AF}" dt="2025-06-10T17:59:40.310" v="3086" actId="14100"/>
          <ac:spMkLst>
            <pc:docMk/>
            <pc:sldMk cId="1695072362" sldId="263"/>
            <ac:spMk id="3" creationId="{95EC99FB-B6E9-8FF2-1CE0-147C9ABA5927}"/>
          </ac:spMkLst>
        </pc:spChg>
      </pc:sldChg>
      <pc:sldChg chg="addSp delSp modSp mod modClrScheme chgLayout">
        <pc:chgData name="Johannes Flemming" userId="97402d46-ccdc-4f03-8891-b20ffc279e62" providerId="ADAL" clId="{BC5CE19B-F507-4D19-93FA-E0668C9C68AF}" dt="2025-06-11T15:28:29.965" v="3439" actId="6549"/>
        <pc:sldMkLst>
          <pc:docMk/>
          <pc:sldMk cId="343328500" sldId="264"/>
        </pc:sldMkLst>
        <pc:spChg chg="del mod ord">
          <ac:chgData name="Johannes Flemming" userId="97402d46-ccdc-4f03-8891-b20ffc279e62" providerId="ADAL" clId="{BC5CE19B-F507-4D19-93FA-E0668C9C68AF}" dt="2025-06-10T14:10:25.526" v="92" actId="700"/>
          <ac:spMkLst>
            <pc:docMk/>
            <pc:sldMk cId="343328500" sldId="264"/>
            <ac:spMk id="2" creationId="{725E2733-2DB4-91D5-63C1-2EB0EE70F895}"/>
          </ac:spMkLst>
        </pc:spChg>
        <pc:spChg chg="del mod ord">
          <ac:chgData name="Johannes Flemming" userId="97402d46-ccdc-4f03-8891-b20ffc279e62" providerId="ADAL" clId="{BC5CE19B-F507-4D19-93FA-E0668C9C68AF}" dt="2025-06-10T14:10:25.526" v="92" actId="700"/>
          <ac:spMkLst>
            <pc:docMk/>
            <pc:sldMk cId="343328500" sldId="264"/>
            <ac:spMk id="3" creationId="{5E8C7B43-7184-7091-5080-6F7794F037F5}"/>
          </ac:spMkLst>
        </pc:spChg>
        <pc:spChg chg="del">
          <ac:chgData name="Johannes Flemming" userId="97402d46-ccdc-4f03-8891-b20ffc279e62" providerId="ADAL" clId="{BC5CE19B-F507-4D19-93FA-E0668C9C68AF}" dt="2025-06-10T14:10:25.526" v="92" actId="700"/>
          <ac:spMkLst>
            <pc:docMk/>
            <pc:sldMk cId="343328500" sldId="264"/>
            <ac:spMk id="4" creationId="{67E02120-990C-D745-E51D-757985B90DA4}"/>
          </ac:spMkLst>
        </pc:spChg>
        <pc:spChg chg="mod ord">
          <ac:chgData name="Johannes Flemming" userId="97402d46-ccdc-4f03-8891-b20ffc279e62" providerId="ADAL" clId="{BC5CE19B-F507-4D19-93FA-E0668C9C68AF}" dt="2025-06-10T14:10:25.526" v="92" actId="700"/>
          <ac:spMkLst>
            <pc:docMk/>
            <pc:sldMk cId="343328500" sldId="264"/>
            <ac:spMk id="5" creationId="{8E059E88-F6AA-4BCD-1C6D-52B7C6B482E0}"/>
          </ac:spMkLst>
        </pc:spChg>
        <pc:spChg chg="add mod ord">
          <ac:chgData name="Johannes Flemming" userId="97402d46-ccdc-4f03-8891-b20ffc279e62" providerId="ADAL" clId="{BC5CE19B-F507-4D19-93FA-E0668C9C68AF}" dt="2025-06-10T14:10:42.903" v="146" actId="20577"/>
          <ac:spMkLst>
            <pc:docMk/>
            <pc:sldMk cId="343328500" sldId="264"/>
            <ac:spMk id="6" creationId="{7D80E5F8-263E-8CD1-F71F-DA4CAF077F16}"/>
          </ac:spMkLst>
        </pc:spChg>
        <pc:spChg chg="add mod ord">
          <ac:chgData name="Johannes Flemming" userId="97402d46-ccdc-4f03-8891-b20ffc279e62" providerId="ADAL" clId="{BC5CE19B-F507-4D19-93FA-E0668C9C68AF}" dt="2025-06-11T15:28:29.965" v="3439" actId="6549"/>
          <ac:spMkLst>
            <pc:docMk/>
            <pc:sldMk cId="343328500" sldId="264"/>
            <ac:spMk id="7" creationId="{192FA0D6-867F-5F7B-1C1B-C23704E1D8B3}"/>
          </ac:spMkLst>
        </pc:spChg>
      </pc:sldChg>
      <pc:sldChg chg="addSp delSp modSp mod">
        <pc:chgData name="Johannes Flemming" userId="97402d46-ccdc-4f03-8891-b20ffc279e62" providerId="ADAL" clId="{BC5CE19B-F507-4D19-93FA-E0668C9C68AF}" dt="2025-06-11T15:19:37.947" v="3348" actId="14100"/>
        <pc:sldMkLst>
          <pc:docMk/>
          <pc:sldMk cId="51551688" sldId="266"/>
        </pc:sldMkLst>
        <pc:spChg chg="mod">
          <ac:chgData name="Johannes Flemming" userId="97402d46-ccdc-4f03-8891-b20ffc279e62" providerId="ADAL" clId="{BC5CE19B-F507-4D19-93FA-E0668C9C68AF}" dt="2025-06-10T15:29:44.837" v="1240" actId="1076"/>
          <ac:spMkLst>
            <pc:docMk/>
            <pc:sldMk cId="51551688" sldId="266"/>
            <ac:spMk id="3" creationId="{FD11352C-C40B-4D98-C094-066E13F66417}"/>
          </ac:spMkLst>
        </pc:spChg>
        <pc:spChg chg="mod">
          <ac:chgData name="Johannes Flemming" userId="97402d46-ccdc-4f03-8891-b20ffc279e62" providerId="ADAL" clId="{BC5CE19B-F507-4D19-93FA-E0668C9C68AF}" dt="2025-06-10T14:28:43.372" v="955" actId="14100"/>
          <ac:spMkLst>
            <pc:docMk/>
            <pc:sldMk cId="51551688" sldId="266"/>
            <ac:spMk id="4" creationId="{9E392EFB-A6A3-5F4D-FFCE-82DA51ABFCF8}"/>
          </ac:spMkLst>
        </pc:spChg>
        <pc:spChg chg="mod">
          <ac:chgData name="Johannes Flemming" userId="97402d46-ccdc-4f03-8891-b20ffc279e62" providerId="ADAL" clId="{BC5CE19B-F507-4D19-93FA-E0668C9C68AF}" dt="2025-06-10T14:28:48.389" v="957" actId="1076"/>
          <ac:spMkLst>
            <pc:docMk/>
            <pc:sldMk cId="51551688" sldId="266"/>
            <ac:spMk id="5" creationId="{F3FF7823-8A21-B6EC-C7A5-6A1876FDE852}"/>
          </ac:spMkLst>
        </pc:spChg>
        <pc:spChg chg="mod">
          <ac:chgData name="Johannes Flemming" userId="97402d46-ccdc-4f03-8891-b20ffc279e62" providerId="ADAL" clId="{BC5CE19B-F507-4D19-93FA-E0668C9C68AF}" dt="2025-06-10T16:44:21.032" v="1727" actId="1076"/>
          <ac:spMkLst>
            <pc:docMk/>
            <pc:sldMk cId="51551688" sldId="266"/>
            <ac:spMk id="6" creationId="{7F6FF8B2-CFF6-7BDE-8C73-A916CA755353}"/>
          </ac:spMkLst>
        </pc:spChg>
        <pc:spChg chg="mod">
          <ac:chgData name="Johannes Flemming" userId="97402d46-ccdc-4f03-8891-b20ffc279e62" providerId="ADAL" clId="{BC5CE19B-F507-4D19-93FA-E0668C9C68AF}" dt="2025-06-10T14:29:17.005" v="969" actId="1076"/>
          <ac:spMkLst>
            <pc:docMk/>
            <pc:sldMk cId="51551688" sldId="266"/>
            <ac:spMk id="7" creationId="{427DB244-1E41-50C4-2524-0F273F2C190C}"/>
          </ac:spMkLst>
        </pc:spChg>
        <pc:spChg chg="mod">
          <ac:chgData name="Johannes Flemming" userId="97402d46-ccdc-4f03-8891-b20ffc279e62" providerId="ADAL" clId="{BC5CE19B-F507-4D19-93FA-E0668C9C68AF}" dt="2025-06-10T16:43:29.080" v="1716" actId="27636"/>
          <ac:spMkLst>
            <pc:docMk/>
            <pc:sldMk cId="51551688" sldId="266"/>
            <ac:spMk id="8" creationId="{9CCF5E3F-C44C-BA87-46F8-2AB44ECBD12F}"/>
          </ac:spMkLst>
        </pc:spChg>
        <pc:spChg chg="mod">
          <ac:chgData name="Johannes Flemming" userId="97402d46-ccdc-4f03-8891-b20ffc279e62" providerId="ADAL" clId="{BC5CE19B-F507-4D19-93FA-E0668C9C68AF}" dt="2025-06-10T14:30:08.572" v="1022" actId="12"/>
          <ac:spMkLst>
            <pc:docMk/>
            <pc:sldMk cId="51551688" sldId="266"/>
            <ac:spMk id="9" creationId="{D0280814-472B-7FCB-0AE4-00A14089B924}"/>
          </ac:spMkLst>
        </pc:spChg>
        <pc:spChg chg="mod">
          <ac:chgData name="Johannes Flemming" userId="97402d46-ccdc-4f03-8891-b20ffc279e62" providerId="ADAL" clId="{BC5CE19B-F507-4D19-93FA-E0668C9C68AF}" dt="2025-06-10T16:43:24.317" v="1714" actId="6549"/>
          <ac:spMkLst>
            <pc:docMk/>
            <pc:sldMk cId="51551688" sldId="266"/>
            <ac:spMk id="10" creationId="{5F10126F-541C-3D9D-2ECA-AE334C45FA25}"/>
          </ac:spMkLst>
        </pc:spChg>
        <pc:spChg chg="mod">
          <ac:chgData name="Johannes Flemming" userId="97402d46-ccdc-4f03-8891-b20ffc279e62" providerId="ADAL" clId="{BC5CE19B-F507-4D19-93FA-E0668C9C68AF}" dt="2025-06-10T16:43:12.618" v="1706" actId="6549"/>
          <ac:spMkLst>
            <pc:docMk/>
            <pc:sldMk cId="51551688" sldId="266"/>
            <ac:spMk id="11" creationId="{3DA879EC-8BB7-7A29-99B3-FEAABC39C052}"/>
          </ac:spMkLst>
        </pc:spChg>
        <pc:spChg chg="add mod">
          <ac:chgData name="Johannes Flemming" userId="97402d46-ccdc-4f03-8891-b20ffc279e62" providerId="ADAL" clId="{BC5CE19B-F507-4D19-93FA-E0668C9C68AF}" dt="2025-06-10T16:42:56.751" v="1696" actId="6549"/>
          <ac:spMkLst>
            <pc:docMk/>
            <pc:sldMk cId="51551688" sldId="266"/>
            <ac:spMk id="12" creationId="{127F0B36-1A26-FFAC-3398-998F0A6E8F4B}"/>
          </ac:spMkLst>
        </pc:spChg>
        <pc:spChg chg="add mod">
          <ac:chgData name="Johannes Flemming" userId="97402d46-ccdc-4f03-8891-b20ffc279e62" providerId="ADAL" clId="{BC5CE19B-F507-4D19-93FA-E0668C9C68AF}" dt="2025-06-10T16:44:15.242" v="1726" actId="1076"/>
          <ac:spMkLst>
            <pc:docMk/>
            <pc:sldMk cId="51551688" sldId="266"/>
            <ac:spMk id="13" creationId="{298DBA9C-D995-2BB8-35C6-9C9CC5BE4213}"/>
          </ac:spMkLst>
        </pc:spChg>
        <pc:spChg chg="add mod">
          <ac:chgData name="Johannes Flemming" userId="97402d46-ccdc-4f03-8891-b20ffc279e62" providerId="ADAL" clId="{BC5CE19B-F507-4D19-93FA-E0668C9C68AF}" dt="2025-06-10T16:42:33.031" v="1688" actId="1076"/>
          <ac:spMkLst>
            <pc:docMk/>
            <pc:sldMk cId="51551688" sldId="266"/>
            <ac:spMk id="16" creationId="{8C92F251-42C7-A988-920B-986855A8CB60}"/>
          </ac:spMkLst>
        </pc:spChg>
        <pc:spChg chg="add mod">
          <ac:chgData name="Johannes Flemming" userId="97402d46-ccdc-4f03-8891-b20ffc279e62" providerId="ADAL" clId="{BC5CE19B-F507-4D19-93FA-E0668C9C68AF}" dt="2025-06-10T16:44:09.107" v="1724" actId="27636"/>
          <ac:spMkLst>
            <pc:docMk/>
            <pc:sldMk cId="51551688" sldId="266"/>
            <ac:spMk id="17" creationId="{158CB4EE-9800-EE6F-C421-10A69FF3EEA5}"/>
          </ac:spMkLst>
        </pc:spChg>
        <pc:spChg chg="add del">
          <ac:chgData name="Johannes Flemming" userId="97402d46-ccdc-4f03-8891-b20ffc279e62" providerId="ADAL" clId="{BC5CE19B-F507-4D19-93FA-E0668C9C68AF}" dt="2025-06-10T14:22:35.053" v="716" actId="11529"/>
          <ac:spMkLst>
            <pc:docMk/>
            <pc:sldMk cId="51551688" sldId="266"/>
            <ac:spMk id="18" creationId="{6D7D91B1-06AA-FA27-305C-F982EBADC65F}"/>
          </ac:spMkLst>
        </pc:spChg>
        <pc:spChg chg="add mod">
          <ac:chgData name="Johannes Flemming" userId="97402d46-ccdc-4f03-8891-b20ffc279e62" providerId="ADAL" clId="{BC5CE19B-F507-4D19-93FA-E0668C9C68AF}" dt="2025-06-10T16:43:54.419" v="1720" actId="1076"/>
          <ac:spMkLst>
            <pc:docMk/>
            <pc:sldMk cId="51551688" sldId="266"/>
            <ac:spMk id="19" creationId="{57566B7C-938A-FAA6-B149-1ECF8ED71F37}"/>
          </ac:spMkLst>
        </pc:spChg>
        <pc:spChg chg="add mod">
          <ac:chgData name="Johannes Flemming" userId="97402d46-ccdc-4f03-8891-b20ffc279e62" providerId="ADAL" clId="{BC5CE19B-F507-4D19-93FA-E0668C9C68AF}" dt="2025-06-10T16:43:51.900" v="1719" actId="1076"/>
          <ac:spMkLst>
            <pc:docMk/>
            <pc:sldMk cId="51551688" sldId="266"/>
            <ac:spMk id="20" creationId="{DC1C1CDD-02C7-9683-9F8E-55219DD87155}"/>
          </ac:spMkLst>
        </pc:spChg>
        <pc:cxnChg chg="add mod">
          <ac:chgData name="Johannes Flemming" userId="97402d46-ccdc-4f03-8891-b20ffc279e62" providerId="ADAL" clId="{BC5CE19B-F507-4D19-93FA-E0668C9C68AF}" dt="2025-06-11T15:19:37.947" v="3348" actId="14100"/>
          <ac:cxnSpMkLst>
            <pc:docMk/>
            <pc:sldMk cId="51551688" sldId="266"/>
            <ac:cxnSpMk id="15" creationId="{223C6BF1-7963-6499-E16A-13CBCED33287}"/>
          </ac:cxnSpMkLst>
        </pc:cxnChg>
      </pc:sldChg>
      <pc:sldChg chg="del">
        <pc:chgData name="Johannes Flemming" userId="97402d46-ccdc-4f03-8891-b20ffc279e62" providerId="ADAL" clId="{BC5CE19B-F507-4D19-93FA-E0668C9C68AF}" dt="2025-06-10T17:40:44.198" v="1920" actId="47"/>
        <pc:sldMkLst>
          <pc:docMk/>
          <pc:sldMk cId="3403011242" sldId="267"/>
        </pc:sldMkLst>
      </pc:sldChg>
      <pc:sldChg chg="del">
        <pc:chgData name="Johannes Flemming" userId="97402d46-ccdc-4f03-8891-b20ffc279e62" providerId="ADAL" clId="{BC5CE19B-F507-4D19-93FA-E0668C9C68AF}" dt="2025-06-10T17:40:45.602" v="1921" actId="47"/>
        <pc:sldMkLst>
          <pc:docMk/>
          <pc:sldMk cId="1567231359" sldId="268"/>
        </pc:sldMkLst>
      </pc:sldChg>
      <pc:sldChg chg="del">
        <pc:chgData name="Johannes Flemming" userId="97402d46-ccdc-4f03-8891-b20ffc279e62" providerId="ADAL" clId="{BC5CE19B-F507-4D19-93FA-E0668C9C68AF}" dt="2025-06-10T17:40:46.893" v="1922" actId="47"/>
        <pc:sldMkLst>
          <pc:docMk/>
          <pc:sldMk cId="2897972296" sldId="270"/>
        </pc:sldMkLst>
      </pc:sldChg>
      <pc:sldChg chg="del">
        <pc:chgData name="Johannes Flemming" userId="97402d46-ccdc-4f03-8891-b20ffc279e62" providerId="ADAL" clId="{BC5CE19B-F507-4D19-93FA-E0668C9C68AF}" dt="2025-06-10T17:40:48.197" v="1923" actId="47"/>
        <pc:sldMkLst>
          <pc:docMk/>
          <pc:sldMk cId="924973602" sldId="271"/>
        </pc:sldMkLst>
      </pc:sldChg>
      <pc:sldChg chg="del">
        <pc:chgData name="Johannes Flemming" userId="97402d46-ccdc-4f03-8891-b20ffc279e62" providerId="ADAL" clId="{BC5CE19B-F507-4D19-93FA-E0668C9C68AF}" dt="2025-06-10T17:40:50.731" v="1925" actId="47"/>
        <pc:sldMkLst>
          <pc:docMk/>
          <pc:sldMk cId="312526088" sldId="272"/>
        </pc:sldMkLst>
      </pc:sldChg>
      <pc:sldChg chg="addSp modSp mod modClrScheme chgLayout">
        <pc:chgData name="Johannes Flemming" userId="97402d46-ccdc-4f03-8891-b20ffc279e62" providerId="ADAL" clId="{BC5CE19B-F507-4D19-93FA-E0668C9C68AF}" dt="2025-06-11T15:24:21.268" v="3427" actId="20577"/>
        <pc:sldMkLst>
          <pc:docMk/>
          <pc:sldMk cId="3309332855" sldId="273"/>
        </pc:sldMkLst>
        <pc:spChg chg="mod ord">
          <ac:chgData name="Johannes Flemming" userId="97402d46-ccdc-4f03-8891-b20ffc279e62" providerId="ADAL" clId="{BC5CE19B-F507-4D19-93FA-E0668C9C68AF}" dt="2025-06-10T17:51:17.296" v="2137" actId="700"/>
          <ac:spMkLst>
            <pc:docMk/>
            <pc:sldMk cId="3309332855" sldId="273"/>
            <ac:spMk id="2" creationId="{7A7019D1-AF21-C25B-AC19-008163EDA384}"/>
          </ac:spMkLst>
        </pc:spChg>
        <pc:spChg chg="mod ord">
          <ac:chgData name="Johannes Flemming" userId="97402d46-ccdc-4f03-8891-b20ffc279e62" providerId="ADAL" clId="{BC5CE19B-F507-4D19-93FA-E0668C9C68AF}" dt="2025-06-10T17:51:17.296" v="2137" actId="700"/>
          <ac:spMkLst>
            <pc:docMk/>
            <pc:sldMk cId="3309332855" sldId="273"/>
            <ac:spMk id="3" creationId="{314A1F3D-72C0-2F3D-AE4A-81AE2C8563F1}"/>
          </ac:spMkLst>
        </pc:spChg>
        <pc:spChg chg="add mod ord">
          <ac:chgData name="Johannes Flemming" userId="97402d46-ccdc-4f03-8891-b20ffc279e62" providerId="ADAL" clId="{BC5CE19B-F507-4D19-93FA-E0668C9C68AF}" dt="2025-06-11T15:24:21.268" v="3427" actId="20577"/>
          <ac:spMkLst>
            <pc:docMk/>
            <pc:sldMk cId="3309332855" sldId="273"/>
            <ac:spMk id="4" creationId="{37E83656-5BC0-AEE5-CAD3-E71452F8E32F}"/>
          </ac:spMkLst>
        </pc:spChg>
      </pc:sldChg>
      <pc:sldChg chg="del">
        <pc:chgData name="Johannes Flemming" userId="97402d46-ccdc-4f03-8891-b20ffc279e62" providerId="ADAL" clId="{BC5CE19B-F507-4D19-93FA-E0668C9C68AF}" dt="2025-06-10T17:59:19.493" v="3083" actId="47"/>
        <pc:sldMkLst>
          <pc:docMk/>
          <pc:sldMk cId="2337923285" sldId="274"/>
        </pc:sldMkLst>
      </pc:sldChg>
      <pc:sldChg chg="del">
        <pc:chgData name="Johannes Flemming" userId="97402d46-ccdc-4f03-8891-b20ffc279e62" providerId="ADAL" clId="{BC5CE19B-F507-4D19-93FA-E0668C9C68AF}" dt="2025-06-10T14:08:18.433" v="85" actId="47"/>
        <pc:sldMkLst>
          <pc:docMk/>
          <pc:sldMk cId="3172517893" sldId="275"/>
        </pc:sldMkLst>
      </pc:sldChg>
      <pc:sldChg chg="del">
        <pc:chgData name="Johannes Flemming" userId="97402d46-ccdc-4f03-8891-b20ffc279e62" providerId="ADAL" clId="{BC5CE19B-F507-4D19-93FA-E0668C9C68AF}" dt="2025-06-10T14:08:19.461" v="86" actId="47"/>
        <pc:sldMkLst>
          <pc:docMk/>
          <pc:sldMk cId="462222963" sldId="276"/>
        </pc:sldMkLst>
      </pc:sldChg>
      <pc:sldChg chg="addSp delSp modSp mod ord">
        <pc:chgData name="Johannes Flemming" userId="97402d46-ccdc-4f03-8891-b20ffc279e62" providerId="ADAL" clId="{BC5CE19B-F507-4D19-93FA-E0668C9C68AF}" dt="2025-06-10T14:56:03.514" v="1222" actId="1076"/>
        <pc:sldMkLst>
          <pc:docMk/>
          <pc:sldMk cId="3778067041" sldId="277"/>
        </pc:sldMkLst>
        <pc:spChg chg="mod">
          <ac:chgData name="Johannes Flemming" userId="97402d46-ccdc-4f03-8891-b20ffc279e62" providerId="ADAL" clId="{BC5CE19B-F507-4D19-93FA-E0668C9C68AF}" dt="2025-06-10T14:54:22.396" v="1184" actId="20577"/>
          <ac:spMkLst>
            <pc:docMk/>
            <pc:sldMk cId="3778067041" sldId="277"/>
            <ac:spMk id="2" creationId="{730D6BDA-0542-EDC7-6F90-ED4ECFFA89D9}"/>
          </ac:spMkLst>
        </pc:spChg>
        <pc:spChg chg="del">
          <ac:chgData name="Johannes Flemming" userId="97402d46-ccdc-4f03-8891-b20ffc279e62" providerId="ADAL" clId="{BC5CE19B-F507-4D19-93FA-E0668C9C68AF}" dt="2025-06-10T14:50:48.162" v="1037"/>
          <ac:spMkLst>
            <pc:docMk/>
            <pc:sldMk cId="3778067041" sldId="277"/>
            <ac:spMk id="3" creationId="{26DF3FC1-36EF-8A83-0A42-431C1FAE7511}"/>
          </ac:spMkLst>
        </pc:spChg>
        <pc:spChg chg="del">
          <ac:chgData name="Johannes Flemming" userId="97402d46-ccdc-4f03-8891-b20ffc279e62" providerId="ADAL" clId="{BC5CE19B-F507-4D19-93FA-E0668C9C68AF}" dt="2025-06-10T14:52:40.926" v="1047" actId="478"/>
          <ac:spMkLst>
            <pc:docMk/>
            <pc:sldMk cId="3778067041" sldId="277"/>
            <ac:spMk id="4" creationId="{F872FEF5-C593-771E-63D5-CF540FB2FBAF}"/>
          </ac:spMkLst>
        </pc:spChg>
        <pc:spChg chg="add mod">
          <ac:chgData name="Johannes Flemming" userId="97402d46-ccdc-4f03-8891-b20ffc279e62" providerId="ADAL" clId="{BC5CE19B-F507-4D19-93FA-E0668C9C68AF}" dt="2025-06-10T14:56:03.514" v="1222" actId="1076"/>
          <ac:spMkLst>
            <pc:docMk/>
            <pc:sldMk cId="3778067041" sldId="277"/>
            <ac:spMk id="8" creationId="{FFF61172-9161-E9ED-82BE-5F545B241156}"/>
          </ac:spMkLst>
        </pc:spChg>
        <pc:spChg chg="add mod">
          <ac:chgData name="Johannes Flemming" userId="97402d46-ccdc-4f03-8891-b20ffc279e62" providerId="ADAL" clId="{BC5CE19B-F507-4D19-93FA-E0668C9C68AF}" dt="2025-06-10T14:55:59.408" v="1221" actId="6549"/>
          <ac:spMkLst>
            <pc:docMk/>
            <pc:sldMk cId="3778067041" sldId="277"/>
            <ac:spMk id="10" creationId="{B35A71F6-5DAA-BFD0-6B6A-AD69F03A5E45}"/>
          </ac:spMkLst>
        </pc:spChg>
        <pc:picChg chg="add mod">
          <ac:chgData name="Johannes Flemming" userId="97402d46-ccdc-4f03-8891-b20ffc279e62" providerId="ADAL" clId="{BC5CE19B-F507-4D19-93FA-E0668C9C68AF}" dt="2025-06-10T14:54:02.764" v="1174" actId="14100"/>
          <ac:picMkLst>
            <pc:docMk/>
            <pc:sldMk cId="3778067041" sldId="277"/>
            <ac:picMk id="6" creationId="{7C4A107E-B830-CA9B-60EA-34CB537B836A}"/>
          </ac:picMkLst>
        </pc:picChg>
        <pc:picChg chg="add del mod">
          <ac:chgData name="Johannes Flemming" userId="97402d46-ccdc-4f03-8891-b20ffc279e62" providerId="ADAL" clId="{BC5CE19B-F507-4D19-93FA-E0668C9C68AF}" dt="2025-06-10T14:55:33.971" v="1189" actId="478"/>
          <ac:picMkLst>
            <pc:docMk/>
            <pc:sldMk cId="3778067041" sldId="277"/>
            <ac:picMk id="7" creationId="{553D6533-095D-BE7E-1C0B-2E90408DC8E4}"/>
          </ac:picMkLst>
        </pc:picChg>
        <pc:picChg chg="add mod">
          <ac:chgData name="Johannes Flemming" userId="97402d46-ccdc-4f03-8891-b20ffc279e62" providerId="ADAL" clId="{BC5CE19B-F507-4D19-93FA-E0668C9C68AF}" dt="2025-06-10T14:55:40.150" v="1192" actId="1076"/>
          <ac:picMkLst>
            <pc:docMk/>
            <pc:sldMk cId="3778067041" sldId="277"/>
            <ac:picMk id="9" creationId="{903C386F-03A6-A334-0F79-1B5F60E4642F}"/>
          </ac:picMkLst>
        </pc:picChg>
      </pc:sldChg>
      <pc:sldChg chg="del">
        <pc:chgData name="Johannes Flemming" userId="97402d46-ccdc-4f03-8891-b20ffc279e62" providerId="ADAL" clId="{BC5CE19B-F507-4D19-93FA-E0668C9C68AF}" dt="2025-06-10T17:40:49.439" v="1924" actId="47"/>
        <pc:sldMkLst>
          <pc:docMk/>
          <pc:sldMk cId="26096288" sldId="278"/>
        </pc:sldMkLst>
      </pc:sldChg>
      <pc:sldChg chg="del">
        <pc:chgData name="Johannes Flemming" userId="97402d46-ccdc-4f03-8891-b20ffc279e62" providerId="ADAL" clId="{BC5CE19B-F507-4D19-93FA-E0668C9C68AF}" dt="2025-06-10T17:49:40.647" v="2098" actId="47"/>
        <pc:sldMkLst>
          <pc:docMk/>
          <pc:sldMk cId="3225974751" sldId="279"/>
        </pc:sldMkLst>
      </pc:sldChg>
      <pc:sldChg chg="modSp new mod ord">
        <pc:chgData name="Johannes Flemming" userId="97402d46-ccdc-4f03-8891-b20ffc279e62" providerId="ADAL" clId="{BC5CE19B-F507-4D19-93FA-E0668C9C68AF}" dt="2025-06-10T17:49:49.613" v="2110" actId="6549"/>
        <pc:sldMkLst>
          <pc:docMk/>
          <pc:sldMk cId="1073322565" sldId="280"/>
        </pc:sldMkLst>
        <pc:spChg chg="mod">
          <ac:chgData name="Johannes Flemming" userId="97402d46-ccdc-4f03-8891-b20ffc279e62" providerId="ADAL" clId="{BC5CE19B-F507-4D19-93FA-E0668C9C68AF}" dt="2025-06-10T17:49:49.613" v="2110" actId="6549"/>
          <ac:spMkLst>
            <pc:docMk/>
            <pc:sldMk cId="1073322565" sldId="280"/>
            <ac:spMk id="3" creationId="{4C0AF50F-C3AB-3760-17CC-BB4AAD5FF050}"/>
          </ac:spMkLst>
        </pc:spChg>
      </pc:sldChg>
      <pc:sldChg chg="modSp mod">
        <pc:chgData name="Johannes Flemming" userId="97402d46-ccdc-4f03-8891-b20ffc279e62" providerId="ADAL" clId="{BC5CE19B-F507-4D19-93FA-E0668C9C68AF}" dt="2025-06-11T17:17:29.944" v="3557" actId="20577"/>
        <pc:sldMkLst>
          <pc:docMk/>
          <pc:sldMk cId="309824063" sldId="286"/>
        </pc:sldMkLst>
        <pc:spChg chg="mod">
          <ac:chgData name="Johannes Flemming" userId="97402d46-ccdc-4f03-8891-b20ffc279e62" providerId="ADAL" clId="{BC5CE19B-F507-4D19-93FA-E0668C9C68AF}" dt="2025-06-11T17:17:29.944" v="3557" actId="20577"/>
          <ac:spMkLst>
            <pc:docMk/>
            <pc:sldMk cId="309824063" sldId="286"/>
            <ac:spMk id="2" creationId="{880E8616-6AEC-55DA-B027-E6B74B5BC68D}"/>
          </ac:spMkLst>
        </pc:spChg>
      </pc:sldChg>
      <pc:sldChg chg="addSp modSp mod">
        <pc:chgData name="Johannes Flemming" userId="97402d46-ccdc-4f03-8891-b20ffc279e62" providerId="ADAL" clId="{BC5CE19B-F507-4D19-93FA-E0668C9C68AF}" dt="2025-06-10T15:28:16.700" v="1232" actId="1076"/>
        <pc:sldMkLst>
          <pc:docMk/>
          <pc:sldMk cId="1243459811" sldId="754"/>
        </pc:sldMkLst>
        <pc:spChg chg="mod">
          <ac:chgData name="Johannes Flemming" userId="97402d46-ccdc-4f03-8891-b20ffc279e62" providerId="ADAL" clId="{BC5CE19B-F507-4D19-93FA-E0668C9C68AF}" dt="2025-06-10T15:28:16.700" v="1232" actId="1076"/>
          <ac:spMkLst>
            <pc:docMk/>
            <pc:sldMk cId="1243459811" sldId="754"/>
            <ac:spMk id="2" creationId="{00000000-0000-0000-0000-000000000000}"/>
          </ac:spMkLst>
        </pc:spChg>
        <pc:spChg chg="mod">
          <ac:chgData name="Johannes Flemming" userId="97402d46-ccdc-4f03-8891-b20ffc279e62" providerId="ADAL" clId="{BC5CE19B-F507-4D19-93FA-E0668C9C68AF}" dt="2025-06-10T15:28:08.949" v="1230" actId="1076"/>
          <ac:spMkLst>
            <pc:docMk/>
            <pc:sldMk cId="1243459811" sldId="754"/>
            <ac:spMk id="6" creationId="{00000000-0000-0000-0000-000000000000}"/>
          </ac:spMkLst>
        </pc:spChg>
        <pc:spChg chg="mod">
          <ac:chgData name="Johannes Flemming" userId="97402d46-ccdc-4f03-8891-b20ffc279e62" providerId="ADAL" clId="{BC5CE19B-F507-4D19-93FA-E0668C9C68AF}" dt="2025-06-10T15:27:50.851" v="1226" actId="164"/>
          <ac:spMkLst>
            <pc:docMk/>
            <pc:sldMk cId="1243459811" sldId="754"/>
            <ac:spMk id="11" creationId="{00000000-0000-0000-0000-000000000000}"/>
          </ac:spMkLst>
        </pc:spChg>
        <pc:spChg chg="mod">
          <ac:chgData name="Johannes Flemming" userId="97402d46-ccdc-4f03-8891-b20ffc279e62" providerId="ADAL" clId="{BC5CE19B-F507-4D19-93FA-E0668C9C68AF}" dt="2025-06-10T15:28:06.149" v="1229" actId="14100"/>
          <ac:spMkLst>
            <pc:docMk/>
            <pc:sldMk cId="1243459811" sldId="754"/>
            <ac:spMk id="12" creationId="{00000000-0000-0000-0000-000000000000}"/>
          </ac:spMkLst>
        </pc:spChg>
        <pc:spChg chg="mod">
          <ac:chgData name="Johannes Flemming" userId="97402d46-ccdc-4f03-8891-b20ffc279e62" providerId="ADAL" clId="{BC5CE19B-F507-4D19-93FA-E0668C9C68AF}" dt="2025-06-10T15:27:50.851" v="1226" actId="164"/>
          <ac:spMkLst>
            <pc:docMk/>
            <pc:sldMk cId="1243459811" sldId="754"/>
            <ac:spMk id="13" creationId="{00000000-0000-0000-0000-000000000000}"/>
          </ac:spMkLst>
        </pc:spChg>
        <pc:spChg chg="mod">
          <ac:chgData name="Johannes Flemming" userId="97402d46-ccdc-4f03-8891-b20ffc279e62" providerId="ADAL" clId="{BC5CE19B-F507-4D19-93FA-E0668C9C68AF}" dt="2025-06-10T15:27:50.851" v="1226" actId="164"/>
          <ac:spMkLst>
            <pc:docMk/>
            <pc:sldMk cId="1243459811" sldId="754"/>
            <ac:spMk id="17" creationId="{9E988266-0216-460C-9FD6-25E2783AE696}"/>
          </ac:spMkLst>
        </pc:spChg>
        <pc:spChg chg="mod">
          <ac:chgData name="Johannes Flemming" userId="97402d46-ccdc-4f03-8891-b20ffc279e62" providerId="ADAL" clId="{BC5CE19B-F507-4D19-93FA-E0668C9C68AF}" dt="2025-06-10T15:27:50.851" v="1226" actId="164"/>
          <ac:spMkLst>
            <pc:docMk/>
            <pc:sldMk cId="1243459811" sldId="754"/>
            <ac:spMk id="26" creationId="{40BDD98A-EC51-7F42-927C-C78A29A75F02}"/>
          </ac:spMkLst>
        </pc:spChg>
        <pc:spChg chg="mod">
          <ac:chgData name="Johannes Flemming" userId="97402d46-ccdc-4f03-8891-b20ffc279e62" providerId="ADAL" clId="{BC5CE19B-F507-4D19-93FA-E0668C9C68AF}" dt="2025-06-10T15:27:50.851" v="1226" actId="164"/>
          <ac:spMkLst>
            <pc:docMk/>
            <pc:sldMk cId="1243459811" sldId="754"/>
            <ac:spMk id="28" creationId="{E4FA9EBA-B589-4A41-80DD-8B1A5EEBCCF6}"/>
          </ac:spMkLst>
        </pc:spChg>
        <pc:spChg chg="mod">
          <ac:chgData name="Johannes Flemming" userId="97402d46-ccdc-4f03-8891-b20ffc279e62" providerId="ADAL" clId="{BC5CE19B-F507-4D19-93FA-E0668C9C68AF}" dt="2025-06-10T15:28:11.578" v="1231" actId="1076"/>
          <ac:spMkLst>
            <pc:docMk/>
            <pc:sldMk cId="1243459811" sldId="754"/>
            <ac:spMk id="30" creationId="{B8545C82-625A-4D5B-805E-3D095500EDC8}"/>
          </ac:spMkLst>
        </pc:spChg>
        <pc:spChg chg="mod">
          <ac:chgData name="Johannes Flemming" userId="97402d46-ccdc-4f03-8891-b20ffc279e62" providerId="ADAL" clId="{BC5CE19B-F507-4D19-93FA-E0668C9C68AF}" dt="2025-06-10T15:27:50.851" v="1226" actId="164"/>
          <ac:spMkLst>
            <pc:docMk/>
            <pc:sldMk cId="1243459811" sldId="754"/>
            <ac:spMk id="31" creationId="{3D90CEC8-815B-4B8C-98E0-254FDE7968E7}"/>
          </ac:spMkLst>
        </pc:spChg>
        <pc:spChg chg="mod">
          <ac:chgData name="Johannes Flemming" userId="97402d46-ccdc-4f03-8891-b20ffc279e62" providerId="ADAL" clId="{BC5CE19B-F507-4D19-93FA-E0668C9C68AF}" dt="2025-06-10T15:27:50.851" v="1226" actId="164"/>
          <ac:spMkLst>
            <pc:docMk/>
            <pc:sldMk cId="1243459811" sldId="754"/>
            <ac:spMk id="32" creationId="{0EEC9D2C-B6A6-484B-8F3C-7B56EF03F9CD}"/>
          </ac:spMkLst>
        </pc:spChg>
        <pc:spChg chg="mod">
          <ac:chgData name="Johannes Flemming" userId="97402d46-ccdc-4f03-8891-b20ffc279e62" providerId="ADAL" clId="{BC5CE19B-F507-4D19-93FA-E0668C9C68AF}" dt="2025-06-10T15:27:50.851" v="1226" actId="164"/>
          <ac:spMkLst>
            <pc:docMk/>
            <pc:sldMk cId="1243459811" sldId="754"/>
            <ac:spMk id="33" creationId="{A44459BF-369B-436B-857D-6FDA5AB489E2}"/>
          </ac:spMkLst>
        </pc:spChg>
        <pc:spChg chg="mod">
          <ac:chgData name="Johannes Flemming" userId="97402d46-ccdc-4f03-8891-b20ffc279e62" providerId="ADAL" clId="{BC5CE19B-F507-4D19-93FA-E0668C9C68AF}" dt="2025-06-10T15:27:50.851" v="1226" actId="164"/>
          <ac:spMkLst>
            <pc:docMk/>
            <pc:sldMk cId="1243459811" sldId="754"/>
            <ac:spMk id="34" creationId="{0AEB5887-3E6B-4647-8CDB-E1CE483ACA74}"/>
          </ac:spMkLst>
        </pc:spChg>
        <pc:grpChg chg="add mod">
          <ac:chgData name="Johannes Flemming" userId="97402d46-ccdc-4f03-8891-b20ffc279e62" providerId="ADAL" clId="{BC5CE19B-F507-4D19-93FA-E0668C9C68AF}" dt="2025-06-10T15:27:58.110" v="1227" actId="14100"/>
          <ac:grpSpMkLst>
            <pc:docMk/>
            <pc:sldMk cId="1243459811" sldId="754"/>
            <ac:grpSpMk id="4" creationId="{39FB981B-36F1-B387-1C4C-617AB0D2AAFC}"/>
          </ac:grpSpMkLst>
        </pc:grpChg>
        <pc:grpChg chg="mod">
          <ac:chgData name="Johannes Flemming" userId="97402d46-ccdc-4f03-8891-b20ffc279e62" providerId="ADAL" clId="{BC5CE19B-F507-4D19-93FA-E0668C9C68AF}" dt="2025-06-10T15:27:50.851" v="1226" actId="164"/>
          <ac:grpSpMkLst>
            <pc:docMk/>
            <pc:sldMk cId="1243459811" sldId="754"/>
            <ac:grpSpMk id="14" creationId="{BEBE6EDE-9C27-4627-B400-0736D6AF04CB}"/>
          </ac:grpSpMkLst>
        </pc:grpChg>
        <pc:picChg chg="mod">
          <ac:chgData name="Johannes Flemming" userId="97402d46-ccdc-4f03-8891-b20ffc279e62" providerId="ADAL" clId="{BC5CE19B-F507-4D19-93FA-E0668C9C68AF}" dt="2025-06-10T15:27:50.851" v="1226" actId="164"/>
          <ac:picMkLst>
            <pc:docMk/>
            <pc:sldMk cId="1243459811" sldId="754"/>
            <ac:picMk id="5" creationId="{00000000-0000-0000-0000-000000000000}"/>
          </ac:picMkLst>
        </pc:picChg>
        <pc:picChg chg="mod">
          <ac:chgData name="Johannes Flemming" userId="97402d46-ccdc-4f03-8891-b20ffc279e62" providerId="ADAL" clId="{BC5CE19B-F507-4D19-93FA-E0668C9C68AF}" dt="2025-06-10T15:27:50.851" v="1226" actId="164"/>
          <ac:picMkLst>
            <pc:docMk/>
            <pc:sldMk cId="1243459811" sldId="754"/>
            <ac:picMk id="16" creationId="{6D26ADED-35DB-4D52-9AEC-C0BF13100AF2}"/>
          </ac:picMkLst>
        </pc:picChg>
        <pc:picChg chg="mod">
          <ac:chgData name="Johannes Flemming" userId="97402d46-ccdc-4f03-8891-b20ffc279e62" providerId="ADAL" clId="{BC5CE19B-F507-4D19-93FA-E0668C9C68AF}" dt="2025-06-10T15:28:03.165" v="1228" actId="1076"/>
          <ac:picMkLst>
            <pc:docMk/>
            <pc:sldMk cId="1243459811" sldId="754"/>
            <ac:picMk id="18" creationId="{A1473058-C117-B44A-1D2A-1A36D44279E4}"/>
          </ac:picMkLst>
        </pc:picChg>
        <pc:picChg chg="mod">
          <ac:chgData name="Johannes Flemming" userId="97402d46-ccdc-4f03-8891-b20ffc279e62" providerId="ADAL" clId="{BC5CE19B-F507-4D19-93FA-E0668C9C68AF}" dt="2025-06-10T15:27:50.851" v="1226" actId="164"/>
          <ac:picMkLst>
            <pc:docMk/>
            <pc:sldMk cId="1243459811" sldId="754"/>
            <ac:picMk id="29" creationId="{83DAC7E8-AEB9-42CA-A4FE-CB2416149018}"/>
          </ac:picMkLst>
        </pc:picChg>
        <pc:cxnChg chg="mod">
          <ac:chgData name="Johannes Flemming" userId="97402d46-ccdc-4f03-8891-b20ffc279e62" providerId="ADAL" clId="{BC5CE19B-F507-4D19-93FA-E0668C9C68AF}" dt="2025-06-10T15:27:50.851" v="1226" actId="164"/>
          <ac:cxnSpMkLst>
            <pc:docMk/>
            <pc:sldMk cId="1243459811" sldId="754"/>
            <ac:cxnSpMk id="37" creationId="{9A783F55-9834-4C17-A61A-D7419841CD73}"/>
          </ac:cxnSpMkLst>
        </pc:cxnChg>
        <pc:cxnChg chg="mod">
          <ac:chgData name="Johannes Flemming" userId="97402d46-ccdc-4f03-8891-b20ffc279e62" providerId="ADAL" clId="{BC5CE19B-F507-4D19-93FA-E0668C9C68AF}" dt="2025-06-10T15:27:50.851" v="1226" actId="164"/>
          <ac:cxnSpMkLst>
            <pc:docMk/>
            <pc:sldMk cId="1243459811" sldId="754"/>
            <ac:cxnSpMk id="38" creationId="{C94D1BC4-5B28-4989-9DB6-E9E4578495C3}"/>
          </ac:cxnSpMkLst>
        </pc:cxnChg>
        <pc:cxnChg chg="mod">
          <ac:chgData name="Johannes Flemming" userId="97402d46-ccdc-4f03-8891-b20ffc279e62" providerId="ADAL" clId="{BC5CE19B-F507-4D19-93FA-E0668C9C68AF}" dt="2025-06-10T15:27:50.851" v="1226" actId="164"/>
          <ac:cxnSpMkLst>
            <pc:docMk/>
            <pc:sldMk cId="1243459811" sldId="754"/>
            <ac:cxnSpMk id="41" creationId="{86830C2E-7769-4FEF-AFF1-1AC6C691FE68}"/>
          </ac:cxnSpMkLst>
        </pc:cxnChg>
        <pc:cxnChg chg="mod">
          <ac:chgData name="Johannes Flemming" userId="97402d46-ccdc-4f03-8891-b20ffc279e62" providerId="ADAL" clId="{BC5CE19B-F507-4D19-93FA-E0668C9C68AF}" dt="2025-06-10T15:27:50.851" v="1226" actId="164"/>
          <ac:cxnSpMkLst>
            <pc:docMk/>
            <pc:sldMk cId="1243459811" sldId="754"/>
            <ac:cxnSpMk id="43" creationId="{C305FC0E-252D-4CDB-A909-28E4EA8EE5E0}"/>
          </ac:cxnSpMkLst>
        </pc:cxnChg>
      </pc:sldChg>
      <pc:sldChg chg="addSp delSp modSp new mod ord modClrScheme chgLayout">
        <pc:chgData name="Johannes Flemming" userId="97402d46-ccdc-4f03-8891-b20ffc279e62" providerId="ADAL" clId="{BC5CE19B-F507-4D19-93FA-E0668C9C68AF}" dt="2025-06-11T15:22:30.100" v="3400" actId="207"/>
        <pc:sldMkLst>
          <pc:docMk/>
          <pc:sldMk cId="1635526748" sldId="755"/>
        </pc:sldMkLst>
        <pc:spChg chg="del mod ord">
          <ac:chgData name="Johannes Flemming" userId="97402d46-ccdc-4f03-8891-b20ffc279e62" providerId="ADAL" clId="{BC5CE19B-F507-4D19-93FA-E0668C9C68AF}" dt="2025-06-10T15:30:18.599" v="1242" actId="700"/>
          <ac:spMkLst>
            <pc:docMk/>
            <pc:sldMk cId="1635526748" sldId="755"/>
            <ac:spMk id="2" creationId="{21785164-2D86-A9AB-7E46-6AFA2F89890B}"/>
          </ac:spMkLst>
        </pc:spChg>
        <pc:spChg chg="add mod">
          <ac:chgData name="Johannes Flemming" userId="97402d46-ccdc-4f03-8891-b20ffc279e62" providerId="ADAL" clId="{BC5CE19B-F507-4D19-93FA-E0668C9C68AF}" dt="2025-06-11T15:22:30.100" v="3400" actId="207"/>
          <ac:spMkLst>
            <pc:docMk/>
            <pc:sldMk cId="1635526748" sldId="755"/>
            <ac:spMk id="2" creationId="{7A505140-04B6-899A-8EB6-48AF9C34ECD7}"/>
          </ac:spMkLst>
        </pc:spChg>
        <pc:spChg chg="del mod ord">
          <ac:chgData name="Johannes Flemming" userId="97402d46-ccdc-4f03-8891-b20ffc279e62" providerId="ADAL" clId="{BC5CE19B-F507-4D19-93FA-E0668C9C68AF}" dt="2025-06-10T15:30:18.599" v="1242" actId="700"/>
          <ac:spMkLst>
            <pc:docMk/>
            <pc:sldMk cId="1635526748" sldId="755"/>
            <ac:spMk id="3" creationId="{05FB483D-5291-4E10-A7BD-266821ADFD59}"/>
          </ac:spMkLst>
        </pc:spChg>
        <pc:spChg chg="del">
          <ac:chgData name="Johannes Flemming" userId="97402d46-ccdc-4f03-8891-b20ffc279e62" providerId="ADAL" clId="{BC5CE19B-F507-4D19-93FA-E0668C9C68AF}" dt="2025-06-10T15:30:18.599" v="1242" actId="700"/>
          <ac:spMkLst>
            <pc:docMk/>
            <pc:sldMk cId="1635526748" sldId="755"/>
            <ac:spMk id="4" creationId="{4AABD447-3D8B-2B29-F90E-C4F2819D6C0B}"/>
          </ac:spMkLst>
        </pc:spChg>
        <pc:spChg chg="mod ord">
          <ac:chgData name="Johannes Flemming" userId="97402d46-ccdc-4f03-8891-b20ffc279e62" providerId="ADAL" clId="{BC5CE19B-F507-4D19-93FA-E0668C9C68AF}" dt="2025-06-10T15:30:18.599" v="1242" actId="700"/>
          <ac:spMkLst>
            <pc:docMk/>
            <pc:sldMk cId="1635526748" sldId="755"/>
            <ac:spMk id="5" creationId="{CBA4C772-AD3C-C98F-9273-6BC469CE9886}"/>
          </ac:spMkLst>
        </pc:spChg>
        <pc:spChg chg="add mod ord">
          <ac:chgData name="Johannes Flemming" userId="97402d46-ccdc-4f03-8891-b20ffc279e62" providerId="ADAL" clId="{BC5CE19B-F507-4D19-93FA-E0668C9C68AF}" dt="2025-06-10T17:00:22.757" v="1838" actId="20577"/>
          <ac:spMkLst>
            <pc:docMk/>
            <pc:sldMk cId="1635526748" sldId="755"/>
            <ac:spMk id="6" creationId="{0A947E56-2B2F-A69F-F29B-69F626B1356A}"/>
          </ac:spMkLst>
        </pc:spChg>
        <pc:spChg chg="add del mod ord">
          <ac:chgData name="Johannes Flemming" userId="97402d46-ccdc-4f03-8891-b20ffc279e62" providerId="ADAL" clId="{BC5CE19B-F507-4D19-93FA-E0668C9C68AF}" dt="2025-06-10T15:31:53.507" v="1279" actId="478"/>
          <ac:spMkLst>
            <pc:docMk/>
            <pc:sldMk cId="1635526748" sldId="755"/>
            <ac:spMk id="7" creationId="{AA9540C5-F0AB-8204-001C-CD2100F888F7}"/>
          </ac:spMkLst>
        </pc:spChg>
        <pc:spChg chg="add mod">
          <ac:chgData name="Johannes Flemming" userId="97402d46-ccdc-4f03-8891-b20ffc279e62" providerId="ADAL" clId="{BC5CE19B-F507-4D19-93FA-E0668C9C68AF}" dt="2025-06-10T17:40:07.652" v="1868" actId="20577"/>
          <ac:spMkLst>
            <pc:docMk/>
            <pc:sldMk cId="1635526748" sldId="755"/>
            <ac:spMk id="10" creationId="{02E0771F-EB99-C7A4-1E67-3D7D028B53CE}"/>
          </ac:spMkLst>
        </pc:spChg>
        <pc:spChg chg="add mod">
          <ac:chgData name="Johannes Flemming" userId="97402d46-ccdc-4f03-8891-b20ffc279e62" providerId="ADAL" clId="{BC5CE19B-F507-4D19-93FA-E0668C9C68AF}" dt="2025-06-10T17:40:34.356" v="1919" actId="6549"/>
          <ac:spMkLst>
            <pc:docMk/>
            <pc:sldMk cId="1635526748" sldId="755"/>
            <ac:spMk id="13" creationId="{63FF6A3B-76B2-B6DD-B31D-5C37BEEE8098}"/>
          </ac:spMkLst>
        </pc:spChg>
        <pc:spChg chg="add del">
          <ac:chgData name="Johannes Flemming" userId="97402d46-ccdc-4f03-8891-b20ffc279e62" providerId="ADAL" clId="{BC5CE19B-F507-4D19-93FA-E0668C9C68AF}" dt="2025-06-10T17:41:09.386" v="1929" actId="478"/>
          <ac:spMkLst>
            <pc:docMk/>
            <pc:sldMk cId="1635526748" sldId="755"/>
            <ac:spMk id="14" creationId="{4BD1E33B-C877-A5CA-5829-3ABF08E9E931}"/>
          </ac:spMkLst>
        </pc:spChg>
        <pc:picChg chg="add del mod">
          <ac:chgData name="Johannes Flemming" userId="97402d46-ccdc-4f03-8891-b20ffc279e62" providerId="ADAL" clId="{BC5CE19B-F507-4D19-93FA-E0668C9C68AF}" dt="2025-06-10T16:54:38.420" v="1753" actId="478"/>
          <ac:picMkLst>
            <pc:docMk/>
            <pc:sldMk cId="1635526748" sldId="755"/>
            <ac:picMk id="8" creationId="{0BC2D81B-527F-4E6D-ED85-42E15F32904F}"/>
          </ac:picMkLst>
        </pc:picChg>
        <pc:picChg chg="add del mod">
          <ac:chgData name="Johannes Flemming" userId="97402d46-ccdc-4f03-8891-b20ffc279e62" providerId="ADAL" clId="{BC5CE19B-F507-4D19-93FA-E0668C9C68AF}" dt="2025-06-10T17:37:27.034" v="1845" actId="478"/>
          <ac:picMkLst>
            <pc:docMk/>
            <pc:sldMk cId="1635526748" sldId="755"/>
            <ac:picMk id="9" creationId="{0088AD7F-4780-9A43-49A4-A1C0DB5559F7}"/>
          </ac:picMkLst>
        </pc:picChg>
        <pc:picChg chg="add mod">
          <ac:chgData name="Johannes Flemming" userId="97402d46-ccdc-4f03-8891-b20ffc279e62" providerId="ADAL" clId="{BC5CE19B-F507-4D19-93FA-E0668C9C68AF}" dt="2025-06-10T17:39:59.942" v="1857" actId="14100"/>
          <ac:picMkLst>
            <pc:docMk/>
            <pc:sldMk cId="1635526748" sldId="755"/>
            <ac:picMk id="11" creationId="{D603731E-B5F1-E3E6-B4F9-01C10CDE9D40}"/>
          </ac:picMkLst>
        </pc:picChg>
        <pc:picChg chg="add mod">
          <ac:chgData name="Johannes Flemming" userId="97402d46-ccdc-4f03-8891-b20ffc279e62" providerId="ADAL" clId="{BC5CE19B-F507-4D19-93FA-E0668C9C68AF}" dt="2025-06-10T17:39:54.854" v="1855" actId="1076"/>
          <ac:picMkLst>
            <pc:docMk/>
            <pc:sldMk cId="1635526748" sldId="755"/>
            <ac:picMk id="12" creationId="{906CB6BE-CC8E-30B3-6F06-3A09C42C73AE}"/>
          </ac:picMkLst>
        </pc:picChg>
      </pc:sldChg>
      <pc:sldChg chg="addSp delSp modSp new mod modClrScheme chgLayout">
        <pc:chgData name="Johannes Flemming" userId="97402d46-ccdc-4f03-8891-b20ffc279e62" providerId="ADAL" clId="{BC5CE19B-F507-4D19-93FA-E0668C9C68AF}" dt="2025-06-10T16:29:39.305" v="1580" actId="6549"/>
        <pc:sldMkLst>
          <pc:docMk/>
          <pc:sldMk cId="36757317" sldId="756"/>
        </pc:sldMkLst>
        <pc:spChg chg="del mod ord">
          <ac:chgData name="Johannes Flemming" userId="97402d46-ccdc-4f03-8891-b20ffc279e62" providerId="ADAL" clId="{BC5CE19B-F507-4D19-93FA-E0668C9C68AF}" dt="2025-06-10T15:35:02.533" v="1286" actId="700"/>
          <ac:spMkLst>
            <pc:docMk/>
            <pc:sldMk cId="36757317" sldId="756"/>
            <ac:spMk id="2" creationId="{379D6480-DFB7-B987-626D-89D19AE9A337}"/>
          </ac:spMkLst>
        </pc:spChg>
        <pc:spChg chg="del mod ord">
          <ac:chgData name="Johannes Flemming" userId="97402d46-ccdc-4f03-8891-b20ffc279e62" providerId="ADAL" clId="{BC5CE19B-F507-4D19-93FA-E0668C9C68AF}" dt="2025-06-10T15:35:02.533" v="1286" actId="700"/>
          <ac:spMkLst>
            <pc:docMk/>
            <pc:sldMk cId="36757317" sldId="756"/>
            <ac:spMk id="3" creationId="{C5C6C359-28F3-3BBE-10B4-B483CD387FA5}"/>
          </ac:spMkLst>
        </pc:spChg>
        <pc:spChg chg="del">
          <ac:chgData name="Johannes Flemming" userId="97402d46-ccdc-4f03-8891-b20ffc279e62" providerId="ADAL" clId="{BC5CE19B-F507-4D19-93FA-E0668C9C68AF}" dt="2025-06-10T15:35:02.533" v="1286" actId="700"/>
          <ac:spMkLst>
            <pc:docMk/>
            <pc:sldMk cId="36757317" sldId="756"/>
            <ac:spMk id="4" creationId="{B66E07FC-1A92-F96B-C714-D34E3A6108D3}"/>
          </ac:spMkLst>
        </pc:spChg>
        <pc:spChg chg="mod ord">
          <ac:chgData name="Johannes Flemming" userId="97402d46-ccdc-4f03-8891-b20ffc279e62" providerId="ADAL" clId="{BC5CE19B-F507-4D19-93FA-E0668C9C68AF}" dt="2025-06-10T15:35:02.533" v="1286" actId="700"/>
          <ac:spMkLst>
            <pc:docMk/>
            <pc:sldMk cId="36757317" sldId="756"/>
            <ac:spMk id="5" creationId="{DE347FFD-D1AC-AF71-05B9-7AEAEF7382EC}"/>
          </ac:spMkLst>
        </pc:spChg>
        <pc:spChg chg="add mod ord">
          <ac:chgData name="Johannes Flemming" userId="97402d46-ccdc-4f03-8891-b20ffc279e62" providerId="ADAL" clId="{BC5CE19B-F507-4D19-93FA-E0668C9C68AF}" dt="2025-06-10T16:29:39.305" v="1580" actId="6549"/>
          <ac:spMkLst>
            <pc:docMk/>
            <pc:sldMk cId="36757317" sldId="756"/>
            <ac:spMk id="6" creationId="{8801B5B3-DFAF-F5DB-FBA1-674F31D6F40D}"/>
          </ac:spMkLst>
        </pc:spChg>
        <pc:spChg chg="add del mod ord">
          <ac:chgData name="Johannes Flemming" userId="97402d46-ccdc-4f03-8891-b20ffc279e62" providerId="ADAL" clId="{BC5CE19B-F507-4D19-93FA-E0668C9C68AF}" dt="2025-06-10T15:35:05.623" v="1287"/>
          <ac:spMkLst>
            <pc:docMk/>
            <pc:sldMk cId="36757317" sldId="756"/>
            <ac:spMk id="7" creationId="{0629782F-D1F4-B19D-544A-F9FF1C57E50A}"/>
          </ac:spMkLst>
        </pc:spChg>
        <pc:spChg chg="add mod">
          <ac:chgData name="Johannes Flemming" userId="97402d46-ccdc-4f03-8891-b20ffc279e62" providerId="ADAL" clId="{BC5CE19B-F507-4D19-93FA-E0668C9C68AF}" dt="2025-06-10T15:40:18.212" v="1350" actId="1076"/>
          <ac:spMkLst>
            <pc:docMk/>
            <pc:sldMk cId="36757317" sldId="756"/>
            <ac:spMk id="11" creationId="{BE30141D-989D-FB61-8E4B-02AC4C4156D7}"/>
          </ac:spMkLst>
        </pc:spChg>
        <pc:spChg chg="add mod">
          <ac:chgData name="Johannes Flemming" userId="97402d46-ccdc-4f03-8891-b20ffc279e62" providerId="ADAL" clId="{BC5CE19B-F507-4D19-93FA-E0668C9C68AF}" dt="2025-06-10T15:42:18.524" v="1433" actId="1076"/>
          <ac:spMkLst>
            <pc:docMk/>
            <pc:sldMk cId="36757317" sldId="756"/>
            <ac:spMk id="12" creationId="{D653B092-986A-3388-EF70-04453BE1B30A}"/>
          </ac:spMkLst>
        </pc:spChg>
        <pc:spChg chg="add mod">
          <ac:chgData name="Johannes Flemming" userId="97402d46-ccdc-4f03-8891-b20ffc279e62" providerId="ADAL" clId="{BC5CE19B-F507-4D19-93FA-E0668C9C68AF}" dt="2025-06-10T15:41:48.810" v="1427" actId="1076"/>
          <ac:spMkLst>
            <pc:docMk/>
            <pc:sldMk cId="36757317" sldId="756"/>
            <ac:spMk id="13" creationId="{B8B71FC2-954E-E36C-46FD-06DBFF297298}"/>
          </ac:spMkLst>
        </pc:spChg>
        <pc:spChg chg="add del">
          <ac:chgData name="Johannes Flemming" userId="97402d46-ccdc-4f03-8891-b20ffc279e62" providerId="ADAL" clId="{BC5CE19B-F507-4D19-93FA-E0668C9C68AF}" dt="2025-06-10T15:42:09.949" v="1429" actId="21"/>
          <ac:spMkLst>
            <pc:docMk/>
            <pc:sldMk cId="36757317" sldId="756"/>
            <ac:spMk id="14" creationId="{C3764FFB-017A-E198-3937-3CF00C2D739F}"/>
          </ac:spMkLst>
        </pc:spChg>
        <pc:spChg chg="add mod">
          <ac:chgData name="Johannes Flemming" userId="97402d46-ccdc-4f03-8891-b20ffc279e62" providerId="ADAL" clId="{BC5CE19B-F507-4D19-93FA-E0668C9C68AF}" dt="2025-06-10T16:28:54.083" v="1542" actId="1076"/>
          <ac:spMkLst>
            <pc:docMk/>
            <pc:sldMk cId="36757317" sldId="756"/>
            <ac:spMk id="15" creationId="{C3764FFB-017A-E198-3937-3CF00C2D739F}"/>
          </ac:spMkLst>
        </pc:spChg>
        <pc:spChg chg="add mod">
          <ac:chgData name="Johannes Flemming" userId="97402d46-ccdc-4f03-8891-b20ffc279e62" providerId="ADAL" clId="{BC5CE19B-F507-4D19-93FA-E0668C9C68AF}" dt="2025-06-10T16:28:59.244" v="1543" actId="1076"/>
          <ac:spMkLst>
            <pc:docMk/>
            <pc:sldMk cId="36757317" sldId="756"/>
            <ac:spMk id="16" creationId="{6209C75C-D34B-94B3-1106-1DA8E5E98F48}"/>
          </ac:spMkLst>
        </pc:spChg>
        <pc:spChg chg="add mod">
          <ac:chgData name="Johannes Flemming" userId="97402d46-ccdc-4f03-8891-b20ffc279e62" providerId="ADAL" clId="{BC5CE19B-F507-4D19-93FA-E0668C9C68AF}" dt="2025-06-10T15:43:21.960" v="1506" actId="1076"/>
          <ac:spMkLst>
            <pc:docMk/>
            <pc:sldMk cId="36757317" sldId="756"/>
            <ac:spMk id="17" creationId="{37EA203F-E488-4995-2ABB-D66F3607C8DB}"/>
          </ac:spMkLst>
        </pc:spChg>
        <pc:picChg chg="add mod">
          <ac:chgData name="Johannes Flemming" userId="97402d46-ccdc-4f03-8891-b20ffc279e62" providerId="ADAL" clId="{BC5CE19B-F507-4D19-93FA-E0668C9C68AF}" dt="2025-06-10T16:28:51.071" v="1541" actId="1076"/>
          <ac:picMkLst>
            <pc:docMk/>
            <pc:sldMk cId="36757317" sldId="756"/>
            <ac:picMk id="8" creationId="{CD58421A-D316-547A-3EE5-4E496F134686}"/>
          </ac:picMkLst>
        </pc:picChg>
        <pc:picChg chg="add mod">
          <ac:chgData name="Johannes Flemming" userId="97402d46-ccdc-4f03-8891-b20ffc279e62" providerId="ADAL" clId="{BC5CE19B-F507-4D19-93FA-E0668C9C68AF}" dt="2025-06-10T16:28:48.446" v="1540" actId="1076"/>
          <ac:picMkLst>
            <pc:docMk/>
            <pc:sldMk cId="36757317" sldId="756"/>
            <ac:picMk id="9" creationId="{729A87FD-0B68-1BE9-04BE-AEBB698EA194}"/>
          </ac:picMkLst>
        </pc:picChg>
        <pc:picChg chg="add mod">
          <ac:chgData name="Johannes Flemming" userId="97402d46-ccdc-4f03-8891-b20ffc279e62" providerId="ADAL" clId="{BC5CE19B-F507-4D19-93FA-E0668C9C68AF}" dt="2025-06-10T15:42:21.486" v="1436" actId="1076"/>
          <ac:picMkLst>
            <pc:docMk/>
            <pc:sldMk cId="36757317" sldId="756"/>
            <ac:picMk id="10" creationId="{CEEABECA-6DE6-03A8-C23B-7C8B12187B0A}"/>
          </ac:picMkLst>
        </pc:picChg>
      </pc:sldChg>
      <pc:sldChg chg="addSp delSp modSp new del mod">
        <pc:chgData name="Johannes Flemming" userId="97402d46-ccdc-4f03-8891-b20ffc279e62" providerId="ADAL" clId="{BC5CE19B-F507-4D19-93FA-E0668C9C68AF}" dt="2025-06-10T16:34:38.145" v="1590" actId="47"/>
        <pc:sldMkLst>
          <pc:docMk/>
          <pc:sldMk cId="3421640096" sldId="757"/>
        </pc:sldMkLst>
        <pc:spChg chg="del">
          <ac:chgData name="Johannes Flemming" userId="97402d46-ccdc-4f03-8891-b20ffc279e62" providerId="ADAL" clId="{BC5CE19B-F507-4D19-93FA-E0668C9C68AF}" dt="2025-06-10T15:38:08.797" v="1304"/>
          <ac:spMkLst>
            <pc:docMk/>
            <pc:sldMk cId="3421640096" sldId="757"/>
            <ac:spMk id="3" creationId="{025D82E3-5EF8-4786-B504-2E86E6352F78}"/>
          </ac:spMkLst>
        </pc:spChg>
        <pc:picChg chg="add mod">
          <ac:chgData name="Johannes Flemming" userId="97402d46-ccdc-4f03-8891-b20ffc279e62" providerId="ADAL" clId="{BC5CE19B-F507-4D19-93FA-E0668C9C68AF}" dt="2025-06-10T16:28:11.715" v="1513" actId="14100"/>
          <ac:picMkLst>
            <pc:docMk/>
            <pc:sldMk cId="3421640096" sldId="757"/>
            <ac:picMk id="5" creationId="{08A9E5E1-14E4-245D-450D-0E304A5AF046}"/>
          </ac:picMkLst>
        </pc:picChg>
      </pc:sldChg>
      <pc:sldChg chg="addSp delSp modSp add mod">
        <pc:chgData name="Johannes Flemming" userId="97402d46-ccdc-4f03-8891-b20ffc279e62" providerId="ADAL" clId="{BC5CE19B-F507-4D19-93FA-E0668C9C68AF}" dt="2025-06-10T16:40:18.134" v="1618" actId="1076"/>
        <pc:sldMkLst>
          <pc:docMk/>
          <pc:sldMk cId="3035729258" sldId="758"/>
        </pc:sldMkLst>
        <pc:spChg chg="add del mod">
          <ac:chgData name="Johannes Flemming" userId="97402d46-ccdc-4f03-8891-b20ffc279e62" providerId="ADAL" clId="{BC5CE19B-F507-4D19-93FA-E0668C9C68AF}" dt="2025-06-10T16:37:07.755" v="1598" actId="478"/>
          <ac:spMkLst>
            <pc:docMk/>
            <pc:sldMk cId="3035729258" sldId="758"/>
            <ac:spMk id="3" creationId="{F2CA0CAC-1A62-1BA0-F211-4ADBA461AD0D}"/>
          </ac:spMkLst>
        </pc:spChg>
        <pc:spChg chg="mod">
          <ac:chgData name="Johannes Flemming" userId="97402d46-ccdc-4f03-8891-b20ffc279e62" providerId="ADAL" clId="{BC5CE19B-F507-4D19-93FA-E0668C9C68AF}" dt="2025-06-10T16:29:43.444" v="1582" actId="6549"/>
          <ac:spMkLst>
            <pc:docMk/>
            <pc:sldMk cId="3035729258" sldId="758"/>
            <ac:spMk id="6" creationId="{8801B5B3-DFAF-F5DB-FBA1-674F31D6F40D}"/>
          </ac:spMkLst>
        </pc:spChg>
        <pc:spChg chg="mod">
          <ac:chgData name="Johannes Flemming" userId="97402d46-ccdc-4f03-8891-b20ffc279e62" providerId="ADAL" clId="{BC5CE19B-F507-4D19-93FA-E0668C9C68AF}" dt="2025-06-10T16:39:43.304" v="1604" actId="1076"/>
          <ac:spMkLst>
            <pc:docMk/>
            <pc:sldMk cId="3035729258" sldId="758"/>
            <ac:spMk id="11" creationId="{BE30141D-989D-FB61-8E4B-02AC4C4156D7}"/>
          </ac:spMkLst>
        </pc:spChg>
        <pc:spChg chg="mod">
          <ac:chgData name="Johannes Flemming" userId="97402d46-ccdc-4f03-8891-b20ffc279e62" providerId="ADAL" clId="{BC5CE19B-F507-4D19-93FA-E0668C9C68AF}" dt="2025-06-10T16:40:18.134" v="1618" actId="1076"/>
          <ac:spMkLst>
            <pc:docMk/>
            <pc:sldMk cId="3035729258" sldId="758"/>
            <ac:spMk id="12" creationId="{D653B092-986A-3388-EF70-04453BE1B30A}"/>
          </ac:spMkLst>
        </pc:spChg>
        <pc:spChg chg="mod">
          <ac:chgData name="Johannes Flemming" userId="97402d46-ccdc-4f03-8891-b20ffc279e62" providerId="ADAL" clId="{BC5CE19B-F507-4D19-93FA-E0668C9C68AF}" dt="2025-06-10T16:40:15.126" v="1617" actId="1076"/>
          <ac:spMkLst>
            <pc:docMk/>
            <pc:sldMk cId="3035729258" sldId="758"/>
            <ac:spMk id="13" creationId="{B8B71FC2-954E-E36C-46FD-06DBFF297298}"/>
          </ac:spMkLst>
        </pc:spChg>
        <pc:spChg chg="mod">
          <ac:chgData name="Johannes Flemming" userId="97402d46-ccdc-4f03-8891-b20ffc279e62" providerId="ADAL" clId="{BC5CE19B-F507-4D19-93FA-E0668C9C68AF}" dt="2025-06-10T16:40:11.784" v="1616" actId="1076"/>
          <ac:spMkLst>
            <pc:docMk/>
            <pc:sldMk cId="3035729258" sldId="758"/>
            <ac:spMk id="15" creationId="{C3764FFB-017A-E198-3937-3CF00C2D739F}"/>
          </ac:spMkLst>
        </pc:spChg>
        <pc:spChg chg="mod">
          <ac:chgData name="Johannes Flemming" userId="97402d46-ccdc-4f03-8891-b20ffc279e62" providerId="ADAL" clId="{BC5CE19B-F507-4D19-93FA-E0668C9C68AF}" dt="2025-06-10T16:39:46.392" v="1605" actId="1076"/>
          <ac:spMkLst>
            <pc:docMk/>
            <pc:sldMk cId="3035729258" sldId="758"/>
            <ac:spMk id="16" creationId="{6209C75C-D34B-94B3-1106-1DA8E5E98F48}"/>
          </ac:spMkLst>
        </pc:spChg>
        <pc:picChg chg="add mod">
          <ac:chgData name="Johannes Flemming" userId="97402d46-ccdc-4f03-8891-b20ffc279e62" providerId="ADAL" clId="{BC5CE19B-F507-4D19-93FA-E0668C9C68AF}" dt="2025-06-10T16:34:28.592" v="1589" actId="1076"/>
          <ac:picMkLst>
            <pc:docMk/>
            <pc:sldMk cId="3035729258" sldId="758"/>
            <ac:picMk id="4" creationId="{9848162F-FDEE-75D4-3C79-F44C466EE857}"/>
          </ac:picMkLst>
        </pc:picChg>
        <pc:picChg chg="add mod ord">
          <ac:chgData name="Johannes Flemming" userId="97402d46-ccdc-4f03-8891-b20ffc279e62" providerId="ADAL" clId="{BC5CE19B-F507-4D19-93FA-E0668C9C68AF}" dt="2025-06-10T16:40:09.706" v="1615" actId="167"/>
          <ac:picMkLst>
            <pc:docMk/>
            <pc:sldMk cId="3035729258" sldId="758"/>
            <ac:picMk id="7" creationId="{140B234B-1668-5662-893E-2D33EC8FE2E1}"/>
          </ac:picMkLst>
        </pc:picChg>
        <pc:picChg chg="del">
          <ac:chgData name="Johannes Flemming" userId="97402d46-ccdc-4f03-8891-b20ffc279e62" providerId="ADAL" clId="{BC5CE19B-F507-4D19-93FA-E0668C9C68AF}" dt="2025-06-10T16:34:16.322" v="1585" actId="478"/>
          <ac:picMkLst>
            <pc:docMk/>
            <pc:sldMk cId="3035729258" sldId="758"/>
            <ac:picMk id="8" creationId="{CD58421A-D316-547A-3EE5-4E496F134686}"/>
          </ac:picMkLst>
        </pc:picChg>
        <pc:picChg chg="del">
          <ac:chgData name="Johannes Flemming" userId="97402d46-ccdc-4f03-8891-b20ffc279e62" providerId="ADAL" clId="{BC5CE19B-F507-4D19-93FA-E0668C9C68AF}" dt="2025-06-10T16:34:14.331" v="1583" actId="478"/>
          <ac:picMkLst>
            <pc:docMk/>
            <pc:sldMk cId="3035729258" sldId="758"/>
            <ac:picMk id="9" creationId="{729A87FD-0B68-1BE9-04BE-AEBB698EA194}"/>
          </ac:picMkLst>
        </pc:picChg>
        <pc:picChg chg="del">
          <ac:chgData name="Johannes Flemming" userId="97402d46-ccdc-4f03-8891-b20ffc279e62" providerId="ADAL" clId="{BC5CE19B-F507-4D19-93FA-E0668C9C68AF}" dt="2025-06-10T16:34:15.379" v="1584" actId="478"/>
          <ac:picMkLst>
            <pc:docMk/>
            <pc:sldMk cId="3035729258" sldId="758"/>
            <ac:picMk id="10" creationId="{CEEABECA-6DE6-03A8-C23B-7C8B12187B0A}"/>
          </ac:picMkLst>
        </pc:picChg>
        <pc:picChg chg="add mod">
          <ac:chgData name="Johannes Flemming" userId="97402d46-ccdc-4f03-8891-b20ffc279e62" providerId="ADAL" clId="{BC5CE19B-F507-4D19-93FA-E0668C9C68AF}" dt="2025-06-10T16:39:40.669" v="1603" actId="1076"/>
          <ac:picMkLst>
            <pc:docMk/>
            <pc:sldMk cId="3035729258" sldId="758"/>
            <ac:picMk id="14" creationId="{18A77B83-89AE-0241-F711-00F5E2DBD406}"/>
          </ac:picMkLst>
        </pc:picChg>
      </pc:sldChg>
      <pc:sldChg chg="addSp delSp modSp add del mod ord">
        <pc:chgData name="Johannes Flemming" userId="97402d46-ccdc-4f03-8891-b20ffc279e62" providerId="ADAL" clId="{BC5CE19B-F507-4D19-93FA-E0668C9C68AF}" dt="2025-06-11T15:40:27.751" v="3445" actId="47"/>
        <pc:sldMkLst>
          <pc:docMk/>
          <pc:sldMk cId="2589394970" sldId="759"/>
        </pc:sldMkLst>
        <pc:spChg chg="mod">
          <ac:chgData name="Johannes Flemming" userId="97402d46-ccdc-4f03-8891-b20ffc279e62" providerId="ADAL" clId="{BC5CE19B-F507-4D19-93FA-E0668C9C68AF}" dt="2025-06-10T18:09:20.833" v="3314" actId="14100"/>
          <ac:spMkLst>
            <pc:docMk/>
            <pc:sldMk cId="2589394970" sldId="759"/>
            <ac:spMk id="2" creationId="{3575A76A-1BC0-B942-4ECA-704E3CDF1718}"/>
          </ac:spMkLst>
        </pc:spChg>
        <pc:spChg chg="del">
          <ac:chgData name="Johannes Flemming" userId="97402d46-ccdc-4f03-8891-b20ffc279e62" providerId="ADAL" clId="{BC5CE19B-F507-4D19-93FA-E0668C9C68AF}" dt="2025-06-10T17:47:29.725" v="2046" actId="478"/>
          <ac:spMkLst>
            <pc:docMk/>
            <pc:sldMk cId="2589394970" sldId="759"/>
            <ac:spMk id="3" creationId="{9F4FE2F5-FFA3-44B2-C86B-51225FFE0BAA}"/>
          </ac:spMkLst>
        </pc:spChg>
        <pc:spChg chg="add mod">
          <ac:chgData name="Johannes Flemming" userId="97402d46-ccdc-4f03-8891-b20ffc279e62" providerId="ADAL" clId="{BC5CE19B-F507-4D19-93FA-E0668C9C68AF}" dt="2025-06-11T15:23:29.853" v="3408" actId="1076"/>
          <ac:spMkLst>
            <pc:docMk/>
            <pc:sldMk cId="2589394970" sldId="759"/>
            <ac:spMk id="3" creationId="{F0247585-A441-6691-7C09-5DA44658F069}"/>
          </ac:spMkLst>
        </pc:spChg>
        <pc:spChg chg="add mod">
          <ac:chgData name="Johannes Flemming" userId="97402d46-ccdc-4f03-8891-b20ffc279e62" providerId="ADAL" clId="{BC5CE19B-F507-4D19-93FA-E0668C9C68AF}" dt="2025-06-10T17:49:17.130" v="2083" actId="1076"/>
          <ac:spMkLst>
            <pc:docMk/>
            <pc:sldMk cId="2589394970" sldId="759"/>
            <ac:spMk id="12" creationId="{0A63E5B2-9B98-D993-07FC-F153AB152DAA}"/>
          </ac:spMkLst>
        </pc:spChg>
        <pc:spChg chg="add mod">
          <ac:chgData name="Johannes Flemming" userId="97402d46-ccdc-4f03-8891-b20ffc279e62" providerId="ADAL" clId="{BC5CE19B-F507-4D19-93FA-E0668C9C68AF}" dt="2025-06-10T18:04:25.695" v="3117" actId="20577"/>
          <ac:spMkLst>
            <pc:docMk/>
            <pc:sldMk cId="2589394970" sldId="759"/>
            <ac:spMk id="13" creationId="{5ECCEACE-0A18-0327-5E38-7457C18182D0}"/>
          </ac:spMkLst>
        </pc:spChg>
        <pc:spChg chg="add mod">
          <ac:chgData name="Johannes Flemming" userId="97402d46-ccdc-4f03-8891-b20ffc279e62" providerId="ADAL" clId="{BC5CE19B-F507-4D19-93FA-E0668C9C68AF}" dt="2025-06-10T17:51:06.421" v="2129" actId="1076"/>
          <ac:spMkLst>
            <pc:docMk/>
            <pc:sldMk cId="2589394970" sldId="759"/>
            <ac:spMk id="14" creationId="{4F53061F-1301-3F68-CAD7-37C6CCE28E36}"/>
          </ac:spMkLst>
        </pc:spChg>
        <pc:picChg chg="add mod">
          <ac:chgData name="Johannes Flemming" userId="97402d46-ccdc-4f03-8891-b20ffc279e62" providerId="ADAL" clId="{BC5CE19B-F507-4D19-93FA-E0668C9C68AF}" dt="2025-06-10T17:47:36.343" v="2050" actId="1076"/>
          <ac:picMkLst>
            <pc:docMk/>
            <pc:sldMk cId="2589394970" sldId="759"/>
            <ac:picMk id="4" creationId="{195BC7DE-5409-4D96-6DF6-5A9F202C1075}"/>
          </ac:picMkLst>
        </pc:picChg>
        <pc:picChg chg="mod">
          <ac:chgData name="Johannes Flemming" userId="97402d46-ccdc-4f03-8891-b20ffc279e62" providerId="ADAL" clId="{BC5CE19B-F507-4D19-93FA-E0668C9C68AF}" dt="2025-06-10T18:10:32.645" v="3347" actId="1076"/>
          <ac:picMkLst>
            <pc:docMk/>
            <pc:sldMk cId="2589394970" sldId="759"/>
            <ac:picMk id="5" creationId="{9BB265CF-4176-1A10-11A0-67A6FE5A0A1B}"/>
          </ac:picMkLst>
        </pc:picChg>
        <pc:picChg chg="mod">
          <ac:chgData name="Johannes Flemming" userId="97402d46-ccdc-4f03-8891-b20ffc279e62" providerId="ADAL" clId="{BC5CE19B-F507-4D19-93FA-E0668C9C68AF}" dt="2025-06-10T18:10:25.797" v="3345" actId="1076"/>
          <ac:picMkLst>
            <pc:docMk/>
            <pc:sldMk cId="2589394970" sldId="759"/>
            <ac:picMk id="6" creationId="{D4AE98D9-542E-DD8E-99C1-2E1FA7E5848E}"/>
          </ac:picMkLst>
        </pc:picChg>
        <pc:picChg chg="add mod">
          <ac:chgData name="Johannes Flemming" userId="97402d46-ccdc-4f03-8891-b20ffc279e62" providerId="ADAL" clId="{BC5CE19B-F507-4D19-93FA-E0668C9C68AF}" dt="2025-06-10T18:04:09.622" v="3105" actId="14100"/>
          <ac:picMkLst>
            <pc:docMk/>
            <pc:sldMk cId="2589394970" sldId="759"/>
            <ac:picMk id="9" creationId="{DCB56FA7-FECC-EDA3-F9A9-79DBEA11853E}"/>
          </ac:picMkLst>
        </pc:picChg>
        <pc:picChg chg="add mod">
          <ac:chgData name="Johannes Flemming" userId="97402d46-ccdc-4f03-8891-b20ffc279e62" providerId="ADAL" clId="{BC5CE19B-F507-4D19-93FA-E0668C9C68AF}" dt="2025-06-10T18:04:14.636" v="3108" actId="1076"/>
          <ac:picMkLst>
            <pc:docMk/>
            <pc:sldMk cId="2589394970" sldId="759"/>
            <ac:picMk id="10" creationId="{F3E75A5C-FC3D-B7A0-5A47-0FFB9F9D72F8}"/>
          </ac:picMkLst>
        </pc:picChg>
        <pc:picChg chg="mod">
          <ac:chgData name="Johannes Flemming" userId="97402d46-ccdc-4f03-8891-b20ffc279e62" providerId="ADAL" clId="{BC5CE19B-F507-4D19-93FA-E0668C9C68AF}" dt="2025-06-10T17:47:37.111" v="2051" actId="1076"/>
          <ac:picMkLst>
            <pc:docMk/>
            <pc:sldMk cId="2589394970" sldId="759"/>
            <ac:picMk id="2050" creationId="{AF63ACC3-3891-0923-F5AA-E57ADED662CE}"/>
          </ac:picMkLst>
        </pc:picChg>
        <pc:picChg chg="mod">
          <ac:chgData name="Johannes Flemming" userId="97402d46-ccdc-4f03-8891-b20ffc279e62" providerId="ADAL" clId="{BC5CE19B-F507-4D19-93FA-E0668C9C68AF}" dt="2025-06-10T18:04:12.100" v="3106" actId="1076"/>
          <ac:picMkLst>
            <pc:docMk/>
            <pc:sldMk cId="2589394970" sldId="759"/>
            <ac:picMk id="2052" creationId="{32B3476D-12BD-29DB-30E1-40C655D9A354}"/>
          </ac:picMkLst>
        </pc:picChg>
        <pc:picChg chg="mod">
          <ac:chgData name="Johannes Flemming" userId="97402d46-ccdc-4f03-8891-b20ffc279e62" providerId="ADAL" clId="{BC5CE19B-F507-4D19-93FA-E0668C9C68AF}" dt="2025-06-10T18:04:13.533" v="3107" actId="1076"/>
          <ac:picMkLst>
            <pc:docMk/>
            <pc:sldMk cId="2589394970" sldId="759"/>
            <ac:picMk id="2054" creationId="{4659742C-73FC-64F6-F177-AAFC5F3A596F}"/>
          </ac:picMkLst>
        </pc:picChg>
        <pc:inkChg chg="del">
          <ac:chgData name="Johannes Flemming" userId="97402d46-ccdc-4f03-8891-b20ffc279e62" providerId="ADAL" clId="{BC5CE19B-F507-4D19-93FA-E0668C9C68AF}" dt="2025-06-10T17:49:02.841" v="2075" actId="478"/>
          <ac:inkMkLst>
            <pc:docMk/>
            <pc:sldMk cId="2589394970" sldId="759"/>
            <ac:inkMk id="7" creationId="{776CFD2E-E5CD-5BF9-1858-6D3289F7CC91}"/>
          </ac:inkMkLst>
        </pc:inkChg>
        <pc:inkChg chg="del mod">
          <ac:chgData name="Johannes Flemming" userId="97402d46-ccdc-4f03-8891-b20ffc279e62" providerId="ADAL" clId="{BC5CE19B-F507-4D19-93FA-E0668C9C68AF}" dt="2025-06-10T17:48:43.356" v="2065" actId="478"/>
          <ac:inkMkLst>
            <pc:docMk/>
            <pc:sldMk cId="2589394970" sldId="759"/>
            <ac:inkMk id="8" creationId="{9C00AABD-732D-2EA1-07F1-2C4B5825AE62}"/>
          </ac:inkMkLst>
        </pc:inkChg>
        <pc:inkChg chg="add del mod">
          <ac:chgData name="Johannes Flemming" userId="97402d46-ccdc-4f03-8891-b20ffc279e62" providerId="ADAL" clId="{BC5CE19B-F507-4D19-93FA-E0668C9C68AF}" dt="2025-06-10T17:48:45.220" v="2066" actId="478"/>
          <ac:inkMkLst>
            <pc:docMk/>
            <pc:sldMk cId="2589394970" sldId="759"/>
            <ac:inkMk id="11" creationId="{13AB5245-EA34-6973-661F-28DAE66CD0E7}"/>
          </ac:inkMkLst>
        </pc:inkChg>
      </pc:sldChg>
      <pc:sldChg chg="add del">
        <pc:chgData name="Johannes Flemming" userId="97402d46-ccdc-4f03-8891-b20ffc279e62" providerId="ADAL" clId="{BC5CE19B-F507-4D19-93FA-E0668C9C68AF}" dt="2025-06-10T17:46:24.163" v="2002"/>
        <pc:sldMkLst>
          <pc:docMk/>
          <pc:sldMk cId="501441355" sldId="760"/>
        </pc:sldMkLst>
      </pc:sldChg>
      <pc:sldChg chg="add">
        <pc:chgData name="Johannes Flemming" userId="97402d46-ccdc-4f03-8891-b20ffc279e62" providerId="ADAL" clId="{BC5CE19B-F507-4D19-93FA-E0668C9C68AF}" dt="2025-06-11T15:40:04.354" v="3441"/>
        <pc:sldMkLst>
          <pc:docMk/>
          <pc:sldMk cId="1650199838" sldId="760"/>
        </pc:sldMkLst>
      </pc:sldChg>
      <pc:sldChg chg="del">
        <pc:chgData name="Johannes Flemming" userId="97402d46-ccdc-4f03-8891-b20ffc279e62" providerId="ADAL" clId="{BC5CE19B-F507-4D19-93FA-E0668C9C68AF}" dt="2025-06-11T15:39:37.014" v="3440"/>
        <pc:sldMkLst>
          <pc:docMk/>
          <pc:sldMk cId="2155733027" sldId="760"/>
        </pc:sldMkLst>
      </pc:sldChg>
      <pc:sldChg chg="add">
        <pc:chgData name="Johannes Flemming" userId="97402d46-ccdc-4f03-8891-b20ffc279e62" providerId="ADAL" clId="{BC5CE19B-F507-4D19-93FA-E0668C9C68AF}" dt="2025-06-11T15:40:04.354" v="3441"/>
        <pc:sldMkLst>
          <pc:docMk/>
          <pc:sldMk cId="3906514044" sldId="761"/>
        </pc:sldMkLst>
      </pc:sldChg>
      <pc:sldChg chg="addSp modSp add mod">
        <pc:chgData name="Johannes Flemming" userId="97402d46-ccdc-4f03-8891-b20ffc279e62" providerId="ADAL" clId="{BC5CE19B-F507-4D19-93FA-E0668C9C68AF}" dt="2025-06-11T15:47:57.217" v="3503" actId="1076"/>
        <pc:sldMkLst>
          <pc:docMk/>
          <pc:sldMk cId="3345156815" sldId="762"/>
        </pc:sldMkLst>
        <pc:spChg chg="add mod">
          <ac:chgData name="Johannes Flemming" userId="97402d46-ccdc-4f03-8891-b20ffc279e62" providerId="ADAL" clId="{BC5CE19B-F507-4D19-93FA-E0668C9C68AF}" dt="2025-06-11T15:47:57.217" v="3503" actId="1076"/>
          <ac:spMkLst>
            <pc:docMk/>
            <pc:sldMk cId="3345156815" sldId="762"/>
            <ac:spMk id="8" creationId="{4C9819F8-3A2E-8D0A-D9CB-B8AD29A48F71}"/>
          </ac:spMkLst>
        </pc:spChg>
      </pc:sldChg>
      <pc:sldChg chg="addSp modSp add mod">
        <pc:chgData name="Johannes Flemming" userId="97402d46-ccdc-4f03-8891-b20ffc279e62" providerId="ADAL" clId="{BC5CE19B-F507-4D19-93FA-E0668C9C68AF}" dt="2025-06-11T15:48:03.313" v="3505" actId="1076"/>
        <pc:sldMkLst>
          <pc:docMk/>
          <pc:sldMk cId="107097321" sldId="763"/>
        </pc:sldMkLst>
        <pc:spChg chg="add mod">
          <ac:chgData name="Johannes Flemming" userId="97402d46-ccdc-4f03-8891-b20ffc279e62" providerId="ADAL" clId="{BC5CE19B-F507-4D19-93FA-E0668C9C68AF}" dt="2025-06-11T15:48:03.313" v="3505" actId="1076"/>
          <ac:spMkLst>
            <pc:docMk/>
            <pc:sldMk cId="107097321" sldId="763"/>
            <ac:spMk id="15" creationId="{B210A024-EC12-7D9E-8134-81B72FF26467}"/>
          </ac:spMkLst>
        </pc:spChg>
      </pc:sldChg>
      <pc:sldChg chg="addSp delSp modSp new mod ord">
        <pc:chgData name="Johannes Flemming" userId="97402d46-ccdc-4f03-8891-b20ffc279e62" providerId="ADAL" clId="{BC5CE19B-F507-4D19-93FA-E0668C9C68AF}" dt="2025-06-11T15:49:35.836" v="3538" actId="1076"/>
        <pc:sldMkLst>
          <pc:docMk/>
          <pc:sldMk cId="2367673583" sldId="764"/>
        </pc:sldMkLst>
        <pc:spChg chg="mod">
          <ac:chgData name="Johannes Flemming" userId="97402d46-ccdc-4f03-8891-b20ffc279e62" providerId="ADAL" clId="{BC5CE19B-F507-4D19-93FA-E0668C9C68AF}" dt="2025-06-11T15:49:31.397" v="3536" actId="6549"/>
          <ac:spMkLst>
            <pc:docMk/>
            <pc:sldMk cId="2367673583" sldId="764"/>
            <ac:spMk id="2" creationId="{D570D56E-7869-E254-1447-3B3D2325FF5F}"/>
          </ac:spMkLst>
        </pc:spChg>
        <pc:spChg chg="del">
          <ac:chgData name="Johannes Flemming" userId="97402d46-ccdc-4f03-8891-b20ffc279e62" providerId="ADAL" clId="{BC5CE19B-F507-4D19-93FA-E0668C9C68AF}" dt="2025-06-11T15:43:25.889" v="3479"/>
          <ac:spMkLst>
            <pc:docMk/>
            <pc:sldMk cId="2367673583" sldId="764"/>
            <ac:spMk id="3" creationId="{9BDDAA5A-CFF5-521D-F0B2-180B4FE9BF01}"/>
          </ac:spMkLst>
        </pc:spChg>
        <pc:spChg chg="add del mod">
          <ac:chgData name="Johannes Flemming" userId="97402d46-ccdc-4f03-8891-b20ffc279e62" providerId="ADAL" clId="{BC5CE19B-F507-4D19-93FA-E0668C9C68AF}" dt="2025-06-11T15:47:17.907" v="3493" actId="478"/>
          <ac:spMkLst>
            <pc:docMk/>
            <pc:sldMk cId="2367673583" sldId="764"/>
            <ac:spMk id="9" creationId="{EA204880-8890-50A3-46D3-E10B45BBF1FC}"/>
          </ac:spMkLst>
        </pc:spChg>
        <pc:spChg chg="add mod">
          <ac:chgData name="Johannes Flemming" userId="97402d46-ccdc-4f03-8891-b20ffc279e62" providerId="ADAL" clId="{BC5CE19B-F507-4D19-93FA-E0668C9C68AF}" dt="2025-06-11T15:48:06.051" v="3506"/>
          <ac:spMkLst>
            <pc:docMk/>
            <pc:sldMk cId="2367673583" sldId="764"/>
            <ac:spMk id="10" creationId="{83D687DE-808C-2AAB-57AC-A66C57C394C7}"/>
          </ac:spMkLst>
        </pc:spChg>
        <pc:picChg chg="add del mod">
          <ac:chgData name="Johannes Flemming" userId="97402d46-ccdc-4f03-8891-b20ffc279e62" providerId="ADAL" clId="{BC5CE19B-F507-4D19-93FA-E0668C9C68AF}" dt="2025-06-11T15:47:03.708" v="3490" actId="478"/>
          <ac:picMkLst>
            <pc:docMk/>
            <pc:sldMk cId="2367673583" sldId="764"/>
            <ac:picMk id="5" creationId="{30D4E8CA-ED7D-D14F-B4EC-2E30E9BC23C2}"/>
          </ac:picMkLst>
        </pc:picChg>
        <pc:picChg chg="add mod">
          <ac:chgData name="Johannes Flemming" userId="97402d46-ccdc-4f03-8891-b20ffc279e62" providerId="ADAL" clId="{BC5CE19B-F507-4D19-93FA-E0668C9C68AF}" dt="2025-06-11T15:49:33.739" v="3537" actId="1076"/>
          <ac:picMkLst>
            <pc:docMk/>
            <pc:sldMk cId="2367673583" sldId="764"/>
            <ac:picMk id="6" creationId="{4CFF7CD2-504D-1110-6713-0CD14527C450}"/>
          </ac:picMkLst>
        </pc:picChg>
        <pc:picChg chg="add mod">
          <ac:chgData name="Johannes Flemming" userId="97402d46-ccdc-4f03-8891-b20ffc279e62" providerId="ADAL" clId="{BC5CE19B-F507-4D19-93FA-E0668C9C68AF}" dt="2025-06-11T15:49:35.836" v="3538" actId="1076"/>
          <ac:picMkLst>
            <pc:docMk/>
            <pc:sldMk cId="2367673583" sldId="764"/>
            <ac:picMk id="7" creationId="{BE77BA8D-07ED-C96F-DC00-9C4669939073}"/>
          </ac:picMkLst>
        </pc:picChg>
      </pc:sldChg>
      <pc:sldChg chg="modSp del mod">
        <pc:chgData name="Johannes Flemming" userId="97402d46-ccdc-4f03-8891-b20ffc279e62" providerId="ADAL" clId="{BC5CE19B-F507-4D19-93FA-E0668C9C68AF}" dt="2025-06-10T14:10:11.400" v="91"/>
        <pc:sldMkLst>
          <pc:docMk/>
          <pc:sldMk cId="2380920646" sldId="1100"/>
        </pc:sldMkLst>
        <pc:spChg chg="mod">
          <ac:chgData name="Johannes Flemming" userId="97402d46-ccdc-4f03-8891-b20ffc279e62" providerId="ADAL" clId="{BC5CE19B-F507-4D19-93FA-E0668C9C68AF}" dt="2025-06-10T14:10:11.400" v="91"/>
          <ac:spMkLst>
            <pc:docMk/>
            <pc:sldMk cId="2380920646" sldId="1100"/>
            <ac:spMk id="2" creationId="{B0934E58-0192-4B52-9FEB-DB7D77A0660B}"/>
          </ac:spMkLst>
        </pc:spChg>
      </pc:sldChg>
      <pc:sldChg chg="del">
        <pc:chgData name="Johannes Flemming" userId="97402d46-ccdc-4f03-8891-b20ffc279e62" providerId="ADAL" clId="{BC5CE19B-F507-4D19-93FA-E0668C9C68AF}" dt="2025-06-10T14:10:10.753" v="89"/>
        <pc:sldMkLst>
          <pc:docMk/>
          <pc:sldMk cId="3248225906" sldId="11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078FFE91-76F2-6A35-509D-20BA1C164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7AF46D-74F7-AF0C-C049-63FFF682BA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F6D68-1065-2D44-ADA1-AB8ED34139FE}" type="datetimeFigureOut">
              <a:rPr lang="it-IT" smtClean="0"/>
              <a:t>26/07/25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D32F86-31CE-0CF0-21C1-E5D54E7D5E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DA363D-E735-32F1-1F5B-24C0A7EDD7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C3126-95FF-8A4D-A9EF-7B2AEC327F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845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0T10:17:30.8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17965 11756 16383 0 0,'-1'0'0'0'0,"-2"0"0"0"0,-2 0 0 0 0,-1 0 0 0 0,-1 0 0 0 0,0 0 0 0 0,-1 0 0 0 0,0 0 0 0 0,0 0 0 0 0,0 0 0 0 0,-1 0 0 0 0,0 1 0 0 0,-1 1 0 0 0,1 1 0 0 0,2 1 0 0 0,1 1 0 0 0,-1 0 0 0 0,1 0 0 0 0,-1 0 0 0 0,0 0 0 0 0,0 1 0 0 0,0 0 0 0 0,-1 1 0 0 0,0-1 0 0 0,1 0 0 0 0,-1 0 0 0 0,0 0 0 0 0,1 1 0 0 0,-1 0 0 0 0,-1 0 0 0 0,0 1 0 0 0,0 1 0 0 0,0 0 0 0 0,0-1 0 0 0,1 0 0 0 0,1-1 0 0 0,1-1 0 0 0,1 1 0 0 0,2 1 0 0 0,0-1 0 0 0,-1 0 0 0 0,-1 0 0 0 0,0-2 0 0 0,0 1 0 0 0,1 1 0 0 0,1-1 0 0 0,0 2 0 0 0,0-1 0 0 0,-1 0 0 0 0,1 1 0 0 0,-1 0 0 0 0,1-1 0 0 0,-1 0 0 0 0,0-1 0 0 0,1 0 0 0 0,1 0 0 0 0,1 1 0 0 0,1 0 0 0 0,-2 0 0 0 0,1 0 0 0 0,-1 1 0 0 0,0 0 0 0 0,-1 1 0 0 0,1 0 0 0 0,1 1 0 0 0,0 0 0 0 0,0 0 0 0 0,-1 0 0 0 0,1 1 0 0 0,-2-1 0 0 0,0 0 0 0 0,0-1 0 0 0,0 1 0 0 0,0 0 0 0 0,1 1 0 0 0,0-1 0 0 0,1 1 0 0 0,1-1 0 0 0,-2 2 0 0 0,1 1 0 0 0,-2 1 0 0 0,0-1 0 0 0,1-1 0 0 0,0 1 0 0 0,1-2 0 0 0,-1 0 0 0 0,0 0 0 0 0,-1-1 0 0 0,0 0 0 0 0,0-2 0 0 0,1 0 0 0 0,1 2 0 0 0,1-1 0 0 0,-1 0 0 0 0,1 0 0 0 0,0 0 0 0 0,1 1 0 0 0,-1 1 0 0 0,0 0 0 0 0,0 0 0 0 0,0 1 0 0 0,1 0 0 0 0,1-1 0 0 0,0-1 0 0 0,-1 0 0 0 0,0 0 0 0 0,1 0 0 0 0,0 0 0 0 0,1 0 0 0 0,0 1 0 0 0,1 3 0 0 0,0 2 0 0 0,0-1 0 0 0,0 1 0 0 0,-2-1 0 0 0,0-2 0 0 0,1-1 0 0 0,-1-2 0 0 0,0-1 0 0 0,-1-1 0 0 0,0-1 0 0 0,0 0 0 0 0,0-1 0 0 0,1 0 0 0 0,-1 0 0 0 0,1 0 0 0 0,-1 0 0 0 0,-1 1 0 0 0,2 1 0 0 0,-1-1 0 0 0,2 1 0 0 0,1-1 0 0 0,-1 2 0 0 0,1 1 0 0 0,0-1 0 0 0,1 0 0 0 0,0 0 0 0 0,-1 0 0 0 0,-1 1 0 0 0,1-1 0 0 0,0 0 0 0 0,0 0 0 0 0,1-1 0 0 0,-2 0 0 0 0,1 0 0 0 0,-1-1 0 0 0,-1 1 0 0 0,1-1 0 0 0,0 1 0 0 0,-1-1 0 0 0,0 1 0 0 0,0-1 0 0 0,1 1 0 0 0,2 0 0 0 0,0-1 0 0 0,-1 2 0 0 0,0 1 0 0 0,-1-1 0 0 0,1 0 0 0 0,0-1 0 0 0,-2 1 0 0 0,0-1 0 0 0,1-1 0 0 0,-1 1 0 0 0,1-1 0 0 0,1 1 0 0 0,1-1 0 0 0,-2 1 0 0 0,1 0 0 0 0,-1-1 0 0 0,0 1 0 0 0,0-1 0 0 0,-1 1 0 0 0,2 0 0 0 0,0-1 0 0 0,2 1 0 0 0,-1-1 0 0 0,1 1 0 0 0,-2 0 0 0 0,0-1 0 0 0,-1 0 0 0 0,0-1 0 0 0,0-1 0 0 0,-1 0 0 0 0,1 0 0 0 0,0 1 0 0 0,2 0 0 0 0,-1 0 0 0 0,1 0 0 0 0,-1 0 0 0 0,-1 0 0 0 0,1-1 0 0 0,-1 0 0 0 0,-1 0 0 0 0,1 1 0 0 0,1 1 0 0 0,0 0 0 0 0,-1 0 0 0 0,0 1 0 0 0,1 0 0 0 0,-2-1 0 0 0,1 0 0 0 0,0-1 0 0 0,-1 0 0 0 0,-1 0 0 0 0,2 1 0 0 0,-1 0 0 0 0,1-1 0 0 0,0 0 0 0 0,1 0 0 0 0,1 0 0 0 0,-1 1 0 0 0,1 0 0 0 0,0 0 0 0 0,-2 1 0 0 0,0-2 0 0 0,0 0 0 0 0,1 0 0 0 0,1 0 0 0 0,0 1 0 0 0,0 0 0 0 0,1 1 0 0 0,0-1 0 0 0,0-1 0 0 0,1 0 0 0 0,0 0 0 0 0,1 1 0 0 0,0-1 0 0 0,0 0 0 0 0,-2 0 0 0 0,0-2 0 0 0,0 1 0 0 0,1 0 0 0 0,0 1 0 0 0,0 0 0 0 0,0 0 0 0 0,1-2 0 0 0,-2 0 0 0 0,0 0 0 0 0,2 0 0 0 0,0-1 0 0 0,1 1 0 0 0,-1-1 0 0 0,-1 1 0 0 0,0-1 0 0 0,-1 0 0 0 0,2 0 0 0 0,1 0 0 0 0,-1-1 0 0 0,1 1 0 0 0,0 0 0 0 0,-1-1 0 0 0,0 1 0 0 0,0-1 0 0 0,0 2 0 0 0,-1-1 0 0 0,1 1 0 0 0,0-1 0 0 0,0 0 0 0 0,-1 0 0 0 0,1 0 0 0 0,0-1 0 0 0,-1 0 0 0 0,1-1 0 0 0,0-1 0 0 0,0 0 0 0 0,-1 0 0 0 0,1 2 0 0 0,0-1 0 0 0,0 1 0 0 0,-1-1 0 0 0,1 0 0 0 0,0-1 0 0 0,0 1 0 0 0,-1-1 0 0 0,1 0 0 0 0,0 0 0 0 0,0 0 0 0 0,-1-1 0 0 0,1 1 0 0 0,0 0 0 0 0,0 0 0 0 0,-1 0 0 0 0,1 0 0 0 0,0 0 0 0 0,0 0 0 0 0,-1 0 0 0 0,1 0 0 0 0,0 0 0 0 0,0 0 0 0 0,-1-1 0 0 0,1-2 0 0 0,0 0 0 0 0,0-2 0 0 0,-1 1 0 0 0,1 1 0 0 0,0-1 0 0 0,0 1 0 0 0,-1 1 0 0 0,1-1 0 0 0,0 0 0 0 0,-1 1 0 0 0,1-1 0 0 0,0-1 0 0 0,0 0 0 0 0,-1 0 0 0 0,1 0 0 0 0,0 1 0 0 0,0-1 0 0 0,-1 1 0 0 0,2 0 0 0 0,1-1 0 0 0,-1 2 0 0 0,0-1 0 0 0,0 0 0 0 0,0-1 0 0 0,-1 1 0 0 0,-2-1 0 0 0,0 1 0 0 0,0 0 0 0 0,0 1 0 0 0,1-1 0 0 0,0 1 0 0 0,1-1 0 0 0,-1-1 0 0 0,1-1 0 0 0,-2 1 0 0 0,1-2 0 0 0,-1 1 0 0 0,0 1 0 0 0,2 0 0 0 0,1 0 0 0 0,0-1 0 0 0,0 1 0 0 0,0-2 0 0 0,-1 0 0 0 0,1 1 0 0 0,-3-1 0 0 0,0 2 0 0 0,0-1 0 0 0,1 0 0 0 0,-1 0 0 0 0,0 0 0 0 0,0 0 0 0 0,0 0 0 0 0,-1 0 0 0 0,0 1 0 0 0,-1-1 0 0 0,0 0 0 0 0,1 1 0 0 0,1-3 0 0 0,1 2 0 0 0,-1-2 0 0 0,-1 1 0 0 0,0-1 0 0 0,-1 0 0 0 0,-1-1 0 0 0,0 1 0 0 0,1 0 0 0 0,-1 1 0 0 0,1 0 0 0 0,-1 0 0 0 0,1 0 0 0 0,0 1 0 0 0,-2-1 0 0 0,2 1 0 0 0,-1 0 0 0 0,-1-1 0 0 0,1-1 0 0 0,1 0 0 0 0,-1 0 0 0 0,1-1 0 0 0,-1 1 0 0 0,2 0 0 0 0,-1-1 0 0 0,-1 0 0 0 0,1 2 0 0 0,0 0 0 0 0,2 1 0 0 0,0 2 0 0 0,1-1 0 0 0,-1 0 0 0 0,0-1 0 0 0,-1-1 0 0 0,-1-1 0 0 0,-2-1 0 0 0,1-2 0 0 0,-1 1 0 0 0,1-1 0 0 0,0 1 0 0 0,-1 1 0 0 0,0 0 0 0 0,0 0 0 0 0,0 0 0 0 0,0 0 0 0 0,0 1 0 0 0,-1-1 0 0 0,-1 0 0 0 0,0 1 0 0 0,0-1 0 0 0,0 0 0 0 0,0 0 0 0 0,0 1 0 0 0,0-4 0 0 0,0-1 0 0 0,0-1 0 0 0,-1-2 0 0 0,-3-1 0 0 0,1 1 0 0 0,-1 2 0 0 0,0 1 0 0 0,1 2 0 0 0,1 2 0 0 0,0-1 0 0 0,0 0 0 0 0,0-1 0 0 0,-1-1 0 0 0,-1-1 0 0 0,0 1 0 0 0,-1 0 0 0 0,1 0 0 0 0,0 0 0 0 0,0 0 0 0 0,-1-1 0 0 0,1 2 0 0 0,-2 1 0 0 0,1-2 0 0 0,-1 0 0 0 0,2 0 0 0 0,-1-3 0 0 0,0 0 0 0 0,0-2 0 0 0,1 1 0 0 0,-2 2 0 0 0,1 2 0 0 0,2 1 0 0 0,-1 2 0 0 0,1-1 0 0 0,1 2 0 0 0,-1-1 0 0 0,-1 1 0 0 0,-1 0 0 0 0,-1-1 0 0 0,-1 0 0 0 0,0 1 0 0 0,-1-1 0 0 0,1-1 0 0 0,1 0 0 0 0,-1-2 0 0 0,0 0 0 0 0,0 1 0 0 0,0-3 0 0 0,0-1 0 0 0,0 1 0 0 0,0 0 0 0 0,0 1 0 0 0,-1 0 0 0 0,2 2 0 0 0,0-1 0 0 0,0-1 0 0 0,-1 1 0 0 0,1 0 0 0 0,0 1 0 0 0,0 1 0 0 0,2-1 0 0 0,-1 0 0 0 0,0 1 0 0 0,-1 0 0 0 0,0-1 0 0 0,0 0 0 0 0,1 1 0 0 0,-3-2 0 0 0,2 1 0 0 0,-1 0 0 0 0,0-1 0 0 0,1 1 0 0 0,2 0 0 0 0,0 1 0 0 0,0 0 0 0 0,-2 1 0 0 0,0 0 0 0 0,1 0 0 0 0,-1 0 0 0 0,2 1 0 0 0,-1 0 0 0 0,1 1 0 0 0,0 0 0 0 0,-1 0 0 0 0,1-1 0 0 0,0 0 0 0 0,1 0 0 0 0,-2-1 0 0 0,1 0 0 0 0,0-1 0 0 0,-2 0 0 0 0,0-2 0 0 0,0 1 0 0 0,0 2 0 0 0,1 0 0 0 0,1 0 0 0 0,-1 0 0 0 0,1 1 0 0 0,0-1 0 0 0,-2 1 0 0 0,1-1 0 0 0,-2 1 0 0 0,1-1 0 0 0,-1 0 0 0 0,1 0 0 0 0,-1 2 0 0 0,1 0 0 0 0,0 0 0 0 0,1-1 0 0 0,1 1 0 0 0,-1 0 0 0 0,0 0 0 0 0,1 0 0 0 0,-1 1 0 0 0,0 0 0 0 0,-1-1 0 0 0,-1 0 0 0 0,0 1 0 0 0,0-1 0 0 0,-1 1 0 0 0,-1-2 0 0 0,0 0 0 0 0,-1 0 0 0 0,1 0 0 0 0,0 0 0 0 0,1 1 0 0 0,0 1 0 0 0,1 1 0 0 0,-1 0 0 0 0,0 0 0 0 0,1 0 0 0 0,-1 0 0 0 0,1-1 0 0 0,-1 1 0 0 0,1-1 0 0 0,-1 1 0 0 0,0-1 0 0 0,0 0 0 0 0,-2-1 0 0 0,0 0 0 0 0,-1 0 0 0 0,1 1 0 0 0,2 1 0 0 0,0 0 0 0 0,2 2 0 0 0,-1-1 0 0 0,0 0 0 0 0,0 0 0 0 0,0 0 0 0 0,0 0 0 0 0,-1 0 0 0 0,1 1 0 0 0,-1-1 0 0 0,1 0 0 0 0,-1 1 0 0 0,0 0 0 0 0,1 0 0 0 0,-1 1 0 0 0,0 1 0 0 0,1-1 0 0 0,-1 1 0 0 0,0 1 0 0 0,1-1 0 0 0,-1 0 0 0 0,-1 0 0 0 0,0 0 0 0 0,0 0 0 0 0,0 0 0 0 0,0 0 0 0 0,0 0 0 0 0,-1 1 0 0 0,1 1 0 0 0,0 0 0 0 0,-1-1 0 0 0,0 1 0 0 0,0 1 0 0 0,1-2 0 0 0,2 2 0 0 0,1 0 0 0 0,1-1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0T10:17:30.8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16834 12606 16383 0 0,'0'-1'0'0'0,"0"-2"0"0"0,0-2 0 0 0,0-1 0 0 0,-2-1 0 0 0,-1 1 0 0 0,-1 0 0 0 0,-2 0 0 0 0,-1 3 0 0 0,-2 0 0 0 0,-1 1 0 0 0,-1 0 0 0 0,0 0 0 0 0,0 1 0 0 0,-2 0 0 0 0,0 1 0 0 0,1 0 0 0 0,0 0 0 0 0,1 0 0 0 0,0 0 0 0 0,0 0 0 0 0,1 0 0 0 0,1 0 0 0 0,1 0 0 0 0,0 0 0 0 0,0 0 0 0 0,0 0 0 0 0,1 0 0 0 0,-1 0 0 0 0,1 0 0 0 0,-1 1 0 0 0,1 1 0 0 0,-2 1 0 0 0,0 1 0 0 0,-1 1 0 0 0,0 0 0 0 0,0-1 0 0 0,0-1 0 0 0,1 1 0 0 0,0-1 0 0 0,1-1 0 0 0,0 1 0 0 0,0-1 0 0 0,1 2 0 0 0,-1-1 0 0 0,1 1 0 0 0,-1-1 0 0 0,1 0 0 0 0,-1 0 0 0 0,1 0 0 0 0,-1 0 0 0 0,2 2 0 0 0,-1 1 0 0 0,-1 0 0 0 0,0 0 0 0 0,1 0 0 0 0,1-2 0 0 0,1 1 0 0 0,0-1 0 0 0,0 0 0 0 0,-1 0 0 0 0,0 0 0 0 0,0 0 0 0 0,1 2 0 0 0,-1 1 0 0 0,1 0 0 0 0,0-1 0 0 0,-1 0 0 0 0,1 0 0 0 0,1 0 0 0 0,-1 1 0 0 0,2 0 0 0 0,0 1 0 0 0,0-1 0 0 0,0 2 0 0 0,0 0 0 0 0,-1-1 0 0 0,1 0 0 0 0,0-1 0 0 0,1 0 0 0 0,1 0 0 0 0,0 0 0 0 0,0 0 0 0 0,-1 1 0 0 0,1-1 0 0 0,-1 1 0 0 0,2-1 0 0 0,-1 1 0 0 0,1 0 0 0 0,0-1 0 0 0,0 2 0 0 0,0 0 0 0 0,0 2 0 0 0,0 0 0 0 0,0-1 0 0 0,0-1 0 0 0,0 0 0 0 0,2 0 0 0 0,-1-1 0 0 0,1-1 0 0 0,-1 1 0 0 0,0-1 0 0 0,1 1 0 0 0,0 1 0 0 0,0 0 0 0 0,1 0 0 0 0,1 0 0 0 0,1 1 0 0 0,1 0 0 0 0,1-1 0 0 0,0 0 0 0 0,-1-1 0 0 0,-1-2 0 0 0,0 0 0 0 0,0 1 0 0 0,1-1 0 0 0,1 1 0 0 0,0 1 0 0 0,1-2 0 0 0,2-1 0 0 0,-1 0 0 0 0,1 0 0 0 0,-2 0 0 0 0,1-1 0 0 0,-1 0 0 0 0,0-1 0 0 0,2 0 0 0 0,1 0 0 0 0,0-1 0 0 0,1 2 0 0 0,-1 0 0 0 0,0 0 0 0 0,-1 0 0 0 0,-1-1 0 0 0,0 1 0 0 0,1-1 0 0 0,1-1 0 0 0,-1-1 0 0 0,2 2 0 0 0,1-1 0 0 0,-1-1 0 0 0,1 1 0 0 0,0 0 0 0 0,1 0 0 0 0,1 0 0 0 0,-2-1 0 0 0,3 2 0 0 0,0-1 0 0 0,0 2 0 0 0,0 1 0 0 0,0-1 0 0 0,0 0 0 0 0,-1-2 0 0 0,0 0 0 0 0,0-1 0 0 0,0-1 0 0 0,0 0 0 0 0,1 0 0 0 0,-1 0 0 0 0,0 0 0 0 0,1 0 0 0 0,2-1 0 0 0,0 1 0 0 0,1 0 0 0 0,-1 0 0 0 0,-1 0 0 0 0,-2 0 0 0 0,-2 0 0 0 0,0 0 0 0 0,-2 0 0 0 0,-1 0 0 0 0,-1 0 0 0 0,1 0 0 0 0,-1 0 0 0 0,0 0 0 0 0,0 0 0 0 0,0 0 0 0 0,-1 0 0 0 0,0 0 0 0 0,0 0 0 0 0,-1 0 0 0 0,1 0 0 0 0,0-1 0 0 0,-1-1 0 0 0,1 1 0 0 0,1-1 0 0 0,1 0 0 0 0,-1 0 0 0 0,0 0 0 0 0,0 0 0 0 0,-1 1 0 0 0,0 1 0 0 0,-1-2 0 0 0,0 0 0 0 0,1 1 0 0 0,0-2 0 0 0,0 1 0 0 0,0-2 0 0 0,0 1 0 0 0,0-1 0 0 0,0 0 0 0 0,-1 1 0 0 0,2 1 0 0 0,1 1 0 0 0,-1-1 0 0 0,0 0 0 0 0,0 0 0 0 0,-1 0 0 0 0,1-1 0 0 0,-2 0 0 0 0,1 0 0 0 0,-1-1 0 0 0,-2 0 0 0 0,0 0 0 0 0,0 0 0 0 0,0 1 0 0 0,-1 0 0 0 0,1 0 0 0 0,0-1 0 0 0,1 0 0 0 0,1-2 0 0 0,0 1 0 0 0,0 0 0 0 0,-1-1 0 0 0,-2-1 0 0 0,1 2 0 0 0,-1-1 0 0 0,-1 0 0 0 0,-1 0 0 0 0,-1-1 0 0 0,1 1 0 0 0,1-1 0 0 0,0-1 0 0 0,1-2 0 0 0,0 0 0 0 0,-1 1 0 0 0,-1-1 0 0 0,-1 1 0 0 0,0 1 0 0 0,-1 0 0 0 0,0 0 0 0 0,0 0 0 0 0,0-1 0 0 0,0 0 0 0 0,-2-1 0 0 0,1 1 0 0 0,-1-1 0 0 0,0-1 0 0 0,2-1 0 0 0,-2 2 0 0 0,-2-1 0 0 0,0 2 0 0 0,-2 1 0 0 0,-1 1 0 0 0,-1 1 0 0 0,2 0 0 0 0,0 0 0 0 0,-1-1 0 0 0,1 0 0 0 0,-1 1 0 0 0,0 0 0 0 0,0 0 0 0 0,-1 0 0 0 0,0-1 0 0 0,1 1 0 0 0,0 0 0 0 0,0 0 0 0 0,-1 0 0 0 0,0 0 0 0 0,0 1 0 0 0,0 0 0 0 0,2 1 0 0 0,0 0 0 0 0,0 0 0 0 0,-1 0 0 0 0,1 0 0 0 0,-1 1 0 0 0,-1 0 0 0 0,1 0 0 0 0,-1 0 0 0 0,1-1 0 0 0,-1 0 0 0 0,0-1 0 0 0,1 2 0 0 0,-2-1 0 0 0,-1 0 0 0 0,1-2 0 0 0,0 1 0 0 0,0 1 0 0 0,1 1 0 0 0,0 2 0 0 0,1 0 0 0 0,-1 0 0 0 0,0 2 0 0 0,1-3 0 0 0,-1 1 0 0 0,1-1 0 0 0,-1 1 0 0 0,1 0 0 0 0,-1 1 0 0 0,0-2 0 0 0,1 0 0 0 0,-1 1 0 0 0,1-1 0 0 0,-1 2 0 0 0,0-1 0 0 0,1-1 0 0 0,-1 1 0 0 0,1-2 0 0 0,-1 0 0 0 0,-1 0 0 0 0,0 1 0 0 0,-1 1 0 0 0,2 0 0 0 0,0 0 0 0 0,2-1 0 0 0,0 0 0 0 0,-1 1 0 0 0,0 0 0 0 0,0 1 0 0 0,0 0 0 0 0,0-1 0 0 0,-1 2 0 0 0,1-1 0 0 0,-2 0 0 0 0,-1 0 0 0 0,0 0 0 0 0,-1 0 0 0 0,1 0 0 0 0,0 0 0 0 0,1 0 0 0 0,1 0 0 0 0,0 0 0 0 0,0 0 0 0 0,1 0 0 0 0,-1 0 0 0 0,1 0 0 0 0,-1 0 0 0 0,0 0 0 0 0,-2 0 0 0 0,1 0 0 0 0,0 0 0 0 0,2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1T15:38:52.5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5475 12901 16383 0 0,'0'0'0'0'0,"0"0"0"0"0,0 1 0 0 0,-1-1-16383 0 0,1 0 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1T15:38:5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6474 9452 16383 0 0,'0'0'0'0'0,"0"0"0"0"0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1T15:38:52.5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6474 9451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1T15:38:51.7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3678 5731 16383 0 0,'-1'0'0'0'0,"-1"0"0"0"0,-2 0 0 0 0,-1 3 0 0 0,-2 0 0 0 0,1 2 0 0 0,-2 3 0 0 0,-1 1 0 0 0,-1 2 0 0 0,0 1 0 0 0,1 1 0 0 0,0 0 0 0 0,1 0 0 0 0,-1 0 0 0 0,1-1 0 0 0,-1 0 0 0 0,2-2 0 0 0,0-1 0 0 0,2-1 0 0 0,0 0 0 0 0,-1-1 0 0 0,1 1 0 0 0,0 0 0 0 0,0 0 0 0 0,1 0 0 0 0,-1-1 0 0 0,1 0 0 0 0,-1 1 0 0 0,-1 0 0 0 0,-1 2 0 0 0,-1 2 0 0 0,-2 2 0 0 0,1 1 0 0 0,-1 1 0 0 0,1 0 0 0 0,1 0 0 0 0,0 0 0 0 0,1-2 0 0 0,2 0 0 0 0,2 1 0 0 0,1-1 0 0 0,1-1 0 0 0,0-2 0 0 0,1 0 0 0 0,1 0 0 0 0,-1-2 0 0 0,0 0 0 0 0,0-1 0 0 0,0 0 0 0 0,1-1 0 0 0,0 0 0 0 0,2 0 0 0 0,0-1 0 0 0,2 1 0 0 0,1 0 0 0 0,1-1 0 0 0,0 1 0 0 0,0-2 0 0 0,1 0 0 0 0,1 0 0 0 0,1 0 0 0 0,0-1 0 0 0,0 0 0 0 0,1-2 0 0 0,1 1 0 0 0,-1 0 0 0 0,1-1 0 0 0,0-1 0 0 0,1 1 0 0 0,2 0 0 0 0,-1-1 0 0 0,0 0 0 0 0,0 0 0 0 0,0 0 0 0 0,0-1 0 0 0,-1 0 0 0 0,-1 0 0 0 0,-2 0 0 0 0,-1 0 0 0 0,-1 0 0 0 0,0 0 0 0 0,-1 0 0 0 0,0 0 0 0 0,-1 0 0 0 0,0 0 0 0 0,0 0 0 0 0,1 0 0 0 0,-1 0 0 0 0,1-1 0 0 0,0 0 0 0 0,0 0 0 0 0,0-1 0 0 0,0-1 0 0 0,-1 0 0 0 0,0 0 0 0 0,0-1 0 0 0,-1 1 0 0 0,-1-1 0 0 0,0-1 0 0 0,0-1 0 0 0,1 1 0 0 0,-1-1 0 0 0,1 1 0 0 0,-1-1 0 0 0,0 0 0 0 0,0-1 0 0 0,-1 1 0 0 0,0 0 0 0 0,0 0 0 0 0,0 1 0 0 0,0-2 0 0 0,0 1 0 0 0,1-1 0 0 0,-1 0 0 0 0,1-1 0 0 0,0 1 0 0 0,0 0 0 0 0,0 0 0 0 0,-1-1 0 0 0,2-1 0 0 0,-2 1 0 0 0,1 0 0 0 0,0 1 0 0 0,-1-1 0 0 0,1 0 0 0 0,-1 1 0 0 0,0-1 0 0 0,-1 1 0 0 0,0 0 0 0 0,-1 0 0 0 0,0-1 0 0 0,-1 1 0 0 0,0-1 0 0 0,0 1 0 0 0,0-1 0 0 0,0 0 0 0 0,0-1 0 0 0,0 0 0 0 0,0 0 0 0 0,-1 0 0 0 0,1 1 0 0 0,0-1 0 0 0,0 1 0 0 0,-1-1 0 0 0,-1 1 0 0 0,0-1 0 0 0,-2 0 0 0 0,0 0 0 0 0,-1-1 0 0 0,0 0 0 0 0,0 1 0 0 0,1 1 0 0 0,-1 0 0 0 0,0 1 0 0 0,0 1 0 0 0,0 0 0 0 0,1 0 0 0 0,0 1 0 0 0,-1 0 0 0 0,-1 0 0 0 0,1-1 0 0 0,-1 0 0 0 0,0 1 0 0 0,1 0 0 0 0,-2-1 0 0 0,1 1 0 0 0,-1 0 0 0 0,1 0 0 0 0,-1 0 0 0 0,0 1 0 0 0,1-1 0 0 0,0 1 0 0 0,1 0 0 0 0,1 0 0 0 0,0 1 0 0 0,-1 0 0 0 0,1 0 0 0 0,-1 0 0 0 0,0 0 0 0 0,0 0 0 0 0,0 0 0 0 0,1-1 0 0 0,0 1 0 0 0,1-1 0 0 0,0 0 0 0 0,1 0 0 0 0,1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1T15:38:51.7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8413 1478 16383 0 0,'-1'0'0'0'0,"-1"0"0"0"0,-2 0 0 0 0,-3 2 0 0 0,-1 1 0 0 0,-2 2 0 0 0,0 1 0 0 0,0 1 0 0 0,1 0 0 0 0,2 0 0 0 0,1 0 0 0 0,-1 1 0 0 0,-1-1 0 0 0,-1 1 0 0 0,-2 1 0 0 0,-2-1 0 0 0,0 1 0 0 0,0 0 0 0 0,3-1 0 0 0,2-1 0 0 0,1 0 0 0 0,2 0 0 0 0,1-1 0 0 0,-1 0 0 0 0,0 0 0 0 0,0 1 0 0 0,-1-1 0 0 0,1 0 0 0 0,1 1 0 0 0,0-2 0 0 0,2 1 0 0 0,-1-1 0 0 0,0 1 0 0 0,0 0 0 0 0,1 0 0 0 0,-1 0 0 0 0,1 1 0 0 0,-1 0 0 0 0,1 0 0 0 0,0-1 0 0 0,1 1 0 0 0,1-1 0 0 0,-1 0 0 0 0,1 1 0 0 0,0 0 0 0 0,0 1 0 0 0,1 0 0 0 0,-1 1 0 0 0,0 0 0 0 0,1 0 0 0 0,0 1 0 0 0,1 0 0 0 0,0 0 0 0 0,1 0 0 0 0,1-1 0 0 0,1 1 0 0 0,-1 0 0 0 0,1-1 0 0 0,1 2 0 0 0,0-1 0 0 0,1 1 0 0 0,0 0 0 0 0,1-1 0 0 0,0 1 0 0 0,1-1 0 0 0,2 0 0 0 0,1 0 0 0 0,0 1 0 0 0,1-1 0 0 0,1-1 0 0 0,0 1 0 0 0,-1-2 0 0 0,-1 0 0 0 0,-2 0 0 0 0,0-2 0 0 0,-1-1 0 0 0,1-1 0 0 0,1 0 0 0 0,2-1 0 0 0,2 0 0 0 0,3 0 0 0 0,2 1 0 0 0,0 0 0 0 0,1-1 0 0 0,-1 1 0 0 0,-2-2 0 0 0,-2 0 0 0 0,-3-1 0 0 0,-2-1 0 0 0,-1 0 0 0 0,-2 0 0 0 0,0 0 0 0 0,0 0 0 0 0,-2 0 0 0 0,1 0 0 0 0,0 0 0 0 0,0-2 0 0 0,1-1 0 0 0,0-2 0 0 0,0 0 0 0 0,0-3 0 0 0,0-1 0 0 0,0-1 0 0 0,-1 0 0 0 0,0-1 0 0 0,-1-1 0 0 0,0 0 0 0 0,-1 0 0 0 0,0 0 0 0 0,-1 0 0 0 0,0 0 0 0 0,0 1 0 0 0,-1-1 0 0 0,0 0 0 0 0,-1 0 0 0 0,-1 1 0 0 0,-1 1 0 0 0,1 0 0 0 0,-1 0 0 0 0,0 1 0 0 0,-1 0 0 0 0,1 1 0 0 0,0-1 0 0 0,0 0 0 0 0,0 0 0 0 0,-2 0 0 0 0,-1-1 0 0 0,-1-1 0 0 0,-2 1 0 0 0,0 0 0 0 0,-1-1 0 0 0,0 1 0 0 0,-1-1 0 0 0,1 1 0 0 0,-1 0 0 0 0,1-1 0 0 0,0 1 0 0 0,0 0 0 0 0,-1 0 0 0 0,2 1 0 0 0,-1 2 0 0 0,2 0 0 0 0,-1 0 0 0 0,0 1 0 0 0,1 0 0 0 0,-1 1 0 0 0,1 0 0 0 0,1-1 0 0 0,-1 1 0 0 0,1 0 0 0 0,-1 0 0 0 0,0 0 0 0 0,0 0 0 0 0,0 1 0 0 0,0 0 0 0 0,0-1 0 0 0,-1 0 0 0 0,1 0 0 0 0,-1-1 0 0 0,1 1 0 0 0,-1 0 0 0 0,-1-1 0 0 0,-2 0 0 0 0,-1 0 0 0 0,0-1 0 0 0,0 0 0 0 0,1 1 0 0 0,1 1 0 0 0,1 1 0 0 0,1 0 0 0 0,1 0 0 0 0,0 0 0 0 0,0 1 0 0 0,0-1 0 0 0,1 1 0 0 0,1 0 0 0 0,0-1 0 0 0,1 0 0 0 0,1 0 0 0 0,0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1T15:38:51.7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30961 4215 16383 0 0,'0'1'0'0'0,"0"0"0"0"0,0 2 0 0 0,0 1 0 0 0,0 1 0 0 0,0 1 0 0 0,-1 1 0 0 0,-1 2 0 0 0,-2 2 0 0 0,-2 1 0 0 0,0 2 0 0 0,-1 0 0 0 0,-1 1 0 0 0,0 1 0 0 0,1-1 0 0 0,1 1 0 0 0,-1-1 0 0 0,1 1 0 0 0,0-2 0 0 0,1 0 0 0 0,1 0 0 0 0,0-2 0 0 0,1-1 0 0 0,1-2 0 0 0,0-1 0 0 0,0-1 0 0 0,2-1 0 0 0,-1 0 0 0 0,-1 0 0 0 0,1 0 0 0 0,0 0 0 0 0,-1 1 0 0 0,0 2 0 0 0,1 1 0 0 0,-1 0 0 0 0,0 0 0 0 0,0-1 0 0 0,1 0 0 0 0,0-1 0 0 0,1 0 0 0 0,0-1 0 0 0,0 0 0 0 0,0 0 0 0 0,0-1 0 0 0,0 1 0 0 0,0 0 0 0 0,0 0 0 0 0,0 1 0 0 0,0 0 0 0 0,0 0 0 0 0,0 2 0 0 0,0-1 0 0 0,0-1 0 0 0,1 1 0 0 0,0-1 0 0 0,0-1 0 0 0,2 0 0 0 0,0-3 0 0 0,1 0 0 0 0,1-1 0 0 0,0-1 0 0 0,1 1 0 0 0,2 0 0 0 0,1 2 0 0 0,3 1 0 0 0,0 0 0 0 0,1 0 0 0 0,-1 0 0 0 0,-1-2 0 0 0,-2 0 0 0 0,0 0 0 0 0,-1-2 0 0 0,-1 0 0 0 0,1-1 0 0 0,-1 0 0 0 0,0-1 0 0 0,0 0 0 0 0,0 0 0 0 0,0-1 0 0 0,-1 1 0 0 0,1 0 0 0 0,0 0 0 0 0,0-1 0 0 0,0-1 0 0 0,1 0 0 0 0,1-2 0 0 0,1 0 0 0 0,1-1 0 0 0,1-1 0 0 0,2-2 0 0 0,-1 0 0 0 0,-1 0 0 0 0,1-1 0 0 0,-1 0 0 0 0,0 1 0 0 0,-1 0 0 0 0,-1-1 0 0 0,0 0 0 0 0,-2 1 0 0 0,0 0 0 0 0,-1 0 0 0 0,0 1 0 0 0,-1 0 0 0 0,-1-1 0 0 0,0 0 0 0 0,-1 0 0 0 0,0 0 0 0 0,-1-1 0 0 0,0 0 0 0 0,-1 0 0 0 0,1-1 0 0 0,-2-1 0 0 0,1 0 0 0 0,-1 0 0 0 0,1-1 0 0 0,-1 0 0 0 0,1-2 0 0 0,-1 0 0 0 0,-1 1 0 0 0,1 0 0 0 0,-1 0 0 0 0,0 1 0 0 0,0 1 0 0 0,0 2 0 0 0,0 0 0 0 0,0 1 0 0 0,0 0 0 0 0,0 1 0 0 0,0 0 0 0 0,-1 0 0 0 0,-1 0 0 0 0,-1 0 0 0 0,1 0 0 0 0,-1 1 0 0 0,0 0 0 0 0,-2 0 0 0 0,0 1 0 0 0,0-2 0 0 0,-1-1 0 0 0,0 0 0 0 0,0 0 0 0 0,-1 0 0 0 0,0 0 0 0 0,-1 0 0 0 0,1 1 0 0 0,0 0 0 0 0,1 2 0 0 0,1 0 0 0 0,1 1 0 0 0,1 0 0 0 0,0 1 0 0 0,0 1 0 0 0,-1-1 0 0 0,0 0 0 0 0,-1 0 0 0 0,-2-1 0 0 0,0 0 0 0 0,0 0 0 0 0,0 1 0 0 0,1-1 0 0 0,0 0 0 0 0,2 1 0 0 0,0-1 0 0 0,0 0 0 0 0,1 1 0 0 0,-1-1 0 0 0,1 1 0 0 0,0 1 0 0 0,0-1 0 0 0,-1 1 0 0 0,0-1 0 0 0,-1 1 0 0 0,0-1 0 0 0,0 0 0 0 0,0 0 0 0 0,-1-1 0 0 0,0 0 0 0 0,-2 0 0 0 0,0 1 0 0 0,-1 0 0 0 0,0 0 0 0 0,1 1 0 0 0,1 0 0 0 0,2 0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1T15:38:51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35533 982 16383 0 0,'0'0'0'0'0,"-1"0"0"0"0,-2 0 0 0 0,0 0 0 0 0,-3 0 0 0 0,-3 1 0 0 0,-2 1 0 0 0,-2 1 0 0 0,-1 1 0 0 0,-1 1 0 0 0,2 1 0 0 0,2 0 0 0 0,1 2 0 0 0,1-1 0 0 0,-1 1 0 0 0,-2-1 0 0 0,-2 1 0 0 0,0 1 0 0 0,-1 0 0 0 0,3-1 0 0 0,1 1 0 0 0,1-1 0 0 0,1 0 0 0 0,0 0 0 0 0,-1 0 0 0 0,-2 1 0 0 0,-1 1 0 0 0,1 0 0 0 0,-1 0 0 0 0,2-1 0 0 0,1 0 0 0 0,1-1 0 0 0,0 1 0 0 0,-3 1 0 0 0,-1 0 0 0 0,0 2 0 0 0,-1 1 0 0 0,0 1 0 0 0,1-1 0 0 0,2-1 0 0 0,2-2 0 0 0,1-1 0 0 0,1 1 0 0 0,-1 2 0 0 0,-1 0 0 0 0,-1 1 0 0 0,-1 0 0 0 0,1-1 0 0 0,2 0 0 0 0,0-2 0 0 0,3-1 0 0 0,1-1 0 0 0,2 0 0 0 0,1-1 0 0 0,1 2 0 0 0,0 0 0 0 0,1 2 0 0 0,-1 1 0 0 0,0 1 0 0 0,1 2 0 0 0,0-1 0 0 0,2 0 0 0 0,1 0 0 0 0,2 1 0 0 0,1-1 0 0 0,1-1 0 0 0,1 0 0 0 0,0-1 0 0 0,1-1 0 0 0,-1-1 0 0 0,2 0 0 0 0,0 1 0 0 0,1-2 0 0 0,0 1 0 0 0,0-1 0 0 0,1 1 0 0 0,0-1 0 0 0,1 0 0 0 0,1-1 0 0 0,0 0 0 0 0,1-1 0 0 0,-1 0 0 0 0,1-1 0 0 0,2-1 0 0 0,-1 1 0 0 0,1-1 0 0 0,-2-1 0 0 0,-1 1 0 0 0,-1-1 0 0 0,-1-1 0 0 0,-1-1 0 0 0,0-1 0 0 0,-2 0 0 0 0,0 0 0 0 0,-1-1 0 0 0,0 0 0 0 0,-1 0 0 0 0,0-1 0 0 0,0 1 0 0 0,1 0 0 0 0,-1 0 0 0 0,1 0 0 0 0,-1 0 0 0 0,1 0 0 0 0,0 0 0 0 0,-1-2 0 0 0,1 1 0 0 0,0-2 0 0 0,0 0 0 0 0,-1-1 0 0 0,-1-1 0 0 0,1 0 0 0 0,-1 0 0 0 0,1-1 0 0 0,-1-1 0 0 0,2 0 0 0 0,-1-1 0 0 0,1-1 0 0 0,0 1 0 0 0,-1 0 0 0 0,1-1 0 0 0,-1 0 0 0 0,0 1 0 0 0,-1 0 0 0 0,0 0 0 0 0,-1 0 0 0 0,0 0 0 0 0,0-1 0 0 0,-1 1 0 0 0,0 0 0 0 0,1 0 0 0 0,-2 1 0 0 0,1-1 0 0 0,-1-1 0 0 0,0 1 0 0 0,-1 1 0 0 0,-1 1 0 0 0,1 0 0 0 0,-1 1 0 0 0,0-1 0 0 0,0-1 0 0 0,0-1 0 0 0,0-1 0 0 0,1 0 0 0 0,-1-2 0 0 0,1 0 0 0 0,-1-1 0 0 0,0-1 0 0 0,-1 0 0 0 0,0 0 0 0 0,-1-1 0 0 0,1 0 0 0 0,-1 1 0 0 0,0 0 0 0 0,-1 0 0 0 0,1 1 0 0 0,0 0 0 0 0,0 1 0 0 0,0-1 0 0 0,0 2 0 0 0,0 1 0 0 0,0 0 0 0 0,-1 2 0 0 0,-1 0 0 0 0,1 0 0 0 0,-2 0 0 0 0,1 0 0 0 0,-1 1 0 0 0,0-1 0 0 0,0 1 0 0 0,0 0 0 0 0,1-1 0 0 0,-1 1 0 0 0,0-1 0 0 0,1 1 0 0 0,-1-1 0 0 0,0-1 0 0 0,0 0 0 0 0,0 0 0 0 0,0 1 0 0 0,0 0 0 0 0,-1 1 0 0 0,1 0 0 0 0,0 0 0 0 0,1 1 0 0 0,-1-2 0 0 0,1 0 0 0 0,-2-1 0 0 0,1 0 0 0 0,1 0 0 0 0,-1 1 0 0 0,0 1 0 0 0,1 1 0 0 0,-1 0 0 0 0,0 0 0 0 0,0 0 0 0 0,0 0 0 0 0,0 0 0 0 0,0 0 0 0 0,-1 0 0 0 0,0 0 0 0 0,1 0 0 0 0,0 2 0 0 0,0-1 0 0 0,1 1 0 0 0,0 0 0 0 0,0 0 0 0 0,0-1 0 0 0,1 0 0 0 0,-1 1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CBAA4-C29D-4D97-90AC-872EA148BC59}" type="datetimeFigureOut">
              <a:rPr lang="en-IE" smtClean="0"/>
              <a:t>26/07/2025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B3893-A393-4BDC-9E77-2C7D1E260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246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5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planet with lights and stars&#10;&#10;Description automatically generated with medium confidence">
            <a:extLst>
              <a:ext uri="{FF2B5EF4-FFF2-40B4-BE49-F238E27FC236}">
                <a16:creationId xmlns:a16="http://schemas.microsoft.com/office/drawing/2014/main" id="{1D59A9AB-3683-EE01-90CB-B725A236E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8" y="2493343"/>
            <a:ext cx="5521124" cy="1871313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5023414"/>
            <a:ext cx="5521125" cy="60667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I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E9D0DA-C47D-120C-8FD8-B61DB020A0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6" y="198149"/>
            <a:ext cx="6481882" cy="354777"/>
          </a:xfrm>
          <a:prstGeom prst="rect">
            <a:avLst/>
          </a:prstGeom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8FBDD086-7C33-8EEC-5AB9-5F3F7372F9A0}"/>
              </a:ext>
            </a:extLst>
          </p:cNvPr>
          <p:cNvSpPr txBox="1"/>
          <p:nvPr userDrawn="1"/>
        </p:nvSpPr>
        <p:spPr>
          <a:xfrm>
            <a:off x="10819851" y="2161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</p:spTree>
    <p:extLst>
      <p:ext uri="{BB962C8B-B14F-4D97-AF65-F5344CB8AC3E}">
        <p14:creationId xmlns:p14="http://schemas.microsoft.com/office/powerpoint/2010/main" val="1291261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B4BC-20C3-3683-B1F8-67514F4D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4" y="987425"/>
            <a:ext cx="4338072" cy="988609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288A-CD6B-4DB5-C509-30854AFB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82427-96BA-BEAF-EC7E-79BF8D7A5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954" y="2115519"/>
            <a:ext cx="4338072" cy="3753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2D8F1-0954-866B-2DCD-545BA668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203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B272-CB41-81DD-3CF7-0FD98BA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8" y="781970"/>
            <a:ext cx="7893828" cy="66528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078" y="1559085"/>
            <a:ext cx="7893828" cy="430990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5084" y="3429000"/>
            <a:ext cx="4080563" cy="408005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pic>
        <p:nvPicPr>
          <p:cNvPr id="10" name="Picture 9" descr="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D9C1F4CB-43F4-00CA-F82E-B141F9EBD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505" y="2897579"/>
            <a:ext cx="5052149" cy="47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B272-CB41-81DD-3CF7-0FD98BA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696" y="1375334"/>
            <a:ext cx="6875609" cy="66528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696" y="2152449"/>
            <a:ext cx="6875609" cy="36365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25474" y="2330405"/>
            <a:ext cx="4080563" cy="408005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pic>
        <p:nvPicPr>
          <p:cNvPr id="3" name="Picture 2" descr="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4FEB627D-AE9F-E669-E17D-ACE310ACE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7230" y="1864426"/>
            <a:ext cx="4979568" cy="46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A484E49-DCF7-CA42-901C-249D26685729}"/>
              </a:ext>
            </a:extLst>
          </p:cNvPr>
          <p:cNvSpPr/>
          <p:nvPr userDrawn="1"/>
        </p:nvSpPr>
        <p:spPr>
          <a:xfrm>
            <a:off x="-1066991" y="1098026"/>
            <a:ext cx="5274519" cy="52745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696" y="2152449"/>
            <a:ext cx="6875609" cy="3465687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1953" y="1052629"/>
            <a:ext cx="5169934" cy="5169287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9E081B0-D0BE-B81F-9447-231F4738A15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984696" y="5752569"/>
            <a:ext cx="6875608" cy="469347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1D67F16-8EE0-B0FC-983D-6C58B72AF712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207528" y="1263822"/>
            <a:ext cx="777168" cy="805912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0933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5F5C-0B76-FCE0-4227-31E421DF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0656-C6FF-906C-4AD0-1CC9832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EE6F0C8-8659-7BA3-1626-833A0387FC3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15043" y="2360612"/>
            <a:ext cx="4443413" cy="2974975"/>
          </a:xfrm>
        </p:spPr>
        <p:txBody>
          <a:bodyPr/>
          <a:lstStyle/>
          <a:p>
            <a:r>
              <a:rPr lang="it-IT"/>
              <a:t>Fare clic sull'icona per inserire un grafico</a:t>
            </a:r>
            <a:endParaRPr lang="en-IE" dirty="0"/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5489C37A-4A4C-6EB7-6A58-FEC4B9C5AE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833546" y="2360611"/>
            <a:ext cx="4443413" cy="2974975"/>
          </a:xfrm>
        </p:spPr>
        <p:txBody>
          <a:bodyPr/>
          <a:lstStyle/>
          <a:p>
            <a:r>
              <a:rPr lang="it-IT"/>
              <a:t>Fare clic sull'icona per inserire un grafico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9698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5F5C-0B76-FCE0-4227-31E421DF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0656-C6FF-906C-4AD0-1CC9832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454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DFB9-AB79-2888-19AC-B58834E4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530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lar object with lights&#10;&#10;Description automatically generated with medium confidence">
            <a:extLst>
              <a:ext uri="{FF2B5EF4-FFF2-40B4-BE49-F238E27FC236}">
                <a16:creationId xmlns:a16="http://schemas.microsoft.com/office/drawing/2014/main" id="{DBFB1BAC-D121-AD41-FBC7-88AC8076C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019" y="2892054"/>
            <a:ext cx="4190392" cy="1382765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139492-C71F-FB39-99E1-8DA79C93D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6" y="198149"/>
            <a:ext cx="6481882" cy="354777"/>
          </a:xfrm>
          <a:prstGeom prst="rect">
            <a:avLst/>
          </a:prstGeom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16D451AB-EAE5-9368-51D9-6EE3EAC42C82}"/>
              </a:ext>
            </a:extLst>
          </p:cNvPr>
          <p:cNvSpPr txBox="1"/>
          <p:nvPr userDrawn="1"/>
        </p:nvSpPr>
        <p:spPr>
          <a:xfrm>
            <a:off x="10819851" y="2161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</p:spTree>
    <p:extLst>
      <p:ext uri="{BB962C8B-B14F-4D97-AF65-F5344CB8AC3E}">
        <p14:creationId xmlns:p14="http://schemas.microsoft.com/office/powerpoint/2010/main" val="367952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earth from space&#10;&#10;Description automatically generated">
            <a:extLst>
              <a:ext uri="{FF2B5EF4-FFF2-40B4-BE49-F238E27FC236}">
                <a16:creationId xmlns:a16="http://schemas.microsoft.com/office/drawing/2014/main" id="{A0F8C640-BB70-D90F-5CFC-D96B667D3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8" y="2493343"/>
            <a:ext cx="5521124" cy="1871313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5023414"/>
            <a:ext cx="5521125" cy="60667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IE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17C414-89B0-F254-BD0D-AED843AB9A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6" y="198149"/>
            <a:ext cx="6481882" cy="354777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8FC1CE89-3401-2C74-7D31-2838BC07E246}"/>
              </a:ext>
            </a:extLst>
          </p:cNvPr>
          <p:cNvSpPr txBox="1"/>
          <p:nvPr userDrawn="1"/>
        </p:nvSpPr>
        <p:spPr>
          <a:xfrm>
            <a:off x="10819851" y="2161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</p:spTree>
    <p:extLst>
      <p:ext uri="{BB962C8B-B14F-4D97-AF65-F5344CB8AC3E}">
        <p14:creationId xmlns:p14="http://schemas.microsoft.com/office/powerpoint/2010/main" val="1619586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62BC-756C-3D27-AFF4-B37C098A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37BD3-9149-B359-2698-725900F89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BDAC-8F5B-8082-B54A-F275C47F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203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&#10;&#10;Description automatically generated">
            <a:extLst>
              <a:ext uri="{FF2B5EF4-FFF2-40B4-BE49-F238E27FC236}">
                <a16:creationId xmlns:a16="http://schemas.microsoft.com/office/drawing/2014/main" id="{4D9A904A-5BBB-D148-7F37-4842425B2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4991E-0AA3-A2D3-4BD7-392948C02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1889"/>
            <a:ext cx="7916365" cy="55162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7916365" cy="1500188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C6B8E0-70A7-D6C2-0B25-F1CD92567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6" y="198149"/>
            <a:ext cx="6481882" cy="3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2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F428-0C4E-AB23-F019-4E544E7B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BA79-529E-F409-5ECF-214228952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24" y="1825625"/>
            <a:ext cx="5670176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45B6C-5D2F-DD05-292A-3085DCEE6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0176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DA154-DBC6-A80F-8ABB-60906C0C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989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CED-532F-048F-43E1-063DAE7C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66776"/>
            <a:ext cx="11499662" cy="716364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B24B-3126-B4C8-E751-3219C592F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714" y="1681163"/>
            <a:ext cx="5654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73C1B-09CE-6D5E-ED38-80B2F9388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624" y="2505075"/>
            <a:ext cx="564795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14AC5-7E15-6C73-C2E7-C5F0D2A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839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72CAC-4A05-F4A1-CF24-A94BADE5D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83996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52CC8-B0C2-BE33-C56F-90F78E20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624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F6157-305B-5CE7-970F-5456C5CD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9C7AD-D1B9-A645-5093-206E2264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1022311"/>
            <a:ext cx="11510682" cy="6683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D70101-1255-FD45-07D1-30FF57626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36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404F6A9-0EEF-41B5-0DD6-0C8090D61F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8232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569BEC5-900B-8BFD-EE51-A54517C751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1328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0ED88E3-4A19-3C8C-3AE5-5A798D579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54424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15427E-B9C0-DD27-A4C2-752AFC6E43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6210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2A1A1685-BDC1-85BF-0B73-FAC8E5CC62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68232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76251E3-BE1B-3B5B-0729-D1CFF7BD2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2545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1E9527D-F326-0C56-A8F1-A0152B814D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5498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8112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F6157-305B-5CE7-970F-5456C5CD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9C7AD-D1B9-A645-5093-206E2264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" y="1464589"/>
            <a:ext cx="4072251" cy="897571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D70101-1255-FD45-07D1-30FF57626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8021" y="1697099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15427E-B9C0-DD27-A4C2-752AFC6E43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65581" y="1697099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76251E3-BE1B-3B5B-0729-D1CFF7BD2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9623" y="2597099"/>
            <a:ext cx="4072251" cy="3653576"/>
          </a:xfrm>
        </p:spPr>
        <p:txBody>
          <a:bodyPr/>
          <a:lstStyle>
            <a:lvl1pPr marL="0" indent="0" algn="l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266C574-4997-77F9-D5D7-D8FBD3B7E2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13141" y="1697099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2041ADEF-773D-3E32-B89D-C098E6F1A3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80958" y="3753962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B0F922C-89F8-172E-CF57-474AA46BAC2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28517" y="3753962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3C8A5078-88D1-A603-A170-B884BA1137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3141" y="3753962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6739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with 4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28245F3-4889-EA87-BFCB-316110355A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1287" y="1364545"/>
            <a:ext cx="4129426" cy="412891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EEE3A-154E-60CE-B70F-B05A9653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A46A8D10-4224-5145-9F6B-CCD4345B4C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81503" y="4126400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77217D97-F321-F164-CAD4-EAD271EDB6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1503" y="1006888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FCDC42C5-E0C7-74F2-62C2-E971BA7889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31287" y="1006888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BB736237-0B0D-37E0-1A64-E688F9EE43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1287" y="4126400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627931-5827-A3E4-159F-17BDDCF05672}"/>
              </a:ext>
            </a:extLst>
          </p:cNvPr>
          <p:cNvSpPr/>
          <p:nvPr userDrawn="1"/>
        </p:nvSpPr>
        <p:spPr>
          <a:xfrm>
            <a:off x="1087972" y="2218197"/>
            <a:ext cx="377238" cy="377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735906-2A81-D1BA-2542-5F2A14A2BB9C}"/>
              </a:ext>
            </a:extLst>
          </p:cNvPr>
          <p:cNvSpPr/>
          <p:nvPr userDrawn="1"/>
        </p:nvSpPr>
        <p:spPr>
          <a:xfrm>
            <a:off x="1470678" y="2703174"/>
            <a:ext cx="207428" cy="20742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D68BA7-34BE-F5AD-7408-C32AB0517682}"/>
              </a:ext>
            </a:extLst>
          </p:cNvPr>
          <p:cNvSpPr/>
          <p:nvPr userDrawn="1"/>
        </p:nvSpPr>
        <p:spPr>
          <a:xfrm>
            <a:off x="11013141" y="4349522"/>
            <a:ext cx="377238" cy="37723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00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2129FE-3314-E0EA-E83F-45EEB5D045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EC29C-3676-A4F4-BD7A-5F0B8B8A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46246"/>
            <a:ext cx="11510682" cy="84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E1955-9B80-ACCB-6D2A-2A6797D8B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23" y="1825625"/>
            <a:ext cx="115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0D14C-E0C3-C36F-C739-3337B1237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3141" y="6356350"/>
            <a:ext cx="847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0A192C1-6D70-4E34-8223-645F4389ADAC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2149E9-6812-EBFC-8588-BFF6E7531F2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6" y="198411"/>
            <a:ext cx="6481882" cy="3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70" r:id="rId8"/>
    <p:sldLayoutId id="2147483662" r:id="rId9"/>
    <p:sldLayoutId id="2147483656" r:id="rId10"/>
    <p:sldLayoutId id="2147483665" r:id="rId11"/>
    <p:sldLayoutId id="2147483667" r:id="rId12"/>
    <p:sldLayoutId id="2147483671" r:id="rId13"/>
    <p:sldLayoutId id="2147483658" r:id="rId14"/>
    <p:sldLayoutId id="2147483668" r:id="rId15"/>
    <p:sldLayoutId id="2147483659" r:id="rId16"/>
    <p:sldLayoutId id="214748367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customXml" Target="../ink/ink5.xml"/><Relationship Id="rId3" Type="http://schemas.openxmlformats.org/officeDocument/2006/relationships/image" Target="../media/image30.png"/><Relationship Id="rId7" Type="http://schemas.openxmlformats.org/officeDocument/2006/relationships/customXml" Target="../ink/ink2.xml"/><Relationship Id="rId12" Type="http://schemas.openxmlformats.org/officeDocument/2006/relationships/image" Target="../media/image1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customXml" Target="../ink/ink3.xml"/><Relationship Id="rId14" Type="http://schemas.openxmlformats.org/officeDocument/2006/relationships/image" Target="../media/image1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50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customXml" Target="../ink/ink7.xml"/><Relationship Id="rId17" Type="http://schemas.openxmlformats.org/officeDocument/2006/relationships/image" Target="../media/image370.png"/><Relationship Id="rId2" Type="http://schemas.openxmlformats.org/officeDocument/2006/relationships/image" Target="../media/image42.png"/><Relationship Id="rId16" Type="http://schemas.openxmlformats.org/officeDocument/2006/relationships/customXml" Target="../ink/ink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40.png"/><Relationship Id="rId5" Type="http://schemas.openxmlformats.org/officeDocument/2006/relationships/image" Target="../media/image35.png"/><Relationship Id="rId15" Type="http://schemas.openxmlformats.org/officeDocument/2006/relationships/image" Target="../media/image360.png"/><Relationship Id="rId10" Type="http://schemas.openxmlformats.org/officeDocument/2006/relationships/customXml" Target="../ink/ink6.xml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customXml" Target="../ink/ink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AAE4C2-57C4-2B19-2672-BA6DB560D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/>
              <a:t>Johannes Flemming, Cathy Li, Melanie Ades, </a:t>
            </a:r>
            <a:r>
              <a:rPr lang="en-IE" dirty="0" err="1"/>
              <a:t>Enza</a:t>
            </a:r>
            <a:r>
              <a:rPr lang="en-IE" dirty="0"/>
              <a:t> Di Tomaso,  Michael </a:t>
            </a:r>
            <a:r>
              <a:rPr lang="en-IE" dirty="0" err="1"/>
              <a:t>Kahnert</a:t>
            </a:r>
            <a:r>
              <a:rPr lang="en-IE" dirty="0"/>
              <a:t>, Samuel Remy (HYGEOS) and the CAMS team </a:t>
            </a:r>
          </a:p>
          <a:p>
            <a:endParaRPr lang="en-I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EC99FB-B6E9-8FF2-1CE0-147C9ABA5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9339284" cy="1500188"/>
          </a:xfrm>
        </p:spPr>
        <p:txBody>
          <a:bodyPr>
            <a:normAutofit fontScale="90000"/>
          </a:bodyPr>
          <a:lstStyle/>
          <a:p>
            <a:r>
              <a:rPr lang="en-IE" dirty="0"/>
              <a:t>AOD Data assimilation in CAMS </a:t>
            </a:r>
            <a:br>
              <a:rPr lang="en-IE" dirty="0"/>
            </a:br>
            <a:r>
              <a:rPr lang="en-IE" dirty="0"/>
              <a:t>PM2.5 impact  </a:t>
            </a:r>
          </a:p>
        </p:txBody>
      </p:sp>
    </p:spTree>
    <p:extLst>
      <p:ext uri="{BB962C8B-B14F-4D97-AF65-F5344CB8AC3E}">
        <p14:creationId xmlns:p14="http://schemas.microsoft.com/office/powerpoint/2010/main" val="1695072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947E56-2B2F-A69F-F29B-69F626B1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AOD vs. PM2.5 biases – N-America JJA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4C772-AD3C-C98F-9273-6BC469CE9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10</a:t>
            </a:fld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E0771F-EB99-C7A4-1E67-3D7D028B53CE}"/>
              </a:ext>
            </a:extLst>
          </p:cNvPr>
          <p:cNvSpPr txBox="1"/>
          <p:nvPr/>
        </p:nvSpPr>
        <p:spPr>
          <a:xfrm>
            <a:off x="1565753" y="5270806"/>
            <a:ext cx="118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AOD  bias</a:t>
            </a:r>
          </a:p>
          <a:p>
            <a:r>
              <a:rPr lang="en-GB" dirty="0"/>
              <a:t>AERONET 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03731E-B5F1-E3E6-B4F9-01C10CDE9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02038"/>
            <a:ext cx="5352789" cy="3361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6CB6BE-CC8E-30B3-6F06-3A09C42C7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4" y="2078610"/>
            <a:ext cx="5233138" cy="30844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FF6A3B-76B2-B6DD-B31D-5C37BEEE8098}"/>
              </a:ext>
            </a:extLst>
          </p:cNvPr>
          <p:cNvSpPr txBox="1"/>
          <p:nvPr/>
        </p:nvSpPr>
        <p:spPr>
          <a:xfrm>
            <a:off x="8432104" y="5270805"/>
            <a:ext cx="2061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PM2.5 bias </a:t>
            </a:r>
          </a:p>
          <a:p>
            <a:r>
              <a:rPr lang="en-GB" dirty="0" err="1"/>
              <a:t>Airnow</a:t>
            </a:r>
            <a:r>
              <a:rPr lang="en-GB" dirty="0"/>
              <a:t> Western US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505140-04B6-899A-8EB6-48AF9C34ECD7}"/>
              </a:ext>
            </a:extLst>
          </p:cNvPr>
          <p:cNvSpPr txBox="1"/>
          <p:nvPr/>
        </p:nvSpPr>
        <p:spPr>
          <a:xfrm>
            <a:off x="4753627" y="5743184"/>
            <a:ext cx="248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CAMS o-suite AOD DA</a:t>
            </a:r>
          </a:p>
          <a:p>
            <a:r>
              <a:rPr lang="en-GB" dirty="0">
                <a:solidFill>
                  <a:srgbClr val="FF0000"/>
                </a:solidFill>
              </a:rPr>
              <a:t>Control – no AOD/AC DA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26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488" y="275175"/>
            <a:ext cx="10515600" cy="1325563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/>
              </a:rPr>
              <a:t>Case study: Late July in the boreal regions of North America</a:t>
            </a:r>
          </a:p>
        </p:txBody>
      </p:sp>
      <p:pic>
        <p:nvPicPr>
          <p:cNvPr id="4" name="Content Placeholder 3" descr="A map of the north america&#10;&#10;AI-generated content may be incorrect.">
            <a:extLst>
              <a:ext uri="{FF2B5EF4-FFF2-40B4-BE49-F238E27FC236}">
                <a16:creationId xmlns:a16="http://schemas.microsoft.com/office/drawing/2014/main" id="{9FD8949F-51EC-A63F-CF3F-7802DC0FE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903" y="1164921"/>
            <a:ext cx="3633849" cy="3128608"/>
          </a:xfrm>
        </p:spPr>
      </p:pic>
      <p:pic>
        <p:nvPicPr>
          <p:cNvPr id="5" name="Picture 4" descr="A map of the north america&#10;&#10;AI-generated content may be incorrect.">
            <a:extLst>
              <a:ext uri="{FF2B5EF4-FFF2-40B4-BE49-F238E27FC236}">
                <a16:creationId xmlns:a16="http://schemas.microsoft.com/office/drawing/2014/main" id="{28FB5A5C-F348-093E-447D-D11907FC4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249" y="3465391"/>
            <a:ext cx="4929567" cy="3138607"/>
          </a:xfrm>
          <a:prstGeom prst="rect">
            <a:avLst/>
          </a:prstGeom>
        </p:spPr>
      </p:pic>
      <p:pic>
        <p:nvPicPr>
          <p:cNvPr id="8" name="Picture 7" descr="A graph of a number of fire radiative power&#10;&#10;AI-generated content may be incorrect.">
            <a:extLst>
              <a:ext uri="{FF2B5EF4-FFF2-40B4-BE49-F238E27FC236}">
                <a16:creationId xmlns:a16="http://schemas.microsoft.com/office/drawing/2014/main" id="{C5A19900-A517-5068-F77D-93233B985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87" y="4627327"/>
            <a:ext cx="3461928" cy="22306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AB6F2AC-FB46-0BEC-E618-5D7FF3904861}"/>
                  </a:ext>
                </a:extLst>
              </p14:cNvPr>
              <p14:cNvContentPartPr/>
              <p14:nvPr/>
            </p14:nvContentPartPr>
            <p14:xfrm>
              <a:off x="8290854" y="4575159"/>
              <a:ext cx="543959" cy="680475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AB6F2AC-FB46-0BEC-E618-5D7FF39048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72866" y="4557176"/>
                <a:ext cx="579575" cy="7160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3914838-E040-5EED-B05C-FA9EC68B4978}"/>
                  </a:ext>
                </a:extLst>
              </p14:cNvPr>
              <p14:cNvContentPartPr/>
              <p14:nvPr/>
            </p14:nvContentPartPr>
            <p14:xfrm>
              <a:off x="7851148" y="5134379"/>
              <a:ext cx="439706" cy="24251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3914838-E040-5EED-B05C-FA9EC68B49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33157" y="5116389"/>
                <a:ext cx="475329" cy="278131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891199-DD0F-2244-F174-105FEF93A0CB}"/>
              </a:ext>
            </a:extLst>
          </p:cNvPr>
          <p:cNvSpPr/>
          <p:nvPr/>
        </p:nvSpPr>
        <p:spPr>
          <a:xfrm>
            <a:off x="1525032" y="2720101"/>
            <a:ext cx="1527098" cy="1142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4A411A-6D98-F4D3-0ACA-F98997979E1D}"/>
              </a:ext>
            </a:extLst>
          </p:cNvPr>
          <p:cNvSpPr/>
          <p:nvPr/>
        </p:nvSpPr>
        <p:spPr>
          <a:xfrm>
            <a:off x="3483427" y="4838094"/>
            <a:ext cx="459620" cy="17659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F0958-24B8-9705-BD19-AD988E7C98F7}"/>
              </a:ext>
            </a:extLst>
          </p:cNvPr>
          <p:cNvSpPr txBox="1"/>
          <p:nvPr/>
        </p:nvSpPr>
        <p:spPr>
          <a:xfrm>
            <a:off x="4889905" y="1401048"/>
            <a:ext cx="608559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DE" dirty="0"/>
              <a:t>Time period: 20-25 July 2024</a:t>
            </a:r>
          </a:p>
          <a:p>
            <a:r>
              <a:rPr lang="en-DE"/>
              <a:t>Domain: Northwestern US and Southwestern Canada </a:t>
            </a:r>
            <a:r>
              <a:rPr lang="en-DE" dirty="0"/>
              <a:t> </a:t>
            </a:r>
            <a:endParaRPr lang="en-DE" dirty="0">
              <a:ea typeface="Calibri"/>
              <a:cs typeface="Calibri"/>
            </a:endParaRPr>
          </a:p>
          <a:p>
            <a:r>
              <a:rPr lang="en-DE" dirty="0"/>
              <a:t> </a:t>
            </a:r>
            <a:endParaRPr lang="en-DE" dirty="0">
              <a:ea typeface="Calibri"/>
              <a:cs typeface="Calibri"/>
            </a:endParaRPr>
          </a:p>
          <a:p>
            <a:r>
              <a:rPr lang="en-DE" dirty="0"/>
              <a:t>Wildfires were observed in Saskatchewan, Cananda and scattered fires were observed in Washington/Oregon, US (indicated in red below)</a:t>
            </a:r>
            <a:endParaRPr lang="en-DE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BCC03-ED6E-AC03-DD24-465B9A8E5826}"/>
              </a:ext>
            </a:extLst>
          </p:cNvPr>
          <p:cNvSpPr txBox="1"/>
          <p:nvPr/>
        </p:nvSpPr>
        <p:spPr>
          <a:xfrm>
            <a:off x="11104323" y="1405633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Cathy Li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435760-88E5-F341-F5EE-6A751DAC19C1}"/>
                  </a:ext>
                </a:extLst>
              </p14:cNvPr>
              <p14:cNvContentPartPr/>
              <p14:nvPr/>
            </p14:nvContentPartPr>
            <p14:xfrm>
              <a:off x="1515377" y="3728994"/>
              <a:ext cx="7775" cy="777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435760-88E5-F341-F5EE-6A751DAC19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24889" y="3602002"/>
                <a:ext cx="392638" cy="264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720710C-CA3B-01E7-9E67-880A4D2E1242}"/>
                  </a:ext>
                </a:extLst>
              </p14:cNvPr>
              <p14:cNvContentPartPr/>
              <p14:nvPr/>
            </p14:nvContentPartPr>
            <p14:xfrm>
              <a:off x="1809324" y="2715483"/>
              <a:ext cx="7775" cy="777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720710C-CA3B-01E7-9E67-880A4D2E12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20574" y="2524995"/>
                <a:ext cx="777500" cy="392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1889579-A803-6063-3D33-F651821448B3}"/>
                  </a:ext>
                </a:extLst>
              </p14:cNvPr>
              <p14:cNvContentPartPr/>
              <p14:nvPr/>
            </p14:nvContentPartPr>
            <p14:xfrm>
              <a:off x="1809324" y="2715171"/>
              <a:ext cx="7775" cy="777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1889579-A803-6063-3D33-F651821448B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20574" y="2334196"/>
                <a:ext cx="777500" cy="777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019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6F77E-B21C-B332-39E9-B125E03C7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31" y="78732"/>
            <a:ext cx="10515600" cy="1325563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/>
              </a:rPr>
              <a:t>Observation and forecasts for the focus domain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78B26-AFAA-E8D4-2350-C72B9DD7B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826" y="915383"/>
            <a:ext cx="3587442" cy="1886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52B35-A209-FEFC-AF44-D506CEA6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826" y="2772630"/>
            <a:ext cx="3607568" cy="1886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12FF8-A11E-B029-7DD7-D20E4741B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826" y="4570365"/>
            <a:ext cx="3607568" cy="1886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20A801-62AE-95D4-084A-54BF8046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569" y="915383"/>
            <a:ext cx="3602536" cy="18868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DDD578-7D27-E820-5E01-D18615A57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568" y="2831744"/>
            <a:ext cx="3602537" cy="1876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F39918-509F-89DF-EBFB-2E088E3C8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568" y="4708066"/>
            <a:ext cx="3587442" cy="17491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4255FA-92EF-3FB6-97E4-B564EFC78D0C}"/>
              </a:ext>
            </a:extLst>
          </p:cNvPr>
          <p:cNvSpPr txBox="1"/>
          <p:nvPr/>
        </p:nvSpPr>
        <p:spPr>
          <a:xfrm>
            <a:off x="409433" y="1555845"/>
            <a:ext cx="210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/>
              <a:t>Observations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000D7C-FE73-99BD-78E4-71C6AE82A07A}"/>
              </a:ext>
            </a:extLst>
          </p:cNvPr>
          <p:cNvSpPr txBox="1"/>
          <p:nvPr/>
        </p:nvSpPr>
        <p:spPr>
          <a:xfrm>
            <a:off x="409432" y="3463541"/>
            <a:ext cx="210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/>
              <a:t>Bias (oper)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8666C-E58F-1D20-4E73-8984B0F34631}"/>
              </a:ext>
            </a:extLst>
          </p:cNvPr>
          <p:cNvSpPr txBox="1"/>
          <p:nvPr/>
        </p:nvSpPr>
        <p:spPr>
          <a:xfrm>
            <a:off x="409432" y="5461537"/>
            <a:ext cx="210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/>
              <a:t>Bias (operfc)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614A0-34A1-7CE1-4DB7-410D19BF3F62}"/>
              </a:ext>
            </a:extLst>
          </p:cNvPr>
          <p:cNvSpPr txBox="1"/>
          <p:nvPr/>
        </p:nvSpPr>
        <p:spPr>
          <a:xfrm>
            <a:off x="3707704" y="6488668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AOD – AERONET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7269A-CE1A-BC64-F0FF-C1106AEF7322}"/>
              </a:ext>
            </a:extLst>
          </p:cNvPr>
          <p:cNvSpPr txBox="1"/>
          <p:nvPr/>
        </p:nvSpPr>
        <p:spPr>
          <a:xfrm>
            <a:off x="7378381" y="6427612"/>
            <a:ext cx="179318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dirty="0"/>
              <a:t>PM2.5 – </a:t>
            </a:r>
            <a:r>
              <a:rPr lang="en-GB" dirty="0" err="1"/>
              <a:t>Airnow</a:t>
            </a:r>
            <a:r>
              <a:rPr lang="en-GB" dirty="0"/>
              <a:t> 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EEF2E-4B2C-793B-8E85-2ABA0F719BEE}"/>
              </a:ext>
            </a:extLst>
          </p:cNvPr>
          <p:cNvSpPr txBox="1"/>
          <p:nvPr/>
        </p:nvSpPr>
        <p:spPr>
          <a:xfrm>
            <a:off x="10422884" y="1295404"/>
            <a:ext cx="142378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dirty="0"/>
              <a:t>20-25.7.2024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315F8-8E64-4AEC-356B-40CEA5324E6A}"/>
              </a:ext>
            </a:extLst>
          </p:cNvPr>
          <p:cNvSpPr txBox="1"/>
          <p:nvPr/>
        </p:nvSpPr>
        <p:spPr>
          <a:xfrm>
            <a:off x="11041748" y="605828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Cathy Li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14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02EF1-3AB5-5CE8-2F95-3DDB9F370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65" y="150834"/>
            <a:ext cx="11084076" cy="1325563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/>
              </a:rPr>
              <a:t>Averaged errors against observation in the focus domain</a:t>
            </a:r>
          </a:p>
        </p:txBody>
      </p:sp>
      <p:pic>
        <p:nvPicPr>
          <p:cNvPr id="4" name="Content Placeholder 3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C4123014-713A-0254-F36A-3CB4889F5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68" y="996839"/>
            <a:ext cx="4707327" cy="2755062"/>
          </a:xfrm>
        </p:spPr>
      </p:pic>
      <p:pic>
        <p:nvPicPr>
          <p:cNvPr id="5" name="Picture 4" descr="A graph with red green and blue lines&#10;&#10;AI-generated content may be incorrect.">
            <a:extLst>
              <a:ext uri="{FF2B5EF4-FFF2-40B4-BE49-F238E27FC236}">
                <a16:creationId xmlns:a16="http://schemas.microsoft.com/office/drawing/2014/main" id="{D598D0AE-0093-6906-2AB7-4892FF6CE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707" y="987543"/>
            <a:ext cx="4712359" cy="2783817"/>
          </a:xfrm>
          <a:prstGeom prst="rect">
            <a:avLst/>
          </a:prstGeom>
        </p:spPr>
      </p:pic>
      <p:pic>
        <p:nvPicPr>
          <p:cNvPr id="6" name="Picture 5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3EB5E4AA-924D-EB50-2759-94C63B21B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56" y="3899302"/>
            <a:ext cx="4717212" cy="2747532"/>
          </a:xfrm>
          <a:prstGeom prst="rect">
            <a:avLst/>
          </a:prstGeom>
        </p:spPr>
      </p:pic>
      <p:pic>
        <p:nvPicPr>
          <p:cNvPr id="7" name="Picture 6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EA3DEC68-23E9-E296-2D0F-7A8989A25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535" y="3878078"/>
            <a:ext cx="4709442" cy="2780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905792-0766-DE8D-D0E5-E20E940EAE4E}"/>
              </a:ext>
            </a:extLst>
          </p:cNvPr>
          <p:cNvSpPr txBox="1"/>
          <p:nvPr/>
        </p:nvSpPr>
        <p:spPr>
          <a:xfrm>
            <a:off x="10954010" y="6059052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Cathy Li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819F8-3A2E-8D0A-D9CB-B8AD29A48F71}"/>
              </a:ext>
            </a:extLst>
          </p:cNvPr>
          <p:cNvSpPr txBox="1"/>
          <p:nvPr/>
        </p:nvSpPr>
        <p:spPr>
          <a:xfrm>
            <a:off x="9814142" y="3632548"/>
            <a:ext cx="248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CAMS o-suite AOD DA</a:t>
            </a:r>
          </a:p>
          <a:p>
            <a:r>
              <a:rPr lang="en-GB" dirty="0">
                <a:solidFill>
                  <a:srgbClr val="FF0000"/>
                </a:solidFill>
              </a:rPr>
              <a:t>Control – no AOD/AC DA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5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A76A-1BC0-B942-4ECA-704E3CDF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837" y="606136"/>
            <a:ext cx="3587442" cy="1325563"/>
          </a:xfrm>
        </p:spPr>
        <p:txBody>
          <a:bodyPr>
            <a:normAutofit/>
          </a:bodyPr>
          <a:lstStyle/>
          <a:p>
            <a:r>
              <a:rPr lang="en-GB" sz="2400" dirty="0"/>
              <a:t>Stations time series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63ACC3-3891-0923-F5AA-E57ADED66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7" y="2514733"/>
            <a:ext cx="3279707" cy="202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2B3476D-12BD-29DB-30E1-40C655D9A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82" y="2582907"/>
            <a:ext cx="3089393" cy="18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659742C-73FC-64F6-F177-AAFC5F3A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172" y="2587304"/>
            <a:ext cx="3089392" cy="18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B265CF-4176-1A10-11A0-67A6FE5A0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1" y="632546"/>
            <a:ext cx="3602534" cy="1886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E98D9-542E-DD8E-99C1-2E1FA7E58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198" y="426710"/>
            <a:ext cx="3587442" cy="188680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95BC7DE-5409-4D96-6DF6-5A9F202C1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7" y="4529441"/>
            <a:ext cx="3216048" cy="196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DCB56FA7-FECC-EDA3-F9A9-79DBEA118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48" y="4543702"/>
            <a:ext cx="3093126" cy="186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3E75A5C-FC3D-B7A0-5A47-0FFB9F9D7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773" y="4519512"/>
            <a:ext cx="3116379" cy="18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63E5B2-9B98-D993-07FC-F153AB152DAA}"/>
              </a:ext>
            </a:extLst>
          </p:cNvPr>
          <p:cNvSpPr txBox="1"/>
          <p:nvPr/>
        </p:nvSpPr>
        <p:spPr>
          <a:xfrm>
            <a:off x="8374808" y="6456476"/>
            <a:ext cx="166975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dirty="0"/>
              <a:t>PM2.5 - </a:t>
            </a:r>
            <a:r>
              <a:rPr lang="en-GB" dirty="0" err="1"/>
              <a:t>AirNow</a:t>
            </a:r>
            <a:endParaRPr lang="en-US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CEACE-0A18-0327-5E38-7457C18182D0}"/>
              </a:ext>
            </a:extLst>
          </p:cNvPr>
          <p:cNvSpPr txBox="1"/>
          <p:nvPr/>
        </p:nvSpPr>
        <p:spPr>
          <a:xfrm>
            <a:off x="930172" y="6417359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AOD-AERONET 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53061F-1301-3F68-CAD7-37C6CCE28E36}"/>
              </a:ext>
            </a:extLst>
          </p:cNvPr>
          <p:cNvSpPr txBox="1"/>
          <p:nvPr/>
        </p:nvSpPr>
        <p:spPr>
          <a:xfrm>
            <a:off x="11066745" y="6320717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Cathy Li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1C76D3D-54DA-444C-02B4-5B59FC888E3F}"/>
                  </a:ext>
                </a:extLst>
              </p14:cNvPr>
              <p14:cNvContentPartPr/>
              <p14:nvPr/>
            </p14:nvContentPartPr>
            <p14:xfrm>
              <a:off x="1040194" y="1651186"/>
              <a:ext cx="188539" cy="21266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1C76D3D-54DA-444C-02B4-5B59FC888E3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2238" y="1633224"/>
                <a:ext cx="224092" cy="2482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ECBB77C-55BE-9013-C3C8-DCB17629C84D}"/>
                  </a:ext>
                </a:extLst>
              </p14:cNvPr>
              <p14:cNvContentPartPr/>
              <p14:nvPr/>
            </p14:nvContentPartPr>
            <p14:xfrm>
              <a:off x="2439925" y="877342"/>
              <a:ext cx="209324" cy="226672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ECBB77C-55BE-9013-C3C8-DCB17629C8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21942" y="859740"/>
                <a:ext cx="244931" cy="2622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831A1EE-E2CE-7A8A-0CE5-23447E44796E}"/>
                  </a:ext>
                </a:extLst>
              </p14:cNvPr>
              <p14:cNvContentPartPr/>
              <p14:nvPr/>
            </p14:nvContentPartPr>
            <p14:xfrm>
              <a:off x="9104013" y="1668635"/>
              <a:ext cx="161782" cy="23267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831A1EE-E2CE-7A8A-0CE5-23447E44796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86397" y="1650654"/>
                <a:ext cx="197374" cy="2682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30C026-A172-12B3-3174-751E29500A39}"/>
                  </a:ext>
                </a:extLst>
              </p14:cNvPr>
              <p14:cNvContentPartPr/>
              <p14:nvPr/>
            </p14:nvContentPartPr>
            <p14:xfrm>
              <a:off x="10327529" y="739705"/>
              <a:ext cx="265524" cy="281963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30C026-A172-12B3-3174-751E29500A3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309923" y="721723"/>
                <a:ext cx="301095" cy="317568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210A024-EC12-7D9E-8134-81B72FF26467}"/>
              </a:ext>
            </a:extLst>
          </p:cNvPr>
          <p:cNvSpPr txBox="1"/>
          <p:nvPr/>
        </p:nvSpPr>
        <p:spPr>
          <a:xfrm>
            <a:off x="4546948" y="1608533"/>
            <a:ext cx="248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CAMS o-suite AOD DA</a:t>
            </a:r>
          </a:p>
          <a:p>
            <a:r>
              <a:rPr lang="en-GB" dirty="0">
                <a:solidFill>
                  <a:srgbClr val="FF0000"/>
                </a:solidFill>
              </a:rPr>
              <a:t>Control – no AOD/AC DA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7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19D1-AF21-C25B-AC19-008163EDA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83656-5BC0-AEE5-CAD3-E71452F8E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global CAMS system (ECMWF IFS) assimilates AOD retrievals (MODIS, VIIRS, PMAP, S3) to improve:</a:t>
            </a:r>
          </a:p>
          <a:p>
            <a:pPr lvl="1"/>
            <a:r>
              <a:rPr lang="en-GB" dirty="0"/>
              <a:t>CAMS operational atmospheric composition forecasts </a:t>
            </a:r>
          </a:p>
          <a:p>
            <a:pPr lvl="1"/>
            <a:r>
              <a:rPr lang="en-GB" dirty="0"/>
              <a:t>CAMS reanalysis (current EAC4, future EAC5)  </a:t>
            </a:r>
          </a:p>
          <a:p>
            <a:r>
              <a:rPr lang="en-GB" dirty="0"/>
              <a:t>Lack of information on vertical aerosol profiles and aerosol speciation in AOD retrievals as well as inter-instrument biases are challenges for AOD data assimilation in CAMS </a:t>
            </a:r>
          </a:p>
          <a:p>
            <a:r>
              <a:rPr lang="en-GB" dirty="0"/>
              <a:t>Evaluating the impact of AOD assimilation on the PM2.5 forecast performance over North-America, Europe and China shows overall mixed results. </a:t>
            </a:r>
          </a:p>
          <a:p>
            <a:r>
              <a:rPr lang="en-GB" dirty="0"/>
              <a:t>A more in-depth study for the July 2024 wild-fire episode in North-America could demonstrate a noticeable improvement of the PM2.5 forecasts (and AOD itself) in the affected area.    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4A1F3D-72C0-2F3D-AE4A-81AE2C85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9332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1433937" y="303355"/>
            <a:ext cx="3326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6832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l"/>
            <a:r>
              <a:rPr lang="en-GB" kern="0" cap="all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CAMS SERVICE CHAIN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12477" y="2721685"/>
            <a:ext cx="272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latin typeface="Calibri Light" charset="0"/>
                <a:ea typeface="Calibri Light" charset="0"/>
                <a:cs typeface="Calibri Light" charset="0"/>
              </a:rPr>
              <a:t>Satellite Observations</a:t>
            </a:r>
          </a:p>
          <a:p>
            <a:pPr algn="l"/>
            <a:r>
              <a:rPr lang="en-GB" sz="1600" b="1" dirty="0">
                <a:latin typeface="Calibri Light" charset="0"/>
                <a:ea typeface="Calibri Light" charset="0"/>
                <a:cs typeface="Calibri Light" charset="0"/>
              </a:rPr>
              <a:t>(AOD, O</a:t>
            </a:r>
            <a:r>
              <a:rPr lang="en-GB" sz="1600" b="1" baseline="-25000" dirty="0">
                <a:latin typeface="Calibri Light" charset="0"/>
                <a:ea typeface="Calibri Light" charset="0"/>
                <a:cs typeface="Calibri Light" charset="0"/>
              </a:rPr>
              <a:t>3</a:t>
            </a:r>
            <a:r>
              <a:rPr lang="en-GB" sz="1600" b="1" dirty="0">
                <a:latin typeface="Calibri Light" charset="0"/>
                <a:ea typeface="Calibri Light" charset="0"/>
                <a:cs typeface="Calibri Light" charset="0"/>
              </a:rPr>
              <a:t>, CO, CH</a:t>
            </a:r>
            <a:r>
              <a:rPr lang="en-GB" sz="1600" b="1" baseline="-25000" dirty="0">
                <a:latin typeface="Calibri Light" charset="0"/>
                <a:ea typeface="Calibri Light" charset="0"/>
                <a:cs typeface="Calibri Light" charset="0"/>
              </a:rPr>
              <a:t>4</a:t>
            </a:r>
            <a:r>
              <a:rPr lang="en-GB" sz="1600" b="1" dirty="0">
                <a:latin typeface="Calibri Light" charset="0"/>
                <a:ea typeface="Calibri Light" charset="0"/>
                <a:cs typeface="Calibri Light" charset="0"/>
              </a:rPr>
              <a:t>, NO</a:t>
            </a:r>
            <a:r>
              <a:rPr lang="en-GB" sz="1600" b="1" baseline="-25000" dirty="0">
                <a:latin typeface="Calibri Light" charset="0"/>
                <a:ea typeface="Calibri Light" charset="0"/>
                <a:cs typeface="Calibri Light" charset="0"/>
              </a:rPr>
              <a:t>2</a:t>
            </a:r>
            <a:r>
              <a:rPr lang="en-GB" sz="1600" b="1" dirty="0">
                <a:latin typeface="Calibri Light" charset="0"/>
                <a:ea typeface="Calibri Light" charset="0"/>
                <a:cs typeface="Calibri Light" charset="0"/>
              </a:rPr>
              <a:t>, SO</a:t>
            </a:r>
            <a:r>
              <a:rPr lang="en-GB" sz="1600" b="1" baseline="-25000" dirty="0">
                <a:latin typeface="Calibri Light" charset="0"/>
                <a:ea typeface="Calibri Light" charset="0"/>
                <a:cs typeface="Calibri Light" charset="0"/>
              </a:rPr>
              <a:t>2 </a:t>
            </a:r>
            <a:r>
              <a:rPr lang="en-GB" sz="1600" b="1" dirty="0">
                <a:latin typeface="Calibri Light" charset="0"/>
                <a:ea typeface="Calibri Light" charset="0"/>
                <a:cs typeface="Calibri Light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99689" y="655278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22" y="702472"/>
            <a:ext cx="10425461" cy="714821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CAMS forecasting systems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545C82-625A-4D5B-805E-3D095500EDC8}"/>
              </a:ext>
            </a:extLst>
          </p:cNvPr>
          <p:cNvSpPr txBox="1"/>
          <p:nvPr/>
        </p:nvSpPr>
        <p:spPr>
          <a:xfrm>
            <a:off x="9692695" y="5089643"/>
            <a:ext cx="231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latin typeface="Calibri Light" charset="0"/>
                <a:ea typeface="Calibri Light" charset="0"/>
                <a:cs typeface="Calibri Light" charset="0"/>
              </a:rPr>
              <a:t>Surface AQ 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47F150-C74D-3FA2-8219-62A6CEB351D4}"/>
              </a:ext>
            </a:extLst>
          </p:cNvPr>
          <p:cNvSpPr txBox="1"/>
          <p:nvPr/>
        </p:nvSpPr>
        <p:spPr>
          <a:xfrm>
            <a:off x="117644" y="605322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rgbClr val="92D050"/>
                </a:solidFill>
              </a:rPr>
              <a:t>10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FB981B-36F1-B387-1C4C-617AB0D2AAFC}"/>
              </a:ext>
            </a:extLst>
          </p:cNvPr>
          <p:cNvGrpSpPr/>
          <p:nvPr/>
        </p:nvGrpSpPr>
        <p:grpSpPr>
          <a:xfrm>
            <a:off x="530752" y="1753644"/>
            <a:ext cx="10425461" cy="4485044"/>
            <a:chOff x="530752" y="1066187"/>
            <a:chExt cx="11596493" cy="51725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137" y="1207400"/>
              <a:ext cx="3290452" cy="19180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BE6EDE-9C27-4627-B400-0736D6AF04CB}"/>
                </a:ext>
              </a:extLst>
            </p:cNvPr>
            <p:cNvGrpSpPr/>
            <p:nvPr/>
          </p:nvGrpSpPr>
          <p:grpSpPr>
            <a:xfrm>
              <a:off x="6323113" y="3792260"/>
              <a:ext cx="2880684" cy="2336752"/>
              <a:chOff x="5369776" y="2425072"/>
              <a:chExt cx="2478980" cy="221761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9776" y="2425072"/>
                <a:ext cx="1836956" cy="1298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7835" y="2713104"/>
                <a:ext cx="1836956" cy="1298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5894" y="3001136"/>
                <a:ext cx="1836956" cy="1298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1800" y="3343876"/>
                <a:ext cx="1836956" cy="1298806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12" name="Right Arrow 11"/>
            <p:cNvSpPr/>
            <p:nvPr/>
          </p:nvSpPr>
          <p:spPr bwMode="auto">
            <a:xfrm flipH="1">
              <a:off x="7911587" y="1280484"/>
              <a:ext cx="2053593" cy="817089"/>
            </a:xfrm>
            <a:prstGeom prst="rightArrow">
              <a:avLst/>
            </a:prstGeom>
            <a:solidFill>
              <a:srgbClr val="62C4DD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33" b="1" dirty="0">
                  <a:solidFill>
                    <a:srgbClr val="00468C"/>
                  </a:solidFill>
                  <a:latin typeface="Arial" charset="0"/>
                </a:rPr>
                <a:t>Data assimilation</a:t>
              </a:r>
            </a:p>
          </p:txBody>
        </p:sp>
        <p:sp>
          <p:nvSpPr>
            <p:cNvPr id="13" name="Right Arrow 12"/>
            <p:cNvSpPr/>
            <p:nvPr/>
          </p:nvSpPr>
          <p:spPr bwMode="auto">
            <a:xfrm rot="2926733">
              <a:off x="5500331" y="3397644"/>
              <a:ext cx="737119" cy="303245"/>
            </a:xfrm>
            <a:prstGeom prst="rightArrow">
              <a:avLst/>
            </a:prstGeom>
            <a:solidFill>
              <a:srgbClr val="62C4DD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GB" sz="2100" b="1">
                <a:solidFill>
                  <a:srgbClr val="00468C"/>
                </a:solidFill>
                <a:latin typeface="Arial" charset="0"/>
              </a:endParaRPr>
            </a:p>
          </p:txBody>
        </p:sp>
        <p:sp>
          <p:nvSpPr>
            <p:cNvPr id="11" name="Snip Diagonal Corner Rectangle 10"/>
            <p:cNvSpPr/>
            <p:nvPr/>
          </p:nvSpPr>
          <p:spPr>
            <a:xfrm>
              <a:off x="2585687" y="1066187"/>
              <a:ext cx="6758285" cy="5147123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57150">
              <a:solidFill>
                <a:srgbClr val="5AC4D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BDD98A-EC51-7F42-927C-C78A29A75F02}"/>
                </a:ext>
              </a:extLst>
            </p:cNvPr>
            <p:cNvSpPr txBox="1"/>
            <p:nvPr/>
          </p:nvSpPr>
          <p:spPr>
            <a:xfrm>
              <a:off x="2625138" y="1364758"/>
              <a:ext cx="16217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b="1" dirty="0">
                  <a:latin typeface="Calibri Light" charset="0"/>
                  <a:ea typeface="Calibri Light" charset="0"/>
                  <a:cs typeface="Calibri Light" charset="0"/>
                </a:rPr>
                <a:t>ECMWF</a:t>
              </a:r>
            </a:p>
            <a:p>
              <a:pPr algn="l"/>
              <a:r>
                <a:rPr lang="en-GB" sz="2000" b="1" dirty="0">
                  <a:latin typeface="Calibri Light" charset="0"/>
                  <a:ea typeface="Calibri Light" charset="0"/>
                  <a:cs typeface="Calibri Light" charset="0"/>
                </a:rPr>
                <a:t>IFS </a:t>
              </a:r>
            </a:p>
            <a:p>
              <a:pPr algn="l"/>
              <a:r>
                <a:rPr lang="en-GB" sz="2000" b="1" dirty="0">
                  <a:latin typeface="Calibri Light" charset="0"/>
                  <a:ea typeface="Calibri Light" charset="0"/>
                  <a:cs typeface="Calibri Light" charset="0"/>
                </a:rPr>
                <a:t>global,</a:t>
              </a:r>
            </a:p>
            <a:p>
              <a:pPr algn="l"/>
              <a:r>
                <a:rPr lang="en-GB" sz="2000" b="1" dirty="0">
                  <a:latin typeface="Calibri Light" charset="0"/>
                  <a:ea typeface="Calibri Light" charset="0"/>
                  <a:cs typeface="Calibri Light" charset="0"/>
                </a:rPr>
                <a:t>40x40 km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FA9EBA-B589-4A41-80DD-8B1A5EEBCCF6}"/>
                </a:ext>
              </a:extLst>
            </p:cNvPr>
            <p:cNvSpPr txBox="1"/>
            <p:nvPr/>
          </p:nvSpPr>
          <p:spPr>
            <a:xfrm>
              <a:off x="4919792" y="4749900"/>
              <a:ext cx="19496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b="1">
                  <a:latin typeface="Calibri Light" charset="0"/>
                  <a:ea typeface="Calibri Light" charset="0"/>
                  <a:cs typeface="Calibri Light" charset="0"/>
                </a:rPr>
                <a:t>11 regional CTMs over Europe,</a:t>
              </a:r>
            </a:p>
            <a:p>
              <a:pPr algn="l"/>
              <a:r>
                <a:rPr lang="en-GB" sz="2000" b="1">
                  <a:latin typeface="Calibri Light" charset="0"/>
                  <a:ea typeface="Calibri Light" charset="0"/>
                  <a:cs typeface="Calibri Light" charset="0"/>
                </a:rPr>
                <a:t>10x10 km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988266-0216-460C-9FD6-25E2783AE696}"/>
                </a:ext>
              </a:extLst>
            </p:cNvPr>
            <p:cNvSpPr txBox="1"/>
            <p:nvPr/>
          </p:nvSpPr>
          <p:spPr>
            <a:xfrm>
              <a:off x="6014741" y="3301980"/>
              <a:ext cx="19297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solidFill>
                    <a:srgbClr val="5AC5DD"/>
                  </a:solidFill>
                </a:rPr>
                <a:t>Boundary Conditions</a:t>
              </a:r>
            </a:p>
          </p:txBody>
        </p:sp>
        <p:sp>
          <p:nvSpPr>
            <p:cNvPr id="31" name="Right Arrow 11">
              <a:extLst>
                <a:ext uri="{FF2B5EF4-FFF2-40B4-BE49-F238E27FC236}">
                  <a16:creationId xmlns:a16="http://schemas.microsoft.com/office/drawing/2014/main" id="{3D90CEC8-815B-4B8C-98E0-254FDE7968E7}"/>
                </a:ext>
              </a:extLst>
            </p:cNvPr>
            <p:cNvSpPr/>
            <p:nvPr/>
          </p:nvSpPr>
          <p:spPr bwMode="auto">
            <a:xfrm flipH="1">
              <a:off x="9655468" y="5297029"/>
              <a:ext cx="1958016" cy="941659"/>
            </a:xfrm>
            <a:prstGeom prst="rightArrow">
              <a:avLst/>
            </a:prstGeom>
            <a:solidFill>
              <a:srgbClr val="62C4DD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33" b="1">
                  <a:solidFill>
                    <a:srgbClr val="00468C"/>
                  </a:solidFill>
                  <a:latin typeface="Arial" charset="0"/>
                </a:rPr>
                <a:t>Data assimilation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EEC9D2C-B6A6-484B-8F3C-7B56EF03F9CD}"/>
                </a:ext>
              </a:extLst>
            </p:cNvPr>
            <p:cNvSpPr/>
            <p:nvPr/>
          </p:nvSpPr>
          <p:spPr>
            <a:xfrm>
              <a:off x="545365" y="4964787"/>
              <a:ext cx="1822313" cy="10464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67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European CAMS</a:t>
              </a:r>
            </a:p>
            <a:p>
              <a:pPr algn="ctr"/>
              <a:r>
                <a:rPr lang="en-GB" sz="1867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Emissions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44459BF-369B-436B-857D-6FDA5AB489E2}"/>
                </a:ext>
              </a:extLst>
            </p:cNvPr>
            <p:cNvSpPr/>
            <p:nvPr/>
          </p:nvSpPr>
          <p:spPr>
            <a:xfrm>
              <a:off x="530752" y="1539055"/>
              <a:ext cx="1822313" cy="11525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33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Global </a:t>
              </a:r>
            </a:p>
            <a:p>
              <a:pPr algn="ctr"/>
              <a:r>
                <a:rPr lang="en-GB" sz="2133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CAMS Emissions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AEB5887-3E6B-4647-8CDB-E1CE483ACA74}"/>
                </a:ext>
              </a:extLst>
            </p:cNvPr>
            <p:cNvSpPr/>
            <p:nvPr/>
          </p:nvSpPr>
          <p:spPr>
            <a:xfrm>
              <a:off x="545364" y="3352833"/>
              <a:ext cx="1822313" cy="10464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33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GFAS </a:t>
              </a:r>
            </a:p>
            <a:p>
              <a:pPr algn="ctr"/>
              <a:r>
                <a:rPr lang="en-GB" sz="2133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wildfire emissions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A783F55-9834-4C17-A61A-D7419841CD73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2353065" y="2115331"/>
              <a:ext cx="2180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94D1BC4-5B28-4989-9DB6-E9E4578495C3}"/>
                </a:ext>
              </a:extLst>
            </p:cNvPr>
            <p:cNvCxnSpPr>
              <a:cxnSpLocks/>
            </p:cNvCxnSpPr>
            <p:nvPr/>
          </p:nvCxnSpPr>
          <p:spPr>
            <a:xfrm>
              <a:off x="2367677" y="5488007"/>
              <a:ext cx="17121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6830C2E-7769-4FEF-AFF1-1AC6C691FE68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 flipV="1">
              <a:off x="2367676" y="3074939"/>
              <a:ext cx="1068325" cy="8011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305FC0E-252D-4CDB-A909-28E4EA8EE5E0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2367677" y="3876054"/>
              <a:ext cx="1255460" cy="6128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A picture containing map, text&#10;&#10;Description automatically generated">
              <a:extLst>
                <a:ext uri="{FF2B5EF4-FFF2-40B4-BE49-F238E27FC236}">
                  <a16:creationId xmlns:a16="http://schemas.microsoft.com/office/drawing/2014/main" id="{6D26ADED-35DB-4D52-9AEC-C0BF13100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645" y="3698020"/>
              <a:ext cx="1414600" cy="11299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3DAC7E8-AEB9-42CA-A4FE-CB2416149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468" y="3326079"/>
              <a:ext cx="1674061" cy="941659"/>
            </a:xfrm>
            <a:prstGeom prst="rect">
              <a:avLst/>
            </a:prstGeom>
          </p:spPr>
        </p:pic>
      </p:grpSp>
      <p:pic>
        <p:nvPicPr>
          <p:cNvPr id="18" name="Picture 17" descr="A group of satellite images&#10;&#10;Description automatically generated with medium confidence">
            <a:extLst>
              <a:ext uri="{FF2B5EF4-FFF2-40B4-BE49-F238E27FC236}">
                <a16:creationId xmlns:a16="http://schemas.microsoft.com/office/drawing/2014/main" id="{A1473058-C117-B44A-1D2A-1A36D4427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87" y="845624"/>
            <a:ext cx="2353099" cy="18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5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E8616-6AEC-55DA-B027-E6B74B5B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740425"/>
            <a:ext cx="11510682" cy="844442"/>
          </a:xfrm>
        </p:spPr>
        <p:txBody>
          <a:bodyPr/>
          <a:lstStyle/>
          <a:p>
            <a:r>
              <a:rPr lang="en-US" dirty="0"/>
              <a:t>CAMS global forecasting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4DA42-F7A1-A642-1D36-7CB032BE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3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8674D6-27BC-0AFD-D5DB-4DFC0255CA65}"/>
              </a:ext>
            </a:extLst>
          </p:cNvPr>
          <p:cNvSpPr txBox="1"/>
          <p:nvPr/>
        </p:nvSpPr>
        <p:spPr>
          <a:xfrm>
            <a:off x="1278295" y="3726696"/>
            <a:ext cx="448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Satellite observations (S-5p, MOPITT &amp; IASI)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1F4BE2-96AF-CD7C-602E-3F1C7C0AE1EE}"/>
              </a:ext>
            </a:extLst>
          </p:cNvPr>
          <p:cNvGrpSpPr/>
          <p:nvPr/>
        </p:nvGrpSpPr>
        <p:grpSpPr>
          <a:xfrm>
            <a:off x="2370904" y="5066882"/>
            <a:ext cx="1662063" cy="369332"/>
            <a:chOff x="3071144" y="4892064"/>
            <a:chExt cx="1662063" cy="3693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F61D92-AF75-53DB-75E0-AFC8652D57D7}"/>
                </a:ext>
              </a:extLst>
            </p:cNvPr>
            <p:cNvSpPr/>
            <p:nvPr/>
          </p:nvSpPr>
          <p:spPr>
            <a:xfrm>
              <a:off x="3071144" y="4912669"/>
              <a:ext cx="1662063" cy="3471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rgbClr val="00206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52F35A-5036-EE2E-BEED-2EB1FD21E3A5}"/>
                </a:ext>
              </a:extLst>
            </p:cNvPr>
            <p:cNvSpPr txBox="1"/>
            <p:nvPr/>
          </p:nvSpPr>
          <p:spPr>
            <a:xfrm>
              <a:off x="3436460" y="4892064"/>
              <a:ext cx="101675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2060"/>
                  </a:solidFill>
                </a:rPr>
                <a:t>Analysis </a:t>
              </a:r>
            </a:p>
          </p:txBody>
        </p:sp>
      </p:grpSp>
      <p:sp>
        <p:nvSpPr>
          <p:cNvPr id="8" name="Down Arrow 7">
            <a:extLst>
              <a:ext uri="{FF2B5EF4-FFF2-40B4-BE49-F238E27FC236}">
                <a16:creationId xmlns:a16="http://schemas.microsoft.com/office/drawing/2014/main" id="{92A38F8C-58C0-A34A-8676-331D9381BBDE}"/>
              </a:ext>
            </a:extLst>
          </p:cNvPr>
          <p:cNvSpPr/>
          <p:nvPr/>
        </p:nvSpPr>
        <p:spPr>
          <a:xfrm flipH="1">
            <a:off x="3139887" y="4086154"/>
            <a:ext cx="88936" cy="9018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E20DE2-2FAF-56E6-7AD8-09928487D899}"/>
              </a:ext>
            </a:extLst>
          </p:cNvPr>
          <p:cNvGrpSpPr/>
          <p:nvPr/>
        </p:nvGrpSpPr>
        <p:grpSpPr>
          <a:xfrm>
            <a:off x="4446347" y="5065331"/>
            <a:ext cx="1662063" cy="369332"/>
            <a:chOff x="3025879" y="4892064"/>
            <a:chExt cx="1662063" cy="3693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29B226-A783-00F5-391C-B9E8B5B843AB}"/>
                </a:ext>
              </a:extLst>
            </p:cNvPr>
            <p:cNvSpPr/>
            <p:nvPr/>
          </p:nvSpPr>
          <p:spPr>
            <a:xfrm>
              <a:off x="3025879" y="4912669"/>
              <a:ext cx="1662063" cy="3471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A0361E-8786-32A3-B883-D656A2CCC28A}"/>
                </a:ext>
              </a:extLst>
            </p:cNvPr>
            <p:cNvSpPr txBox="1"/>
            <p:nvPr/>
          </p:nvSpPr>
          <p:spPr>
            <a:xfrm>
              <a:off x="3436460" y="4892064"/>
              <a:ext cx="103618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Forecast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34084C-36FE-D9D6-1612-EA24AE74A9E1}"/>
              </a:ext>
            </a:extLst>
          </p:cNvPr>
          <p:cNvGrpSpPr/>
          <p:nvPr/>
        </p:nvGrpSpPr>
        <p:grpSpPr>
          <a:xfrm>
            <a:off x="6497206" y="5069471"/>
            <a:ext cx="1662063" cy="369332"/>
            <a:chOff x="3071144" y="4892064"/>
            <a:chExt cx="1662063" cy="3693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D40403-7C5E-3269-FCFA-B3DA0C271BE7}"/>
                </a:ext>
              </a:extLst>
            </p:cNvPr>
            <p:cNvSpPr/>
            <p:nvPr/>
          </p:nvSpPr>
          <p:spPr>
            <a:xfrm>
              <a:off x="3071144" y="4912669"/>
              <a:ext cx="1662063" cy="3471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5C76CC-3ED5-C0F1-D2CC-ED4DF3816BE8}"/>
                </a:ext>
              </a:extLst>
            </p:cNvPr>
            <p:cNvSpPr txBox="1"/>
            <p:nvPr/>
          </p:nvSpPr>
          <p:spPr>
            <a:xfrm>
              <a:off x="3436460" y="4892064"/>
              <a:ext cx="101675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Analysis </a:t>
              </a:r>
            </a:p>
          </p:txBody>
        </p:sp>
      </p:grpSp>
      <p:sp>
        <p:nvSpPr>
          <p:cNvPr id="15" name="Down Arrow 14">
            <a:extLst>
              <a:ext uri="{FF2B5EF4-FFF2-40B4-BE49-F238E27FC236}">
                <a16:creationId xmlns:a16="http://schemas.microsoft.com/office/drawing/2014/main" id="{9027FD9B-7498-72F9-AF74-8F916BA532CA}"/>
              </a:ext>
            </a:extLst>
          </p:cNvPr>
          <p:cNvSpPr/>
          <p:nvPr/>
        </p:nvSpPr>
        <p:spPr>
          <a:xfrm rot="16200000">
            <a:off x="4220872" y="5164610"/>
            <a:ext cx="57592" cy="228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F9A7BC2B-D06E-8842-574F-BDD8F48C1869}"/>
              </a:ext>
            </a:extLst>
          </p:cNvPr>
          <p:cNvSpPr/>
          <p:nvPr/>
        </p:nvSpPr>
        <p:spPr>
          <a:xfrm rot="16200000">
            <a:off x="6265437" y="5163110"/>
            <a:ext cx="57592" cy="228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4C0834-00FF-8C76-878D-C83B4D0ECF70}"/>
              </a:ext>
            </a:extLst>
          </p:cNvPr>
          <p:cNvSpPr/>
          <p:nvPr/>
        </p:nvSpPr>
        <p:spPr>
          <a:xfrm>
            <a:off x="8633388" y="5238903"/>
            <a:ext cx="72427" cy="76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E502177F-B7A2-B433-98F3-3334CDA4B025}"/>
              </a:ext>
            </a:extLst>
          </p:cNvPr>
          <p:cNvSpPr/>
          <p:nvPr/>
        </p:nvSpPr>
        <p:spPr>
          <a:xfrm rot="16200000">
            <a:off x="8345305" y="5164207"/>
            <a:ext cx="57592" cy="228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FE9047-F99D-FF43-AD95-21F150D48098}"/>
              </a:ext>
            </a:extLst>
          </p:cNvPr>
          <p:cNvSpPr/>
          <p:nvPr/>
        </p:nvSpPr>
        <p:spPr>
          <a:xfrm>
            <a:off x="8844990" y="5239906"/>
            <a:ext cx="72427" cy="76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65348A-F415-BDD8-59C1-E2FE8871778F}"/>
              </a:ext>
            </a:extLst>
          </p:cNvPr>
          <p:cNvSpPr/>
          <p:nvPr/>
        </p:nvSpPr>
        <p:spPr>
          <a:xfrm>
            <a:off x="9069754" y="5241010"/>
            <a:ext cx="72427" cy="76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FA4566-D1C1-6711-E846-D4688C4E4CDC}"/>
              </a:ext>
            </a:extLst>
          </p:cNvPr>
          <p:cNvCxnSpPr>
            <a:cxnSpLocks/>
          </p:cNvCxnSpPr>
          <p:nvPr/>
        </p:nvCxnSpPr>
        <p:spPr>
          <a:xfrm>
            <a:off x="6401156" y="3797945"/>
            <a:ext cx="1011477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9392C0-5575-4262-5BCF-64BD420E2599}"/>
              </a:ext>
            </a:extLst>
          </p:cNvPr>
          <p:cNvCxnSpPr>
            <a:cxnSpLocks/>
          </p:cNvCxnSpPr>
          <p:nvPr/>
        </p:nvCxnSpPr>
        <p:spPr>
          <a:xfrm flipV="1">
            <a:off x="4083198" y="3798210"/>
            <a:ext cx="2329528" cy="118573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600DB3E-0D62-F2FD-99EF-64B296046D9B}"/>
              </a:ext>
            </a:extLst>
          </p:cNvPr>
          <p:cNvSpPr txBox="1"/>
          <p:nvPr/>
        </p:nvSpPr>
        <p:spPr>
          <a:xfrm rot="19977193">
            <a:off x="4372721" y="4217948"/>
            <a:ext cx="247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Medium-range forecast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8E1AA2-533D-00E2-1330-F392B5626FEA}"/>
              </a:ext>
            </a:extLst>
          </p:cNvPr>
          <p:cNvSpPr txBox="1"/>
          <p:nvPr/>
        </p:nvSpPr>
        <p:spPr>
          <a:xfrm>
            <a:off x="1521049" y="5726879"/>
            <a:ext cx="954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Yesterday’s forecast is adjusted by today’s observations to produce the outlook for tomorrow. Every day.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F656BD-1F8A-CF25-8AFC-16449416051B}"/>
              </a:ext>
            </a:extLst>
          </p:cNvPr>
          <p:cNvGrpSpPr/>
          <p:nvPr/>
        </p:nvGrpSpPr>
        <p:grpSpPr>
          <a:xfrm>
            <a:off x="349624" y="5060428"/>
            <a:ext cx="1662063" cy="369332"/>
            <a:chOff x="3025879" y="4892064"/>
            <a:chExt cx="1662063" cy="3693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3BE0C6-D1F9-5E0F-21B3-194B9428DA6C}"/>
                </a:ext>
              </a:extLst>
            </p:cNvPr>
            <p:cNvSpPr/>
            <p:nvPr/>
          </p:nvSpPr>
          <p:spPr>
            <a:xfrm>
              <a:off x="3025879" y="4912669"/>
              <a:ext cx="1662063" cy="3471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724F19-9A4E-7940-3EF2-837395D5DAF8}"/>
                </a:ext>
              </a:extLst>
            </p:cNvPr>
            <p:cNvSpPr txBox="1"/>
            <p:nvPr/>
          </p:nvSpPr>
          <p:spPr>
            <a:xfrm>
              <a:off x="3436460" y="4892064"/>
              <a:ext cx="103618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Forecast </a:t>
              </a:r>
            </a:p>
          </p:txBody>
        </p:sp>
      </p:grpSp>
      <p:sp>
        <p:nvSpPr>
          <p:cNvPr id="28" name="Down Arrow 27">
            <a:extLst>
              <a:ext uri="{FF2B5EF4-FFF2-40B4-BE49-F238E27FC236}">
                <a16:creationId xmlns:a16="http://schemas.microsoft.com/office/drawing/2014/main" id="{391AD065-4D51-1125-E167-30ACAD4AC858}"/>
              </a:ext>
            </a:extLst>
          </p:cNvPr>
          <p:cNvSpPr/>
          <p:nvPr/>
        </p:nvSpPr>
        <p:spPr>
          <a:xfrm rot="16200000">
            <a:off x="2176316" y="5165910"/>
            <a:ext cx="57592" cy="228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9" name="carbon-monoxide-forecasts_2024-09-16.mp4">
            <a:hlinkClick r:id="" action="ppaction://media"/>
            <a:extLst>
              <a:ext uri="{FF2B5EF4-FFF2-40B4-BE49-F238E27FC236}">
                <a16:creationId xmlns:a16="http://schemas.microsoft.com/office/drawing/2014/main" id="{8DF8F32B-4024-770F-7E79-7F5566C288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21314"/>
          <a:stretch/>
        </p:blipFill>
        <p:spPr>
          <a:xfrm>
            <a:off x="7485220" y="1252752"/>
            <a:ext cx="4480191" cy="31727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0317FEA-568F-85BE-DDBF-AF2D69002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20897" r="3357"/>
          <a:stretch/>
        </p:blipFill>
        <p:spPr>
          <a:xfrm>
            <a:off x="1616264" y="1534114"/>
            <a:ext cx="3788720" cy="22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80E5F8-263E-8CD1-F71F-DA4CAF077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Aerosol Data assimilation in the Global CAMS System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2FA0D6-867F-5F7B-1C1B-C23704E1D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Assimilated observations of AOD at 550 nm </a:t>
            </a:r>
          </a:p>
          <a:p>
            <a:pPr lvl="1"/>
            <a:r>
              <a:rPr lang="en-US" dirty="0"/>
              <a:t>MODIS &amp;VIIRS over ocean and land </a:t>
            </a:r>
          </a:p>
          <a:p>
            <a:pPr lvl="1"/>
            <a:r>
              <a:rPr lang="en-US" dirty="0"/>
              <a:t>PMAP over ocean only</a:t>
            </a:r>
          </a:p>
          <a:p>
            <a:pPr lvl="1"/>
            <a:r>
              <a:rPr lang="en-US" dirty="0"/>
              <a:t>SLSTR from Sentinel 3A/B passively monitored </a:t>
            </a:r>
          </a:p>
          <a:p>
            <a:r>
              <a:rPr lang="en-US" dirty="0"/>
              <a:t>4D-VAR with prescribed background error statistics (NMC) </a:t>
            </a:r>
          </a:p>
          <a:p>
            <a:r>
              <a:rPr lang="en-US" dirty="0"/>
              <a:t>Variational Bias Correction for MODIS, VIIRS(SNPP) and </a:t>
            </a:r>
            <a:r>
              <a:rPr lang="en-US" dirty="0" err="1"/>
              <a:t>PMAp</a:t>
            </a:r>
            <a:r>
              <a:rPr lang="en-US"/>
              <a:t>; </a:t>
            </a:r>
            <a:r>
              <a:rPr lang="en-US" dirty="0"/>
              <a:t>VIIRS (NOAA-20) is anchor</a:t>
            </a:r>
          </a:p>
          <a:p>
            <a:r>
              <a:rPr lang="en-US" dirty="0"/>
              <a:t>Control variable is formulated in terms of the total aerosol and fractional contribution of each aerosol type maintained in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59E88-F6AA-4BCD-1C6D-52B7C6B4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328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CBBF5E-8F20-2C3F-DA53-57C63AD2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5</a:t>
            </a:fld>
            <a:endParaRPr lang="en-I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11352C-C40B-4D98-C094-066E13F6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687" y="816179"/>
            <a:ext cx="11510682" cy="668377"/>
          </a:xfrm>
        </p:spPr>
        <p:txBody>
          <a:bodyPr/>
          <a:lstStyle/>
          <a:p>
            <a:r>
              <a:rPr lang="en-IE" dirty="0"/>
              <a:t>Challenges of AOD retrieval assimilation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392EFB-A6A3-5F4D-FFCE-82DA51ABF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5428" y="1673437"/>
            <a:ext cx="2481527" cy="931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 vertical information</a:t>
            </a:r>
          </a:p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FF7823-8A21-B6EC-C7A5-6A1876FDE8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2216" y="1753994"/>
            <a:ext cx="2181225" cy="74640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Speciation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6FF8B2-CFF6-7BDE-8C73-A916CA7553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6028" y="1748285"/>
            <a:ext cx="2350628" cy="6683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Biases       </a:t>
            </a:r>
            <a:r>
              <a:rPr lang="en-GB" sz="1400" dirty="0"/>
              <a:t>(inter instrument)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27DB244-1E41-50C4-2524-0F273F2C19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78006" y="1637502"/>
            <a:ext cx="2182299" cy="746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Accuracy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CF5E3F-C44C-BA87-46F8-2AB44ECBD1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75786" y="2804667"/>
            <a:ext cx="2419415" cy="1059819"/>
          </a:xfrm>
        </p:spPr>
        <p:txBody>
          <a:bodyPr>
            <a:normAutofit fontScale="925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Vertical background error profile (NMC)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280814-472B-7FCB-0AE4-00A14089B9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88310" y="2806294"/>
            <a:ext cx="2181225" cy="13398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Proportional increments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10126F-541C-3D9D-2ECA-AE334C45FA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36028" y="2711871"/>
            <a:ext cx="2360520" cy="13398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Variational bias correction (BC) and anchoring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A879EC-8BB7-7A29-99B3-FEAABC39C0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98514" y="2735781"/>
            <a:ext cx="2181225" cy="13398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QC flagging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27F0B36-1A26-FFAC-3398-998F0A6E8F4B}"/>
              </a:ext>
            </a:extLst>
          </p:cNvPr>
          <p:cNvSpPr txBox="1">
            <a:spLocks/>
          </p:cNvSpPr>
          <p:nvPr/>
        </p:nvSpPr>
        <p:spPr>
          <a:xfrm>
            <a:off x="1376005" y="4197051"/>
            <a:ext cx="2766211" cy="15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Tuning vertical background errors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E-LIDAR assimilation  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98DBA9C-D995-2BB8-35C6-9C9CC5BE4213}"/>
              </a:ext>
            </a:extLst>
          </p:cNvPr>
          <p:cNvSpPr txBox="1">
            <a:spLocks/>
          </p:cNvSpPr>
          <p:nvPr/>
        </p:nvSpPr>
        <p:spPr>
          <a:xfrm>
            <a:off x="4147864" y="4113651"/>
            <a:ext cx="2925221" cy="146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Dust-AOD  assimilation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Coarse and fine mode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3C6BF1-7963-6499-E16A-13CBCED33287}"/>
              </a:ext>
            </a:extLst>
          </p:cNvPr>
          <p:cNvCxnSpPr>
            <a:cxnSpLocks/>
          </p:cNvCxnSpPr>
          <p:nvPr/>
        </p:nvCxnSpPr>
        <p:spPr>
          <a:xfrm>
            <a:off x="1252907" y="3864486"/>
            <a:ext cx="1033993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C92F251-42C7-A988-920B-986855A8CB60}"/>
              </a:ext>
            </a:extLst>
          </p:cNvPr>
          <p:cNvSpPr txBox="1">
            <a:spLocks/>
          </p:cNvSpPr>
          <p:nvPr/>
        </p:nvSpPr>
        <p:spPr>
          <a:xfrm>
            <a:off x="7139811" y="4286619"/>
            <a:ext cx="2325252" cy="133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Review of BC  predictors and anchors</a:t>
            </a:r>
          </a:p>
          <a:p>
            <a:pPr algn="l"/>
            <a:r>
              <a:rPr lang="en-IE" dirty="0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58CB4EE-9800-EE6F-C421-10A69FF3EEA5}"/>
              </a:ext>
            </a:extLst>
          </p:cNvPr>
          <p:cNvSpPr txBox="1">
            <a:spLocks/>
          </p:cNvSpPr>
          <p:nvPr/>
        </p:nvSpPr>
        <p:spPr>
          <a:xfrm>
            <a:off x="9598514" y="4197050"/>
            <a:ext cx="2482839" cy="1477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Testing new retrievals products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E" dirty="0"/>
              <a:t>Harmonisation of optical properties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566B7C-938A-FAA6-B149-1ECF8ED71F37}"/>
              </a:ext>
            </a:extLst>
          </p:cNvPr>
          <p:cNvSpPr txBox="1"/>
          <p:nvPr/>
        </p:nvSpPr>
        <p:spPr>
          <a:xfrm>
            <a:off x="-29966" y="2858576"/>
            <a:ext cx="1039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Now: 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1C1CDD-02C7-9683-9F8E-55219DD87155}"/>
              </a:ext>
            </a:extLst>
          </p:cNvPr>
          <p:cNvSpPr txBox="1"/>
          <p:nvPr/>
        </p:nvSpPr>
        <p:spPr>
          <a:xfrm>
            <a:off x="0" y="4353566"/>
            <a:ext cx="125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Work in</a:t>
            </a:r>
          </a:p>
          <a:p>
            <a:r>
              <a:rPr lang="en-GB" sz="2400" dirty="0"/>
              <a:t>progress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55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D6BDA-0542-EDC7-6F90-ED4ECFFA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3" y="987425"/>
            <a:ext cx="10520057" cy="988609"/>
          </a:xfrm>
        </p:spPr>
        <p:txBody>
          <a:bodyPr/>
          <a:lstStyle/>
          <a:p>
            <a:r>
              <a:rPr lang="en-IE" dirty="0"/>
              <a:t>Vertical background error profiles  </a:t>
            </a:r>
            <a:br>
              <a:rPr lang="en-IE" dirty="0"/>
            </a:br>
            <a:r>
              <a:rPr lang="en-IE" dirty="0"/>
              <a:t>– impact on surface PM2.5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4A107E-B830-CA9B-60EA-34CB537B8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695" y="2480153"/>
            <a:ext cx="6096000" cy="3812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61CDF-B7F8-5ACF-C1DE-10702721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6</a:t>
            </a:fld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F61172-9161-E9ED-82BE-5F545B241156}"/>
              </a:ext>
            </a:extLst>
          </p:cNvPr>
          <p:cNvSpPr txBox="1"/>
          <p:nvPr/>
        </p:nvSpPr>
        <p:spPr>
          <a:xfrm>
            <a:off x="6519820" y="6352143"/>
            <a:ext cx="2966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Note different colour coding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C386F-03A6-A334-0F79-1B5F60E46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305" y="2776852"/>
            <a:ext cx="5407343" cy="3219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A71F6-5DAA-BFD0-6B6A-AD69F03A5E45}"/>
              </a:ext>
            </a:extLst>
          </p:cNvPr>
          <p:cNvSpPr txBox="1"/>
          <p:nvPr/>
        </p:nvSpPr>
        <p:spPr>
          <a:xfrm>
            <a:off x="7597036" y="2148214"/>
            <a:ext cx="283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PM2.5 RMSE North-America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067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01B5B3-DFAF-F5DB-FBA1-674F31D6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46246"/>
            <a:ext cx="5469780" cy="844442"/>
          </a:xfrm>
        </p:spPr>
        <p:txBody>
          <a:bodyPr>
            <a:normAutofit fontScale="90000"/>
          </a:bodyPr>
          <a:lstStyle/>
          <a:p>
            <a:r>
              <a:rPr lang="en-GB" dirty="0"/>
              <a:t>DJF 24/25 PM2.5 RMSE</a:t>
            </a:r>
            <a:br>
              <a:rPr lang="en-GB" dirty="0"/>
            </a:br>
            <a:r>
              <a:rPr lang="en-GB" dirty="0"/>
              <a:t> CAMS vs CTR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58421A-D316-547A-3EE5-4E496F134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75" y="1984495"/>
            <a:ext cx="5469780" cy="346751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47FFD-D1AC-AF71-05B9-7AEAEF73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7</a:t>
            </a:fld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9A87FD-0B68-1BE9-04BE-AEBB698EA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888" y="552439"/>
            <a:ext cx="4312797" cy="2715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EABECA-6DE6-03A8-C23B-7C8B12187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644" y="3535952"/>
            <a:ext cx="4578079" cy="2565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30141D-989D-FB61-8E4B-02AC4C4156D7}"/>
              </a:ext>
            </a:extLst>
          </p:cNvPr>
          <p:cNvSpPr txBox="1"/>
          <p:nvPr/>
        </p:nvSpPr>
        <p:spPr>
          <a:xfrm>
            <a:off x="7546932" y="6229464"/>
            <a:ext cx="224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Different colour range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3B092-986A-3388-EF70-04453BE1B30A}"/>
              </a:ext>
            </a:extLst>
          </p:cNvPr>
          <p:cNvSpPr txBox="1"/>
          <p:nvPr/>
        </p:nvSpPr>
        <p:spPr>
          <a:xfrm>
            <a:off x="5678362" y="4161480"/>
            <a:ext cx="935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AOD DA</a:t>
            </a:r>
          </a:p>
          <a:p>
            <a:r>
              <a:rPr lang="en-GB" dirty="0"/>
              <a:t>worse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71FC2-954E-E36C-46FD-06DBFF297298}"/>
              </a:ext>
            </a:extLst>
          </p:cNvPr>
          <p:cNvSpPr txBox="1"/>
          <p:nvPr/>
        </p:nvSpPr>
        <p:spPr>
          <a:xfrm>
            <a:off x="5393325" y="2622021"/>
            <a:ext cx="113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AOD DA</a:t>
            </a:r>
          </a:p>
          <a:p>
            <a:r>
              <a:rPr lang="en-GB" dirty="0"/>
              <a:t>Improved </a:t>
            </a:r>
            <a:endParaRPr lang="en-US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C3764FFB-017A-E198-3937-3CF00C2D739F}"/>
              </a:ext>
            </a:extLst>
          </p:cNvPr>
          <p:cNvSpPr/>
          <p:nvPr/>
        </p:nvSpPr>
        <p:spPr>
          <a:xfrm>
            <a:off x="5229108" y="2350978"/>
            <a:ext cx="181628" cy="14444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209C75C-D34B-94B3-1106-1DA8E5E98F48}"/>
              </a:ext>
            </a:extLst>
          </p:cNvPr>
          <p:cNvSpPr/>
          <p:nvPr/>
        </p:nvSpPr>
        <p:spPr>
          <a:xfrm>
            <a:off x="5542141" y="3905878"/>
            <a:ext cx="181628" cy="14444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A203F-E488-4995-2ABB-D66F3607C8DB}"/>
              </a:ext>
            </a:extLst>
          </p:cNvPr>
          <p:cNvSpPr txBox="1"/>
          <p:nvPr/>
        </p:nvSpPr>
        <p:spPr>
          <a:xfrm>
            <a:off x="557408" y="5778310"/>
            <a:ext cx="340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CAMS = AOD data assimilation</a:t>
            </a:r>
          </a:p>
          <a:p>
            <a:r>
              <a:rPr lang="en-GB" dirty="0"/>
              <a:t>CTR     = Control forecast no AC 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0B234B-1668-5662-893E-2D33EC8FE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70" y="1954060"/>
            <a:ext cx="4500164" cy="33695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801B5B3-DFAF-F5DB-FBA1-674F31D6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JJA 24 PM2.5 RMSE</a:t>
            </a:r>
            <a:br>
              <a:rPr lang="en-GB" dirty="0"/>
            </a:br>
            <a:r>
              <a:rPr lang="en-GB" dirty="0"/>
              <a:t>CAMS vs CTR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47FFD-D1AC-AF71-05B9-7AEAEF73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8</a:t>
            </a:fld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30141D-989D-FB61-8E4B-02AC4C4156D7}"/>
              </a:ext>
            </a:extLst>
          </p:cNvPr>
          <p:cNvSpPr txBox="1"/>
          <p:nvPr/>
        </p:nvSpPr>
        <p:spPr>
          <a:xfrm>
            <a:off x="7803715" y="6239975"/>
            <a:ext cx="224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Different colour range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3B092-986A-3388-EF70-04453BE1B30A}"/>
              </a:ext>
            </a:extLst>
          </p:cNvPr>
          <p:cNvSpPr txBox="1"/>
          <p:nvPr/>
        </p:nvSpPr>
        <p:spPr>
          <a:xfrm>
            <a:off x="5474130" y="4161479"/>
            <a:ext cx="935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AOD DA</a:t>
            </a:r>
          </a:p>
          <a:p>
            <a:r>
              <a:rPr lang="en-GB" dirty="0"/>
              <a:t>worse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71FC2-954E-E36C-46FD-06DBFF297298}"/>
              </a:ext>
            </a:extLst>
          </p:cNvPr>
          <p:cNvSpPr txBox="1"/>
          <p:nvPr/>
        </p:nvSpPr>
        <p:spPr>
          <a:xfrm>
            <a:off x="5109424" y="2633711"/>
            <a:ext cx="113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AOD DA</a:t>
            </a:r>
          </a:p>
          <a:p>
            <a:r>
              <a:rPr lang="en-GB" dirty="0"/>
              <a:t>Improved </a:t>
            </a:r>
            <a:endParaRPr lang="en-US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C3764FFB-017A-E198-3937-3CF00C2D739F}"/>
              </a:ext>
            </a:extLst>
          </p:cNvPr>
          <p:cNvSpPr/>
          <p:nvPr/>
        </p:nvSpPr>
        <p:spPr>
          <a:xfrm>
            <a:off x="4855553" y="2194402"/>
            <a:ext cx="181628" cy="14444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209C75C-D34B-94B3-1106-1DA8E5E98F48}"/>
              </a:ext>
            </a:extLst>
          </p:cNvPr>
          <p:cNvSpPr/>
          <p:nvPr/>
        </p:nvSpPr>
        <p:spPr>
          <a:xfrm>
            <a:off x="5217218" y="3762441"/>
            <a:ext cx="181628" cy="14444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A203F-E488-4995-2ABB-D66F3607C8DB}"/>
              </a:ext>
            </a:extLst>
          </p:cNvPr>
          <p:cNvSpPr txBox="1"/>
          <p:nvPr/>
        </p:nvSpPr>
        <p:spPr>
          <a:xfrm>
            <a:off x="557408" y="5778310"/>
            <a:ext cx="340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CAMS = AOD data assimilation</a:t>
            </a:r>
          </a:p>
          <a:p>
            <a:r>
              <a:rPr lang="en-GB" dirty="0"/>
              <a:t>CTR     = Control forecast no AC DA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848162F-FDEE-75D4-3C79-F44C466EE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118" y="891992"/>
            <a:ext cx="4361874" cy="2746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A77B83-89AE-0241-F711-00F5E2DBD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118" y="3917608"/>
            <a:ext cx="4125417" cy="231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29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D56E-7869-E254-1447-3B3D2325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RMSE with lead time for AOD and PM2.5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35FF6-53A6-0D00-E69E-E88D7F033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9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F7CD2-504D-1110-6713-0CD14527C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46" y="2010234"/>
            <a:ext cx="6043938" cy="3574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7BA8D-07ED-C96F-DC00-9C4669939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010" y="2034641"/>
            <a:ext cx="5859936" cy="3526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D687DE-808C-2AAB-57AC-A66C57C394C7}"/>
              </a:ext>
            </a:extLst>
          </p:cNvPr>
          <p:cNvSpPr txBox="1"/>
          <p:nvPr/>
        </p:nvSpPr>
        <p:spPr>
          <a:xfrm>
            <a:off x="4753627" y="5743184"/>
            <a:ext cx="248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CAMS o-suite AOD DA</a:t>
            </a:r>
          </a:p>
          <a:p>
            <a:r>
              <a:rPr lang="en-GB" dirty="0">
                <a:solidFill>
                  <a:srgbClr val="FF0000"/>
                </a:solidFill>
              </a:rPr>
              <a:t>Control – no AOD/AC DA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735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EU Space">
      <a:dk1>
        <a:sysClr val="windowText" lastClr="000000"/>
      </a:dk1>
      <a:lt1>
        <a:sysClr val="window" lastClr="FFFFFF"/>
      </a:lt1>
      <a:dk2>
        <a:srgbClr val="004494"/>
      </a:dk2>
      <a:lt2>
        <a:srgbClr val="D3E8F9"/>
      </a:lt2>
      <a:accent1>
        <a:srgbClr val="FABC20"/>
      </a:accent1>
      <a:accent2>
        <a:srgbClr val="5560A4"/>
      </a:accent2>
      <a:accent3>
        <a:srgbClr val="EC712D"/>
      </a:accent3>
      <a:accent4>
        <a:srgbClr val="B0C54C"/>
      </a:accent4>
      <a:accent5>
        <a:srgbClr val="00A4B6"/>
      </a:accent5>
      <a:accent6>
        <a:srgbClr val="EB595B"/>
      </a:accent6>
      <a:hlink>
        <a:srgbClr val="004494"/>
      </a:hlink>
      <a:folHlink>
        <a:srgbClr val="0044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 Space presentation template_CAMS" id="{A179ABBF-21AA-2045-9789-4B5C8D77351A}" vid="{8BD90C70-0EB5-2A4A-8A5A-BD3B453E3D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847670B780F04A8C1E429C9CA3F121" ma:contentTypeVersion="12" ma:contentTypeDescription="Create a new document." ma:contentTypeScope="" ma:versionID="d37de669f0ac540e8463ce5fcc83f11f">
  <xsd:schema xmlns:xsd="http://www.w3.org/2001/XMLSchema" xmlns:xs="http://www.w3.org/2001/XMLSchema" xmlns:p="http://schemas.microsoft.com/office/2006/metadata/properties" xmlns:ns2="4eb2cc1f-716f-422b-b5d8-1ff8a6dcaf42" xmlns:ns3="c60fc952-79d0-4ed9-91ee-5841262f8f7a" targetNamespace="http://schemas.microsoft.com/office/2006/metadata/properties" ma:root="true" ma:fieldsID="93597913d77b46218067816602b49d08" ns2:_="" ns3:_="">
    <xsd:import namespace="4eb2cc1f-716f-422b-b5d8-1ff8a6dcaf42"/>
    <xsd:import namespace="c60fc952-79d0-4ed9-91ee-5841262f8f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b2cc1f-716f-422b-b5d8-1ff8a6dcaf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5131d5-8e33-4cfe-8aef-e5ed491dca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fc952-79d0-4ed9-91ee-5841262f8f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199c855-a126-46e8-8359-daf2334a9748}" ma:internalName="TaxCatchAll" ma:showField="CatchAllData" ma:web="c60fc952-79d0-4ed9-91ee-5841262f8f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b2cc1f-716f-422b-b5d8-1ff8a6dcaf42">
      <Terms xmlns="http://schemas.microsoft.com/office/infopath/2007/PartnerControls"/>
    </lcf76f155ced4ddcb4097134ff3c332f>
    <TaxCatchAll xmlns="c60fc952-79d0-4ed9-91ee-5841262f8f7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95F059-57BE-4495-9820-86AEAF0688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b2cc1f-716f-422b-b5d8-1ff8a6dcaf42"/>
    <ds:schemaRef ds:uri="c60fc952-79d0-4ed9-91ee-5841262f8f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0F9AF9-9CAB-4503-AC64-A8C2E2C162CC}">
  <ds:schemaRefs>
    <ds:schemaRef ds:uri="http://schemas.microsoft.com/office/2006/metadata/properties"/>
    <ds:schemaRef ds:uri="http://schemas.microsoft.com/office/infopath/2007/PartnerControls"/>
    <ds:schemaRef ds:uri="4eb2cc1f-716f-422b-b5d8-1ff8a6dcaf42"/>
    <ds:schemaRef ds:uri="c60fc952-79d0-4ed9-91ee-5841262f8f7a"/>
  </ds:schemaRefs>
</ds:datastoreItem>
</file>

<file path=customXml/itemProps3.xml><?xml version="1.0" encoding="utf-8"?>
<ds:datastoreItem xmlns:ds="http://schemas.openxmlformats.org/officeDocument/2006/customXml" ds:itemID="{EA13F80C-A74E-4FEB-AD5F-C45E0DB635C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1b711c6-aab7-4d36-9ffb-ac0357bc20ba}" enabled="0" method="" siteId="{21b711c6-aab7-4d36-9ffb-ac0357bc20b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436</TotalTime>
  <Words>640</Words>
  <Application>Microsoft Macintosh PowerPoint</Application>
  <PresentationFormat>ワイド画面</PresentationFormat>
  <Paragraphs>130</Paragraphs>
  <Slides>15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Aptos</vt:lpstr>
      <vt:lpstr>Arial</vt:lpstr>
      <vt:lpstr>Arial Black</vt:lpstr>
      <vt:lpstr>Calibri</vt:lpstr>
      <vt:lpstr>Calibri Light</vt:lpstr>
      <vt:lpstr>Tema di Office</vt:lpstr>
      <vt:lpstr>AOD Data assimilation in CAMS  PM2.5 impact  </vt:lpstr>
      <vt:lpstr>CAMS forecasting systems</vt:lpstr>
      <vt:lpstr>CAMS global forecasting system</vt:lpstr>
      <vt:lpstr>Aerosol Data assimilation in the Global CAMS System</vt:lpstr>
      <vt:lpstr>Challenges of AOD retrieval assimilation </vt:lpstr>
      <vt:lpstr>Vertical background error profiles   – impact on surface PM2.5 </vt:lpstr>
      <vt:lpstr>DJF 24/25 PM2.5 RMSE  CAMS vs CTR</vt:lpstr>
      <vt:lpstr>JJA 24 PM2.5 RMSE CAMS vs CTR</vt:lpstr>
      <vt:lpstr>RMSE with lead time for AOD and PM2.5 </vt:lpstr>
      <vt:lpstr>AOD vs. PM2.5 biases – N-America JJA 2024</vt:lpstr>
      <vt:lpstr>Case study: Late July in the boreal regions of North America</vt:lpstr>
      <vt:lpstr>Observation and forecasts for the focus domain</vt:lpstr>
      <vt:lpstr>Averaged errors against observation in the focus domain</vt:lpstr>
      <vt:lpstr>Stations time series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Francesco Pasquini</dc:creator>
  <cp:lastModifiedBy>Hiroshi TANIMOTO</cp:lastModifiedBy>
  <cp:revision>2</cp:revision>
  <dcterms:created xsi:type="dcterms:W3CDTF">2025-05-15T15:17:10Z</dcterms:created>
  <dcterms:modified xsi:type="dcterms:W3CDTF">2025-07-26T08:15:07Z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2023-11-18T14:25:19Z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b0e4545d-c25c-471f-b64b-0ba1b39d1a97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0x01010062847670B780F04A8C1E429C9CA3F121</vt:lpwstr>
  </property>
  <property fmtid="{D5CDD505-2E9C-101B-9397-08002B2CF9AE}" pid="10" name="MediaServiceImageTags">
    <vt:lpwstr/>
  </property>
</Properties>
</file>