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5"/>
    <p:sldMasterId id="2147483950" r:id="rId6"/>
    <p:sldMasterId id="2147483957" r:id="rId7"/>
    <p:sldMasterId id="2147483970" r:id="rId8"/>
    <p:sldMasterId id="2147483978" r:id="rId9"/>
    <p:sldMasterId id="2147483994" r:id="rId10"/>
  </p:sldMasterIdLst>
  <p:notesMasterIdLst>
    <p:notesMasterId r:id="rId30"/>
  </p:notesMasterIdLst>
  <p:handoutMasterIdLst>
    <p:handoutMasterId r:id="rId31"/>
  </p:handoutMasterIdLst>
  <p:sldIdLst>
    <p:sldId id="1248" r:id="rId11"/>
    <p:sldId id="259" r:id="rId12"/>
    <p:sldId id="365" r:id="rId13"/>
    <p:sldId id="1249" r:id="rId14"/>
    <p:sldId id="258" r:id="rId15"/>
    <p:sldId id="420" r:id="rId16"/>
    <p:sldId id="1246" r:id="rId17"/>
    <p:sldId id="1241" r:id="rId18"/>
    <p:sldId id="264" r:id="rId19"/>
    <p:sldId id="1342" r:id="rId20"/>
    <p:sldId id="1343" r:id="rId21"/>
    <p:sldId id="1344" r:id="rId22"/>
    <p:sldId id="452" r:id="rId23"/>
    <p:sldId id="1353" r:id="rId24"/>
    <p:sldId id="1345" r:id="rId25"/>
    <p:sldId id="1348" r:id="rId26"/>
    <p:sldId id="1349" r:id="rId27"/>
    <p:sldId id="1354" r:id="rId28"/>
    <p:sldId id="336" r:id="rId29"/>
  </p:sldIdLst>
  <p:sldSz cx="12225338" cy="6858000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61063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12212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8319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24425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3053182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3663818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4274454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4885091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/>
  <p:clrMru>
    <a:srgbClr val="8197A6"/>
    <a:srgbClr val="F1666A"/>
    <a:srgbClr val="D9D9D9"/>
    <a:srgbClr val="053249"/>
    <a:srgbClr val="003249"/>
    <a:srgbClr val="335E6F"/>
    <a:srgbClr val="006196"/>
    <a:srgbClr val="6DCFF6"/>
    <a:srgbClr val="FFCC4E"/>
    <a:srgbClr val="76C8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 autoAdjust="0"/>
    <p:restoredTop sz="96190" autoAdjust="0"/>
  </p:normalViewPr>
  <p:slideViewPr>
    <p:cSldViewPr snapToGrid="0">
      <p:cViewPr varScale="1">
        <p:scale>
          <a:sx n="105" d="100"/>
          <a:sy n="105" d="100"/>
        </p:scale>
        <p:origin x="1504" y="480"/>
      </p:cViewPr>
      <p:guideLst>
        <p:guide orient="horz" pos="2160"/>
        <p:guide pos="38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2659" y="-67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9.xml"/><Relationship Id="rId31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NL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N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NL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NL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6/10/25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4025" y="693738"/>
            <a:ext cx="617696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610636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221273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831909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442545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3053182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6pPr>
    <a:lvl7pPr marL="3663818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7pPr>
    <a:lvl8pPr marL="4274454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8pPr>
    <a:lvl9pPr marL="4885091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4025" y="693738"/>
            <a:ext cx="6176963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512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bg2"/>
                    </a:solidFill>
                  </a:rPr>
                  <a:t>Ignoring the light path change can induce XCO2 errors of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±5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</a:rPr>
                  <a:t> ppm. (see also non-scattering error </a:t>
                </a:r>
                <a:r>
                  <a:rPr lang="en-US" dirty="0" err="1">
                    <a:solidFill>
                      <a:schemeClr val="bg2"/>
                    </a:solidFill>
                  </a:rPr>
                  <a:t>Butz</a:t>
                </a:r>
                <a:r>
                  <a:rPr lang="en-US" dirty="0">
                    <a:solidFill>
                      <a:schemeClr val="bg2"/>
                    </a:solidFill>
                  </a:rPr>
                  <a:t> et al., App. Opt. 2009).</a:t>
                </a:r>
              </a:p>
              <a:p>
                <a:endParaRPr lang="en-US" dirty="0">
                  <a:solidFill>
                    <a:schemeClr val="bg2"/>
                  </a:solidFill>
                </a:endParaRPr>
              </a:p>
              <a:p>
                <a:r>
                  <a:rPr lang="en-US" dirty="0">
                    <a:solidFill>
                      <a:schemeClr val="bg2"/>
                    </a:solidFill>
                  </a:rPr>
                  <a:t>Just a back-of-the envelope calculation how relevant the light path is!</a:t>
                </a:r>
              </a:p>
              <a:p>
                <a:endParaRPr lang="en-US" dirty="0">
                  <a:solidFill>
                    <a:schemeClr val="bg2"/>
                  </a:solidFill>
                </a:endParaRPr>
              </a:p>
              <a:p>
                <a:endParaRPr lang="en-US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bg2"/>
                    </a:solidFill>
                  </a:rPr>
                  <a:t>Ignoring the light path change can induce XCO2 errors of </a:t>
                </a:r>
                <a:r>
                  <a:rPr lang="en-US" i="0">
                    <a:solidFill>
                      <a:schemeClr val="bg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±5</a:t>
                </a:r>
                <a:r>
                  <a:rPr lang="en-US" dirty="0">
                    <a:solidFill>
                      <a:schemeClr val="bg2"/>
                    </a:solidFill>
                  </a:rPr>
                  <a:t> ppm. (see also non-scattering error </a:t>
                </a:r>
                <a:r>
                  <a:rPr lang="en-US" dirty="0" err="1">
                    <a:solidFill>
                      <a:schemeClr val="bg2"/>
                    </a:solidFill>
                  </a:rPr>
                  <a:t>Butz</a:t>
                </a:r>
                <a:r>
                  <a:rPr lang="en-US" dirty="0">
                    <a:solidFill>
                      <a:schemeClr val="bg2"/>
                    </a:solidFill>
                  </a:rPr>
                  <a:t> et al., App. Opt. 2009).</a:t>
                </a:r>
              </a:p>
              <a:p>
                <a:endParaRPr lang="en-US" dirty="0">
                  <a:solidFill>
                    <a:schemeClr val="bg2"/>
                  </a:solidFill>
                </a:endParaRPr>
              </a:p>
              <a:p>
                <a:r>
                  <a:rPr lang="en-US" dirty="0">
                    <a:solidFill>
                      <a:schemeClr val="bg2"/>
                    </a:solidFill>
                  </a:rPr>
                  <a:t>Just a back-of-the envelope calculation how relevant the light path is!</a:t>
                </a:r>
              </a:p>
              <a:p>
                <a:endParaRPr lang="en-US" dirty="0">
                  <a:solidFill>
                    <a:schemeClr val="bg2"/>
                  </a:solidFill>
                </a:endParaRPr>
              </a:p>
              <a:p>
                <a:endParaRPr lang="en-US" dirty="0">
                  <a:solidFill>
                    <a:schemeClr val="bg2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0DA58-4D8A-CC4D-8EF8-BFCDC8D2F71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473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86D9-4750-D24E-BD7D-1B1A9B8550B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630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86D9-4750-D24E-BD7D-1B1A9B8550B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07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904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26" Type="http://schemas.openxmlformats.org/officeDocument/2006/relationships/image" Target="../media/image48.png"/><Relationship Id="rId3" Type="http://schemas.openxmlformats.org/officeDocument/2006/relationships/image" Target="../media/image30.png"/><Relationship Id="rId21" Type="http://schemas.openxmlformats.org/officeDocument/2006/relationships/image" Target="../media/image44.png"/><Relationship Id="rId7" Type="http://schemas.openxmlformats.org/officeDocument/2006/relationships/image" Target="../media/image7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openxmlformats.org/officeDocument/2006/relationships/image" Target="../media/image47.png"/><Relationship Id="rId2" Type="http://schemas.openxmlformats.org/officeDocument/2006/relationships/image" Target="../media/image29.jp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34.png"/><Relationship Id="rId24" Type="http://schemas.openxmlformats.org/officeDocument/2006/relationships/image" Target="../media/image46.png"/><Relationship Id="rId5" Type="http://schemas.openxmlformats.org/officeDocument/2006/relationships/image" Target="../media/image5.png"/><Relationship Id="rId15" Type="http://schemas.openxmlformats.org/officeDocument/2006/relationships/image" Target="../media/image38.png"/><Relationship Id="rId23" Type="http://schemas.openxmlformats.org/officeDocument/2006/relationships/image" Target="../media/image23.png"/><Relationship Id="rId28" Type="http://schemas.openxmlformats.org/officeDocument/2006/relationships/image" Target="../media/image2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31.png"/><Relationship Id="rId9" Type="http://schemas.openxmlformats.org/officeDocument/2006/relationships/image" Target="../media/image9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Relationship Id="rId27" Type="http://schemas.openxmlformats.org/officeDocument/2006/relationships/image" Target="../media/image4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55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image" Target="../media/image47.png"/><Relationship Id="rId3" Type="http://schemas.openxmlformats.org/officeDocument/2006/relationships/image" Target="../media/image28.png"/><Relationship Id="rId21" Type="http://schemas.openxmlformats.org/officeDocument/2006/relationships/image" Target="../media/image43.png"/><Relationship Id="rId7" Type="http://schemas.openxmlformats.org/officeDocument/2006/relationships/image" Target="../media/image6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6.png"/><Relationship Id="rId2" Type="http://schemas.openxmlformats.org/officeDocument/2006/relationships/image" Target="../media/image50.jp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33.png"/><Relationship Id="rId24" Type="http://schemas.openxmlformats.org/officeDocument/2006/relationships/image" Target="../media/image23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28" Type="http://schemas.openxmlformats.org/officeDocument/2006/relationships/image" Target="../media/image49.png"/><Relationship Id="rId10" Type="http://schemas.openxmlformats.org/officeDocument/2006/relationships/image" Target="../media/image9.png"/><Relationship Id="rId19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8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image" Target="../media/image47.png"/><Relationship Id="rId3" Type="http://schemas.openxmlformats.org/officeDocument/2006/relationships/image" Target="../media/image28.png"/><Relationship Id="rId21" Type="http://schemas.openxmlformats.org/officeDocument/2006/relationships/image" Target="../media/image43.png"/><Relationship Id="rId7" Type="http://schemas.openxmlformats.org/officeDocument/2006/relationships/image" Target="../media/image6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6.png"/><Relationship Id="rId2" Type="http://schemas.openxmlformats.org/officeDocument/2006/relationships/image" Target="../media/image51.jp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33.png"/><Relationship Id="rId24" Type="http://schemas.openxmlformats.org/officeDocument/2006/relationships/image" Target="../media/image23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28" Type="http://schemas.openxmlformats.org/officeDocument/2006/relationships/image" Target="../media/image49.png"/><Relationship Id="rId10" Type="http://schemas.openxmlformats.org/officeDocument/2006/relationships/image" Target="../media/image9.png"/><Relationship Id="rId19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8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image" Target="../media/image47.png"/><Relationship Id="rId3" Type="http://schemas.openxmlformats.org/officeDocument/2006/relationships/image" Target="../media/image28.png"/><Relationship Id="rId21" Type="http://schemas.openxmlformats.org/officeDocument/2006/relationships/image" Target="../media/image43.png"/><Relationship Id="rId7" Type="http://schemas.openxmlformats.org/officeDocument/2006/relationships/image" Target="../media/image6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6.png"/><Relationship Id="rId2" Type="http://schemas.openxmlformats.org/officeDocument/2006/relationships/image" Target="../media/image52.jp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33.png"/><Relationship Id="rId24" Type="http://schemas.openxmlformats.org/officeDocument/2006/relationships/image" Target="../media/image23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28" Type="http://schemas.openxmlformats.org/officeDocument/2006/relationships/image" Target="../media/image49.png"/><Relationship Id="rId10" Type="http://schemas.openxmlformats.org/officeDocument/2006/relationships/image" Target="../media/image9.png"/><Relationship Id="rId19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8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72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8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8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8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72.png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6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7.png"/><Relationship Id="rId4" Type="http://schemas.openxmlformats.org/officeDocument/2006/relationships/image" Target="../media/image59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9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9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9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8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9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6.pn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2.pn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9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84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9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85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9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8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9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6.png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2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0" y="-1"/>
            <a:ext cx="12225338" cy="6858001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4" y="3421831"/>
            <a:ext cx="10625007" cy="567399"/>
          </a:xfrm>
          <a:prstGeom prst="rect">
            <a:avLst/>
          </a:prstGeom>
        </p:spPr>
        <p:txBody>
          <a:bodyPr/>
          <a:lstStyle>
            <a:lvl1pPr>
              <a:defRPr sz="308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grpSp>
        <p:nvGrpSpPr>
          <p:cNvPr id="63" name="Group 122">
            <a:extLst>
              <a:ext uri="{FF2B5EF4-FFF2-40B4-BE49-F238E27FC236}">
                <a16:creationId xmlns:a16="http://schemas.microsoft.com/office/drawing/2014/main" id="{440BF7BC-B34F-4433-92C7-6C44753A6C69}"/>
              </a:ext>
            </a:extLst>
          </p:cNvPr>
          <p:cNvGrpSpPr/>
          <p:nvPr userDrawn="1"/>
        </p:nvGrpSpPr>
        <p:grpSpPr>
          <a:xfrm>
            <a:off x="226800" y="6573600"/>
            <a:ext cx="9280800" cy="144000"/>
            <a:chOff x="226688" y="6572055"/>
            <a:chExt cx="9280921" cy="144114"/>
          </a:xfrm>
        </p:grpSpPr>
        <p:pic>
          <p:nvPicPr>
            <p:cNvPr id="64" name="Picture 123" descr="at.png">
              <a:extLst>
                <a:ext uri="{FF2B5EF4-FFF2-40B4-BE49-F238E27FC236}">
                  <a16:creationId xmlns:a16="http://schemas.microsoft.com/office/drawing/2014/main" id="{D3886876-46B4-435E-815C-C4EE1E0CE1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124" descr="be.png">
              <a:extLst>
                <a:ext uri="{FF2B5EF4-FFF2-40B4-BE49-F238E27FC236}">
                  <a16:creationId xmlns:a16="http://schemas.microsoft.com/office/drawing/2014/main" id="{DD097B1D-FB4D-4BAB-84C4-401861A41E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125" descr="ch.png">
              <a:extLst>
                <a:ext uri="{FF2B5EF4-FFF2-40B4-BE49-F238E27FC236}">
                  <a16:creationId xmlns:a16="http://schemas.microsoft.com/office/drawing/2014/main" id="{AE740CFC-D88F-4662-B272-2A11625ED3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126" descr="cz.png">
              <a:extLst>
                <a:ext uri="{FF2B5EF4-FFF2-40B4-BE49-F238E27FC236}">
                  <a16:creationId xmlns:a16="http://schemas.microsoft.com/office/drawing/2014/main" id="{D12ABF30-9824-44B3-9630-55F4C9625E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127" descr="de.png">
              <a:extLst>
                <a:ext uri="{FF2B5EF4-FFF2-40B4-BE49-F238E27FC236}">
                  <a16:creationId xmlns:a16="http://schemas.microsoft.com/office/drawing/2014/main" id="{852E59E1-4F9F-4320-B851-06A76A18F5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128" descr="dk.png">
              <a:extLst>
                <a:ext uri="{FF2B5EF4-FFF2-40B4-BE49-F238E27FC236}">
                  <a16:creationId xmlns:a16="http://schemas.microsoft.com/office/drawing/2014/main" id="{D35497CD-9E6C-4B09-9009-97F8A8EB57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129" descr="ee.png">
              <a:extLst>
                <a:ext uri="{FF2B5EF4-FFF2-40B4-BE49-F238E27FC236}">
                  <a16:creationId xmlns:a16="http://schemas.microsoft.com/office/drawing/2014/main" id="{DF217C9F-172F-4E9E-9A66-A7CD967D53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130" descr="es.png">
              <a:extLst>
                <a:ext uri="{FF2B5EF4-FFF2-40B4-BE49-F238E27FC236}">
                  <a16:creationId xmlns:a16="http://schemas.microsoft.com/office/drawing/2014/main" id="{66FCB59D-3062-4757-8BFB-22C932BC53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131" descr="fi.png">
              <a:extLst>
                <a:ext uri="{FF2B5EF4-FFF2-40B4-BE49-F238E27FC236}">
                  <a16:creationId xmlns:a16="http://schemas.microsoft.com/office/drawing/2014/main" id="{857FBF31-3267-4A85-B93D-D5F66D4655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132" descr="fr.png">
              <a:extLst>
                <a:ext uri="{FF2B5EF4-FFF2-40B4-BE49-F238E27FC236}">
                  <a16:creationId xmlns:a16="http://schemas.microsoft.com/office/drawing/2014/main" id="{AC3AC60A-A22A-4771-BBEA-4A4A79EA81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133" descr="gr.png">
              <a:extLst>
                <a:ext uri="{FF2B5EF4-FFF2-40B4-BE49-F238E27FC236}">
                  <a16:creationId xmlns:a16="http://schemas.microsoft.com/office/drawing/2014/main" id="{95C7D437-D0D4-4871-A7A9-4FB01C49B7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134" descr="hu.png">
              <a:extLst>
                <a:ext uri="{FF2B5EF4-FFF2-40B4-BE49-F238E27FC236}">
                  <a16:creationId xmlns:a16="http://schemas.microsoft.com/office/drawing/2014/main" id="{9AA03365-688C-4189-9CF4-77654972D2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135" descr="ie.png">
              <a:extLst>
                <a:ext uri="{FF2B5EF4-FFF2-40B4-BE49-F238E27FC236}">
                  <a16:creationId xmlns:a16="http://schemas.microsoft.com/office/drawing/2014/main" id="{FB0E5814-0AB6-4AC5-9674-4C73FE8D7A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136" descr="it.png">
              <a:extLst>
                <a:ext uri="{FF2B5EF4-FFF2-40B4-BE49-F238E27FC236}">
                  <a16:creationId xmlns:a16="http://schemas.microsoft.com/office/drawing/2014/main" id="{DC3DD283-869F-47D0-A48A-4F1B3DCD89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137" descr="lu.png">
              <a:extLst>
                <a:ext uri="{FF2B5EF4-FFF2-40B4-BE49-F238E27FC236}">
                  <a16:creationId xmlns:a16="http://schemas.microsoft.com/office/drawing/2014/main" id="{85D43585-9A22-4D20-8F48-346B16189B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138" descr="nl.png">
              <a:extLst>
                <a:ext uri="{FF2B5EF4-FFF2-40B4-BE49-F238E27FC236}">
                  <a16:creationId xmlns:a16="http://schemas.microsoft.com/office/drawing/2014/main" id="{237E0A86-2B7A-4934-A712-1A7DAA2F0D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139" descr="no.png">
              <a:extLst>
                <a:ext uri="{FF2B5EF4-FFF2-40B4-BE49-F238E27FC236}">
                  <a16:creationId xmlns:a16="http://schemas.microsoft.com/office/drawing/2014/main" id="{BA522E5F-812F-441E-8D49-50204B024A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140" descr="pl.png">
              <a:extLst>
                <a:ext uri="{FF2B5EF4-FFF2-40B4-BE49-F238E27FC236}">
                  <a16:creationId xmlns:a16="http://schemas.microsoft.com/office/drawing/2014/main" id="{5C25A66E-F50A-4AC7-AE2A-253DC36475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141" descr="pt.png">
              <a:extLst>
                <a:ext uri="{FF2B5EF4-FFF2-40B4-BE49-F238E27FC236}">
                  <a16:creationId xmlns:a16="http://schemas.microsoft.com/office/drawing/2014/main" id="{871FA8BE-D304-45C2-AC4E-787E09F29B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142" descr="ro.png">
              <a:extLst>
                <a:ext uri="{FF2B5EF4-FFF2-40B4-BE49-F238E27FC236}">
                  <a16:creationId xmlns:a16="http://schemas.microsoft.com/office/drawing/2014/main" id="{C4853C68-B8CF-4FE0-83DC-780A833866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143" descr="se.png">
              <a:extLst>
                <a:ext uri="{FF2B5EF4-FFF2-40B4-BE49-F238E27FC236}">
                  <a16:creationId xmlns:a16="http://schemas.microsoft.com/office/drawing/2014/main" id="{1E1D2C75-A8F1-432D-B413-3E29B7CA88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144" descr="uk.png">
              <a:extLst>
                <a:ext uri="{FF2B5EF4-FFF2-40B4-BE49-F238E27FC236}">
                  <a16:creationId xmlns:a16="http://schemas.microsoft.com/office/drawing/2014/main" id="{F0D1B348-FFED-48BE-B0F9-D78EE5FE9E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145" descr="ca.png">
              <a:extLst>
                <a:ext uri="{FF2B5EF4-FFF2-40B4-BE49-F238E27FC236}">
                  <a16:creationId xmlns:a16="http://schemas.microsoft.com/office/drawing/2014/main" id="{5B719153-ECAB-4C91-A5DA-A5770D2A47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146">
              <a:extLst>
                <a:ext uri="{FF2B5EF4-FFF2-40B4-BE49-F238E27FC236}">
                  <a16:creationId xmlns:a16="http://schemas.microsoft.com/office/drawing/2014/main" id="{05FC866A-66E0-4D16-B82F-F2A39DF75C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88" name="Picture 147" descr="si.png">
              <a:extLst>
                <a:ext uri="{FF2B5EF4-FFF2-40B4-BE49-F238E27FC236}">
                  <a16:creationId xmlns:a16="http://schemas.microsoft.com/office/drawing/2014/main" id="{DDA4AA46-85CD-455A-88E6-E55FBA6A29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83D8EFE9-2B65-41B7-8890-FC741C413786}"/>
              </a:ext>
            </a:extLst>
          </p:cNvPr>
          <p:cNvPicPr>
            <a:picLocks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00" y="1674000"/>
            <a:ext cx="57780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4DA607-7660-4BC3-BE10-CE82F2344A7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08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2C6DB2-558F-4C84-B5E0-4624E082FC4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966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335E6F"/>
                </a:solidFill>
              </a:defRPr>
            </a:lvl1pPr>
            <a:lvl2pPr>
              <a:defRPr sz="1800">
                <a:solidFill>
                  <a:srgbClr val="335E6F"/>
                </a:solidFill>
              </a:defRPr>
            </a:lvl2pPr>
            <a:lvl3pPr>
              <a:defRPr sz="1800">
                <a:solidFill>
                  <a:srgbClr val="335E6F"/>
                </a:solidFill>
              </a:defRPr>
            </a:lvl3pPr>
            <a:lvl4pPr>
              <a:defRPr sz="1800">
                <a:solidFill>
                  <a:srgbClr val="335E6F"/>
                </a:solidFill>
              </a:defRPr>
            </a:lvl4pPr>
            <a:lvl5pPr>
              <a:defRPr sz="1800">
                <a:solidFill>
                  <a:srgbClr val="335E6F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9F78FA-F6D0-43E1-8D5E-F43274ADA42E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4">
            <a:extLst>
              <a:ext uri="{FF2B5EF4-FFF2-40B4-BE49-F238E27FC236}">
                <a16:creationId xmlns:a16="http://schemas.microsoft.com/office/drawing/2014/main" id="{EAF7257E-F8F1-46E7-AB31-BEECBE9760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5" y="6202800"/>
            <a:ext cx="2750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609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76C8AE"/>
                </a:solidFill>
              </a:defRPr>
            </a:lvl1pPr>
            <a:lvl2pPr>
              <a:defRPr sz="1800">
                <a:solidFill>
                  <a:srgbClr val="76C8AE"/>
                </a:solidFill>
              </a:defRPr>
            </a:lvl2pPr>
            <a:lvl3pPr>
              <a:defRPr sz="1800">
                <a:solidFill>
                  <a:srgbClr val="76C8AE"/>
                </a:solidFill>
              </a:defRPr>
            </a:lvl3pPr>
            <a:lvl4pPr>
              <a:defRPr sz="1800">
                <a:solidFill>
                  <a:srgbClr val="76C8AE"/>
                </a:solidFill>
              </a:defRPr>
            </a:lvl4pPr>
            <a:lvl5pPr>
              <a:defRPr sz="1800">
                <a:solidFill>
                  <a:srgbClr val="76C8A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F35ECC-E470-43DD-98A9-B01624008E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07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574315-B7CB-4D67-938B-343DBD8D47E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557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FFCC4E"/>
                </a:solidFill>
              </a:defRPr>
            </a:lvl1pPr>
            <a:lvl2pPr>
              <a:defRPr sz="1800">
                <a:solidFill>
                  <a:srgbClr val="FFCC4E"/>
                </a:solidFill>
              </a:defRPr>
            </a:lvl2pPr>
            <a:lvl3pPr>
              <a:defRPr sz="1800">
                <a:solidFill>
                  <a:srgbClr val="FFCC4E"/>
                </a:solidFill>
              </a:defRPr>
            </a:lvl3pPr>
            <a:lvl4pPr>
              <a:defRPr sz="1800">
                <a:solidFill>
                  <a:srgbClr val="FFCC4E"/>
                </a:solidFill>
              </a:defRPr>
            </a:lvl4pPr>
            <a:lvl5pPr>
              <a:defRPr sz="1800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 err="1"/>
              <a:t>fth</a:t>
            </a:r>
            <a:r>
              <a:rPr lang="en-GB" noProof="0" dirty="0"/>
              <a:t>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29367B-34A8-4563-A1F3-2FC66FD3EB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696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009BDB"/>
                </a:solidFill>
              </a:defRPr>
            </a:lvl1pPr>
            <a:lvl2pPr>
              <a:defRPr sz="1800">
                <a:solidFill>
                  <a:srgbClr val="009BDB"/>
                </a:solidFill>
              </a:defRPr>
            </a:lvl2pPr>
            <a:lvl3pPr>
              <a:defRPr sz="1800">
                <a:solidFill>
                  <a:srgbClr val="009BDB"/>
                </a:solidFill>
              </a:defRPr>
            </a:lvl3pPr>
            <a:lvl4pPr>
              <a:defRPr sz="1800">
                <a:solidFill>
                  <a:srgbClr val="009BDB"/>
                </a:solidFill>
              </a:defRPr>
            </a:lvl4pPr>
            <a:lvl5pPr>
              <a:defRPr sz="1800">
                <a:solidFill>
                  <a:srgbClr val="009BDB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75EAA0-B23C-4CF3-8040-68232CDD55A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609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0" y="0"/>
            <a:ext cx="12277314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5991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B2B2E7-BCE3-4EC1-AD51-3894C5284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91853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9">
            <a:extLst>
              <a:ext uri="{FF2B5EF4-FFF2-40B4-BE49-F238E27FC236}">
                <a16:creationId xmlns:a16="http://schemas.microsoft.com/office/drawing/2014/main" id="{62C2602F-BC1F-4AC9-8F8F-37D4246EC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5" b="7948"/>
          <a:stretch/>
        </p:blipFill>
        <p:spPr>
          <a:xfrm>
            <a:off x="0" y="-1"/>
            <a:ext cx="12229200" cy="6878925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1" y="-2"/>
            <a:ext cx="12225338" cy="6878925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69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6000" y="3421831"/>
            <a:ext cx="10625007" cy="567399"/>
          </a:xfrm>
          <a:prstGeom prst="rect">
            <a:avLst/>
          </a:prstGeom>
        </p:spPr>
        <p:txBody>
          <a:bodyPr/>
          <a:lstStyle>
            <a:lvl1pPr algn="l">
              <a:defRPr sz="308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grpSp>
        <p:nvGrpSpPr>
          <p:cNvPr id="41" name="Group 170">
            <a:extLst>
              <a:ext uri="{FF2B5EF4-FFF2-40B4-BE49-F238E27FC236}">
                <a16:creationId xmlns:a16="http://schemas.microsoft.com/office/drawing/2014/main" id="{B3B744C6-0973-4F56-9325-36503709D9C5}"/>
              </a:ext>
            </a:extLst>
          </p:cNvPr>
          <p:cNvGrpSpPr/>
          <p:nvPr userDrawn="1"/>
        </p:nvGrpSpPr>
        <p:grpSpPr>
          <a:xfrm>
            <a:off x="226800" y="6573600"/>
            <a:ext cx="9280921" cy="144114"/>
            <a:chOff x="226688" y="6572055"/>
            <a:chExt cx="9280921" cy="144114"/>
          </a:xfrm>
        </p:grpSpPr>
        <p:pic>
          <p:nvPicPr>
            <p:cNvPr id="42" name="Picture 171" descr="at.png">
              <a:extLst>
                <a:ext uri="{FF2B5EF4-FFF2-40B4-BE49-F238E27FC236}">
                  <a16:creationId xmlns:a16="http://schemas.microsoft.com/office/drawing/2014/main" id="{B5B0CFD8-C3CB-47B4-9D28-CA25F3C53B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172" descr="be.png">
              <a:extLst>
                <a:ext uri="{FF2B5EF4-FFF2-40B4-BE49-F238E27FC236}">
                  <a16:creationId xmlns:a16="http://schemas.microsoft.com/office/drawing/2014/main" id="{C45E3C1E-816C-4CB8-B951-27B7CF249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173" descr="ch.png">
              <a:extLst>
                <a:ext uri="{FF2B5EF4-FFF2-40B4-BE49-F238E27FC236}">
                  <a16:creationId xmlns:a16="http://schemas.microsoft.com/office/drawing/2014/main" id="{04CB944C-2016-4FF4-847D-84B3D02A52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174" descr="cz.png">
              <a:extLst>
                <a:ext uri="{FF2B5EF4-FFF2-40B4-BE49-F238E27FC236}">
                  <a16:creationId xmlns:a16="http://schemas.microsoft.com/office/drawing/2014/main" id="{7F6B9631-2851-448B-8A9E-9AFB5C3CF9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175" descr="de.png">
              <a:extLst>
                <a:ext uri="{FF2B5EF4-FFF2-40B4-BE49-F238E27FC236}">
                  <a16:creationId xmlns:a16="http://schemas.microsoft.com/office/drawing/2014/main" id="{9280F65B-B6FE-43B9-85FA-83E152098E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176" descr="dk.png">
              <a:extLst>
                <a:ext uri="{FF2B5EF4-FFF2-40B4-BE49-F238E27FC236}">
                  <a16:creationId xmlns:a16="http://schemas.microsoft.com/office/drawing/2014/main" id="{345270D6-A1AE-423C-B001-A14D706F83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177" descr="ee.png">
              <a:extLst>
                <a:ext uri="{FF2B5EF4-FFF2-40B4-BE49-F238E27FC236}">
                  <a16:creationId xmlns:a16="http://schemas.microsoft.com/office/drawing/2014/main" id="{E9720694-E594-4858-817B-AFD5BB427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178" descr="es.png">
              <a:extLst>
                <a:ext uri="{FF2B5EF4-FFF2-40B4-BE49-F238E27FC236}">
                  <a16:creationId xmlns:a16="http://schemas.microsoft.com/office/drawing/2014/main" id="{F94E2827-B237-4C99-B010-7DE26DCC1C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179" descr="fi.png">
              <a:extLst>
                <a:ext uri="{FF2B5EF4-FFF2-40B4-BE49-F238E27FC236}">
                  <a16:creationId xmlns:a16="http://schemas.microsoft.com/office/drawing/2014/main" id="{2FBE710C-3BBE-4EE1-85F0-543821CF76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180" descr="fr.png">
              <a:extLst>
                <a:ext uri="{FF2B5EF4-FFF2-40B4-BE49-F238E27FC236}">
                  <a16:creationId xmlns:a16="http://schemas.microsoft.com/office/drawing/2014/main" id="{7ED01A0D-E5FE-4CD6-BBA2-4617900FE3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181" descr="gr.png">
              <a:extLst>
                <a:ext uri="{FF2B5EF4-FFF2-40B4-BE49-F238E27FC236}">
                  <a16:creationId xmlns:a16="http://schemas.microsoft.com/office/drawing/2014/main" id="{1D925DCE-3867-4F59-9E97-7C6C8E8908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182" descr="hu.png">
              <a:extLst>
                <a:ext uri="{FF2B5EF4-FFF2-40B4-BE49-F238E27FC236}">
                  <a16:creationId xmlns:a16="http://schemas.microsoft.com/office/drawing/2014/main" id="{73B21AB1-7B30-434E-880C-D6451EEAAF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183" descr="ie.png">
              <a:extLst>
                <a:ext uri="{FF2B5EF4-FFF2-40B4-BE49-F238E27FC236}">
                  <a16:creationId xmlns:a16="http://schemas.microsoft.com/office/drawing/2014/main" id="{7E4F70E7-80D8-4E80-8BC8-5180B59A7B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184" descr="it.png">
              <a:extLst>
                <a:ext uri="{FF2B5EF4-FFF2-40B4-BE49-F238E27FC236}">
                  <a16:creationId xmlns:a16="http://schemas.microsoft.com/office/drawing/2014/main" id="{F6F5528D-59BB-41F1-840C-E3DBFFA4FE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185" descr="lu.png">
              <a:extLst>
                <a:ext uri="{FF2B5EF4-FFF2-40B4-BE49-F238E27FC236}">
                  <a16:creationId xmlns:a16="http://schemas.microsoft.com/office/drawing/2014/main" id="{5F9A0BB6-45AA-49B2-8320-C7BD3B563A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186" descr="nl.png">
              <a:extLst>
                <a:ext uri="{FF2B5EF4-FFF2-40B4-BE49-F238E27FC236}">
                  <a16:creationId xmlns:a16="http://schemas.microsoft.com/office/drawing/2014/main" id="{CF23BCF8-5E52-43CE-8938-F7E03FB21A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187" descr="no.png">
              <a:extLst>
                <a:ext uri="{FF2B5EF4-FFF2-40B4-BE49-F238E27FC236}">
                  <a16:creationId xmlns:a16="http://schemas.microsoft.com/office/drawing/2014/main" id="{EEB48D4B-8F86-4BA0-8245-63AE9EC807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188" descr="pl.png">
              <a:extLst>
                <a:ext uri="{FF2B5EF4-FFF2-40B4-BE49-F238E27FC236}">
                  <a16:creationId xmlns:a16="http://schemas.microsoft.com/office/drawing/2014/main" id="{8FF317D1-D872-4891-A77A-414A273A83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189" descr="pt.png">
              <a:extLst>
                <a:ext uri="{FF2B5EF4-FFF2-40B4-BE49-F238E27FC236}">
                  <a16:creationId xmlns:a16="http://schemas.microsoft.com/office/drawing/2014/main" id="{18DC2CF5-35ED-4121-B046-EC136E215D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190" descr="ro.png">
              <a:extLst>
                <a:ext uri="{FF2B5EF4-FFF2-40B4-BE49-F238E27FC236}">
                  <a16:creationId xmlns:a16="http://schemas.microsoft.com/office/drawing/2014/main" id="{5F054902-78EF-4CCF-9359-A8B11EAA77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191" descr="se.png">
              <a:extLst>
                <a:ext uri="{FF2B5EF4-FFF2-40B4-BE49-F238E27FC236}">
                  <a16:creationId xmlns:a16="http://schemas.microsoft.com/office/drawing/2014/main" id="{E89F7401-B6DA-4DB2-BB60-35E0BE4D0B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192" descr="uk.png">
              <a:extLst>
                <a:ext uri="{FF2B5EF4-FFF2-40B4-BE49-F238E27FC236}">
                  <a16:creationId xmlns:a16="http://schemas.microsoft.com/office/drawing/2014/main" id="{EAC5D92B-0226-4633-913E-04D5352401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193" descr="ca.png">
              <a:extLst>
                <a:ext uri="{FF2B5EF4-FFF2-40B4-BE49-F238E27FC236}">
                  <a16:creationId xmlns:a16="http://schemas.microsoft.com/office/drawing/2014/main" id="{9AE548EA-7BBE-4EBE-ABEE-C6746D6B29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6" name="Picture 194">
              <a:extLst>
                <a:ext uri="{FF2B5EF4-FFF2-40B4-BE49-F238E27FC236}">
                  <a16:creationId xmlns:a16="http://schemas.microsoft.com/office/drawing/2014/main" id="{B5E46B32-C552-4409-ACD4-AF594DBB4E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97" name="Picture 195" descr="si.png">
              <a:extLst>
                <a:ext uri="{FF2B5EF4-FFF2-40B4-BE49-F238E27FC236}">
                  <a16:creationId xmlns:a16="http://schemas.microsoft.com/office/drawing/2014/main" id="{E9E9700C-1AFD-4364-A052-26C33DEA28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2" name="Picture 5">
            <a:extLst>
              <a:ext uri="{FF2B5EF4-FFF2-40B4-BE49-F238E27FC236}">
                <a16:creationId xmlns:a16="http://schemas.microsoft.com/office/drawing/2014/main" id="{0CF3CBB4-F6DB-4B28-8E88-00027CC62FA5}"/>
              </a:ext>
            </a:extLst>
          </p:cNvPr>
          <p:cNvPicPr>
            <a:picLocks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4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43" grpId="0" build="allAtOnce"/>
      <p:bldP spid="44" grpId="0" build="allAtOnce"/>
      <p:bldP spid="45" grpId="0" build="allAtOnce"/>
      <p:bldP spid="10" grpId="0"/>
    </p:bldLst>
  </p:timing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63" name="Group 122">
            <a:extLst>
              <a:ext uri="{FF2B5EF4-FFF2-40B4-BE49-F238E27FC236}">
                <a16:creationId xmlns:a16="http://schemas.microsoft.com/office/drawing/2014/main" id="{E59789FD-0EA2-4C0F-A892-2BD716E05C8D}"/>
              </a:ext>
            </a:extLst>
          </p:cNvPr>
          <p:cNvGrpSpPr/>
          <p:nvPr userDrawn="1"/>
        </p:nvGrpSpPr>
        <p:grpSpPr>
          <a:xfrm>
            <a:off x="226800" y="6573600"/>
            <a:ext cx="9280800" cy="144000"/>
            <a:chOff x="226688" y="6572055"/>
            <a:chExt cx="9280921" cy="144114"/>
          </a:xfrm>
        </p:grpSpPr>
        <p:pic>
          <p:nvPicPr>
            <p:cNvPr id="92" name="Picture 123" descr="at.png">
              <a:extLst>
                <a:ext uri="{FF2B5EF4-FFF2-40B4-BE49-F238E27FC236}">
                  <a16:creationId xmlns:a16="http://schemas.microsoft.com/office/drawing/2014/main" id="{E0204FF9-5EFA-4CD2-8E80-05FEA2DA4F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124" descr="be.png">
              <a:extLst>
                <a:ext uri="{FF2B5EF4-FFF2-40B4-BE49-F238E27FC236}">
                  <a16:creationId xmlns:a16="http://schemas.microsoft.com/office/drawing/2014/main" id="{AD0FBA18-1F11-4311-8CBB-B541FEF62A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125" descr="ch.png">
              <a:extLst>
                <a:ext uri="{FF2B5EF4-FFF2-40B4-BE49-F238E27FC236}">
                  <a16:creationId xmlns:a16="http://schemas.microsoft.com/office/drawing/2014/main" id="{C8BADCDB-CFF6-4A9A-96EF-0A98035877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6" name="Picture 126" descr="cz.png">
              <a:extLst>
                <a:ext uri="{FF2B5EF4-FFF2-40B4-BE49-F238E27FC236}">
                  <a16:creationId xmlns:a16="http://schemas.microsoft.com/office/drawing/2014/main" id="{93D9E1DC-B125-4ADB-9C4C-F81018E26E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127" descr="de.png">
              <a:extLst>
                <a:ext uri="{FF2B5EF4-FFF2-40B4-BE49-F238E27FC236}">
                  <a16:creationId xmlns:a16="http://schemas.microsoft.com/office/drawing/2014/main" id="{8A830C3F-B2B6-4DD9-9410-D6D37F1F54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Picture 128" descr="dk.png">
              <a:extLst>
                <a:ext uri="{FF2B5EF4-FFF2-40B4-BE49-F238E27FC236}">
                  <a16:creationId xmlns:a16="http://schemas.microsoft.com/office/drawing/2014/main" id="{2101810F-B79F-4218-9079-467E033D62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9" name="Picture 129" descr="ee.png">
              <a:extLst>
                <a:ext uri="{FF2B5EF4-FFF2-40B4-BE49-F238E27FC236}">
                  <a16:creationId xmlns:a16="http://schemas.microsoft.com/office/drawing/2014/main" id="{9E6C0BB8-FC17-4A30-B2A2-86641B275B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130" descr="es.png">
              <a:extLst>
                <a:ext uri="{FF2B5EF4-FFF2-40B4-BE49-F238E27FC236}">
                  <a16:creationId xmlns:a16="http://schemas.microsoft.com/office/drawing/2014/main" id="{7B2C6903-C6B7-4024-9762-4E90682498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1" name="Picture 131" descr="fi.png">
              <a:extLst>
                <a:ext uri="{FF2B5EF4-FFF2-40B4-BE49-F238E27FC236}">
                  <a16:creationId xmlns:a16="http://schemas.microsoft.com/office/drawing/2014/main" id="{96EBEFBC-5962-42AE-87E1-59680768F9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2" name="Picture 132" descr="fr.png">
              <a:extLst>
                <a:ext uri="{FF2B5EF4-FFF2-40B4-BE49-F238E27FC236}">
                  <a16:creationId xmlns:a16="http://schemas.microsoft.com/office/drawing/2014/main" id="{216EEBCA-6382-4431-9DCB-EDBD004812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3" name="Picture 133" descr="gr.png">
              <a:extLst>
                <a:ext uri="{FF2B5EF4-FFF2-40B4-BE49-F238E27FC236}">
                  <a16:creationId xmlns:a16="http://schemas.microsoft.com/office/drawing/2014/main" id="{EF075456-921F-4F24-8D6C-BDBED624DE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4" name="Picture 134" descr="hu.png">
              <a:extLst>
                <a:ext uri="{FF2B5EF4-FFF2-40B4-BE49-F238E27FC236}">
                  <a16:creationId xmlns:a16="http://schemas.microsoft.com/office/drawing/2014/main" id="{DF06615A-1C78-4FA9-B193-8782BD3848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5" name="Picture 135" descr="ie.png">
              <a:extLst>
                <a:ext uri="{FF2B5EF4-FFF2-40B4-BE49-F238E27FC236}">
                  <a16:creationId xmlns:a16="http://schemas.microsoft.com/office/drawing/2014/main" id="{8BABB360-2D81-4E2C-8FBF-2BE2EE986C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6" name="Picture 136" descr="it.png">
              <a:extLst>
                <a:ext uri="{FF2B5EF4-FFF2-40B4-BE49-F238E27FC236}">
                  <a16:creationId xmlns:a16="http://schemas.microsoft.com/office/drawing/2014/main" id="{D8241C33-42E8-47C2-B51A-D826A3179C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7" name="Picture 137" descr="lu.png">
              <a:extLst>
                <a:ext uri="{FF2B5EF4-FFF2-40B4-BE49-F238E27FC236}">
                  <a16:creationId xmlns:a16="http://schemas.microsoft.com/office/drawing/2014/main" id="{1271C06B-B89A-4EEB-AE76-F10694645F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8" name="Picture 138" descr="nl.png">
              <a:extLst>
                <a:ext uri="{FF2B5EF4-FFF2-40B4-BE49-F238E27FC236}">
                  <a16:creationId xmlns:a16="http://schemas.microsoft.com/office/drawing/2014/main" id="{3095DA32-D902-4C89-93C7-48A327350A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" name="Picture 139" descr="no.png">
              <a:extLst>
                <a:ext uri="{FF2B5EF4-FFF2-40B4-BE49-F238E27FC236}">
                  <a16:creationId xmlns:a16="http://schemas.microsoft.com/office/drawing/2014/main" id="{81D53F8D-AC71-48F5-B043-106884B496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" name="Picture 140" descr="pl.png">
              <a:extLst>
                <a:ext uri="{FF2B5EF4-FFF2-40B4-BE49-F238E27FC236}">
                  <a16:creationId xmlns:a16="http://schemas.microsoft.com/office/drawing/2014/main" id="{3F32C7B2-83C6-4236-996B-74400A8C35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" name="Picture 141" descr="pt.png">
              <a:extLst>
                <a:ext uri="{FF2B5EF4-FFF2-40B4-BE49-F238E27FC236}">
                  <a16:creationId xmlns:a16="http://schemas.microsoft.com/office/drawing/2014/main" id="{2A42C3A9-2AE1-4193-848B-5443CBAB66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" name="Picture 142" descr="ro.png">
              <a:extLst>
                <a:ext uri="{FF2B5EF4-FFF2-40B4-BE49-F238E27FC236}">
                  <a16:creationId xmlns:a16="http://schemas.microsoft.com/office/drawing/2014/main" id="{0E37C70D-744A-42F6-A5E1-58E75BA7C4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3" name="Picture 143" descr="se.png">
              <a:extLst>
                <a:ext uri="{FF2B5EF4-FFF2-40B4-BE49-F238E27FC236}">
                  <a16:creationId xmlns:a16="http://schemas.microsoft.com/office/drawing/2014/main" id="{DFE8F438-F990-42B8-9D68-79FE03EBF6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4" name="Picture 144" descr="uk.png">
              <a:extLst>
                <a:ext uri="{FF2B5EF4-FFF2-40B4-BE49-F238E27FC236}">
                  <a16:creationId xmlns:a16="http://schemas.microsoft.com/office/drawing/2014/main" id="{3CF1FB40-262C-4153-B744-E7233DFF5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5" name="Picture 145" descr="ca.png">
              <a:extLst>
                <a:ext uri="{FF2B5EF4-FFF2-40B4-BE49-F238E27FC236}">
                  <a16:creationId xmlns:a16="http://schemas.microsoft.com/office/drawing/2014/main" id="{66056919-7533-4849-ABF9-C7A10E9BBD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6" name="Picture 146">
              <a:extLst>
                <a:ext uri="{FF2B5EF4-FFF2-40B4-BE49-F238E27FC236}">
                  <a16:creationId xmlns:a16="http://schemas.microsoft.com/office/drawing/2014/main" id="{E69B511B-8C38-4657-A38E-8F6796AB19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17" name="Picture 147" descr="si.png">
              <a:extLst>
                <a:ext uri="{FF2B5EF4-FFF2-40B4-BE49-F238E27FC236}">
                  <a16:creationId xmlns:a16="http://schemas.microsoft.com/office/drawing/2014/main" id="{3BEB1A9B-8E64-4E11-BBF4-BB71FE6E47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33" name="Picture 5">
            <a:extLst>
              <a:ext uri="{FF2B5EF4-FFF2-40B4-BE49-F238E27FC236}">
                <a16:creationId xmlns:a16="http://schemas.microsoft.com/office/drawing/2014/main" id="{F21F1BF2-A799-4B0C-94A0-623E5F0B8903}"/>
              </a:ext>
            </a:extLst>
          </p:cNvPr>
          <p:cNvPicPr>
            <a:picLocks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45997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72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973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5185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351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003249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1B071-1AF1-4E5C-847C-81B99F18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859" y="1673225"/>
            <a:ext cx="580467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 dirty="0"/>
              <a:t>Click to edit </a:t>
            </a:r>
            <a:r>
              <a:rPr lang="en-GB" noProof="0" dirty="0"/>
              <a:t>Master</a:t>
            </a:r>
            <a:r>
              <a:rPr lang="en-US" noProof="0" dirty="0"/>
              <a:t> text styles</a:t>
            </a:r>
          </a:p>
          <a:p>
            <a:pPr lvl="1"/>
            <a:r>
              <a:rPr lang="en-GB" noProof="0" dirty="0"/>
              <a:t>Second</a:t>
            </a:r>
            <a:r>
              <a:rPr lang="en-US" noProof="0" dirty="0"/>
              <a:t> level</a:t>
            </a:r>
          </a:p>
          <a:p>
            <a:pPr lvl="2"/>
            <a:r>
              <a:rPr lang="en-US" noProof="0" dirty="0"/>
              <a:t>Third </a:t>
            </a:r>
            <a:r>
              <a:rPr lang="en-GB" noProof="0" dirty="0"/>
              <a:t>level</a:t>
            </a:r>
          </a:p>
          <a:p>
            <a:pPr lvl="3"/>
            <a:r>
              <a:rPr lang="en-GB" noProof="0" dirty="0"/>
              <a:t>Fourth</a:t>
            </a:r>
            <a:r>
              <a:rPr lang="en-US" noProof="0" dirty="0"/>
              <a:t> level</a:t>
            </a:r>
          </a:p>
          <a:p>
            <a:pPr lvl="4"/>
            <a:r>
              <a:rPr lang="en-GB" noProof="0" dirty="0"/>
              <a:t>Fifth</a:t>
            </a:r>
            <a:r>
              <a:rPr lang="en-US" noProof="0" dirty="0"/>
              <a:t> level</a:t>
            </a:r>
            <a:endParaRPr lang="en-GB" noProof="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ECB638-90E0-45FF-9E57-2E1BEA99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279" y="1673225"/>
            <a:ext cx="5762854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E92DEE-E179-466F-A2E3-A937D4BD20B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69D56B-45C7-41CE-AF85-CFBD7346FBE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9259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bg>
      <p:bgPr>
        <a:solidFill>
          <a:srgbClr val="E8E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993C77-CBED-4B2B-A114-59C4D8D6CE9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B86A34-E450-424B-A07C-89D1870D3D2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500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_COLOUR_BG2">
    <p:bg>
      <p:bgPr>
        <a:solidFill>
          <a:srgbClr val="76C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770F7F7-54D2-419E-ACE8-1E20380299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6762"/>
                </a:solidFill>
              </a:defRPr>
            </a:lvl1pPr>
            <a:lvl2pPr>
              <a:defRPr sz="1800">
                <a:solidFill>
                  <a:srgbClr val="006762"/>
                </a:solidFill>
              </a:defRPr>
            </a:lvl2pPr>
            <a:lvl3pPr>
              <a:defRPr sz="1800">
                <a:solidFill>
                  <a:srgbClr val="006762"/>
                </a:solidFill>
              </a:defRPr>
            </a:lvl3pPr>
            <a:lvl4pPr>
              <a:defRPr sz="1800">
                <a:solidFill>
                  <a:srgbClr val="006762"/>
                </a:solidFill>
              </a:defRPr>
            </a:lvl4pPr>
            <a:lvl5pPr>
              <a:defRPr sz="1800"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E16786-8A3C-4C82-B63C-69D03B24564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28B05E-06E9-4FF8-9E34-30F8C9AD515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1122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bg>
      <p:bgPr>
        <a:solidFill>
          <a:srgbClr val="F16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4FBA6A-9B37-4307-AF0B-2FB195B996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960136"/>
                </a:solidFill>
              </a:defRPr>
            </a:lvl1pPr>
            <a:lvl2pPr>
              <a:defRPr sz="1800">
                <a:solidFill>
                  <a:srgbClr val="960136"/>
                </a:solidFill>
              </a:defRPr>
            </a:lvl2pPr>
            <a:lvl3pPr>
              <a:defRPr sz="1800">
                <a:solidFill>
                  <a:srgbClr val="960136"/>
                </a:solidFill>
              </a:defRPr>
            </a:lvl3pPr>
            <a:lvl4pPr>
              <a:defRPr sz="1800">
                <a:solidFill>
                  <a:srgbClr val="960136"/>
                </a:solidFill>
              </a:defRPr>
            </a:lvl4pPr>
            <a:lvl5pPr>
              <a:defRPr sz="1800"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935B88-E3A5-4B18-A1DA-E525414B3B3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DC6253-9DAC-40B0-A41B-C4BC48EE2683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1446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bg>
      <p:bgPr>
        <a:solidFill>
          <a:srgbClr val="FFC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7504A-25CB-4BBC-AA4B-1A27FA9225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A75534"/>
                </a:solidFill>
              </a:defRPr>
            </a:lvl1pPr>
            <a:lvl2pPr>
              <a:defRPr sz="1800">
                <a:solidFill>
                  <a:srgbClr val="A75534"/>
                </a:solidFill>
              </a:defRPr>
            </a:lvl2pPr>
            <a:lvl3pPr>
              <a:defRPr sz="1800">
                <a:solidFill>
                  <a:srgbClr val="A75534"/>
                </a:solidFill>
              </a:defRPr>
            </a:lvl3pPr>
            <a:lvl4pPr>
              <a:defRPr sz="1800">
                <a:solidFill>
                  <a:srgbClr val="A75534"/>
                </a:solidFill>
              </a:defRPr>
            </a:lvl4pPr>
            <a:lvl5pPr>
              <a:defRPr sz="1800"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C96752-03D4-47C1-AF65-AB9BE994033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9C38FE-3D95-4F29-9E13-19A29AD5EFC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7691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A34D9EA-0CED-4E85-B2F0-17341F16C1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1E3378"/>
                </a:solidFill>
              </a:defRPr>
            </a:lvl1pPr>
            <a:lvl2pPr>
              <a:defRPr sz="1800">
                <a:solidFill>
                  <a:srgbClr val="1E3378"/>
                </a:solidFill>
              </a:defRPr>
            </a:lvl2pPr>
            <a:lvl3pPr>
              <a:defRPr sz="1800">
                <a:solidFill>
                  <a:srgbClr val="1E3378"/>
                </a:solidFill>
              </a:defRPr>
            </a:lvl3pPr>
            <a:lvl4pPr>
              <a:defRPr sz="1800">
                <a:solidFill>
                  <a:srgbClr val="1E3378"/>
                </a:solidFill>
              </a:defRPr>
            </a:lvl4pPr>
            <a:lvl5pPr>
              <a:defRPr sz="1800"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711926-946D-4031-95C0-4DF8DCFCC3F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3F0612-5267-4585-B281-9C491C4E1A3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7368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-369664" y="0"/>
            <a:ext cx="1259500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 dirty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5740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2" y="0"/>
            <a:ext cx="12225339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7" name="Group 122">
            <a:extLst>
              <a:ext uri="{FF2B5EF4-FFF2-40B4-BE49-F238E27FC236}">
                <a16:creationId xmlns:a16="http://schemas.microsoft.com/office/drawing/2014/main" id="{7A760FB0-B64B-43FB-AC0E-A475EE584F38}"/>
              </a:ext>
            </a:extLst>
          </p:cNvPr>
          <p:cNvGrpSpPr/>
          <p:nvPr userDrawn="1"/>
        </p:nvGrpSpPr>
        <p:grpSpPr>
          <a:xfrm>
            <a:off x="226800" y="6573600"/>
            <a:ext cx="9280800" cy="144000"/>
            <a:chOff x="226688" y="6572055"/>
            <a:chExt cx="9280921" cy="144114"/>
          </a:xfrm>
        </p:grpSpPr>
        <p:pic>
          <p:nvPicPr>
            <p:cNvPr id="38" name="Picture 123" descr="at.png">
              <a:extLst>
                <a:ext uri="{FF2B5EF4-FFF2-40B4-BE49-F238E27FC236}">
                  <a16:creationId xmlns:a16="http://schemas.microsoft.com/office/drawing/2014/main" id="{F2EBB9A4-D19D-4DF8-911D-A2770B803F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124" descr="be.png">
              <a:extLst>
                <a:ext uri="{FF2B5EF4-FFF2-40B4-BE49-F238E27FC236}">
                  <a16:creationId xmlns:a16="http://schemas.microsoft.com/office/drawing/2014/main" id="{8A2C120C-7AB4-48D6-AF4B-3D38A6C99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125" descr="ch.png">
              <a:extLst>
                <a:ext uri="{FF2B5EF4-FFF2-40B4-BE49-F238E27FC236}">
                  <a16:creationId xmlns:a16="http://schemas.microsoft.com/office/drawing/2014/main" id="{6BE12465-731D-43F6-A86F-04AFC9D5D6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126" descr="cz.png">
              <a:extLst>
                <a:ext uri="{FF2B5EF4-FFF2-40B4-BE49-F238E27FC236}">
                  <a16:creationId xmlns:a16="http://schemas.microsoft.com/office/drawing/2014/main" id="{F8546346-D4FB-4C19-B325-3D8410ACD4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127" descr="de.png">
              <a:extLst>
                <a:ext uri="{FF2B5EF4-FFF2-40B4-BE49-F238E27FC236}">
                  <a16:creationId xmlns:a16="http://schemas.microsoft.com/office/drawing/2014/main" id="{C0A8A0DC-63BD-40F1-91F6-DC2AB9F26B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128" descr="dk.png">
              <a:extLst>
                <a:ext uri="{FF2B5EF4-FFF2-40B4-BE49-F238E27FC236}">
                  <a16:creationId xmlns:a16="http://schemas.microsoft.com/office/drawing/2014/main" id="{BA419F4D-E157-4BC9-972F-F4CD1E1AC5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129" descr="ee.png">
              <a:extLst>
                <a:ext uri="{FF2B5EF4-FFF2-40B4-BE49-F238E27FC236}">
                  <a16:creationId xmlns:a16="http://schemas.microsoft.com/office/drawing/2014/main" id="{3A00AED9-AE60-4A6A-8D55-4A556CDB5F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130" descr="es.png">
              <a:extLst>
                <a:ext uri="{FF2B5EF4-FFF2-40B4-BE49-F238E27FC236}">
                  <a16:creationId xmlns:a16="http://schemas.microsoft.com/office/drawing/2014/main" id="{37116DDA-3254-4E20-BA5F-59D5910B3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131" descr="fi.png">
              <a:extLst>
                <a:ext uri="{FF2B5EF4-FFF2-40B4-BE49-F238E27FC236}">
                  <a16:creationId xmlns:a16="http://schemas.microsoft.com/office/drawing/2014/main" id="{00A03EF6-401F-4BE1-A197-D4E6612EC4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132" descr="fr.png">
              <a:extLst>
                <a:ext uri="{FF2B5EF4-FFF2-40B4-BE49-F238E27FC236}">
                  <a16:creationId xmlns:a16="http://schemas.microsoft.com/office/drawing/2014/main" id="{6DB4FEEC-CC9A-4881-858F-F8477E74D3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133" descr="gr.png">
              <a:extLst>
                <a:ext uri="{FF2B5EF4-FFF2-40B4-BE49-F238E27FC236}">
                  <a16:creationId xmlns:a16="http://schemas.microsoft.com/office/drawing/2014/main" id="{C84FFDB6-B1C4-409B-A516-F419ACD02F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134" descr="hu.png">
              <a:extLst>
                <a:ext uri="{FF2B5EF4-FFF2-40B4-BE49-F238E27FC236}">
                  <a16:creationId xmlns:a16="http://schemas.microsoft.com/office/drawing/2014/main" id="{7D5B0C2E-7DFF-4CB9-A205-EFFB5A94F0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135" descr="ie.png">
              <a:extLst>
                <a:ext uri="{FF2B5EF4-FFF2-40B4-BE49-F238E27FC236}">
                  <a16:creationId xmlns:a16="http://schemas.microsoft.com/office/drawing/2014/main" id="{C3A5162F-7D06-437D-8552-E6D2CBF2DD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136" descr="it.png">
              <a:extLst>
                <a:ext uri="{FF2B5EF4-FFF2-40B4-BE49-F238E27FC236}">
                  <a16:creationId xmlns:a16="http://schemas.microsoft.com/office/drawing/2014/main" id="{275CCD43-9C15-47C8-BA34-B437C3C1C2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137" descr="lu.png">
              <a:extLst>
                <a:ext uri="{FF2B5EF4-FFF2-40B4-BE49-F238E27FC236}">
                  <a16:creationId xmlns:a16="http://schemas.microsoft.com/office/drawing/2014/main" id="{F359393F-28CA-4EDA-992A-E804CE8FAC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138" descr="nl.png">
              <a:extLst>
                <a:ext uri="{FF2B5EF4-FFF2-40B4-BE49-F238E27FC236}">
                  <a16:creationId xmlns:a16="http://schemas.microsoft.com/office/drawing/2014/main" id="{5D92B26F-3154-4C98-ACF1-1687EEE5A7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139" descr="no.png">
              <a:extLst>
                <a:ext uri="{FF2B5EF4-FFF2-40B4-BE49-F238E27FC236}">
                  <a16:creationId xmlns:a16="http://schemas.microsoft.com/office/drawing/2014/main" id="{74CA5676-0718-4806-9A0A-2C471266C4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140" descr="pl.png">
              <a:extLst>
                <a:ext uri="{FF2B5EF4-FFF2-40B4-BE49-F238E27FC236}">
                  <a16:creationId xmlns:a16="http://schemas.microsoft.com/office/drawing/2014/main" id="{5F4BC0A9-00A3-4BE6-A9AE-B6C35F8A20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141" descr="pt.png">
              <a:extLst>
                <a:ext uri="{FF2B5EF4-FFF2-40B4-BE49-F238E27FC236}">
                  <a16:creationId xmlns:a16="http://schemas.microsoft.com/office/drawing/2014/main" id="{5C9D937F-5231-4D7D-B953-FC671B284C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142" descr="ro.png">
              <a:extLst>
                <a:ext uri="{FF2B5EF4-FFF2-40B4-BE49-F238E27FC236}">
                  <a16:creationId xmlns:a16="http://schemas.microsoft.com/office/drawing/2014/main" id="{707A379F-20CF-4F7A-9F7C-1ACBE1736C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143" descr="se.png">
              <a:extLst>
                <a:ext uri="{FF2B5EF4-FFF2-40B4-BE49-F238E27FC236}">
                  <a16:creationId xmlns:a16="http://schemas.microsoft.com/office/drawing/2014/main" id="{19867D3C-CEC8-45F1-A2BE-DE1077BFA4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144" descr="uk.png">
              <a:extLst>
                <a:ext uri="{FF2B5EF4-FFF2-40B4-BE49-F238E27FC236}">
                  <a16:creationId xmlns:a16="http://schemas.microsoft.com/office/drawing/2014/main" id="{7C39E0E9-76D4-4599-83CA-822A1DDEF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145" descr="ca.png">
              <a:extLst>
                <a:ext uri="{FF2B5EF4-FFF2-40B4-BE49-F238E27FC236}">
                  <a16:creationId xmlns:a16="http://schemas.microsoft.com/office/drawing/2014/main" id="{3DA3058B-D133-4E5A-8EA4-C490ED3291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146">
              <a:extLst>
                <a:ext uri="{FF2B5EF4-FFF2-40B4-BE49-F238E27FC236}">
                  <a16:creationId xmlns:a16="http://schemas.microsoft.com/office/drawing/2014/main" id="{AD882A97-4EF6-4033-9400-0F3C09AA83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62" name="Picture 147" descr="si.png">
              <a:extLst>
                <a:ext uri="{FF2B5EF4-FFF2-40B4-BE49-F238E27FC236}">
                  <a16:creationId xmlns:a16="http://schemas.microsoft.com/office/drawing/2014/main" id="{DB7B042E-E3F4-4D5C-8F73-1E67112669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FA3E670-4649-4E27-AD4C-76D783383024}"/>
              </a:ext>
            </a:extLst>
          </p:cNvPr>
          <p:cNvPicPr>
            <a:picLocks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87154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189" indent="-457189">
              <a:buClr>
                <a:srgbClr val="378AE5"/>
              </a:buClr>
              <a:buSzPct val="100000"/>
              <a:buFont typeface="Arial"/>
              <a:buChar char="•"/>
              <a:defRPr sz="2400">
                <a:solidFill>
                  <a:schemeClr val="tx1">
                    <a:lumMod val="50000"/>
                  </a:schemeClr>
                </a:solidFill>
                <a:effectLst/>
                <a:latin typeface="Helvetica"/>
              </a:defRPr>
            </a:lvl1pPr>
            <a:lvl2pPr marL="990575" indent="-380990">
              <a:buClr>
                <a:srgbClr val="378AE5"/>
              </a:buClr>
              <a:buSzPct val="100000"/>
              <a:buFont typeface="Arial"/>
              <a:buChar char="•"/>
              <a:defRPr sz="2400">
                <a:solidFill>
                  <a:schemeClr val="tx1">
                    <a:lumMod val="50000"/>
                  </a:schemeClr>
                </a:solidFill>
                <a:effectLst/>
                <a:latin typeface="Helvetica"/>
              </a:defRPr>
            </a:lvl2pPr>
            <a:lvl3pPr marL="1523962" indent="-304792">
              <a:buClr>
                <a:srgbClr val="378AE5"/>
              </a:buClr>
              <a:buSzPct val="100000"/>
              <a:buFont typeface="Arial"/>
              <a:buChar char="•"/>
              <a:defRPr sz="2400">
                <a:solidFill>
                  <a:schemeClr val="tx1">
                    <a:lumMod val="50000"/>
                  </a:schemeClr>
                </a:solidFill>
                <a:effectLst/>
                <a:latin typeface="Helvetica"/>
              </a:defRPr>
            </a:lvl3pPr>
            <a:lvl4pPr marL="2133547" indent="-304792">
              <a:buClr>
                <a:srgbClr val="378AE5"/>
              </a:buClr>
              <a:buSzPct val="100000"/>
              <a:buFont typeface="Arial"/>
              <a:buChar char="•"/>
              <a:defRPr sz="2400">
                <a:solidFill>
                  <a:schemeClr val="tx1">
                    <a:lumMod val="50000"/>
                  </a:schemeClr>
                </a:solidFill>
                <a:effectLst/>
                <a:latin typeface="Helvetica"/>
              </a:defRPr>
            </a:lvl4pPr>
            <a:lvl5pPr marL="2743131" indent="-304792">
              <a:buClr>
                <a:srgbClr val="378AE5"/>
              </a:buClr>
              <a:buSzPct val="100000"/>
              <a:buFont typeface="Arial"/>
              <a:buChar char="•"/>
              <a:defRPr sz="2400">
                <a:solidFill>
                  <a:schemeClr val="tx1">
                    <a:lumMod val="50000"/>
                  </a:schemeClr>
                </a:solidFill>
                <a:effectLst/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1973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73144F-B6DA-43DE-8986-0AB5D2CDA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4E70818-9563-4F06-956D-FEFEF00658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2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1AD377-1350-4EFA-894B-5CEA5EA7AA4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523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Ic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6" b="23068"/>
          <a:stretch/>
        </p:blipFill>
        <p:spPr>
          <a:xfrm>
            <a:off x="2737018" y="1187356"/>
            <a:ext cx="9407889" cy="5349923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7046" y="1154545"/>
            <a:ext cx="3315661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225339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451" y="-8719"/>
            <a:ext cx="2113020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451" y="638706"/>
            <a:ext cx="12079887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2047" y="114424"/>
            <a:ext cx="1707871" cy="4380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404" y="-1"/>
            <a:ext cx="2152845" cy="63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6593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hurrica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61" b="39800"/>
          <a:stretch/>
        </p:blipFill>
        <p:spPr>
          <a:xfrm>
            <a:off x="58031" y="1173707"/>
            <a:ext cx="9432935" cy="5363572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96029" y="1154545"/>
            <a:ext cx="3315661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1"/>
            <a:ext cx="12225338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451" y="-8719"/>
            <a:ext cx="2113020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451" y="638706"/>
            <a:ext cx="12079887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2047" y="114424"/>
            <a:ext cx="1707871" cy="4380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404" y="-1"/>
            <a:ext cx="2152845" cy="63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85031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entinel-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4" b="3249"/>
          <a:stretch/>
        </p:blipFill>
        <p:spPr>
          <a:xfrm>
            <a:off x="2732385" y="1047170"/>
            <a:ext cx="9392595" cy="5476461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7046" y="1154545"/>
            <a:ext cx="3315661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225339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451" y="-8719"/>
            <a:ext cx="2113020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451" y="638706"/>
            <a:ext cx="12079887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2047" y="114424"/>
            <a:ext cx="1707871" cy="4380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404" y="-1"/>
            <a:ext cx="2152845" cy="63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299612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ission Contr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" t="10164" r="1"/>
          <a:stretch/>
        </p:blipFill>
        <p:spPr>
          <a:xfrm>
            <a:off x="41055" y="1160060"/>
            <a:ext cx="9449911" cy="5370048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96029" y="1154545"/>
            <a:ext cx="3315661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1"/>
            <a:ext cx="12225338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451" y="-8719"/>
            <a:ext cx="2113020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451" y="638706"/>
            <a:ext cx="12079887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2047" y="114424"/>
            <a:ext cx="1707871" cy="4380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404" y="-1"/>
            <a:ext cx="2152845" cy="63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36639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205795" cy="54474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225338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451" y="-8719"/>
            <a:ext cx="64919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48" y="2"/>
            <a:ext cx="11285241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25686" y="1237674"/>
            <a:ext cx="5478897" cy="51644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968" y="83805"/>
            <a:ext cx="487075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24" y="3061592"/>
            <a:ext cx="1248846" cy="1243492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10303593" y="6603525"/>
            <a:ext cx="1466070" cy="214984"/>
            <a:chOff x="6189793" y="6000773"/>
            <a:chExt cx="4343735" cy="638706"/>
          </a:xfrm>
          <a:solidFill>
            <a:schemeClr val="tx1"/>
          </a:solidFill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554" y="6000773"/>
              <a:ext cx="2146974" cy="638706"/>
            </a:xfrm>
            <a:prstGeom prst="rect">
              <a:avLst/>
            </a:prstGeom>
            <a:grpFill/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17" b="34099"/>
            <a:stretch/>
          </p:blipFill>
          <p:spPr>
            <a:xfrm>
              <a:off x="6189793" y="6166267"/>
              <a:ext cx="2237237" cy="324196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303389898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8186" y="-8719"/>
            <a:ext cx="1192896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451" y="-8719"/>
            <a:ext cx="649195" cy="6474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47" y="2"/>
            <a:ext cx="11430691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968" y="83805"/>
            <a:ext cx="487075" cy="482634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10303593" y="6603525"/>
            <a:ext cx="1466070" cy="214984"/>
            <a:chOff x="6189793" y="6000773"/>
            <a:chExt cx="4343735" cy="638706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554" y="6000773"/>
              <a:ext cx="2146974" cy="63870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17" b="34099"/>
            <a:stretch/>
          </p:blipFill>
          <p:spPr>
            <a:xfrm>
              <a:off x="6189793" y="6166267"/>
              <a:ext cx="2237237" cy="324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564248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8186" y="-8719"/>
            <a:ext cx="1192896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451" y="-8719"/>
            <a:ext cx="649195" cy="6474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47" y="2"/>
            <a:ext cx="11430691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450" y="1139429"/>
            <a:ext cx="11659133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968" y="83805"/>
            <a:ext cx="487075" cy="482634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10303593" y="6603525"/>
            <a:ext cx="1466070" cy="214984"/>
            <a:chOff x="6189793" y="6000773"/>
            <a:chExt cx="4343735" cy="638706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554" y="6000773"/>
              <a:ext cx="2146974" cy="63870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17" b="34099"/>
            <a:stretch/>
          </p:blipFill>
          <p:spPr>
            <a:xfrm>
              <a:off x="6189793" y="6166267"/>
              <a:ext cx="2237237" cy="324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5587064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450" y="-8719"/>
            <a:ext cx="11934439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451" y="-8719"/>
            <a:ext cx="64919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48" y="2"/>
            <a:ext cx="11285241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450" y="1139429"/>
            <a:ext cx="11659133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968" y="83805"/>
            <a:ext cx="487075" cy="482634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10303593" y="6603525"/>
            <a:ext cx="1466070" cy="214984"/>
            <a:chOff x="6189793" y="6000773"/>
            <a:chExt cx="4343735" cy="638706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554" y="6000773"/>
              <a:ext cx="2146974" cy="63870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17" b="34099"/>
            <a:stretch/>
          </p:blipFill>
          <p:spPr>
            <a:xfrm>
              <a:off x="6189793" y="6166267"/>
              <a:ext cx="2237237" cy="324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38205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8" name="Group 122">
            <a:extLst>
              <a:ext uri="{FF2B5EF4-FFF2-40B4-BE49-F238E27FC236}">
                <a16:creationId xmlns:a16="http://schemas.microsoft.com/office/drawing/2014/main" id="{AFAB0CCD-2616-4252-95B0-E25C4F20B12D}"/>
              </a:ext>
            </a:extLst>
          </p:cNvPr>
          <p:cNvGrpSpPr/>
          <p:nvPr userDrawn="1"/>
        </p:nvGrpSpPr>
        <p:grpSpPr>
          <a:xfrm>
            <a:off x="226800" y="6573600"/>
            <a:ext cx="9280800" cy="144000"/>
            <a:chOff x="226688" y="6572055"/>
            <a:chExt cx="9280921" cy="144114"/>
          </a:xfrm>
        </p:grpSpPr>
        <p:pic>
          <p:nvPicPr>
            <p:cNvPr id="39" name="Picture 123" descr="at.png">
              <a:extLst>
                <a:ext uri="{FF2B5EF4-FFF2-40B4-BE49-F238E27FC236}">
                  <a16:creationId xmlns:a16="http://schemas.microsoft.com/office/drawing/2014/main" id="{89CB5FC5-E07E-4870-BF08-798AB53CBB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124" descr="be.png">
              <a:extLst>
                <a:ext uri="{FF2B5EF4-FFF2-40B4-BE49-F238E27FC236}">
                  <a16:creationId xmlns:a16="http://schemas.microsoft.com/office/drawing/2014/main" id="{B43F865A-E935-4465-8282-78974BFB49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125" descr="ch.png">
              <a:extLst>
                <a:ext uri="{FF2B5EF4-FFF2-40B4-BE49-F238E27FC236}">
                  <a16:creationId xmlns:a16="http://schemas.microsoft.com/office/drawing/2014/main" id="{9A5E6969-B651-4638-BB72-0383E5BFF8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126" descr="cz.png">
              <a:extLst>
                <a:ext uri="{FF2B5EF4-FFF2-40B4-BE49-F238E27FC236}">
                  <a16:creationId xmlns:a16="http://schemas.microsoft.com/office/drawing/2014/main" id="{0125FC12-7151-41F7-9C33-9481618BA8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127" descr="de.png">
              <a:extLst>
                <a:ext uri="{FF2B5EF4-FFF2-40B4-BE49-F238E27FC236}">
                  <a16:creationId xmlns:a16="http://schemas.microsoft.com/office/drawing/2014/main" id="{808343FF-7A13-4CA0-A464-DDFF4A35E6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128" descr="dk.png">
              <a:extLst>
                <a:ext uri="{FF2B5EF4-FFF2-40B4-BE49-F238E27FC236}">
                  <a16:creationId xmlns:a16="http://schemas.microsoft.com/office/drawing/2014/main" id="{CB32897A-FA16-4F45-90EB-432A645F6B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129" descr="ee.png">
              <a:extLst>
                <a:ext uri="{FF2B5EF4-FFF2-40B4-BE49-F238E27FC236}">
                  <a16:creationId xmlns:a16="http://schemas.microsoft.com/office/drawing/2014/main" id="{E5564762-E688-4CA7-88D6-3763EDEC7F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130" descr="es.png">
              <a:extLst>
                <a:ext uri="{FF2B5EF4-FFF2-40B4-BE49-F238E27FC236}">
                  <a16:creationId xmlns:a16="http://schemas.microsoft.com/office/drawing/2014/main" id="{ACE91B17-6834-4A8C-8E4D-6313DF69B3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131" descr="fi.png">
              <a:extLst>
                <a:ext uri="{FF2B5EF4-FFF2-40B4-BE49-F238E27FC236}">
                  <a16:creationId xmlns:a16="http://schemas.microsoft.com/office/drawing/2014/main" id="{D3A24353-090A-4BC1-AE09-DEFA7B64DA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132" descr="fr.png">
              <a:extLst>
                <a:ext uri="{FF2B5EF4-FFF2-40B4-BE49-F238E27FC236}">
                  <a16:creationId xmlns:a16="http://schemas.microsoft.com/office/drawing/2014/main" id="{14FF6451-E2D5-4B3D-ABF7-E6F45678D6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133" descr="gr.png">
              <a:extLst>
                <a:ext uri="{FF2B5EF4-FFF2-40B4-BE49-F238E27FC236}">
                  <a16:creationId xmlns:a16="http://schemas.microsoft.com/office/drawing/2014/main" id="{D6B0C089-0181-4E4A-AB36-90A14AE90D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134" descr="hu.png">
              <a:extLst>
                <a:ext uri="{FF2B5EF4-FFF2-40B4-BE49-F238E27FC236}">
                  <a16:creationId xmlns:a16="http://schemas.microsoft.com/office/drawing/2014/main" id="{AD6623B6-F074-4EB1-B9C7-564677F082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135" descr="ie.png">
              <a:extLst>
                <a:ext uri="{FF2B5EF4-FFF2-40B4-BE49-F238E27FC236}">
                  <a16:creationId xmlns:a16="http://schemas.microsoft.com/office/drawing/2014/main" id="{A0DB9FAA-84DC-45B3-8B17-A26D6A9B2C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136" descr="it.png">
              <a:extLst>
                <a:ext uri="{FF2B5EF4-FFF2-40B4-BE49-F238E27FC236}">
                  <a16:creationId xmlns:a16="http://schemas.microsoft.com/office/drawing/2014/main" id="{35DC710C-8BE4-4C36-8696-927D3EF030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137" descr="lu.png">
              <a:extLst>
                <a:ext uri="{FF2B5EF4-FFF2-40B4-BE49-F238E27FC236}">
                  <a16:creationId xmlns:a16="http://schemas.microsoft.com/office/drawing/2014/main" id="{FA841B02-333F-49C0-BC3B-5006204C18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138" descr="nl.png">
              <a:extLst>
                <a:ext uri="{FF2B5EF4-FFF2-40B4-BE49-F238E27FC236}">
                  <a16:creationId xmlns:a16="http://schemas.microsoft.com/office/drawing/2014/main" id="{5820EE99-1050-489A-9687-08077046EE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139" descr="no.png">
              <a:extLst>
                <a:ext uri="{FF2B5EF4-FFF2-40B4-BE49-F238E27FC236}">
                  <a16:creationId xmlns:a16="http://schemas.microsoft.com/office/drawing/2014/main" id="{4F8EEB3E-8654-44BB-8756-B54287FE86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140" descr="pl.png">
              <a:extLst>
                <a:ext uri="{FF2B5EF4-FFF2-40B4-BE49-F238E27FC236}">
                  <a16:creationId xmlns:a16="http://schemas.microsoft.com/office/drawing/2014/main" id="{66F346BE-8144-499E-8F81-6BE7B70570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141" descr="pt.png">
              <a:extLst>
                <a:ext uri="{FF2B5EF4-FFF2-40B4-BE49-F238E27FC236}">
                  <a16:creationId xmlns:a16="http://schemas.microsoft.com/office/drawing/2014/main" id="{60390774-B085-44C0-8128-3B21009092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142" descr="ro.png">
              <a:extLst>
                <a:ext uri="{FF2B5EF4-FFF2-40B4-BE49-F238E27FC236}">
                  <a16:creationId xmlns:a16="http://schemas.microsoft.com/office/drawing/2014/main" id="{970A111D-4938-427C-8A71-0F422B845B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143" descr="se.png">
              <a:extLst>
                <a:ext uri="{FF2B5EF4-FFF2-40B4-BE49-F238E27FC236}">
                  <a16:creationId xmlns:a16="http://schemas.microsoft.com/office/drawing/2014/main" id="{A0BC0473-0AE0-49CD-9D08-058098161B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144" descr="uk.png">
              <a:extLst>
                <a:ext uri="{FF2B5EF4-FFF2-40B4-BE49-F238E27FC236}">
                  <a16:creationId xmlns:a16="http://schemas.microsoft.com/office/drawing/2014/main" id="{9126FF38-3070-4767-B585-617DA2A185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145" descr="ca.png">
              <a:extLst>
                <a:ext uri="{FF2B5EF4-FFF2-40B4-BE49-F238E27FC236}">
                  <a16:creationId xmlns:a16="http://schemas.microsoft.com/office/drawing/2014/main" id="{B91F32F2-636E-48AE-9367-1D1CB9064B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146">
              <a:extLst>
                <a:ext uri="{FF2B5EF4-FFF2-40B4-BE49-F238E27FC236}">
                  <a16:creationId xmlns:a16="http://schemas.microsoft.com/office/drawing/2014/main" id="{CE261003-4D2D-402D-A16E-5B480E579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63" name="Picture 147" descr="si.png">
              <a:extLst>
                <a:ext uri="{FF2B5EF4-FFF2-40B4-BE49-F238E27FC236}">
                  <a16:creationId xmlns:a16="http://schemas.microsoft.com/office/drawing/2014/main" id="{703203ED-D2AC-4617-8D2A-E6A00CAAE7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5B8AD4-80D4-4FDD-B3FE-57DDCE5E75BC}"/>
              </a:ext>
            </a:extLst>
          </p:cNvPr>
          <p:cNvPicPr>
            <a:picLocks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880B0D-A6A8-4687-98E2-A96E60FA37A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9C1B0E-6D53-4CDD-9145-B0B42CF57C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6598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450" y="-8719"/>
            <a:ext cx="11934439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/>
        </p:blipFill>
        <p:spPr>
          <a:xfrm>
            <a:off x="-42646" y="-42530"/>
            <a:ext cx="12260877" cy="691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47" y="2"/>
            <a:ext cx="11430691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450" y="1139429"/>
            <a:ext cx="11659133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451" y="-8719"/>
            <a:ext cx="64919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968" y="83805"/>
            <a:ext cx="487075" cy="482634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10303593" y="6603525"/>
            <a:ext cx="1466070" cy="214984"/>
            <a:chOff x="6189793" y="6000773"/>
            <a:chExt cx="4343735" cy="638706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554" y="6000773"/>
              <a:ext cx="2146974" cy="63870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17" b="34099"/>
            <a:stretch/>
          </p:blipFill>
          <p:spPr>
            <a:xfrm>
              <a:off x="6189793" y="6166267"/>
              <a:ext cx="2237237" cy="324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09317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315171" y="341194"/>
            <a:ext cx="11319690" cy="652363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t="-30981" b="-42063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450" y="-8719"/>
            <a:ext cx="11934439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47" y="2"/>
            <a:ext cx="11430691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450" y="1139429"/>
            <a:ext cx="11659133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451" y="-8719"/>
            <a:ext cx="649195" cy="6474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968" y="83805"/>
            <a:ext cx="487075" cy="482634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10303593" y="6603525"/>
            <a:ext cx="1466070" cy="214984"/>
            <a:chOff x="6189793" y="6000773"/>
            <a:chExt cx="4343735" cy="638706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554" y="6000773"/>
              <a:ext cx="2146974" cy="63870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17" b="34099"/>
            <a:stretch/>
          </p:blipFill>
          <p:spPr>
            <a:xfrm>
              <a:off x="6189793" y="6166267"/>
              <a:ext cx="2237237" cy="324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8231945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205795" cy="54474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3"/>
            <a:ext cx="12225338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451" y="-8719"/>
            <a:ext cx="64919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48" y="2"/>
            <a:ext cx="11285241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25686" y="1237674"/>
            <a:ext cx="5478897" cy="5164431"/>
          </a:xfrm>
        </p:spPr>
        <p:txBody>
          <a:bodyPr anchor="ctr"/>
          <a:lstStyle>
            <a:lvl1pPr marL="0" indent="0">
              <a:buNone/>
              <a:defRPr sz="3200"/>
            </a:lvl1pPr>
            <a:lvl2pPr marL="562722" indent="0">
              <a:buNone/>
              <a:defRPr sz="2800"/>
            </a:lvl2pPr>
            <a:lvl3pPr marL="1125443" indent="0">
              <a:buNone/>
              <a:defRPr sz="2400"/>
            </a:lvl3pPr>
            <a:lvl4pPr marL="1688165" indent="0">
              <a:buNone/>
              <a:defRPr sz="2000"/>
            </a:lvl4pPr>
            <a:lvl5pPr marL="2250887" indent="0"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968" y="83805"/>
            <a:ext cx="487075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43" y="2427580"/>
            <a:ext cx="2647266" cy="2635916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10338513" y="6586901"/>
            <a:ext cx="1466070" cy="214984"/>
            <a:chOff x="6189793" y="6000773"/>
            <a:chExt cx="4343735" cy="638706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554" y="6000773"/>
              <a:ext cx="2146974" cy="63870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17" b="34099"/>
            <a:stretch/>
          </p:blipFill>
          <p:spPr>
            <a:xfrm>
              <a:off x="6189793" y="6166267"/>
              <a:ext cx="2237237" cy="324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9394232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dpi="0" rotWithShape="1">
          <a:blip r:embed="rId2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12225338" cy="1019907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147" y="1237128"/>
            <a:ext cx="8737980" cy="5262675"/>
          </a:xfrm>
        </p:spPr>
        <p:txBody>
          <a:bodyPr>
            <a:normAutofit/>
          </a:bodyPr>
          <a:lstStyle>
            <a:lvl1pPr marL="310162" indent="-310162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9765952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09045" y="6322495"/>
            <a:ext cx="1354376" cy="4048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60002" y="6220457"/>
            <a:ext cx="1930560" cy="50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45022"/>
      </p:ext>
    </p:extLst>
  </p:cSld>
  <p:clrMapOvr>
    <a:masterClrMapping/>
  </p:clrMapOvr>
  <p:hf sldNum="0"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Ic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6" b="23068"/>
          <a:stretch>
            <a:fillRect/>
          </a:stretch>
        </p:blipFill>
        <p:spPr>
          <a:xfrm>
            <a:off x="2737018" y="1187356"/>
            <a:ext cx="9407889" cy="5349923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7046" y="1154545"/>
            <a:ext cx="3315661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1"/>
            <a:ext cx="12225339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451" y="-8719"/>
            <a:ext cx="2113020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451" y="638706"/>
            <a:ext cx="12079887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2047" y="114424"/>
            <a:ext cx="1707871" cy="4380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404" y="-1"/>
            <a:ext cx="2152845" cy="63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93847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hurrica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61" b="39800"/>
          <a:stretch>
            <a:fillRect/>
          </a:stretch>
        </p:blipFill>
        <p:spPr>
          <a:xfrm>
            <a:off x="58031" y="1173707"/>
            <a:ext cx="9432935" cy="5363572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96029" y="1154545"/>
            <a:ext cx="3315661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1"/>
            <a:ext cx="12225338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451" y="-8719"/>
            <a:ext cx="2113020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451" y="638706"/>
            <a:ext cx="12079887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2047" y="114424"/>
            <a:ext cx="1707871" cy="4380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404" y="-1"/>
            <a:ext cx="2152845" cy="63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75187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entinel-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4" b="3249"/>
          <a:stretch>
            <a:fillRect/>
          </a:stretch>
        </p:blipFill>
        <p:spPr>
          <a:xfrm>
            <a:off x="2732385" y="1047170"/>
            <a:ext cx="9392595" cy="5476461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7046" y="1154545"/>
            <a:ext cx="3315661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8718"/>
            <a:ext cx="12225339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451" y="-8719"/>
            <a:ext cx="2113020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451" y="638706"/>
            <a:ext cx="12079887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2047" y="114424"/>
            <a:ext cx="1707871" cy="4380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404" y="-1"/>
            <a:ext cx="2152845" cy="63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07233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ission Contr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" t="10164" r="1"/>
          <a:stretch>
            <a:fillRect/>
          </a:stretch>
        </p:blipFill>
        <p:spPr>
          <a:xfrm>
            <a:off x="41055" y="1160060"/>
            <a:ext cx="9449911" cy="5370048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96029" y="1154545"/>
            <a:ext cx="3315661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1"/>
            <a:ext cx="12225338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451" y="-8719"/>
            <a:ext cx="2113020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451" y="638706"/>
            <a:ext cx="12079887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2047" y="114424"/>
            <a:ext cx="1707871" cy="4380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404" y="-1"/>
            <a:ext cx="2152845" cy="63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59902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205795" cy="54474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>
            <a:fillRect/>
          </a:stretch>
        </p:blipFill>
        <p:spPr>
          <a:xfrm>
            <a:off x="0" y="877455"/>
            <a:ext cx="12225338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451" y="-8719"/>
            <a:ext cx="64919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48" y="2"/>
            <a:ext cx="11285241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25686" y="1237674"/>
            <a:ext cx="5478897" cy="51644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968" y="83805"/>
            <a:ext cx="487075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24" y="3061592"/>
            <a:ext cx="1248846" cy="1243492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10303593" y="6603525"/>
            <a:ext cx="1466070" cy="214984"/>
            <a:chOff x="6189793" y="6000773"/>
            <a:chExt cx="4343735" cy="638706"/>
          </a:xfrm>
          <a:solidFill>
            <a:schemeClr val="tx1"/>
          </a:solidFill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554" y="6000773"/>
              <a:ext cx="2146974" cy="638706"/>
            </a:xfrm>
            <a:prstGeom prst="rect">
              <a:avLst/>
            </a:prstGeom>
            <a:grpFill/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17" b="34099"/>
            <a:stretch>
              <a:fillRect/>
            </a:stretch>
          </p:blipFill>
          <p:spPr>
            <a:xfrm>
              <a:off x="6189793" y="6166267"/>
              <a:ext cx="2237237" cy="324196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56544637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2785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8186" y="-8719"/>
            <a:ext cx="1192896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451" y="-8719"/>
            <a:ext cx="649195" cy="6474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47" y="2"/>
            <a:ext cx="11430691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968" y="83805"/>
            <a:ext cx="487075" cy="482634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10303593" y="6603525"/>
            <a:ext cx="1466070" cy="214984"/>
            <a:chOff x="6189793" y="6000773"/>
            <a:chExt cx="4343735" cy="638706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554" y="6000773"/>
              <a:ext cx="2146974" cy="63870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17" b="34099"/>
            <a:stretch>
              <a:fillRect/>
            </a:stretch>
          </p:blipFill>
          <p:spPr>
            <a:xfrm>
              <a:off x="6189793" y="6166267"/>
              <a:ext cx="2237237" cy="324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7814789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8186" y="-8719"/>
            <a:ext cx="1192896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451" y="-8719"/>
            <a:ext cx="649195" cy="6474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47" y="2"/>
            <a:ext cx="11430691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450" y="1139429"/>
            <a:ext cx="11659133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968" y="83805"/>
            <a:ext cx="487075" cy="482634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10303593" y="6603525"/>
            <a:ext cx="1466070" cy="214984"/>
            <a:chOff x="6189793" y="6000773"/>
            <a:chExt cx="4343735" cy="638706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554" y="6000773"/>
              <a:ext cx="2146974" cy="63870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17" b="34099"/>
            <a:stretch>
              <a:fillRect/>
            </a:stretch>
          </p:blipFill>
          <p:spPr>
            <a:xfrm>
              <a:off x="6189793" y="6166267"/>
              <a:ext cx="2237237" cy="324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5163136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450" y="-8719"/>
            <a:ext cx="11934439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451" y="-8719"/>
            <a:ext cx="64919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48" y="2"/>
            <a:ext cx="11285241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450" y="1139429"/>
            <a:ext cx="11659133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968" y="83805"/>
            <a:ext cx="487075" cy="482634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10303593" y="6603525"/>
            <a:ext cx="1466070" cy="214984"/>
            <a:chOff x="6189793" y="6000773"/>
            <a:chExt cx="4343735" cy="638706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554" y="6000773"/>
              <a:ext cx="2146974" cy="63870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17" b="34099"/>
            <a:stretch>
              <a:fillRect/>
            </a:stretch>
          </p:blipFill>
          <p:spPr>
            <a:xfrm>
              <a:off x="6189793" y="6166267"/>
              <a:ext cx="2237237" cy="324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0209519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450" y="-8719"/>
            <a:ext cx="11934439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>
            <a:fillRect/>
          </a:stretch>
        </p:blipFill>
        <p:spPr>
          <a:xfrm>
            <a:off x="-42646" y="-42530"/>
            <a:ext cx="12260877" cy="691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47" y="2"/>
            <a:ext cx="11430691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450" y="1139429"/>
            <a:ext cx="11659133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451" y="-8719"/>
            <a:ext cx="64919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968" y="83805"/>
            <a:ext cx="487075" cy="482634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10303593" y="6603525"/>
            <a:ext cx="1466070" cy="214984"/>
            <a:chOff x="6189793" y="6000773"/>
            <a:chExt cx="4343735" cy="638706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554" y="6000773"/>
              <a:ext cx="2146974" cy="63870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17" b="34099"/>
            <a:stretch>
              <a:fillRect/>
            </a:stretch>
          </p:blipFill>
          <p:spPr>
            <a:xfrm>
              <a:off x="6189793" y="6166267"/>
              <a:ext cx="2237237" cy="324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165571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315171" y="341194"/>
            <a:ext cx="11319690" cy="6523630"/>
          </a:xfrm>
          <a:prstGeom prst="rect">
            <a:avLst/>
          </a:prstGeom>
          <a:blipFill dpi="0" rotWithShape="1">
            <a:blip r:embed="rId2">
              <a:alphaModFix amt="30000"/>
            </a:blip>
            <a:stretch>
              <a:fillRect t="-30981" b="-42063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450" y="-8719"/>
            <a:ext cx="11934439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47" y="2"/>
            <a:ext cx="11430691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450" y="1139429"/>
            <a:ext cx="11659133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451" y="-8719"/>
            <a:ext cx="649195" cy="6474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968" y="83805"/>
            <a:ext cx="487075" cy="482634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10303593" y="6603525"/>
            <a:ext cx="1466070" cy="214984"/>
            <a:chOff x="6189793" y="6000773"/>
            <a:chExt cx="4343735" cy="638706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554" y="6000773"/>
              <a:ext cx="2146974" cy="63870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17" b="34099"/>
            <a:stretch>
              <a:fillRect/>
            </a:stretch>
          </p:blipFill>
          <p:spPr>
            <a:xfrm>
              <a:off x="6189793" y="6166267"/>
              <a:ext cx="2237237" cy="324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099807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205795" cy="54474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>
            <a:fillRect/>
          </a:stretch>
        </p:blipFill>
        <p:spPr>
          <a:xfrm>
            <a:off x="0" y="858983"/>
            <a:ext cx="12225338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451" y="-8719"/>
            <a:ext cx="64919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48" y="2"/>
            <a:ext cx="11285241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25686" y="1237674"/>
            <a:ext cx="5478897" cy="5164431"/>
          </a:xfrm>
        </p:spPr>
        <p:txBody>
          <a:bodyPr anchor="ctr"/>
          <a:lstStyle>
            <a:lvl1pPr marL="0" indent="0">
              <a:buNone/>
              <a:defRPr sz="3200"/>
            </a:lvl1pPr>
            <a:lvl2pPr marL="562722" indent="0">
              <a:buNone/>
              <a:defRPr sz="2800"/>
            </a:lvl2pPr>
            <a:lvl3pPr marL="1125443" indent="0">
              <a:buNone/>
              <a:defRPr sz="2400"/>
            </a:lvl3pPr>
            <a:lvl4pPr marL="1688165" indent="0">
              <a:buNone/>
              <a:defRPr sz="2000"/>
            </a:lvl4pPr>
            <a:lvl5pPr marL="2250887" indent="0"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968" y="83805"/>
            <a:ext cx="487075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43" y="2427580"/>
            <a:ext cx="2647266" cy="2635916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10338513" y="6586901"/>
            <a:ext cx="1466070" cy="214984"/>
            <a:chOff x="6189793" y="6000773"/>
            <a:chExt cx="4343735" cy="638706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554" y="6000773"/>
              <a:ext cx="2146974" cy="63870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17" b="34099"/>
            <a:stretch>
              <a:fillRect/>
            </a:stretch>
          </p:blipFill>
          <p:spPr>
            <a:xfrm>
              <a:off x="6189793" y="6166267"/>
              <a:ext cx="2237237" cy="324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409591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dpi="0" rotWithShape="1">
          <a:blip r:embed="rId2">
            <a:lum/>
          </a:blip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12225338" cy="1019907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147" y="1237128"/>
            <a:ext cx="8737980" cy="5262675"/>
          </a:xfrm>
        </p:spPr>
        <p:txBody>
          <a:bodyPr>
            <a:normAutofit/>
          </a:bodyPr>
          <a:lstStyle>
            <a:lvl1pPr marL="310162" indent="-310162">
              <a:spcBef>
                <a:spcPct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281660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09045" y="6322495"/>
            <a:ext cx="1354376" cy="4048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60002" y="6220457"/>
            <a:ext cx="1930560" cy="50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02861"/>
      </p:ext>
    </p:extLst>
  </p:cSld>
  <p:clrMapOvr>
    <a:masterClrMapping/>
  </p:clrMapOvr>
  <p:transition/>
  <p:hf sldNum="0" hd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- CO2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50" y="1211148"/>
            <a:ext cx="9491758" cy="5326131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96029" y="1154545"/>
            <a:ext cx="3315661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1"/>
            <a:ext cx="12225338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451" y="-8719"/>
            <a:ext cx="2113020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451" y="638706"/>
            <a:ext cx="12079887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2047" y="114424"/>
            <a:ext cx="1707871" cy="4380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2" b="6844"/>
          <a:stretch>
            <a:fillRect/>
          </a:stretch>
        </p:blipFill>
        <p:spPr>
          <a:xfrm>
            <a:off x="8207130" y="12184"/>
            <a:ext cx="4066684" cy="64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43992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lag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icture 26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06"/>
          <a:stretch>
            <a:fillRect/>
          </a:stretch>
        </p:blipFill>
        <p:spPr>
          <a:xfrm>
            <a:off x="2130866" y="1259841"/>
            <a:ext cx="10085904" cy="526288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7046" y="1154545"/>
            <a:ext cx="3315661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1"/>
            <a:ext cx="12225339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451" y="-8719"/>
            <a:ext cx="2113020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451" y="638706"/>
            <a:ext cx="12079887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2047" y="114424"/>
            <a:ext cx="1707871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811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9036" y="1321782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76204199"/>
              </p:ext>
            </p:extLst>
          </p:nvPr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8F5593-453E-4297-89C3-AF572A2F008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18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ast Build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" t="9895" b="6473"/>
          <a:stretch>
            <a:fillRect/>
          </a:stretch>
        </p:blipFill>
        <p:spPr>
          <a:xfrm>
            <a:off x="58031" y="898587"/>
            <a:ext cx="9432935" cy="560832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96029" y="1154545"/>
            <a:ext cx="3315661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1"/>
            <a:ext cx="12225338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451" y="-8719"/>
            <a:ext cx="2113020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451" y="638706"/>
            <a:ext cx="12079887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2047" y="114424"/>
            <a:ext cx="1707871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0639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HQ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05" y="1183479"/>
            <a:ext cx="9582692" cy="5375565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7046" y="1154545"/>
            <a:ext cx="3315661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8718"/>
            <a:ext cx="12225339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451" y="-8719"/>
            <a:ext cx="2113020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451" y="638706"/>
            <a:ext cx="12079887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2047" y="114424"/>
            <a:ext cx="1707871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24476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art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8" y="1240117"/>
            <a:ext cx="9430146" cy="5289992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96029" y="1154545"/>
            <a:ext cx="3315661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1"/>
            <a:ext cx="12225338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451" y="-8719"/>
            <a:ext cx="2113020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451" y="638706"/>
            <a:ext cx="12079887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2047" y="114424"/>
            <a:ext cx="1707871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01847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205795" cy="54474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>
            <a:fillRect/>
          </a:stretch>
        </p:blipFill>
        <p:spPr>
          <a:xfrm>
            <a:off x="0" y="877455"/>
            <a:ext cx="12225338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451" y="-8719"/>
            <a:ext cx="64919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48" y="2"/>
            <a:ext cx="11285241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25686" y="1237674"/>
            <a:ext cx="5478897" cy="51644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968" y="83805"/>
            <a:ext cx="487075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24" y="3061592"/>
            <a:ext cx="1248846" cy="124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634791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8186" y="-8719"/>
            <a:ext cx="1192896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451" y="-8719"/>
            <a:ext cx="64919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47" y="2"/>
            <a:ext cx="11430691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450" y="1139429"/>
            <a:ext cx="11659133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968" y="83805"/>
            <a:ext cx="487075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841155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450" y="-8719"/>
            <a:ext cx="11934439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451" y="-8719"/>
            <a:ext cx="64919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48" y="2"/>
            <a:ext cx="11285241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450" y="1139429"/>
            <a:ext cx="11659133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968" y="83805"/>
            <a:ext cx="487075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10858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450" y="-8719"/>
            <a:ext cx="11934439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>
            <a:fillRect/>
          </a:stretch>
        </p:blipFill>
        <p:spPr>
          <a:xfrm>
            <a:off x="-42646" y="-42530"/>
            <a:ext cx="12260877" cy="691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47" y="2"/>
            <a:ext cx="11430691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450" y="1139429"/>
            <a:ext cx="11659133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451" y="-8719"/>
            <a:ext cx="64919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968" y="83805"/>
            <a:ext cx="487075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83648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315171" y="-1679944"/>
            <a:ext cx="11319690" cy="11288822"/>
          </a:xfrm>
          <a:prstGeom prst="rect">
            <a:avLst/>
          </a:prstGeom>
          <a:blipFill dpi="0" rotWithShape="1">
            <a:blip r:embed="rId2">
              <a:alphaModFix amt="30000"/>
            </a:blip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450" y="-8719"/>
            <a:ext cx="11934439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47" y="2"/>
            <a:ext cx="11430691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450" y="1139429"/>
            <a:ext cx="11659133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451" y="-8719"/>
            <a:ext cx="64919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968" y="83805"/>
            <a:ext cx="487075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99863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&amp;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205795" cy="54474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>
            <a:fillRect/>
          </a:stretch>
        </p:blipFill>
        <p:spPr>
          <a:xfrm>
            <a:off x="0" y="858983"/>
            <a:ext cx="12225338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451" y="-8719"/>
            <a:ext cx="64919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48" y="2"/>
            <a:ext cx="11285241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25686" y="1237674"/>
            <a:ext cx="5478897" cy="5164431"/>
          </a:xfrm>
        </p:spPr>
        <p:txBody>
          <a:bodyPr anchor="ctr"/>
          <a:lstStyle>
            <a:lvl1pPr marL="0" indent="0">
              <a:buNone/>
              <a:defRPr sz="3200"/>
            </a:lvl1pPr>
            <a:lvl2pPr marL="562722" indent="0">
              <a:buNone/>
              <a:defRPr sz="2800"/>
            </a:lvl2pPr>
            <a:lvl3pPr marL="1125443" indent="0">
              <a:buNone/>
              <a:defRPr sz="2400"/>
            </a:lvl3pPr>
            <a:lvl4pPr marL="1688165" indent="0">
              <a:buNone/>
              <a:defRPr sz="2000"/>
            </a:lvl4pPr>
            <a:lvl5pPr marL="2250887" indent="0"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968" y="83805"/>
            <a:ext cx="487075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43" y="2427580"/>
            <a:ext cx="2647266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769434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790" y="6524857"/>
            <a:ext cx="3672359" cy="32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9513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37926873"/>
              </p:ext>
            </p:extLst>
          </p:nvPr>
        </p:nvGraphicFramePr>
        <p:xfrm>
          <a:off x="279036" y="1219353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05BBD0-4E77-4901-8F9B-5C34F6E046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12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52000" indent="-252000">
              <a:spcBef>
                <a:spcPct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"/>
            <a:ext cx="11451140" cy="7797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6" name="Picture 5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788" y="6524855"/>
            <a:ext cx="3672359" cy="32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70637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991744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8186" y="-8719"/>
            <a:ext cx="1192896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451" y="-8719"/>
            <a:ext cx="64919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47" y="2"/>
            <a:ext cx="11430691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450" y="1139429"/>
            <a:ext cx="11659133" cy="5262675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968" y="83805"/>
            <a:ext cx="487075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999629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Flag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717" y="1254271"/>
            <a:ext cx="9418936" cy="5322841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7046" y="1154545"/>
            <a:ext cx="3315661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1"/>
            <a:ext cx="12225339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451" y="-8719"/>
            <a:ext cx="2113020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451" y="638706"/>
            <a:ext cx="12079887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2047" y="114424"/>
            <a:ext cx="1707871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64505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East Build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5" y="1240251"/>
            <a:ext cx="9432935" cy="5330752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96029" y="1154545"/>
            <a:ext cx="3315661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1"/>
            <a:ext cx="12225338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451" y="-8719"/>
            <a:ext cx="2113020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451" y="638706"/>
            <a:ext cx="12079887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2047" y="114424"/>
            <a:ext cx="1707871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39127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HQ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595" y="1183479"/>
            <a:ext cx="9512232" cy="5375565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7046" y="1154545"/>
            <a:ext cx="3315661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8718"/>
            <a:ext cx="12225339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451" y="-8719"/>
            <a:ext cx="2113020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451" y="638706"/>
            <a:ext cx="12079887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2047" y="114424"/>
            <a:ext cx="1707871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479226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Eart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7" y="1240117"/>
            <a:ext cx="9360809" cy="5289992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96029" y="1154545"/>
            <a:ext cx="3315661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1"/>
            <a:ext cx="12225338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451" y="-8719"/>
            <a:ext cx="2113020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451" y="638706"/>
            <a:ext cx="12079887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2047" y="114424"/>
            <a:ext cx="1707871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64267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205795" cy="54474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>
            <a:fillRect/>
          </a:stretch>
        </p:blipFill>
        <p:spPr>
          <a:xfrm>
            <a:off x="0" y="877455"/>
            <a:ext cx="12225338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451" y="-8719"/>
            <a:ext cx="64919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48" y="2"/>
            <a:ext cx="11285241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968" y="83805"/>
            <a:ext cx="487075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24" y="3061592"/>
            <a:ext cx="1248846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25686" y="1237674"/>
            <a:ext cx="5478897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9179144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8186" y="-8719"/>
            <a:ext cx="1192896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451" y="-8719"/>
            <a:ext cx="64919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47" y="2"/>
            <a:ext cx="11430691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450" y="1139429"/>
            <a:ext cx="11659133" cy="5262675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968" y="83805"/>
            <a:ext cx="487075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25714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450" y="-8719"/>
            <a:ext cx="11934439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451" y="-8719"/>
            <a:ext cx="64919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48" y="2"/>
            <a:ext cx="11285241" cy="640079"/>
          </a:xfrm>
        </p:spPr>
        <p:txBody>
          <a:bodyPr/>
          <a:lstStyle>
            <a:lvl1pPr marL="221544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450" y="1139429"/>
            <a:ext cx="11659133" cy="5262675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968" y="83805"/>
            <a:ext cx="487075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75041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3547331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450" y="-8719"/>
            <a:ext cx="11934439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47" y="2"/>
            <a:ext cx="11430691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450" y="1139429"/>
            <a:ext cx="11659133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451" y="-8719"/>
            <a:ext cx="64919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968" y="83805"/>
            <a:ext cx="487075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26251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&amp;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205795" cy="54474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>
            <a:fillRect/>
          </a:stretch>
        </p:blipFill>
        <p:spPr>
          <a:xfrm>
            <a:off x="0" y="858983"/>
            <a:ext cx="12225338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451" y="-8719"/>
            <a:ext cx="64919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25686" y="1237674"/>
            <a:ext cx="5478897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968" y="83805"/>
            <a:ext cx="487075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43" y="2427580"/>
            <a:ext cx="2647266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855956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A42BA2-2572-5A2D-6300-7E8BD999FE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34145" y="6356351"/>
            <a:ext cx="2750701" cy="365125"/>
          </a:xfrm>
          <a:prstGeom prst="rect">
            <a:avLst/>
          </a:prstGeom>
        </p:spPr>
        <p:txBody>
          <a:bodyPr/>
          <a:lstStyle/>
          <a:p>
            <a:fld id="{175669BA-1539-5A40-A14F-80C4CC82E6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1014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A4415C-3223-40AA-9C39-316146802F9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498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26" Type="http://schemas.openxmlformats.org/officeDocument/2006/relationships/image" Target="../media/image8.png"/><Relationship Id="rId39" Type="http://schemas.openxmlformats.org/officeDocument/2006/relationships/image" Target="../media/image21.png"/><Relationship Id="rId21" Type="http://schemas.openxmlformats.org/officeDocument/2006/relationships/image" Target="../media/image3.png"/><Relationship Id="rId34" Type="http://schemas.openxmlformats.org/officeDocument/2006/relationships/image" Target="../media/image16.png"/><Relationship Id="rId42" Type="http://schemas.openxmlformats.org/officeDocument/2006/relationships/image" Target="../media/image24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png"/><Relationship Id="rId32" Type="http://schemas.openxmlformats.org/officeDocument/2006/relationships/image" Target="../media/image14.png"/><Relationship Id="rId37" Type="http://schemas.openxmlformats.org/officeDocument/2006/relationships/image" Target="../media/image19.png"/><Relationship Id="rId40" Type="http://schemas.openxmlformats.org/officeDocument/2006/relationships/image" Target="../media/image22.png"/><Relationship Id="rId45" Type="http://schemas.openxmlformats.org/officeDocument/2006/relationships/image" Target="../media/image27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28" Type="http://schemas.openxmlformats.org/officeDocument/2006/relationships/image" Target="../media/image10.png"/><Relationship Id="rId36" Type="http://schemas.openxmlformats.org/officeDocument/2006/relationships/image" Target="../media/image18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31" Type="http://schemas.openxmlformats.org/officeDocument/2006/relationships/image" Target="../media/image13.png"/><Relationship Id="rId44" Type="http://schemas.openxmlformats.org/officeDocument/2006/relationships/image" Target="../media/image2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Relationship Id="rId27" Type="http://schemas.openxmlformats.org/officeDocument/2006/relationships/image" Target="../media/image9.png"/><Relationship Id="rId30" Type="http://schemas.openxmlformats.org/officeDocument/2006/relationships/image" Target="../media/image12.png"/><Relationship Id="rId35" Type="http://schemas.openxmlformats.org/officeDocument/2006/relationships/image" Target="../media/image17.png"/><Relationship Id="rId43" Type="http://schemas.openxmlformats.org/officeDocument/2006/relationships/image" Target="../media/image25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7.png"/><Relationship Id="rId33" Type="http://schemas.openxmlformats.org/officeDocument/2006/relationships/image" Target="../media/image15.png"/><Relationship Id="rId38" Type="http://schemas.openxmlformats.org/officeDocument/2006/relationships/image" Target="../media/image20.png"/><Relationship Id="rId46" Type="http://schemas.openxmlformats.org/officeDocument/2006/relationships/image" Target="../media/image28.png"/><Relationship Id="rId20" Type="http://schemas.openxmlformats.org/officeDocument/2006/relationships/image" Target="../media/image2.png"/><Relationship Id="rId41" Type="http://schemas.openxmlformats.org/officeDocument/2006/relationships/image" Target="../media/image2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theme" Target="../theme/theme2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theme" Target="../theme/theme3.xml"/><Relationship Id="rId18" Type="http://schemas.openxmlformats.org/officeDocument/2006/relationships/image" Target="../media/image6.png"/><Relationship Id="rId26" Type="http://schemas.openxmlformats.org/officeDocument/2006/relationships/image" Target="../media/image14.png"/><Relationship Id="rId39" Type="http://schemas.openxmlformats.org/officeDocument/2006/relationships/image" Target="../media/image27.png"/><Relationship Id="rId21" Type="http://schemas.openxmlformats.org/officeDocument/2006/relationships/image" Target="../media/image9.png"/><Relationship Id="rId34" Type="http://schemas.openxmlformats.org/officeDocument/2006/relationships/image" Target="../media/image22.png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5.png"/><Relationship Id="rId25" Type="http://schemas.openxmlformats.org/officeDocument/2006/relationships/image" Target="../media/image13.png"/><Relationship Id="rId33" Type="http://schemas.openxmlformats.org/officeDocument/2006/relationships/image" Target="../media/image21.png"/><Relationship Id="rId38" Type="http://schemas.openxmlformats.org/officeDocument/2006/relationships/image" Target="../media/image26.pn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image" Target="../media/image12.png"/><Relationship Id="rId32" Type="http://schemas.openxmlformats.org/officeDocument/2006/relationships/image" Target="../media/image20.png"/><Relationship Id="rId37" Type="http://schemas.openxmlformats.org/officeDocument/2006/relationships/image" Target="../media/image25.png"/><Relationship Id="rId40" Type="http://schemas.openxmlformats.org/officeDocument/2006/relationships/image" Target="../media/image54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3.png"/><Relationship Id="rId23" Type="http://schemas.openxmlformats.org/officeDocument/2006/relationships/image" Target="../media/image11.png"/><Relationship Id="rId28" Type="http://schemas.openxmlformats.org/officeDocument/2006/relationships/image" Target="../media/image16.png"/><Relationship Id="rId36" Type="http://schemas.openxmlformats.org/officeDocument/2006/relationships/image" Target="../media/image24.png"/><Relationship Id="rId10" Type="http://schemas.openxmlformats.org/officeDocument/2006/relationships/slideLayout" Target="../slideLayouts/slideLayout28.xml"/><Relationship Id="rId19" Type="http://schemas.openxmlformats.org/officeDocument/2006/relationships/image" Target="../media/image7.png"/><Relationship Id="rId31" Type="http://schemas.openxmlformats.org/officeDocument/2006/relationships/image" Target="../media/image19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53.png"/><Relationship Id="rId22" Type="http://schemas.openxmlformats.org/officeDocument/2006/relationships/image" Target="../media/image10.png"/><Relationship Id="rId27" Type="http://schemas.openxmlformats.org/officeDocument/2006/relationships/image" Target="../media/image15.png"/><Relationship Id="rId30" Type="http://schemas.openxmlformats.org/officeDocument/2006/relationships/image" Target="../media/image18.png"/><Relationship Id="rId35" Type="http://schemas.openxmlformats.org/officeDocument/2006/relationships/image" Target="../media/image23.png"/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theme" Target="../theme/theme4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56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5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9" Type="http://schemas.openxmlformats.org/officeDocument/2006/relationships/theme" Target="../theme/theme6.xml"/><Relationship Id="rId21" Type="http://schemas.openxmlformats.org/officeDocument/2006/relationships/slideLayout" Target="../slideLayouts/slideLayout65.xml"/><Relationship Id="rId34" Type="http://schemas.openxmlformats.org/officeDocument/2006/relationships/slideLayout" Target="../slideLayouts/slideLayout78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33" Type="http://schemas.openxmlformats.org/officeDocument/2006/relationships/slideLayout" Target="../slideLayouts/slideLayout77.xml"/><Relationship Id="rId38" Type="http://schemas.openxmlformats.org/officeDocument/2006/relationships/slideLayout" Target="../slideLayouts/slideLayout82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29" Type="http://schemas.openxmlformats.org/officeDocument/2006/relationships/slideLayout" Target="../slideLayouts/slideLayout73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32" Type="http://schemas.openxmlformats.org/officeDocument/2006/relationships/slideLayout" Target="../slideLayouts/slideLayout76.xml"/><Relationship Id="rId37" Type="http://schemas.openxmlformats.org/officeDocument/2006/relationships/slideLayout" Target="../slideLayouts/slideLayout81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36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75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Relationship Id="rId30" Type="http://schemas.openxmlformats.org/officeDocument/2006/relationships/slideLayout" Target="../slideLayouts/slideLayout74.xml"/><Relationship Id="rId35" Type="http://schemas.openxmlformats.org/officeDocument/2006/relationships/slideLayout" Target="../slideLayouts/slideLayout79.xml"/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5" b="7948"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5217072E-26F2-4536-B7A4-4922A861EFC0}"/>
              </a:ext>
            </a:extLst>
          </p:cNvPr>
          <p:cNvPicPr>
            <a:picLocks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  <a:endParaRPr lang="en-GB" altLang="en-US" noProof="0" dirty="0"/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3" name="Group 122">
            <a:extLst>
              <a:ext uri="{FF2B5EF4-FFF2-40B4-BE49-F238E27FC236}">
                <a16:creationId xmlns:a16="http://schemas.microsoft.com/office/drawing/2014/main" id="{0B575FE6-5C9C-47C0-909A-56151DBB141C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64" name="Picture 123" descr="at.png">
              <a:extLst>
                <a:ext uri="{FF2B5EF4-FFF2-40B4-BE49-F238E27FC236}">
                  <a16:creationId xmlns:a16="http://schemas.microsoft.com/office/drawing/2014/main" id="{774A539F-11A0-4AE3-B227-B8FE90B347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124" descr="be.png">
              <a:extLst>
                <a:ext uri="{FF2B5EF4-FFF2-40B4-BE49-F238E27FC236}">
                  <a16:creationId xmlns:a16="http://schemas.microsoft.com/office/drawing/2014/main" id="{2689A539-DA9C-4FA7-ACEE-3F433D78E4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125" descr="ch.png">
              <a:extLst>
                <a:ext uri="{FF2B5EF4-FFF2-40B4-BE49-F238E27FC236}">
                  <a16:creationId xmlns:a16="http://schemas.microsoft.com/office/drawing/2014/main" id="{6F2307E7-4492-452E-93E0-6C5D05E304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126" descr="cz.png">
              <a:extLst>
                <a:ext uri="{FF2B5EF4-FFF2-40B4-BE49-F238E27FC236}">
                  <a16:creationId xmlns:a16="http://schemas.microsoft.com/office/drawing/2014/main" id="{ADB9CCAD-4BAB-4B86-A8A5-E2142741D9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127" descr="de.png">
              <a:extLst>
                <a:ext uri="{FF2B5EF4-FFF2-40B4-BE49-F238E27FC236}">
                  <a16:creationId xmlns:a16="http://schemas.microsoft.com/office/drawing/2014/main" id="{8B1129E2-9137-4118-8EA9-F146E6F9A4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128" descr="dk.png">
              <a:extLst>
                <a:ext uri="{FF2B5EF4-FFF2-40B4-BE49-F238E27FC236}">
                  <a16:creationId xmlns:a16="http://schemas.microsoft.com/office/drawing/2014/main" id="{CC459D84-236C-4518-9877-9D0A8DFA23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129" descr="ee.png">
              <a:extLst>
                <a:ext uri="{FF2B5EF4-FFF2-40B4-BE49-F238E27FC236}">
                  <a16:creationId xmlns:a16="http://schemas.microsoft.com/office/drawing/2014/main" id="{F4AA8672-C327-488A-B899-8637EBF999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130" descr="es.png">
              <a:extLst>
                <a:ext uri="{FF2B5EF4-FFF2-40B4-BE49-F238E27FC236}">
                  <a16:creationId xmlns:a16="http://schemas.microsoft.com/office/drawing/2014/main" id="{963AC03D-D8DF-4089-8207-0709C45B32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131" descr="fi.png">
              <a:extLst>
                <a:ext uri="{FF2B5EF4-FFF2-40B4-BE49-F238E27FC236}">
                  <a16:creationId xmlns:a16="http://schemas.microsoft.com/office/drawing/2014/main" id="{34C5873E-6246-4AFE-B650-269558C025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132" descr="fr.png">
              <a:extLst>
                <a:ext uri="{FF2B5EF4-FFF2-40B4-BE49-F238E27FC236}">
                  <a16:creationId xmlns:a16="http://schemas.microsoft.com/office/drawing/2014/main" id="{7B1600A7-D8EB-44EF-96FB-B488A19084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133" descr="gr.png">
              <a:extLst>
                <a:ext uri="{FF2B5EF4-FFF2-40B4-BE49-F238E27FC236}">
                  <a16:creationId xmlns:a16="http://schemas.microsoft.com/office/drawing/2014/main" id="{36E0F767-FC31-440F-9453-F493AE91B2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134" descr="hu.png">
              <a:extLst>
                <a:ext uri="{FF2B5EF4-FFF2-40B4-BE49-F238E27FC236}">
                  <a16:creationId xmlns:a16="http://schemas.microsoft.com/office/drawing/2014/main" id="{843085AA-5147-4651-BC0C-CB984AEE2A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135" descr="ie.png">
              <a:extLst>
                <a:ext uri="{FF2B5EF4-FFF2-40B4-BE49-F238E27FC236}">
                  <a16:creationId xmlns:a16="http://schemas.microsoft.com/office/drawing/2014/main" id="{8F6602DC-448D-4385-8AC3-D4019FF82D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136" descr="it.png">
              <a:extLst>
                <a:ext uri="{FF2B5EF4-FFF2-40B4-BE49-F238E27FC236}">
                  <a16:creationId xmlns:a16="http://schemas.microsoft.com/office/drawing/2014/main" id="{7EE7D02F-366B-4941-9392-9F0213E65E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137" descr="lu.png">
              <a:extLst>
                <a:ext uri="{FF2B5EF4-FFF2-40B4-BE49-F238E27FC236}">
                  <a16:creationId xmlns:a16="http://schemas.microsoft.com/office/drawing/2014/main" id="{4025A972-01AC-463C-9F40-DF10B9F0E4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138" descr="nl.png">
              <a:extLst>
                <a:ext uri="{FF2B5EF4-FFF2-40B4-BE49-F238E27FC236}">
                  <a16:creationId xmlns:a16="http://schemas.microsoft.com/office/drawing/2014/main" id="{E94700FF-77E0-44A2-A14E-4ED9F0F7CF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139" descr="no.png">
              <a:extLst>
                <a:ext uri="{FF2B5EF4-FFF2-40B4-BE49-F238E27FC236}">
                  <a16:creationId xmlns:a16="http://schemas.microsoft.com/office/drawing/2014/main" id="{6F17D9C5-D52E-4062-9383-4BE800B626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140" descr="pl.png">
              <a:extLst>
                <a:ext uri="{FF2B5EF4-FFF2-40B4-BE49-F238E27FC236}">
                  <a16:creationId xmlns:a16="http://schemas.microsoft.com/office/drawing/2014/main" id="{2528BF07-519D-4AAE-8850-1EAC51C482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141" descr="pt.png">
              <a:extLst>
                <a:ext uri="{FF2B5EF4-FFF2-40B4-BE49-F238E27FC236}">
                  <a16:creationId xmlns:a16="http://schemas.microsoft.com/office/drawing/2014/main" id="{5DC3BB44-A3E2-49DF-88D1-F655B82DDA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142" descr="ro.png">
              <a:extLst>
                <a:ext uri="{FF2B5EF4-FFF2-40B4-BE49-F238E27FC236}">
                  <a16:creationId xmlns:a16="http://schemas.microsoft.com/office/drawing/2014/main" id="{A3EB7CFC-AE20-49A0-8810-EF1D8D8436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143" descr="se.png">
              <a:extLst>
                <a:ext uri="{FF2B5EF4-FFF2-40B4-BE49-F238E27FC236}">
                  <a16:creationId xmlns:a16="http://schemas.microsoft.com/office/drawing/2014/main" id="{F0CCED82-5908-445D-858E-7CB37C21F5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144" descr="uk.png">
              <a:extLst>
                <a:ext uri="{FF2B5EF4-FFF2-40B4-BE49-F238E27FC236}">
                  <a16:creationId xmlns:a16="http://schemas.microsoft.com/office/drawing/2014/main" id="{0F5B4FE6-D48C-4048-9A9A-18D1FF8D50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145" descr="ca.png">
              <a:extLst>
                <a:ext uri="{FF2B5EF4-FFF2-40B4-BE49-F238E27FC236}">
                  <a16:creationId xmlns:a16="http://schemas.microsoft.com/office/drawing/2014/main" id="{598A7997-9B51-4628-947C-D2B2D37123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146">
              <a:extLst>
                <a:ext uri="{FF2B5EF4-FFF2-40B4-BE49-F238E27FC236}">
                  <a16:creationId xmlns:a16="http://schemas.microsoft.com/office/drawing/2014/main" id="{EB873E34-D8D1-4D3C-A2D1-8394AF100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90" name="Picture 147" descr="si.png">
              <a:extLst>
                <a:ext uri="{FF2B5EF4-FFF2-40B4-BE49-F238E27FC236}">
                  <a16:creationId xmlns:a16="http://schemas.microsoft.com/office/drawing/2014/main" id="{872CAB85-8374-403E-B359-5F3B2F22C7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1E5B5-6921-4FB2-A9C4-9C2A029FF0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45" r:id="rId2"/>
    <p:sldLayoutId id="2147483974" r:id="rId3"/>
    <p:sldLayoutId id="2147483975" r:id="rId4"/>
    <p:sldLayoutId id="2147483973" r:id="rId5"/>
    <p:sldLayoutId id="2147483930" r:id="rId6"/>
    <p:sldLayoutId id="2147483931" r:id="rId7"/>
    <p:sldLayoutId id="2147483932" r:id="rId8"/>
    <p:sldLayoutId id="2147483933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6" r:id="rId15"/>
    <p:sldLayoutId id="2147483947" r:id="rId16"/>
    <p:sldLayoutId id="2147483977" r:id="rId17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8132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777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34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1066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661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09A9530-2671-487F-A9F5-FDB35D172B87}"/>
              </a:ext>
            </a:extLst>
          </p:cNvPr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sp>
        <p:nvSpPr>
          <p:cNvPr id="3" name="Text Box 34">
            <a:extLst>
              <a:ext uri="{FF2B5EF4-FFF2-40B4-BE49-F238E27FC236}">
                <a16:creationId xmlns:a16="http://schemas.microsoft.com/office/drawing/2014/main" id="{174566EC-B884-414A-9831-F2C2C01CAF7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122">
            <a:extLst>
              <a:ext uri="{FF2B5EF4-FFF2-40B4-BE49-F238E27FC236}">
                <a16:creationId xmlns:a16="http://schemas.microsoft.com/office/drawing/2014/main" id="{D3533F85-6931-4FC7-A076-FE4957DAE959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37" name="Picture 123" descr="at.png">
              <a:extLst>
                <a:ext uri="{FF2B5EF4-FFF2-40B4-BE49-F238E27FC236}">
                  <a16:creationId xmlns:a16="http://schemas.microsoft.com/office/drawing/2014/main" id="{C6AE9EEC-D67D-4355-8792-E50A858B7B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124" descr="be.png">
              <a:extLst>
                <a:ext uri="{FF2B5EF4-FFF2-40B4-BE49-F238E27FC236}">
                  <a16:creationId xmlns:a16="http://schemas.microsoft.com/office/drawing/2014/main" id="{32CCC81B-4E19-460A-BABA-6B4229B477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125" descr="ch.png">
              <a:extLst>
                <a:ext uri="{FF2B5EF4-FFF2-40B4-BE49-F238E27FC236}">
                  <a16:creationId xmlns:a16="http://schemas.microsoft.com/office/drawing/2014/main" id="{B701145A-AF6C-462F-AA05-F50E61A8BD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126" descr="cz.png">
              <a:extLst>
                <a:ext uri="{FF2B5EF4-FFF2-40B4-BE49-F238E27FC236}">
                  <a16:creationId xmlns:a16="http://schemas.microsoft.com/office/drawing/2014/main" id="{5103740A-333E-48FE-8D1D-2F28DF3861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127" descr="de.png">
              <a:extLst>
                <a:ext uri="{FF2B5EF4-FFF2-40B4-BE49-F238E27FC236}">
                  <a16:creationId xmlns:a16="http://schemas.microsoft.com/office/drawing/2014/main" id="{8964BC34-00BE-4C13-8C86-B4E95C91A1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128" descr="dk.png">
              <a:extLst>
                <a:ext uri="{FF2B5EF4-FFF2-40B4-BE49-F238E27FC236}">
                  <a16:creationId xmlns:a16="http://schemas.microsoft.com/office/drawing/2014/main" id="{7F190ED5-7AA5-427E-93A3-653E44CB32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129" descr="ee.png">
              <a:extLst>
                <a:ext uri="{FF2B5EF4-FFF2-40B4-BE49-F238E27FC236}">
                  <a16:creationId xmlns:a16="http://schemas.microsoft.com/office/drawing/2014/main" id="{BD22C7B1-E606-48E6-8540-3F7E4DE68C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130" descr="es.png">
              <a:extLst>
                <a:ext uri="{FF2B5EF4-FFF2-40B4-BE49-F238E27FC236}">
                  <a16:creationId xmlns:a16="http://schemas.microsoft.com/office/drawing/2014/main" id="{1E4A64BB-AB73-4843-B2C7-E15E165359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131" descr="fi.png">
              <a:extLst>
                <a:ext uri="{FF2B5EF4-FFF2-40B4-BE49-F238E27FC236}">
                  <a16:creationId xmlns:a16="http://schemas.microsoft.com/office/drawing/2014/main" id="{3FEF554A-F29F-4AEE-AB7C-1BAE2858F2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132" descr="fr.png">
              <a:extLst>
                <a:ext uri="{FF2B5EF4-FFF2-40B4-BE49-F238E27FC236}">
                  <a16:creationId xmlns:a16="http://schemas.microsoft.com/office/drawing/2014/main" id="{13A7DC88-54DB-43EC-A888-08C71758AF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133" descr="gr.png">
              <a:extLst>
                <a:ext uri="{FF2B5EF4-FFF2-40B4-BE49-F238E27FC236}">
                  <a16:creationId xmlns:a16="http://schemas.microsoft.com/office/drawing/2014/main" id="{265B3EF7-5300-4E42-9627-61E0FDEC2F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134" descr="hu.png">
              <a:extLst>
                <a:ext uri="{FF2B5EF4-FFF2-40B4-BE49-F238E27FC236}">
                  <a16:creationId xmlns:a16="http://schemas.microsoft.com/office/drawing/2014/main" id="{F1E4CC9A-0573-4933-8755-E27C43A286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135" descr="ie.png">
              <a:extLst>
                <a:ext uri="{FF2B5EF4-FFF2-40B4-BE49-F238E27FC236}">
                  <a16:creationId xmlns:a16="http://schemas.microsoft.com/office/drawing/2014/main" id="{7F651F7B-0C22-4791-AF50-75BFB1255C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136" descr="it.png">
              <a:extLst>
                <a:ext uri="{FF2B5EF4-FFF2-40B4-BE49-F238E27FC236}">
                  <a16:creationId xmlns:a16="http://schemas.microsoft.com/office/drawing/2014/main" id="{25C99B22-0C39-4332-A57B-06A47344E6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137" descr="lu.png">
              <a:extLst>
                <a:ext uri="{FF2B5EF4-FFF2-40B4-BE49-F238E27FC236}">
                  <a16:creationId xmlns:a16="http://schemas.microsoft.com/office/drawing/2014/main" id="{21689DF9-F15D-4BAF-B6A6-CA42BFFA30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138" descr="nl.png">
              <a:extLst>
                <a:ext uri="{FF2B5EF4-FFF2-40B4-BE49-F238E27FC236}">
                  <a16:creationId xmlns:a16="http://schemas.microsoft.com/office/drawing/2014/main" id="{ABC777CE-FFC1-4317-B409-4524EED0B8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139" descr="no.png">
              <a:extLst>
                <a:ext uri="{FF2B5EF4-FFF2-40B4-BE49-F238E27FC236}">
                  <a16:creationId xmlns:a16="http://schemas.microsoft.com/office/drawing/2014/main" id="{E5E38C9B-F103-4185-B4D6-7527CE3C74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140" descr="pl.png">
              <a:extLst>
                <a:ext uri="{FF2B5EF4-FFF2-40B4-BE49-F238E27FC236}">
                  <a16:creationId xmlns:a16="http://schemas.microsoft.com/office/drawing/2014/main" id="{3C7C4380-9B4B-4C05-B8E0-C86868C293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141" descr="pt.png">
              <a:extLst>
                <a:ext uri="{FF2B5EF4-FFF2-40B4-BE49-F238E27FC236}">
                  <a16:creationId xmlns:a16="http://schemas.microsoft.com/office/drawing/2014/main" id="{0448D8CA-1D7C-491D-9EB4-65D5C16F02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142" descr="ro.png">
              <a:extLst>
                <a:ext uri="{FF2B5EF4-FFF2-40B4-BE49-F238E27FC236}">
                  <a16:creationId xmlns:a16="http://schemas.microsoft.com/office/drawing/2014/main" id="{CDEFCCB2-BE52-439D-BAC9-81389C49A2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143" descr="se.png">
              <a:extLst>
                <a:ext uri="{FF2B5EF4-FFF2-40B4-BE49-F238E27FC236}">
                  <a16:creationId xmlns:a16="http://schemas.microsoft.com/office/drawing/2014/main" id="{050D1A89-31BC-4415-A088-537078B4A2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144" descr="uk.png">
              <a:extLst>
                <a:ext uri="{FF2B5EF4-FFF2-40B4-BE49-F238E27FC236}">
                  <a16:creationId xmlns:a16="http://schemas.microsoft.com/office/drawing/2014/main" id="{58A1A19C-B1A3-4CCD-B2B2-F4844E7EFC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145" descr="ca.png">
              <a:extLst>
                <a:ext uri="{FF2B5EF4-FFF2-40B4-BE49-F238E27FC236}">
                  <a16:creationId xmlns:a16="http://schemas.microsoft.com/office/drawing/2014/main" id="{34354E10-A4BB-4DDB-80A4-C411DEE40A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146">
              <a:extLst>
                <a:ext uri="{FF2B5EF4-FFF2-40B4-BE49-F238E27FC236}">
                  <a16:creationId xmlns:a16="http://schemas.microsoft.com/office/drawing/2014/main" id="{43C55647-0E52-4E86-9BF9-25F0FF291E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61" name="Picture 147" descr="si.png">
              <a:extLst>
                <a:ext uri="{FF2B5EF4-FFF2-40B4-BE49-F238E27FC236}">
                  <a16:creationId xmlns:a16="http://schemas.microsoft.com/office/drawing/2014/main" id="{AEC4CEAC-A457-4B68-BF82-F64B850C47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68673324-7E47-2849-ABFE-CFCE924180D4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6E905FD-56C1-4FF6-A433-C72EFE86E9E9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79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pic>
        <p:nvPicPr>
          <p:cNvPr id="6" name="Picture 37">
            <a:extLst>
              <a:ext uri="{FF2B5EF4-FFF2-40B4-BE49-F238E27FC236}">
                <a16:creationId xmlns:a16="http://schemas.microsoft.com/office/drawing/2014/main" id="{B14E059E-A27E-41E4-B3EC-84E9D24E35D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122">
            <a:extLst>
              <a:ext uri="{FF2B5EF4-FFF2-40B4-BE49-F238E27FC236}">
                <a16:creationId xmlns:a16="http://schemas.microsoft.com/office/drawing/2014/main" id="{7FB9EDA0-89A3-4D5E-8582-01B787AA5E94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40" name="Picture 123" descr="at.png">
              <a:extLst>
                <a:ext uri="{FF2B5EF4-FFF2-40B4-BE49-F238E27FC236}">
                  <a16:creationId xmlns:a16="http://schemas.microsoft.com/office/drawing/2014/main" id="{30CBF021-6EB5-4D60-BB21-157B1C042F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124" descr="be.png">
              <a:extLst>
                <a:ext uri="{FF2B5EF4-FFF2-40B4-BE49-F238E27FC236}">
                  <a16:creationId xmlns:a16="http://schemas.microsoft.com/office/drawing/2014/main" id="{449E9EE1-9498-4E36-99A1-CC19C4F9DB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125" descr="ch.png">
              <a:extLst>
                <a:ext uri="{FF2B5EF4-FFF2-40B4-BE49-F238E27FC236}">
                  <a16:creationId xmlns:a16="http://schemas.microsoft.com/office/drawing/2014/main" id="{BF33A33E-DB69-40AF-A232-FD625CB394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126" descr="cz.png">
              <a:extLst>
                <a:ext uri="{FF2B5EF4-FFF2-40B4-BE49-F238E27FC236}">
                  <a16:creationId xmlns:a16="http://schemas.microsoft.com/office/drawing/2014/main" id="{DB8F2DEF-7DCC-48C7-84D7-3D899E1DE5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127" descr="de.png">
              <a:extLst>
                <a:ext uri="{FF2B5EF4-FFF2-40B4-BE49-F238E27FC236}">
                  <a16:creationId xmlns:a16="http://schemas.microsoft.com/office/drawing/2014/main" id="{0125C480-F8B4-4FEF-B062-AD631D865A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128" descr="dk.png">
              <a:extLst>
                <a:ext uri="{FF2B5EF4-FFF2-40B4-BE49-F238E27FC236}">
                  <a16:creationId xmlns:a16="http://schemas.microsoft.com/office/drawing/2014/main" id="{7D478CFA-4A3D-48A7-8453-CFE9F4D09D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129" descr="ee.png">
              <a:extLst>
                <a:ext uri="{FF2B5EF4-FFF2-40B4-BE49-F238E27FC236}">
                  <a16:creationId xmlns:a16="http://schemas.microsoft.com/office/drawing/2014/main" id="{F89B31A1-9478-41FE-9377-64E8135361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130" descr="es.png">
              <a:extLst>
                <a:ext uri="{FF2B5EF4-FFF2-40B4-BE49-F238E27FC236}">
                  <a16:creationId xmlns:a16="http://schemas.microsoft.com/office/drawing/2014/main" id="{35226DB1-F535-41FB-BF59-E79CF6EA0E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131" descr="fi.png">
              <a:extLst>
                <a:ext uri="{FF2B5EF4-FFF2-40B4-BE49-F238E27FC236}">
                  <a16:creationId xmlns:a16="http://schemas.microsoft.com/office/drawing/2014/main" id="{407F5C0E-C93B-40C3-83FB-D649CA12B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132" descr="fr.png">
              <a:extLst>
                <a:ext uri="{FF2B5EF4-FFF2-40B4-BE49-F238E27FC236}">
                  <a16:creationId xmlns:a16="http://schemas.microsoft.com/office/drawing/2014/main" id="{D13BA759-35E1-4202-93A7-A3EA9E964A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133" descr="gr.png">
              <a:extLst>
                <a:ext uri="{FF2B5EF4-FFF2-40B4-BE49-F238E27FC236}">
                  <a16:creationId xmlns:a16="http://schemas.microsoft.com/office/drawing/2014/main" id="{95AD088E-1510-4C8E-A4B8-7D2D938AB3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134" descr="hu.png">
              <a:extLst>
                <a:ext uri="{FF2B5EF4-FFF2-40B4-BE49-F238E27FC236}">
                  <a16:creationId xmlns:a16="http://schemas.microsoft.com/office/drawing/2014/main" id="{EC1E1AEA-0765-4987-BEF2-04D2E8E9E4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135" descr="ie.png">
              <a:extLst>
                <a:ext uri="{FF2B5EF4-FFF2-40B4-BE49-F238E27FC236}">
                  <a16:creationId xmlns:a16="http://schemas.microsoft.com/office/drawing/2014/main" id="{1555B209-148E-4747-8295-114756240D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136" descr="it.png">
              <a:extLst>
                <a:ext uri="{FF2B5EF4-FFF2-40B4-BE49-F238E27FC236}">
                  <a16:creationId xmlns:a16="http://schemas.microsoft.com/office/drawing/2014/main" id="{27C29EE6-CFDD-468A-960D-620EB90C90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137" descr="lu.png">
              <a:extLst>
                <a:ext uri="{FF2B5EF4-FFF2-40B4-BE49-F238E27FC236}">
                  <a16:creationId xmlns:a16="http://schemas.microsoft.com/office/drawing/2014/main" id="{CBFDBC8F-7FFB-4799-87F0-476F275564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138" descr="nl.png">
              <a:extLst>
                <a:ext uri="{FF2B5EF4-FFF2-40B4-BE49-F238E27FC236}">
                  <a16:creationId xmlns:a16="http://schemas.microsoft.com/office/drawing/2014/main" id="{F852D6A6-CE68-42D1-9E08-5B1B4CB815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139" descr="no.png">
              <a:extLst>
                <a:ext uri="{FF2B5EF4-FFF2-40B4-BE49-F238E27FC236}">
                  <a16:creationId xmlns:a16="http://schemas.microsoft.com/office/drawing/2014/main" id="{15A4B8E4-CCD5-4EF8-9912-0368D432D6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140" descr="pl.png">
              <a:extLst>
                <a:ext uri="{FF2B5EF4-FFF2-40B4-BE49-F238E27FC236}">
                  <a16:creationId xmlns:a16="http://schemas.microsoft.com/office/drawing/2014/main" id="{2D3E1082-C515-4285-80C5-E3FA8DCC78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141" descr="pt.png">
              <a:extLst>
                <a:ext uri="{FF2B5EF4-FFF2-40B4-BE49-F238E27FC236}">
                  <a16:creationId xmlns:a16="http://schemas.microsoft.com/office/drawing/2014/main" id="{2414DE5A-A283-4AFB-939D-605EFC6D21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142" descr="ro.png">
              <a:extLst>
                <a:ext uri="{FF2B5EF4-FFF2-40B4-BE49-F238E27FC236}">
                  <a16:creationId xmlns:a16="http://schemas.microsoft.com/office/drawing/2014/main" id="{CF40D39F-5B4E-47F8-B4D3-7CFDB5641F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143" descr="se.png">
              <a:extLst>
                <a:ext uri="{FF2B5EF4-FFF2-40B4-BE49-F238E27FC236}">
                  <a16:creationId xmlns:a16="http://schemas.microsoft.com/office/drawing/2014/main" id="{EC146608-00C4-4962-84E1-DFD15906F7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144" descr="uk.png">
              <a:extLst>
                <a:ext uri="{FF2B5EF4-FFF2-40B4-BE49-F238E27FC236}">
                  <a16:creationId xmlns:a16="http://schemas.microsoft.com/office/drawing/2014/main" id="{0658A477-DC8D-4A19-9FD9-D971BA0898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145" descr="ca.png">
              <a:extLst>
                <a:ext uri="{FF2B5EF4-FFF2-40B4-BE49-F238E27FC236}">
                  <a16:creationId xmlns:a16="http://schemas.microsoft.com/office/drawing/2014/main" id="{E1CA7940-1A73-4F68-8087-A963CE6B33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146">
              <a:extLst>
                <a:ext uri="{FF2B5EF4-FFF2-40B4-BE49-F238E27FC236}">
                  <a16:creationId xmlns:a16="http://schemas.microsoft.com/office/drawing/2014/main" id="{51EC6D10-C47F-42B8-AFDD-26FDBE99ED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65" name="Picture 147" descr="si.png">
              <a:extLst>
                <a:ext uri="{FF2B5EF4-FFF2-40B4-BE49-F238E27FC236}">
                  <a16:creationId xmlns:a16="http://schemas.microsoft.com/office/drawing/2014/main" id="{412DFCC4-DEDD-470C-B1FF-CCB4915E03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66" name="Picture 65"/>
          <p:cNvPicPr>
            <a:picLocks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9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72" r:id="rId7"/>
    <p:sldLayoutId id="2147483966" r:id="rId8"/>
    <p:sldLayoutId id="2147483967" r:id="rId9"/>
    <p:sldLayoutId id="2147483968" r:id="rId10"/>
    <p:sldLayoutId id="2147483969" r:id="rId11"/>
    <p:sldLayoutId id="2147483993" r:id="rId12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974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34" name="Straight Connector 64">
            <a:extLst>
              <a:ext uri="{FF2B5EF4-FFF2-40B4-BE49-F238E27FC236}">
                <a16:creationId xmlns:a16="http://schemas.microsoft.com/office/drawing/2014/main" id="{8F972EA9-1462-4B0E-A09A-25D9F39ABE44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11947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5">
            <a:extLst>
              <a:ext uri="{FF2B5EF4-FFF2-40B4-BE49-F238E27FC236}">
                <a16:creationId xmlns:a16="http://schemas.microsoft.com/office/drawing/2014/main" id="{5217072E-26F2-4536-B7A4-4922A861EF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9" y="6578011"/>
            <a:ext cx="1641396" cy="113828"/>
          </a:xfrm>
          <a:prstGeom prst="rect">
            <a:avLst/>
          </a:prstGeom>
        </p:spPr>
      </p:pic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pic>
        <p:nvPicPr>
          <p:cNvPr id="2" name="Picture 37">
            <a:extLst>
              <a:ext uri="{FF2B5EF4-FFF2-40B4-BE49-F238E27FC236}">
                <a16:creationId xmlns:a16="http://schemas.microsoft.com/office/drawing/2014/main" id="{8F688038-E69C-45A1-B9E8-668298D9477C}"/>
              </a:ext>
            </a:extLst>
          </p:cNvPr>
          <p:cNvPicPr preferRelativeResize="0"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00" y="6585919"/>
            <a:ext cx="1620000" cy="105919"/>
          </a:xfrm>
          <a:prstGeom prst="rect">
            <a:avLst/>
          </a:prstGeom>
        </p:spPr>
      </p:pic>
      <p:sp>
        <p:nvSpPr>
          <p:cNvPr id="5" name="Text Box 34">
            <a:extLst>
              <a:ext uri="{FF2B5EF4-FFF2-40B4-BE49-F238E27FC236}">
                <a16:creationId xmlns:a16="http://schemas.microsoft.com/office/drawing/2014/main" id="{3DFCB740-7646-4EBC-AD20-3EBB6A01A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122">
            <a:extLst>
              <a:ext uri="{FF2B5EF4-FFF2-40B4-BE49-F238E27FC236}">
                <a16:creationId xmlns:a16="http://schemas.microsoft.com/office/drawing/2014/main" id="{8609F970-88C7-476D-82E1-1036AC8CAE2B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39" name="Picture 123" descr="at.png">
              <a:extLst>
                <a:ext uri="{FF2B5EF4-FFF2-40B4-BE49-F238E27FC236}">
                  <a16:creationId xmlns:a16="http://schemas.microsoft.com/office/drawing/2014/main" id="{66E65784-FD04-4350-AD92-F0B82AB5AF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124" descr="be.png">
              <a:extLst>
                <a:ext uri="{FF2B5EF4-FFF2-40B4-BE49-F238E27FC236}">
                  <a16:creationId xmlns:a16="http://schemas.microsoft.com/office/drawing/2014/main" id="{4B6CFEA0-14E9-4275-A19B-8D9F82B9C1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125" descr="ch.png">
              <a:extLst>
                <a:ext uri="{FF2B5EF4-FFF2-40B4-BE49-F238E27FC236}">
                  <a16:creationId xmlns:a16="http://schemas.microsoft.com/office/drawing/2014/main" id="{A8B479D1-BBCE-429F-A237-97B9A748AA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126" descr="cz.png">
              <a:extLst>
                <a:ext uri="{FF2B5EF4-FFF2-40B4-BE49-F238E27FC236}">
                  <a16:creationId xmlns:a16="http://schemas.microsoft.com/office/drawing/2014/main" id="{5E12F77F-2532-4874-8B46-1F62FFD7E3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127" descr="de.png">
              <a:extLst>
                <a:ext uri="{FF2B5EF4-FFF2-40B4-BE49-F238E27FC236}">
                  <a16:creationId xmlns:a16="http://schemas.microsoft.com/office/drawing/2014/main" id="{67EB12BF-3708-4D0D-BF5B-32CA4FEDE4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128" descr="dk.png">
              <a:extLst>
                <a:ext uri="{FF2B5EF4-FFF2-40B4-BE49-F238E27FC236}">
                  <a16:creationId xmlns:a16="http://schemas.microsoft.com/office/drawing/2014/main" id="{5CDBC77C-839C-409C-9C01-3DB1A56121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129" descr="ee.png">
              <a:extLst>
                <a:ext uri="{FF2B5EF4-FFF2-40B4-BE49-F238E27FC236}">
                  <a16:creationId xmlns:a16="http://schemas.microsoft.com/office/drawing/2014/main" id="{6FDB66D3-AA86-405A-A1B2-BD2580AE00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130" descr="es.png">
              <a:extLst>
                <a:ext uri="{FF2B5EF4-FFF2-40B4-BE49-F238E27FC236}">
                  <a16:creationId xmlns:a16="http://schemas.microsoft.com/office/drawing/2014/main" id="{658FB52F-7A6E-4ACD-830E-E0AB0142D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131" descr="fi.png">
              <a:extLst>
                <a:ext uri="{FF2B5EF4-FFF2-40B4-BE49-F238E27FC236}">
                  <a16:creationId xmlns:a16="http://schemas.microsoft.com/office/drawing/2014/main" id="{D12C4D64-EB07-4748-9725-405FD70F16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132" descr="fr.png">
              <a:extLst>
                <a:ext uri="{FF2B5EF4-FFF2-40B4-BE49-F238E27FC236}">
                  <a16:creationId xmlns:a16="http://schemas.microsoft.com/office/drawing/2014/main" id="{DA053B2C-CBE7-4EDF-BFE7-0C6D1DE525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133" descr="gr.png">
              <a:extLst>
                <a:ext uri="{FF2B5EF4-FFF2-40B4-BE49-F238E27FC236}">
                  <a16:creationId xmlns:a16="http://schemas.microsoft.com/office/drawing/2014/main" id="{C9DEA4D5-EBCB-4DDF-B09A-3BA43214D2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134" descr="hu.png">
              <a:extLst>
                <a:ext uri="{FF2B5EF4-FFF2-40B4-BE49-F238E27FC236}">
                  <a16:creationId xmlns:a16="http://schemas.microsoft.com/office/drawing/2014/main" id="{C22F2D0C-B5FD-47F8-B81F-01ADFB9C02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135" descr="ie.png">
              <a:extLst>
                <a:ext uri="{FF2B5EF4-FFF2-40B4-BE49-F238E27FC236}">
                  <a16:creationId xmlns:a16="http://schemas.microsoft.com/office/drawing/2014/main" id="{80AE0363-7A39-466E-963D-165D710EE4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136" descr="it.png">
              <a:extLst>
                <a:ext uri="{FF2B5EF4-FFF2-40B4-BE49-F238E27FC236}">
                  <a16:creationId xmlns:a16="http://schemas.microsoft.com/office/drawing/2014/main" id="{4DE6A983-379C-4973-A3CB-5B0B953D09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137" descr="lu.png">
              <a:extLst>
                <a:ext uri="{FF2B5EF4-FFF2-40B4-BE49-F238E27FC236}">
                  <a16:creationId xmlns:a16="http://schemas.microsoft.com/office/drawing/2014/main" id="{323C98A7-0B95-4D26-982A-86ECF7B0CF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138" descr="nl.png">
              <a:extLst>
                <a:ext uri="{FF2B5EF4-FFF2-40B4-BE49-F238E27FC236}">
                  <a16:creationId xmlns:a16="http://schemas.microsoft.com/office/drawing/2014/main" id="{6A33FE1C-0C58-4822-B7C2-1EDD4C30EA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139" descr="no.png">
              <a:extLst>
                <a:ext uri="{FF2B5EF4-FFF2-40B4-BE49-F238E27FC236}">
                  <a16:creationId xmlns:a16="http://schemas.microsoft.com/office/drawing/2014/main" id="{6E455369-2330-4F76-BC8C-BA1967B362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140" descr="pl.png">
              <a:extLst>
                <a:ext uri="{FF2B5EF4-FFF2-40B4-BE49-F238E27FC236}">
                  <a16:creationId xmlns:a16="http://schemas.microsoft.com/office/drawing/2014/main" id="{2516A663-F5C1-4404-BBC7-723047CC31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141" descr="pt.png">
              <a:extLst>
                <a:ext uri="{FF2B5EF4-FFF2-40B4-BE49-F238E27FC236}">
                  <a16:creationId xmlns:a16="http://schemas.microsoft.com/office/drawing/2014/main" id="{5C524023-EA9A-4833-A715-9DD2B9E3B2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142" descr="ro.png">
              <a:extLst>
                <a:ext uri="{FF2B5EF4-FFF2-40B4-BE49-F238E27FC236}">
                  <a16:creationId xmlns:a16="http://schemas.microsoft.com/office/drawing/2014/main" id="{027592AF-15EA-4DAE-B030-B44A15E4B6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143" descr="se.png">
              <a:extLst>
                <a:ext uri="{FF2B5EF4-FFF2-40B4-BE49-F238E27FC236}">
                  <a16:creationId xmlns:a16="http://schemas.microsoft.com/office/drawing/2014/main" id="{B63F0418-729E-4990-B012-BF1485AC79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144" descr="uk.png">
              <a:extLst>
                <a:ext uri="{FF2B5EF4-FFF2-40B4-BE49-F238E27FC236}">
                  <a16:creationId xmlns:a16="http://schemas.microsoft.com/office/drawing/2014/main" id="{26091826-9100-48EE-8263-5F03946863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145" descr="ca.png">
              <a:extLst>
                <a:ext uri="{FF2B5EF4-FFF2-40B4-BE49-F238E27FC236}">
                  <a16:creationId xmlns:a16="http://schemas.microsoft.com/office/drawing/2014/main" id="{4D0CCBE1-06D4-4135-834C-80AE239408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146">
              <a:extLst>
                <a:ext uri="{FF2B5EF4-FFF2-40B4-BE49-F238E27FC236}">
                  <a16:creationId xmlns:a16="http://schemas.microsoft.com/office/drawing/2014/main" id="{C48A9CEE-3BC8-4751-B260-87185639B0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89" name="Picture 147" descr="si.png">
              <a:extLst>
                <a:ext uri="{FF2B5EF4-FFF2-40B4-BE49-F238E27FC236}">
                  <a16:creationId xmlns:a16="http://schemas.microsoft.com/office/drawing/2014/main" id="{C70705EB-C62C-46C3-AA8F-F39363E49C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37" name="Picture 36"/>
          <p:cNvPicPr>
            <a:picLocks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36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4646" y="4"/>
            <a:ext cx="11430692" cy="60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451" y="1139429"/>
            <a:ext cx="11659133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451" y="638706"/>
            <a:ext cx="12079887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10597341" y="641569"/>
            <a:ext cx="15643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copernicus.eumetsat.int</a:t>
            </a:r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4588633" y="6649210"/>
            <a:ext cx="3122162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1000" b="0" baseline="0" dirty="0">
              <a:solidFill>
                <a:srgbClr val="00B5E2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550849" y="6593587"/>
            <a:ext cx="610801" cy="262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F9CC606-8418-49EA-9DB7-3FFD72983DD3}" type="slidenum">
              <a:rPr lang="de-DE" sz="1050" b="0" smtClean="0">
                <a:solidFill>
                  <a:srgbClr val="00B5E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pPr algn="r"/>
              <a:t>‹#›</a:t>
            </a:fld>
            <a:endParaRPr lang="en-GB" sz="105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104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  <p:sldLayoutId id="2147483990" r:id="rId12"/>
    <p:sldLayoutId id="2147483991" r:id="rId13"/>
  </p:sldLayoutIdLst>
  <p:transition/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0">
          <a:solidFill>
            <a:schemeClr val="bg1"/>
          </a:solidFill>
          <a:latin typeface="Dosis" panose="02010503020202060003" pitchFamily="2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4646" y="4"/>
            <a:ext cx="11430692" cy="6007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451" y="1139429"/>
            <a:ext cx="11659133" cy="52626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451" y="638706"/>
            <a:ext cx="12079887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10597341" y="641569"/>
            <a:ext cx="15643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copernicus.eumetsat.int</a:t>
            </a:r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4588633" y="6649210"/>
            <a:ext cx="3122162" cy="153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1000" b="0" baseline="0">
              <a:solidFill>
                <a:srgbClr val="00B5E2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3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161488" y="6648056"/>
            <a:ext cx="4641274" cy="153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en-IE" sz="1000" b="0" baseline="0">
                <a:solidFill>
                  <a:srgbClr val="00B5E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t>, v, </a:t>
            </a:r>
            <a:endParaRPr lang="de-DE" sz="1000" b="0" baseline="0">
              <a:solidFill>
                <a:srgbClr val="00B5E2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550849" y="6593587"/>
            <a:ext cx="610801" cy="262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F9CC606-8418-49EA-9DB7-3FFD72983DD3}" type="slidenum">
              <a:rPr lang="de-DE" sz="1050" b="0" smtClean="0">
                <a:solidFill>
                  <a:srgbClr val="00B5E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pPr algn="r"/>
              <a:t>‹#›</a:t>
            </a:fld>
            <a:endParaRPr lang="en-GB" sz="105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721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  <p:sldLayoutId id="2147484006" r:id="rId12"/>
    <p:sldLayoutId id="2147484007" r:id="rId13"/>
    <p:sldLayoutId id="2147484008" r:id="rId14"/>
    <p:sldLayoutId id="2147484009" r:id="rId15"/>
    <p:sldLayoutId id="2147484010" r:id="rId16"/>
    <p:sldLayoutId id="2147484011" r:id="rId17"/>
    <p:sldLayoutId id="2147484012" r:id="rId18"/>
    <p:sldLayoutId id="2147484013" r:id="rId19"/>
    <p:sldLayoutId id="2147484014" r:id="rId20"/>
    <p:sldLayoutId id="2147484015" r:id="rId21"/>
    <p:sldLayoutId id="2147484016" r:id="rId22"/>
    <p:sldLayoutId id="2147484017" r:id="rId23"/>
    <p:sldLayoutId id="2147484018" r:id="rId24"/>
    <p:sldLayoutId id="2147484019" r:id="rId25"/>
    <p:sldLayoutId id="2147484020" r:id="rId26"/>
    <p:sldLayoutId id="2147484021" r:id="rId27"/>
    <p:sldLayoutId id="2147484022" r:id="rId28"/>
    <p:sldLayoutId id="2147484023" r:id="rId29"/>
    <p:sldLayoutId id="2147484024" r:id="rId30"/>
    <p:sldLayoutId id="2147484025" r:id="rId31"/>
    <p:sldLayoutId id="2147484026" r:id="rId32"/>
    <p:sldLayoutId id="2147484027" r:id="rId33"/>
    <p:sldLayoutId id="2147484028" r:id="rId34"/>
    <p:sldLayoutId id="2147484029" r:id="rId35"/>
    <p:sldLayoutId id="2147484030" r:id="rId36"/>
    <p:sldLayoutId id="2147484031" r:id="rId37"/>
    <p:sldLayoutId id="2147484032" r:id="rId38"/>
  </p:sldLayoutIdLst>
  <p:transition/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0">
          <a:solidFill>
            <a:schemeClr val="bg1"/>
          </a:solidFill>
          <a:latin typeface="Dosis" panose="02010503020202060003" pitchFamily="2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13.jpeg"/><Relationship Id="rId4" Type="http://schemas.openxmlformats.org/officeDocument/2006/relationships/image" Target="../media/image1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gif"/><Relationship Id="rId2" Type="http://schemas.openxmlformats.org/officeDocument/2006/relationships/image" Target="../media/image115.gif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4.png"/><Relationship Id="rId5" Type="http://schemas.openxmlformats.org/officeDocument/2006/relationships/image" Target="../media/image93.jpg"/><Relationship Id="rId4" Type="http://schemas.openxmlformats.org/officeDocument/2006/relationships/image" Target="../media/image8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7.png"/><Relationship Id="rId5" Type="http://schemas.openxmlformats.org/officeDocument/2006/relationships/image" Target="../media/image98.png"/><Relationship Id="rId4" Type="http://schemas.openxmlformats.org/officeDocument/2006/relationships/image" Target="../media/image9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0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5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8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tiff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doi.org/10.3389/frsen.2023.1217568" TargetMode="External"/><Relationship Id="rId5" Type="http://schemas.openxmlformats.org/officeDocument/2006/relationships/image" Target="../media/image87.png"/><Relationship Id="rId4" Type="http://schemas.openxmlformats.org/officeDocument/2006/relationships/image" Target="../media/image10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A7AD432-13F1-474D-85E8-170489326EFF}"/>
              </a:ext>
            </a:extLst>
          </p:cNvPr>
          <p:cNvSpPr/>
          <p:nvPr/>
        </p:nvSpPr>
        <p:spPr>
          <a:xfrm>
            <a:off x="1" y="1"/>
            <a:ext cx="1824764" cy="88611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BAEDDF-565B-3745-BEDC-4E46E21ED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81" y="114738"/>
            <a:ext cx="1676513" cy="61112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plastic">
            <a:bevelT w="0" h="0"/>
            <a:bevelB w="0" h="0"/>
            <a:contourClr>
              <a:schemeClr val="bg2"/>
            </a:contourClr>
          </a:sp3d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6E46CF5-976C-4241-ACF4-876A78E66DDB}"/>
              </a:ext>
            </a:extLst>
          </p:cNvPr>
          <p:cNvSpPr txBox="1">
            <a:spLocks/>
          </p:cNvSpPr>
          <p:nvPr/>
        </p:nvSpPr>
        <p:spPr>
          <a:xfrm>
            <a:off x="8035238" y="4315967"/>
            <a:ext cx="3900891" cy="207674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8132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5777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3421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51066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661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 algn="r">
              <a:spcBef>
                <a:spcPts val="0"/>
              </a:spcBef>
            </a:pPr>
            <a:r>
              <a:rPr lang="en-GB" sz="2000" kern="0" dirty="0" err="1">
                <a:solidFill>
                  <a:schemeClr val="bg1"/>
                </a:solidFill>
              </a:rPr>
              <a:t>Dr.</a:t>
            </a:r>
            <a:r>
              <a:rPr lang="en-GB" sz="2000" kern="0" dirty="0">
                <a:solidFill>
                  <a:schemeClr val="bg1"/>
                </a:solidFill>
              </a:rPr>
              <a:t> Yasjka Meijer (ESA)</a:t>
            </a:r>
          </a:p>
          <a:p>
            <a:pPr algn="r">
              <a:spcBef>
                <a:spcPts val="0"/>
              </a:spcBef>
            </a:pPr>
            <a:r>
              <a:rPr lang="en-GB" sz="2000" kern="0" dirty="0">
                <a:solidFill>
                  <a:schemeClr val="bg1"/>
                </a:solidFill>
              </a:rPr>
              <a:t>Dr. Rüdiger Lang (EUMETSAT)</a:t>
            </a:r>
          </a:p>
          <a:p>
            <a:pPr algn="r">
              <a:spcBef>
                <a:spcPts val="0"/>
              </a:spcBef>
            </a:pPr>
            <a:endParaRPr lang="en-GB" sz="2000" kern="0" dirty="0">
              <a:solidFill>
                <a:schemeClr val="bg1"/>
              </a:solidFill>
            </a:endParaRPr>
          </a:p>
          <a:p>
            <a:pPr algn="r">
              <a:spcBef>
                <a:spcPts val="0"/>
              </a:spcBef>
            </a:pPr>
            <a:endParaRPr lang="en-GB" sz="2000" kern="0" dirty="0">
              <a:solidFill>
                <a:schemeClr val="bg1"/>
              </a:solidFill>
            </a:endParaRPr>
          </a:p>
          <a:p>
            <a:pPr algn="r">
              <a:spcBef>
                <a:spcPts val="0"/>
              </a:spcBef>
            </a:pPr>
            <a:r>
              <a:rPr lang="en-GB" sz="2000" kern="0" dirty="0">
                <a:solidFill>
                  <a:schemeClr val="bg1"/>
                </a:solidFill>
              </a:rPr>
              <a:t>AC-VC 21, Takamatsu, Japan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05C170F-0A0C-B8CB-000C-5E157EFDC5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732" y="3024559"/>
            <a:ext cx="11361669" cy="954107"/>
          </a:xfrm>
        </p:spPr>
        <p:txBody>
          <a:bodyPr/>
          <a:lstStyle/>
          <a:p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Multi-Angle Polarimeter observations supporting the </a:t>
            </a:r>
            <a:b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Copernicus Anthropogenic CO2 Monitoring (CO2M) Mission</a:t>
            </a:r>
            <a:endParaRPr lang="en-NL" sz="2400" dirty="0"/>
          </a:p>
        </p:txBody>
      </p:sp>
      <p:pic>
        <p:nvPicPr>
          <p:cNvPr id="2" name="Picture 2" descr="CO2M patch">
            <a:extLst>
              <a:ext uri="{FF2B5EF4-FFF2-40B4-BE49-F238E27FC236}">
                <a16:creationId xmlns:a16="http://schemas.microsoft.com/office/drawing/2014/main" id="{A054821C-DCDA-5D69-9730-0F723EA72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620" y="114738"/>
            <a:ext cx="2805611" cy="280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894000" y="951309"/>
            <a:ext cx="1590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002569"/>
                </a:solidFill>
                <a:latin typeface="Tahoma"/>
                <a:ea typeface="Tahoma"/>
                <a:cs typeface="Arial"/>
              </a:rPr>
              <a:t>Nominal Orbit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88753" y="951309"/>
            <a:ext cx="2502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002569"/>
                </a:solidFill>
                <a:latin typeface="Tahoma"/>
                <a:ea typeface="Tahoma"/>
                <a:cs typeface="Arial"/>
              </a:rPr>
              <a:t>Pitched Platform Orbit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84" y="1376789"/>
            <a:ext cx="1503632" cy="108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1828" y="6129809"/>
            <a:ext cx="56393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000000"/>
                </a:solidFill>
                <a:latin typeface="Tahoma"/>
                <a:ea typeface="Tahoma"/>
                <a:cs typeface="Arial"/>
              </a:rPr>
              <a:t>*) Cox-Munk model for water (glint) reflectance at 7 m/s averaged wind-speed.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76732" y="1320641"/>
            <a:ext cx="39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000000"/>
                </a:solidFill>
                <a:latin typeface="Tahoma"/>
                <a:ea typeface="Tahoma"/>
                <a:cs typeface="Arial"/>
              </a:rPr>
              <a:t>*)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485252" y="1304996"/>
            <a:ext cx="39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000000"/>
                </a:solidFill>
                <a:latin typeface="Tahoma"/>
                <a:ea typeface="Tahoma"/>
                <a:cs typeface="Arial"/>
              </a:rPr>
              <a:t>*)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4" t="7255" r="7615" b="11445"/>
          <a:stretch/>
        </p:blipFill>
        <p:spPr>
          <a:xfrm>
            <a:off x="7401806" y="2020382"/>
            <a:ext cx="4345353" cy="32881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9" t="26273" r="8895" b="32076"/>
          <a:stretch/>
        </p:blipFill>
        <p:spPr>
          <a:xfrm>
            <a:off x="868114" y="2760469"/>
            <a:ext cx="4755994" cy="18079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35126" y="4777941"/>
            <a:ext cx="3146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002569"/>
                </a:solidFill>
                <a:latin typeface="Tahoma"/>
                <a:ea typeface="Tahoma"/>
                <a:cs typeface="Arial"/>
              </a:rPr>
              <a:t>Platform pitch angle at 0 </a:t>
            </a:r>
            <a:r>
              <a:rPr lang="en-GB" dirty="0" err="1">
                <a:solidFill>
                  <a:srgbClr val="002569"/>
                </a:solidFill>
                <a:latin typeface="Tahoma"/>
                <a:ea typeface="Tahoma"/>
                <a:cs typeface="Arial"/>
              </a:rPr>
              <a:t>deg</a:t>
            </a:r>
            <a:endParaRPr lang="en-GB" dirty="0">
              <a:solidFill>
                <a:srgbClr val="002569"/>
              </a:solidFill>
              <a:latin typeface="Tahoma"/>
              <a:ea typeface="Tahoma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002569"/>
                </a:solidFill>
                <a:latin typeface="Tahoma"/>
                <a:ea typeface="Tahoma"/>
                <a:cs typeface="Arial"/>
              </a:rPr>
              <a:t>(all 41 views +-60 degrees)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21535" y="5246356"/>
            <a:ext cx="4927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002569"/>
                </a:solidFill>
                <a:latin typeface="Tahoma"/>
                <a:ea typeface="Tahoma"/>
                <a:cs typeface="Arial"/>
              </a:rPr>
              <a:t>Platform pitch angle at 50 </a:t>
            </a:r>
            <a:r>
              <a:rPr lang="en-GB" dirty="0" err="1">
                <a:solidFill>
                  <a:srgbClr val="002569"/>
                </a:solidFill>
                <a:latin typeface="Tahoma"/>
                <a:ea typeface="Tahoma"/>
                <a:cs typeface="Arial"/>
              </a:rPr>
              <a:t>deg</a:t>
            </a:r>
            <a:r>
              <a:rPr lang="en-GB" dirty="0">
                <a:solidFill>
                  <a:srgbClr val="002569"/>
                </a:solidFill>
                <a:latin typeface="Tahoma"/>
                <a:ea typeface="Tahoma"/>
                <a:cs typeface="Arial"/>
              </a:rPr>
              <a:t> forward looking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002569"/>
                </a:solidFill>
                <a:latin typeface="Tahoma"/>
                <a:ea typeface="Tahoma"/>
                <a:cs typeface="Arial"/>
              </a:rPr>
              <a:t>(all 29 valid views +-60 degrees)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534" y="1376789"/>
            <a:ext cx="1440411" cy="1080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7C7ADFD2-8189-802D-B9DE-568F8D897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Nominal and pitched (“sun-glint”-pointing) platform orbits for CO2M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317173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Simulation of CO2M MAP level-0 data – detector level</a:t>
            </a:r>
          </a:p>
        </p:txBody>
      </p:sp>
      <p:pic>
        <p:nvPicPr>
          <p:cNvPr id="4" name="MAP_L0_movie">
            <a:hlinkClick r:id="" action="ppaction://media"/>
            <a:extLst>
              <a:ext uri="{FF2B5EF4-FFF2-40B4-BE49-F238E27FC236}">
                <a16:creationId xmlns:a16="http://schemas.microsoft.com/office/drawing/2014/main" id="{2DC73D37-9B40-FC22-D1EB-3171F6F358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837" y="1001989"/>
            <a:ext cx="11271380" cy="520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5408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13826-D97D-233B-BA48-580E0A7BC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ED6F751-FEA7-0108-CDFF-41FF438868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201" y="850304"/>
            <a:ext cx="5858359" cy="585835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F33060F-9815-7108-BD22-F71F092490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774" y="850304"/>
            <a:ext cx="5550011" cy="555001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251B6D3-7186-CF01-BA4E-80CC376E1477}"/>
              </a:ext>
            </a:extLst>
          </p:cNvPr>
          <p:cNvSpPr txBox="1"/>
          <p:nvPr/>
        </p:nvSpPr>
        <p:spPr>
          <a:xfrm>
            <a:off x="221771" y="874456"/>
            <a:ext cx="2199770" cy="317009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2000" spc="-100" dirty="0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The CO2M MAP L1B</a:t>
            </a:r>
          </a:p>
          <a:p>
            <a:pPr>
              <a:defRPr/>
            </a:pPr>
            <a:endParaRPr lang="de-DE" sz="2000" spc="-100" dirty="0">
              <a:solidFill>
                <a:srgbClr val="38484E"/>
              </a:solidFill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  <a:p>
            <a:pPr>
              <a:defRPr/>
            </a:pPr>
            <a:r>
              <a:rPr lang="de-DE" sz="2000" spc="-100" dirty="0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2 </a:t>
            </a:r>
            <a:r>
              <a:rPr lang="de-DE" sz="2000" spc="-100" dirty="0" err="1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granules</a:t>
            </a:r>
            <a:r>
              <a:rPr lang="de-DE" sz="2000" spc="-100" dirty="0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</a:p>
          <a:p>
            <a:pPr>
              <a:defRPr/>
            </a:pPr>
            <a:r>
              <a:rPr lang="de-DE" sz="2000" spc="-100" dirty="0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(total 6 </a:t>
            </a:r>
            <a:r>
              <a:rPr lang="de-DE" sz="2000" spc="-100" dirty="0" err="1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minutes</a:t>
            </a:r>
            <a:r>
              <a:rPr lang="de-DE" sz="2000" spc="-100" dirty="0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) </a:t>
            </a:r>
          </a:p>
          <a:p>
            <a:pPr>
              <a:defRPr/>
            </a:pPr>
            <a:endParaRPr lang="de-DE" sz="2000" spc="-100" dirty="0">
              <a:solidFill>
                <a:srgbClr val="38484E"/>
              </a:solidFill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  <a:p>
            <a:pPr>
              <a:defRPr/>
            </a:pPr>
            <a:r>
              <a:rPr lang="de-DE" sz="2000" spc="-100" dirty="0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Nadir </a:t>
            </a:r>
            <a:r>
              <a:rPr lang="de-DE" sz="2000" spc="-100" dirty="0" err="1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pointing</a:t>
            </a:r>
            <a:endParaRPr lang="de-DE" sz="2000" spc="-100" dirty="0">
              <a:solidFill>
                <a:srgbClr val="38484E"/>
              </a:solidFill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  <a:p>
            <a:pPr>
              <a:defRPr/>
            </a:pPr>
            <a:endParaRPr lang="de-DE" sz="2000" spc="-100" dirty="0">
              <a:solidFill>
                <a:srgbClr val="38484E"/>
              </a:solidFill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  <a:p>
            <a:pPr>
              <a:defRPr/>
            </a:pPr>
            <a:r>
              <a:rPr lang="de-DE" sz="2000" spc="-100" dirty="0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4 </a:t>
            </a:r>
            <a:r>
              <a:rPr lang="de-DE" sz="2000" spc="-100" dirty="0" err="1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views</a:t>
            </a:r>
            <a:r>
              <a:rPr lang="de-DE" sz="2000" spc="-100" dirty="0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 out </a:t>
            </a:r>
            <a:r>
              <a:rPr lang="de-DE" sz="2000" spc="-100" dirty="0" err="1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of</a:t>
            </a:r>
            <a:r>
              <a:rPr lang="de-DE" sz="2000" spc="-100" dirty="0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 48 </a:t>
            </a:r>
            <a:r>
              <a:rPr lang="de-DE" sz="2000" spc="-100" dirty="0" err="1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are</a:t>
            </a:r>
            <a:r>
              <a:rPr lang="de-DE" sz="2000" spc="-100" dirty="0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de-DE" sz="2000" spc="-100" dirty="0" err="1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shown</a:t>
            </a:r>
            <a:endParaRPr lang="de-DE" sz="2000" spc="-100" dirty="0">
              <a:solidFill>
                <a:srgbClr val="38484E"/>
              </a:solidFill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385DCF-3F3F-56F3-80E6-7EC7E7CCC756}"/>
              </a:ext>
            </a:extLst>
          </p:cNvPr>
          <p:cNvSpPr txBox="1"/>
          <p:nvPr/>
        </p:nvSpPr>
        <p:spPr>
          <a:xfrm>
            <a:off x="6364041" y="874455"/>
            <a:ext cx="2311997" cy="286232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2000" spc="-100" dirty="0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The CO2M MAP L1C</a:t>
            </a:r>
          </a:p>
          <a:p>
            <a:pPr>
              <a:defRPr/>
            </a:pPr>
            <a:endParaRPr lang="de-DE" sz="2000" spc="-100" dirty="0">
              <a:solidFill>
                <a:srgbClr val="38484E"/>
              </a:solidFill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  <a:p>
            <a:pPr>
              <a:defRPr/>
            </a:pPr>
            <a:r>
              <a:rPr lang="de-DE" sz="2000" spc="-100" dirty="0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2 </a:t>
            </a:r>
            <a:r>
              <a:rPr lang="de-DE" sz="2000" spc="-100" dirty="0" err="1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granules</a:t>
            </a:r>
            <a:r>
              <a:rPr lang="de-DE" sz="2000" spc="-100" dirty="0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</a:p>
          <a:p>
            <a:pPr>
              <a:defRPr/>
            </a:pPr>
            <a:r>
              <a:rPr lang="de-DE" sz="2000" spc="-100" dirty="0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(total 6 </a:t>
            </a:r>
            <a:r>
              <a:rPr lang="de-DE" sz="2000" spc="-100" dirty="0" err="1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minutes</a:t>
            </a:r>
            <a:r>
              <a:rPr lang="de-DE" sz="2000" spc="-100" dirty="0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) </a:t>
            </a:r>
          </a:p>
          <a:p>
            <a:pPr>
              <a:defRPr/>
            </a:pPr>
            <a:endParaRPr lang="de-DE" sz="2000" spc="-100" dirty="0">
              <a:solidFill>
                <a:srgbClr val="38484E"/>
              </a:solidFill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  <a:p>
            <a:pPr>
              <a:defRPr/>
            </a:pPr>
            <a:r>
              <a:rPr lang="de-DE" sz="2000" spc="-100" dirty="0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Nadir </a:t>
            </a:r>
            <a:r>
              <a:rPr lang="de-DE" sz="2000" spc="-100" dirty="0" err="1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pointing</a:t>
            </a:r>
            <a:endParaRPr lang="de-DE" sz="2000" spc="-100" dirty="0">
              <a:solidFill>
                <a:srgbClr val="38484E"/>
              </a:solidFill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  <a:p>
            <a:pPr>
              <a:defRPr/>
            </a:pPr>
            <a:endParaRPr lang="de-DE" sz="2000" spc="-100" dirty="0">
              <a:solidFill>
                <a:srgbClr val="38484E"/>
              </a:solidFill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  <a:p>
            <a:pPr>
              <a:defRPr/>
            </a:pPr>
            <a:r>
              <a:rPr lang="de-DE" sz="2000" spc="-100" dirty="0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45 Co-registered </a:t>
            </a:r>
            <a:r>
              <a:rPr lang="de-DE" sz="2000" spc="-100" dirty="0" err="1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views</a:t>
            </a:r>
            <a:endParaRPr lang="de-DE" sz="2000" spc="-100" dirty="0">
              <a:solidFill>
                <a:srgbClr val="38484E"/>
              </a:solidFill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E685864-17E5-C427-6A36-734A53EB6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149" y="2"/>
            <a:ext cx="11399520" cy="640079"/>
          </a:xfrm>
        </p:spPr>
        <p:txBody>
          <a:bodyPr/>
          <a:lstStyle/>
          <a:p>
            <a:r>
              <a:rPr lang="en-GB" dirty="0"/>
              <a:t>Simulation of CO2M MAP L1 data – L1B to L1C co-registration to CO2I grid</a:t>
            </a:r>
          </a:p>
        </p:txBody>
      </p:sp>
    </p:spTree>
    <p:extLst>
      <p:ext uri="{BB962C8B-B14F-4D97-AF65-F5344CB8AC3E}">
        <p14:creationId xmlns:p14="http://schemas.microsoft.com/office/powerpoint/2010/main" val="98282712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EUMETSAT CO2M MDPS </a:t>
            </a:r>
            <a:r>
              <a:rPr lang="en-GB"/>
              <a:t>scientific processing tasks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65432" y="4414058"/>
            <a:ext cx="10971150" cy="947376"/>
            <a:chOff x="448763" y="4414058"/>
            <a:chExt cx="10971150" cy="947376"/>
          </a:xfrm>
        </p:grpSpPr>
        <p:sp>
          <p:nvSpPr>
            <p:cNvPr id="3" name="TextBox 2"/>
            <p:cNvSpPr txBox="1"/>
            <p:nvPr/>
          </p:nvSpPr>
          <p:spPr>
            <a:xfrm>
              <a:off x="448763" y="4530437"/>
              <a:ext cx="23857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1200" b="1">
                  <a:solidFill>
                    <a:srgbClr val="00205B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/>
                </a:rPr>
                <a:t>Below this level: everything is co-registered or provided at the CO2I/NO2I spectrometer footprint</a:t>
              </a: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530241" y="4414058"/>
              <a:ext cx="10889672" cy="0"/>
            </a:xfrm>
            <a:prstGeom prst="line">
              <a:avLst/>
            </a:prstGeom>
            <a:solidFill>
              <a:schemeClr val="bg2"/>
            </a:solidFill>
            <a:ln w="28575" cap="flat" cmpd="sng" algn="ctr">
              <a:solidFill>
                <a:srgbClr val="843C0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" name="TextBox 10"/>
          <p:cNvSpPr txBox="1"/>
          <p:nvPr/>
        </p:nvSpPr>
        <p:spPr>
          <a:xfrm>
            <a:off x="426368" y="1178835"/>
            <a:ext cx="23572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defRPr/>
            </a:pPr>
            <a:r>
              <a:rPr lang="en-GB">
                <a:solidFill>
                  <a:srgbClr val="002569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CO2M </a:t>
            </a:r>
          </a:p>
          <a:p>
            <a:pPr fontAlgn="auto">
              <a:defRPr/>
            </a:pPr>
            <a:r>
              <a:rPr lang="en-GB">
                <a:solidFill>
                  <a:srgbClr val="002569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Mission Data Processing System</a:t>
            </a:r>
          </a:p>
          <a:p>
            <a:pPr fontAlgn="auto">
              <a:defRPr/>
            </a:pPr>
            <a:endParaRPr lang="en-GB">
              <a:solidFill>
                <a:srgbClr val="002569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  <a:p>
            <a:pPr fontAlgn="auto">
              <a:defRPr/>
            </a:pPr>
            <a:r>
              <a:rPr lang="en-GB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Make one </a:t>
            </a:r>
          </a:p>
          <a:p>
            <a:pPr fontAlgn="auto">
              <a:defRPr/>
            </a:pPr>
            <a:r>
              <a:rPr lang="en-GB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“hyper-GHG/NO2-instrument”</a:t>
            </a:r>
          </a:p>
          <a:p>
            <a:pPr fontAlgn="auto">
              <a:defRPr/>
            </a:pPr>
            <a:r>
              <a:rPr lang="en-GB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out of three!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0510BA-024B-449C-38B0-25F2AA8CE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256" y="558770"/>
            <a:ext cx="7961473" cy="61599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C63C04-53E8-23F3-2FAD-82C8762BA7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419"/>
          <a:stretch/>
        </p:blipFill>
        <p:spPr>
          <a:xfrm>
            <a:off x="631760" y="5353134"/>
            <a:ext cx="1511282" cy="35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71246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1579D-BF82-2606-2F6E-BF127EC67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3B82859-7A45-A117-9378-ECCA7A5BB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EUMETSAT CO2M MDPS </a:t>
            </a:r>
            <a:r>
              <a:rPr lang="en-GB"/>
              <a:t>scientific processing tasks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093DB52-A80A-9015-1E3B-0361B74F3952}"/>
              </a:ext>
            </a:extLst>
          </p:cNvPr>
          <p:cNvGrpSpPr/>
          <p:nvPr/>
        </p:nvGrpSpPr>
        <p:grpSpPr>
          <a:xfrm>
            <a:off x="465432" y="4414058"/>
            <a:ext cx="10971150" cy="947376"/>
            <a:chOff x="448763" y="4414058"/>
            <a:chExt cx="10971150" cy="94737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E88DBD3-7545-1018-1AD2-39DFD16F2B25}"/>
                </a:ext>
              </a:extLst>
            </p:cNvPr>
            <p:cNvSpPr txBox="1"/>
            <p:nvPr/>
          </p:nvSpPr>
          <p:spPr>
            <a:xfrm>
              <a:off x="448763" y="4530437"/>
              <a:ext cx="23857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1200" b="1">
                  <a:solidFill>
                    <a:srgbClr val="00205B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/>
                </a:rPr>
                <a:t>Below this level: everything is co-registered or provided at the CO2I/NO2I spectrometer footprint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7996B86-1203-7726-C7EA-637317A61374}"/>
                </a:ext>
              </a:extLst>
            </p:cNvPr>
            <p:cNvCxnSpPr/>
            <p:nvPr/>
          </p:nvCxnSpPr>
          <p:spPr bwMode="auto">
            <a:xfrm>
              <a:off x="530241" y="4414058"/>
              <a:ext cx="10889672" cy="0"/>
            </a:xfrm>
            <a:prstGeom prst="line">
              <a:avLst/>
            </a:prstGeom>
            <a:solidFill>
              <a:schemeClr val="bg2"/>
            </a:solidFill>
            <a:ln w="28575" cap="flat" cmpd="sng" algn="ctr">
              <a:solidFill>
                <a:srgbClr val="843C0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1B86B6B-B490-7C58-D5D5-456493448B8E}"/>
              </a:ext>
            </a:extLst>
          </p:cNvPr>
          <p:cNvSpPr txBox="1"/>
          <p:nvPr/>
        </p:nvSpPr>
        <p:spPr>
          <a:xfrm>
            <a:off x="426368" y="1178835"/>
            <a:ext cx="23572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defRPr/>
            </a:pPr>
            <a:r>
              <a:rPr lang="en-GB">
                <a:solidFill>
                  <a:srgbClr val="002569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CO2M </a:t>
            </a:r>
          </a:p>
          <a:p>
            <a:pPr fontAlgn="auto">
              <a:defRPr/>
            </a:pPr>
            <a:r>
              <a:rPr lang="en-GB">
                <a:solidFill>
                  <a:srgbClr val="002569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Mission Data Processing System</a:t>
            </a:r>
          </a:p>
          <a:p>
            <a:pPr fontAlgn="auto">
              <a:defRPr/>
            </a:pPr>
            <a:endParaRPr lang="en-GB">
              <a:solidFill>
                <a:srgbClr val="002569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  <a:p>
            <a:pPr fontAlgn="auto">
              <a:defRPr/>
            </a:pPr>
            <a:r>
              <a:rPr lang="en-GB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Make one </a:t>
            </a:r>
          </a:p>
          <a:p>
            <a:pPr fontAlgn="auto">
              <a:defRPr/>
            </a:pPr>
            <a:r>
              <a:rPr lang="en-GB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“hyper-GHG/NO2-instrument”</a:t>
            </a:r>
          </a:p>
          <a:p>
            <a:pPr fontAlgn="auto">
              <a:defRPr/>
            </a:pPr>
            <a:r>
              <a:rPr lang="en-GB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out of three!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47AEC5-2482-8D91-3F29-2F45AD023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256" y="558770"/>
            <a:ext cx="7961473" cy="61599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951CE3-D622-BA18-2A38-893BCD60F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9" y="3363387"/>
            <a:ext cx="5165065" cy="2101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760F9F-0FE8-54A9-85AA-302DD3D4D3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0419"/>
          <a:stretch/>
        </p:blipFill>
        <p:spPr>
          <a:xfrm>
            <a:off x="631760" y="5353134"/>
            <a:ext cx="1511282" cy="35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6598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E1F30-9FC4-BA90-5F25-0D1345F95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700DA-F7C5-9AE8-B764-DE98A800D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CO2M MAP level-2 aerosol product for pathlength correction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EA02FF-4D20-1EF3-42E1-B06C84316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60" y="3217543"/>
            <a:ext cx="7787830" cy="32812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70F8C8-9A6A-AA47-045B-A0C49A91EC6C}"/>
              </a:ext>
            </a:extLst>
          </p:cNvPr>
          <p:cNvSpPr txBox="1"/>
          <p:nvPr/>
        </p:nvSpPr>
        <p:spPr>
          <a:xfrm>
            <a:off x="147967" y="6611082"/>
            <a:ext cx="4016409" cy="2616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100" dirty="0">
                <a:solidFill>
                  <a:srgbClr val="00B5E2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EUM2022713 v1A 28 April 2025</a:t>
            </a:r>
            <a:endParaRPr lang="en-IE" sz="1100" dirty="0">
              <a:solidFill>
                <a:srgbClr val="00B5E2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89F96D-85BE-4F4E-E3C2-AC2BFD915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66" y="848286"/>
            <a:ext cx="3627120" cy="18005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22C598-EBE7-5099-6DFA-D9AB65A3C2CA}"/>
              </a:ext>
            </a:extLst>
          </p:cNvPr>
          <p:cNvSpPr txBox="1"/>
          <p:nvPr/>
        </p:nvSpPr>
        <p:spPr>
          <a:xfrm>
            <a:off x="3775086" y="960893"/>
            <a:ext cx="479459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</a:pPr>
            <a:r>
              <a:rPr lang="en-US" spc="-100" dirty="0">
                <a:solidFill>
                  <a:srgbClr val="0020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rPr>
              <a:t>The GRASP (Generalized Retrieval of Aerosol and Surface Properties) is used for the simultaneous retrieval of both aerosol and surface properties. </a:t>
            </a:r>
          </a:p>
          <a:p>
            <a:pPr algn="just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</a:pPr>
            <a:endParaRPr lang="en-GB" spc="-100" dirty="0">
              <a:solidFill>
                <a:srgbClr val="00205B"/>
              </a:solidFill>
              <a:latin typeface="Arial" panose="020B0604020202020204" pitchFamily="34" charset="0"/>
              <a:ea typeface="Roboto" panose="02000000000000000000" pitchFamily="2" charset="0"/>
              <a:cs typeface="Arial" pitchFamily="34" charset="0"/>
            </a:endParaRPr>
          </a:p>
          <a:p>
            <a:pPr algn="just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</a:pPr>
            <a:r>
              <a:rPr lang="en-US" spc="-100" dirty="0">
                <a:solidFill>
                  <a:srgbClr val="0020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rPr>
              <a:t>Aerosol retrieval performed in the VNIR, is used for an atmospheric correction in the SWIR for the CO2 retrieval. </a:t>
            </a:r>
          </a:p>
        </p:txBody>
      </p:sp>
    </p:spTree>
    <p:extLst>
      <p:ext uri="{BB962C8B-B14F-4D97-AF65-F5344CB8AC3E}">
        <p14:creationId xmlns:p14="http://schemas.microsoft.com/office/powerpoint/2010/main" val="116474991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88827-FE2E-5D08-6264-5DE207760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1FBF8-F0CB-920D-E1F8-CD698CB2A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CO2M MAP level-2 aerosol product for pathlength correction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F35144-EA97-83C3-AFA8-06E1341A2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60" y="3217543"/>
            <a:ext cx="7787830" cy="32812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CEE09A-B3A2-79E5-942B-A9A0552D4DB6}"/>
              </a:ext>
            </a:extLst>
          </p:cNvPr>
          <p:cNvSpPr txBox="1"/>
          <p:nvPr/>
        </p:nvSpPr>
        <p:spPr>
          <a:xfrm>
            <a:off x="147967" y="6611082"/>
            <a:ext cx="4016409" cy="2616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100" dirty="0">
                <a:solidFill>
                  <a:srgbClr val="00B5E2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EUM2022713 v1A 28 April 2025</a:t>
            </a:r>
            <a:endParaRPr lang="en-IE" sz="1100" dirty="0">
              <a:solidFill>
                <a:srgbClr val="00B5E2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133509-B120-9E09-D81F-12693E57A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66" y="848286"/>
            <a:ext cx="3627120" cy="1800527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26BB705-A5EC-3AE5-2D98-6DDABF14A0AC}"/>
              </a:ext>
            </a:extLst>
          </p:cNvPr>
          <p:cNvGraphicFramePr>
            <a:graphicFrameLocks noGrp="1"/>
          </p:cNvGraphicFramePr>
          <p:nvPr/>
        </p:nvGraphicFramePr>
        <p:xfrm>
          <a:off x="8950288" y="848286"/>
          <a:ext cx="2741510" cy="2698289"/>
        </p:xfrm>
        <a:graphic>
          <a:graphicData uri="http://schemas.openxmlformats.org/drawingml/2006/table">
            <a:tbl>
              <a:tblPr firstRow="1" firstCol="1" bandRow="1"/>
              <a:tblGrid>
                <a:gridCol w="1112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95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4175"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1pPr>
                      <a:lvl2pPr marL="56272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2pPr>
                      <a:lvl3pPr marL="112544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3pPr>
                      <a:lvl4pPr marL="1688165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4pPr>
                      <a:lvl5pPr marL="2250887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5pPr>
                      <a:lvl6pPr marL="2813609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6pPr>
                      <a:lvl7pPr marL="3376331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7pPr>
                      <a:lvl8pPr marL="393905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8pPr>
                      <a:lvl9pPr marL="450177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dirty="0">
                          <a:solidFill>
                            <a:schemeClr val="bg1"/>
                          </a:solidFill>
                          <a:effectLst/>
                        </a:rPr>
                        <a:t>MAP Band</a:t>
                      </a:r>
                      <a:endParaRPr lang="en-GB" sz="16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613" marR="81613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1pPr>
                      <a:lvl2pPr marL="56272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2pPr>
                      <a:lvl3pPr marL="112544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3pPr>
                      <a:lvl4pPr marL="1688165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4pPr>
                      <a:lvl5pPr marL="2250887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5pPr>
                      <a:lvl6pPr marL="2813609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6pPr>
                      <a:lvl7pPr marL="3376331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7pPr>
                      <a:lvl8pPr marL="393905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8pPr>
                      <a:lvl9pPr marL="450177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9pPr>
                    </a:lstStyle>
                    <a:p>
                      <a:pPr marL="0" marR="0" lvl="0" indent="0" algn="ctr" defTabSz="879649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600" b="0">
                          <a:solidFill>
                            <a:schemeClr val="bg1"/>
                          </a:solidFill>
                          <a:effectLst/>
                        </a:rPr>
                        <a:t>Wavelength</a:t>
                      </a:r>
                      <a:endParaRPr lang="en-GB" sz="1600" b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613" marR="8161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755"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1pPr>
                      <a:lvl2pPr marL="56272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2pPr>
                      <a:lvl3pPr marL="112544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3pPr>
                      <a:lvl4pPr marL="1688165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4pPr>
                      <a:lvl5pPr marL="2250887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5pPr>
                      <a:lvl6pPr marL="2813609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6pPr>
                      <a:lvl7pPr marL="3376331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7pPr>
                      <a:lvl8pPr marL="393905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8pPr>
                      <a:lvl9pPr marL="450177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9pPr>
                    </a:lstStyle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600" b="0" dirty="0">
                          <a:solidFill>
                            <a:schemeClr val="bg1"/>
                          </a:solidFill>
                          <a:effectLst/>
                        </a:rPr>
                        <a:t>VNIR-1</a:t>
                      </a:r>
                      <a:endParaRPr lang="en-GB" sz="1600" b="0" dirty="0">
                        <a:solidFill>
                          <a:schemeClr val="bg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410 nm</a:t>
                      </a:r>
                      <a:endParaRPr lang="en-GB" sz="1600" b="0" dirty="0">
                        <a:solidFill>
                          <a:schemeClr val="bg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008"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1pPr>
                      <a:lvl2pPr marL="56272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2pPr>
                      <a:lvl3pPr marL="112544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3pPr>
                      <a:lvl4pPr marL="1688165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4pPr>
                      <a:lvl5pPr marL="2250887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5pPr>
                      <a:lvl6pPr marL="2813609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6pPr>
                      <a:lvl7pPr marL="3376331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7pPr>
                      <a:lvl8pPr marL="393905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8pPr>
                      <a:lvl9pPr marL="450177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9pPr>
                    </a:lstStyle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600" b="0">
                          <a:solidFill>
                            <a:schemeClr val="bg1"/>
                          </a:solidFill>
                          <a:effectLst/>
                        </a:rPr>
                        <a:t>VNIR-2</a:t>
                      </a:r>
                      <a:endParaRPr lang="en-GB" sz="1600" b="0">
                        <a:solidFill>
                          <a:schemeClr val="bg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</a:rPr>
                        <a:t>443 nm</a:t>
                      </a:r>
                      <a:endParaRPr lang="en-GB" sz="1600" b="0">
                        <a:solidFill>
                          <a:schemeClr val="bg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539558"/>
                  </a:ext>
                </a:extLst>
              </a:tr>
              <a:tr h="282375"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1pPr>
                      <a:lvl2pPr marL="56272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2pPr>
                      <a:lvl3pPr marL="112544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3pPr>
                      <a:lvl4pPr marL="1688165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4pPr>
                      <a:lvl5pPr marL="2250887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5pPr>
                      <a:lvl6pPr marL="2813609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6pPr>
                      <a:lvl7pPr marL="3376331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7pPr>
                      <a:lvl8pPr marL="393905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8pPr>
                      <a:lvl9pPr marL="450177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9pPr>
                    </a:lstStyle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600" b="0">
                          <a:solidFill>
                            <a:schemeClr val="bg1"/>
                          </a:solidFill>
                          <a:effectLst/>
                        </a:rPr>
                        <a:t>VNIR-3</a:t>
                      </a:r>
                      <a:endParaRPr lang="en-GB" sz="1600" b="0">
                        <a:solidFill>
                          <a:schemeClr val="bg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</a:rPr>
                        <a:t>490 nm</a:t>
                      </a:r>
                      <a:endParaRPr lang="en-GB" sz="1600" b="0">
                        <a:solidFill>
                          <a:schemeClr val="bg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206346"/>
                  </a:ext>
                </a:extLst>
              </a:tr>
              <a:tr h="328166"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1pPr>
                      <a:lvl2pPr marL="56272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2pPr>
                      <a:lvl3pPr marL="112544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3pPr>
                      <a:lvl4pPr marL="1688165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4pPr>
                      <a:lvl5pPr marL="2250887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5pPr>
                      <a:lvl6pPr marL="2813609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6pPr>
                      <a:lvl7pPr marL="3376331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7pPr>
                      <a:lvl8pPr marL="393905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8pPr>
                      <a:lvl9pPr marL="450177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9pPr>
                    </a:lstStyle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600" b="0">
                          <a:solidFill>
                            <a:schemeClr val="bg1"/>
                          </a:solidFill>
                          <a:effectLst/>
                        </a:rPr>
                        <a:t>VNIR-4</a:t>
                      </a:r>
                      <a:endParaRPr lang="en-GB" sz="1600" b="0">
                        <a:solidFill>
                          <a:schemeClr val="bg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555 nm</a:t>
                      </a:r>
                      <a:endParaRPr lang="en-GB" sz="1600" b="0" dirty="0">
                        <a:solidFill>
                          <a:schemeClr val="bg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545958"/>
                  </a:ext>
                </a:extLst>
              </a:tr>
              <a:tr h="305270"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1pPr>
                      <a:lvl2pPr marL="56272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2pPr>
                      <a:lvl3pPr marL="112544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3pPr>
                      <a:lvl4pPr marL="1688165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4pPr>
                      <a:lvl5pPr marL="2250887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5pPr>
                      <a:lvl6pPr marL="2813609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6pPr>
                      <a:lvl7pPr marL="3376331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7pPr>
                      <a:lvl8pPr marL="393905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8pPr>
                      <a:lvl9pPr marL="450177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9pPr>
                    </a:lstStyle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600" b="0">
                          <a:solidFill>
                            <a:schemeClr val="bg1"/>
                          </a:solidFill>
                          <a:effectLst/>
                        </a:rPr>
                        <a:t>VNIR-5</a:t>
                      </a:r>
                      <a:endParaRPr lang="en-GB" sz="1600" b="0">
                        <a:solidFill>
                          <a:schemeClr val="bg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</a:rPr>
                        <a:t>670 nm</a:t>
                      </a:r>
                      <a:endParaRPr lang="en-GB" sz="1600" b="0">
                        <a:solidFill>
                          <a:schemeClr val="bg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066494"/>
                  </a:ext>
                </a:extLst>
              </a:tr>
              <a:tr h="305270"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1pPr>
                      <a:lvl2pPr marL="56272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2pPr>
                      <a:lvl3pPr marL="112544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3pPr>
                      <a:lvl4pPr marL="1688165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4pPr>
                      <a:lvl5pPr marL="2250887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5pPr>
                      <a:lvl6pPr marL="2813609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6pPr>
                      <a:lvl7pPr marL="3376331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7pPr>
                      <a:lvl8pPr marL="393905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8pPr>
                      <a:lvl9pPr marL="450177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9pPr>
                    </a:lstStyle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600" b="0">
                          <a:solidFill>
                            <a:schemeClr val="bg1"/>
                          </a:solidFill>
                          <a:effectLst/>
                        </a:rPr>
                        <a:t>VNIR-6*</a:t>
                      </a:r>
                      <a:endParaRPr lang="en-GB" sz="1600" b="0">
                        <a:solidFill>
                          <a:schemeClr val="bg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</a:rPr>
                        <a:t>753 nm</a:t>
                      </a:r>
                      <a:endParaRPr lang="en-GB" sz="1600" b="0">
                        <a:solidFill>
                          <a:schemeClr val="bg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5141956"/>
                  </a:ext>
                </a:extLst>
              </a:tr>
              <a:tr h="305270"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1pPr>
                      <a:lvl2pPr marL="56272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2pPr>
                      <a:lvl3pPr marL="112544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3pPr>
                      <a:lvl4pPr marL="1688165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4pPr>
                      <a:lvl5pPr marL="2250887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5pPr>
                      <a:lvl6pPr marL="2813609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6pPr>
                      <a:lvl7pPr marL="3376331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7pPr>
                      <a:lvl8pPr marL="393905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8pPr>
                      <a:lvl9pPr marL="450177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9pPr>
                    </a:lstStyle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600" b="0">
                          <a:solidFill>
                            <a:schemeClr val="bg1"/>
                          </a:solidFill>
                          <a:effectLst/>
                        </a:rPr>
                        <a:t>VNIR-7</a:t>
                      </a:r>
                      <a:endParaRPr lang="en-GB" sz="1600" b="0">
                        <a:solidFill>
                          <a:schemeClr val="bg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865 nm</a:t>
                      </a:r>
                      <a:endParaRPr lang="en-GB" sz="1600" b="0" dirty="0">
                        <a:solidFill>
                          <a:schemeClr val="bg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8738720"/>
                  </a:ext>
                </a:extLst>
              </a:tr>
            </a:tbl>
          </a:graphicData>
        </a:graphic>
      </p:graphicFrame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141FBBA6-DE68-7586-B1F8-E7ECBC22B520}"/>
              </a:ext>
            </a:extLst>
          </p:cNvPr>
          <p:cNvCxnSpPr>
            <a:endCxn id="3" idx="0"/>
          </p:cNvCxnSpPr>
          <p:nvPr/>
        </p:nvCxnSpPr>
        <p:spPr bwMode="auto">
          <a:xfrm rot="10800000" flipV="1">
            <a:off x="3130318" y="2160104"/>
            <a:ext cx="5819970" cy="2698975"/>
          </a:xfrm>
          <a:prstGeom prst="bentConnector2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0A4F1B17-E0EC-1600-38DB-EB5B08054304}"/>
              </a:ext>
            </a:extLst>
          </p:cNvPr>
          <p:cNvSpPr/>
          <p:nvPr/>
        </p:nvSpPr>
        <p:spPr bwMode="auto">
          <a:xfrm>
            <a:off x="147967" y="4859080"/>
            <a:ext cx="5964703" cy="1839703"/>
          </a:xfrm>
          <a:prstGeom prst="rect">
            <a:avLst/>
          </a:prstGeom>
          <a:solidFill>
            <a:schemeClr val="accent2">
              <a:lumMod val="60000"/>
              <a:lumOff val="40000"/>
              <a:alpha val="4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GB" sz="900" b="1">
              <a:solidFill>
                <a:srgbClr val="00205B"/>
              </a:solidFill>
              <a:latin typeface="Tahoma" pitchFamily="34" charset="0"/>
              <a:ea typeface="Tahoma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2A515C-057D-0FB8-763C-139DCE463ACB}"/>
              </a:ext>
            </a:extLst>
          </p:cNvPr>
          <p:cNvSpPr txBox="1"/>
          <p:nvPr/>
        </p:nvSpPr>
        <p:spPr>
          <a:xfrm>
            <a:off x="3775086" y="960893"/>
            <a:ext cx="479459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</a:pPr>
            <a:r>
              <a:rPr lang="en-US" spc="-100" dirty="0">
                <a:solidFill>
                  <a:srgbClr val="0020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rPr>
              <a:t>The GRASP (Generalized Retrieval of Aerosol and Surface Properties) is used for the simultaneous retrieval of both aerosol and surface properties. </a:t>
            </a:r>
          </a:p>
          <a:p>
            <a:pPr algn="just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</a:pPr>
            <a:endParaRPr lang="en-GB" spc="-100" dirty="0">
              <a:solidFill>
                <a:srgbClr val="00205B"/>
              </a:solidFill>
              <a:latin typeface="Arial" panose="020B0604020202020204" pitchFamily="34" charset="0"/>
              <a:ea typeface="Roboto" panose="02000000000000000000" pitchFamily="2" charset="0"/>
              <a:cs typeface="Arial" pitchFamily="34" charset="0"/>
            </a:endParaRPr>
          </a:p>
          <a:p>
            <a:pPr algn="just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</a:pPr>
            <a:r>
              <a:rPr lang="en-US" spc="-100" dirty="0">
                <a:solidFill>
                  <a:srgbClr val="0020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rPr>
              <a:t>Aerosol retrieval performed in the VNIR, is used for an atmospheric correction in the SWIR for the CO2 retrieval. </a:t>
            </a:r>
          </a:p>
        </p:txBody>
      </p:sp>
    </p:spTree>
    <p:extLst>
      <p:ext uri="{BB962C8B-B14F-4D97-AF65-F5344CB8AC3E}">
        <p14:creationId xmlns:p14="http://schemas.microsoft.com/office/powerpoint/2010/main" val="361275440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CD721-3601-B61D-D7DF-08C88D8E0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6D1B0-F825-EC3C-5B4D-B87CCAE38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CO2M MAP level-2 aerosol product for pathlength correction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495543-C16A-A0E7-4651-693ECCDB2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60" y="3217543"/>
            <a:ext cx="7787830" cy="32812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ED0726-C235-6DD6-3048-B3E507ED50D4}"/>
              </a:ext>
            </a:extLst>
          </p:cNvPr>
          <p:cNvSpPr txBox="1"/>
          <p:nvPr/>
        </p:nvSpPr>
        <p:spPr>
          <a:xfrm>
            <a:off x="147967" y="6611082"/>
            <a:ext cx="4016409" cy="2616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100" dirty="0">
                <a:solidFill>
                  <a:srgbClr val="00B5E2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EUM2022713 v1A 28 April 2025</a:t>
            </a:r>
            <a:endParaRPr lang="en-IE" sz="1100" dirty="0">
              <a:solidFill>
                <a:srgbClr val="00B5E2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9104D8-42F0-74B0-2854-95414FB5F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66" y="848286"/>
            <a:ext cx="3627120" cy="1800527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D384B56-B980-FC56-442B-B1CA23CE1BAF}"/>
              </a:ext>
            </a:extLst>
          </p:cNvPr>
          <p:cNvGraphicFramePr>
            <a:graphicFrameLocks noGrp="1"/>
          </p:cNvGraphicFramePr>
          <p:nvPr/>
        </p:nvGraphicFramePr>
        <p:xfrm>
          <a:off x="8950288" y="848286"/>
          <a:ext cx="2741510" cy="2698289"/>
        </p:xfrm>
        <a:graphic>
          <a:graphicData uri="http://schemas.openxmlformats.org/drawingml/2006/table">
            <a:tbl>
              <a:tblPr firstRow="1" firstCol="1" bandRow="1"/>
              <a:tblGrid>
                <a:gridCol w="1112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95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4175"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1pPr>
                      <a:lvl2pPr marL="56272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2pPr>
                      <a:lvl3pPr marL="112544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3pPr>
                      <a:lvl4pPr marL="1688165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4pPr>
                      <a:lvl5pPr marL="2250887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5pPr>
                      <a:lvl6pPr marL="2813609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6pPr>
                      <a:lvl7pPr marL="3376331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7pPr>
                      <a:lvl8pPr marL="393905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8pPr>
                      <a:lvl9pPr marL="450177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dirty="0">
                          <a:solidFill>
                            <a:schemeClr val="bg1"/>
                          </a:solidFill>
                          <a:effectLst/>
                        </a:rPr>
                        <a:t>MAP Band</a:t>
                      </a:r>
                      <a:endParaRPr lang="en-GB" sz="16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613" marR="81613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1pPr>
                      <a:lvl2pPr marL="56272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2pPr>
                      <a:lvl3pPr marL="112544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3pPr>
                      <a:lvl4pPr marL="1688165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4pPr>
                      <a:lvl5pPr marL="2250887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5pPr>
                      <a:lvl6pPr marL="2813609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6pPr>
                      <a:lvl7pPr marL="3376331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7pPr>
                      <a:lvl8pPr marL="393905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8pPr>
                      <a:lvl9pPr marL="450177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9pPr>
                    </a:lstStyle>
                    <a:p>
                      <a:pPr marL="0" marR="0" lvl="0" indent="0" algn="ctr" defTabSz="879649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600" b="0">
                          <a:solidFill>
                            <a:schemeClr val="bg1"/>
                          </a:solidFill>
                          <a:effectLst/>
                        </a:rPr>
                        <a:t>Wavelength</a:t>
                      </a:r>
                      <a:endParaRPr lang="en-GB" sz="1600" b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613" marR="8161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755"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1pPr>
                      <a:lvl2pPr marL="56272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2pPr>
                      <a:lvl3pPr marL="112544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3pPr>
                      <a:lvl4pPr marL="1688165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4pPr>
                      <a:lvl5pPr marL="2250887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5pPr>
                      <a:lvl6pPr marL="2813609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6pPr>
                      <a:lvl7pPr marL="3376331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7pPr>
                      <a:lvl8pPr marL="393905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8pPr>
                      <a:lvl9pPr marL="450177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9pPr>
                    </a:lstStyle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600" b="0" dirty="0">
                          <a:solidFill>
                            <a:schemeClr val="bg1"/>
                          </a:solidFill>
                          <a:effectLst/>
                        </a:rPr>
                        <a:t>VNIR-1</a:t>
                      </a:r>
                      <a:endParaRPr lang="en-GB" sz="1600" b="0" dirty="0">
                        <a:solidFill>
                          <a:schemeClr val="bg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410 nm</a:t>
                      </a:r>
                      <a:endParaRPr lang="en-GB" sz="1600" b="0" dirty="0">
                        <a:solidFill>
                          <a:schemeClr val="bg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008"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1pPr>
                      <a:lvl2pPr marL="56272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2pPr>
                      <a:lvl3pPr marL="112544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3pPr>
                      <a:lvl4pPr marL="1688165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4pPr>
                      <a:lvl5pPr marL="2250887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5pPr>
                      <a:lvl6pPr marL="2813609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6pPr>
                      <a:lvl7pPr marL="3376331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7pPr>
                      <a:lvl8pPr marL="393905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8pPr>
                      <a:lvl9pPr marL="450177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9pPr>
                    </a:lstStyle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600" b="0">
                          <a:solidFill>
                            <a:schemeClr val="bg1"/>
                          </a:solidFill>
                          <a:effectLst/>
                        </a:rPr>
                        <a:t>VNIR-2</a:t>
                      </a:r>
                      <a:endParaRPr lang="en-GB" sz="1600" b="0">
                        <a:solidFill>
                          <a:schemeClr val="bg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</a:rPr>
                        <a:t>443 nm</a:t>
                      </a:r>
                      <a:endParaRPr lang="en-GB" sz="1600" b="0">
                        <a:solidFill>
                          <a:schemeClr val="bg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539558"/>
                  </a:ext>
                </a:extLst>
              </a:tr>
              <a:tr h="282375"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1pPr>
                      <a:lvl2pPr marL="56272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2pPr>
                      <a:lvl3pPr marL="112544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3pPr>
                      <a:lvl4pPr marL="1688165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4pPr>
                      <a:lvl5pPr marL="2250887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5pPr>
                      <a:lvl6pPr marL="2813609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6pPr>
                      <a:lvl7pPr marL="3376331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7pPr>
                      <a:lvl8pPr marL="393905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8pPr>
                      <a:lvl9pPr marL="450177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9pPr>
                    </a:lstStyle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600" b="0">
                          <a:solidFill>
                            <a:schemeClr val="bg1"/>
                          </a:solidFill>
                          <a:effectLst/>
                        </a:rPr>
                        <a:t>VNIR-3</a:t>
                      </a:r>
                      <a:endParaRPr lang="en-GB" sz="1600" b="0">
                        <a:solidFill>
                          <a:schemeClr val="bg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</a:rPr>
                        <a:t>490 nm</a:t>
                      </a:r>
                      <a:endParaRPr lang="en-GB" sz="1600" b="0">
                        <a:solidFill>
                          <a:schemeClr val="bg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206346"/>
                  </a:ext>
                </a:extLst>
              </a:tr>
              <a:tr h="328166"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1pPr>
                      <a:lvl2pPr marL="56272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2pPr>
                      <a:lvl3pPr marL="112544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3pPr>
                      <a:lvl4pPr marL="1688165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4pPr>
                      <a:lvl5pPr marL="2250887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5pPr>
                      <a:lvl6pPr marL="2813609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6pPr>
                      <a:lvl7pPr marL="3376331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7pPr>
                      <a:lvl8pPr marL="393905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8pPr>
                      <a:lvl9pPr marL="450177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9pPr>
                    </a:lstStyle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600" b="0">
                          <a:solidFill>
                            <a:schemeClr val="bg1"/>
                          </a:solidFill>
                          <a:effectLst/>
                        </a:rPr>
                        <a:t>VNIR-4</a:t>
                      </a:r>
                      <a:endParaRPr lang="en-GB" sz="1600" b="0">
                        <a:solidFill>
                          <a:schemeClr val="bg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555 nm</a:t>
                      </a:r>
                      <a:endParaRPr lang="en-GB" sz="1600" b="0" dirty="0">
                        <a:solidFill>
                          <a:schemeClr val="bg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545958"/>
                  </a:ext>
                </a:extLst>
              </a:tr>
              <a:tr h="305270"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1pPr>
                      <a:lvl2pPr marL="56272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2pPr>
                      <a:lvl3pPr marL="112544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3pPr>
                      <a:lvl4pPr marL="1688165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4pPr>
                      <a:lvl5pPr marL="2250887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5pPr>
                      <a:lvl6pPr marL="2813609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6pPr>
                      <a:lvl7pPr marL="3376331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7pPr>
                      <a:lvl8pPr marL="393905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8pPr>
                      <a:lvl9pPr marL="450177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9pPr>
                    </a:lstStyle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600" b="0">
                          <a:solidFill>
                            <a:schemeClr val="bg1"/>
                          </a:solidFill>
                          <a:effectLst/>
                        </a:rPr>
                        <a:t>VNIR-5</a:t>
                      </a:r>
                      <a:endParaRPr lang="en-GB" sz="1600" b="0">
                        <a:solidFill>
                          <a:schemeClr val="bg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</a:rPr>
                        <a:t>670 nm</a:t>
                      </a:r>
                      <a:endParaRPr lang="en-GB" sz="1600" b="0">
                        <a:solidFill>
                          <a:schemeClr val="bg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066494"/>
                  </a:ext>
                </a:extLst>
              </a:tr>
              <a:tr h="305270"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1pPr>
                      <a:lvl2pPr marL="56272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2pPr>
                      <a:lvl3pPr marL="112544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3pPr>
                      <a:lvl4pPr marL="1688165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4pPr>
                      <a:lvl5pPr marL="2250887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5pPr>
                      <a:lvl6pPr marL="2813609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6pPr>
                      <a:lvl7pPr marL="3376331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7pPr>
                      <a:lvl8pPr marL="393905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8pPr>
                      <a:lvl9pPr marL="450177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9pPr>
                    </a:lstStyle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600" b="0">
                          <a:solidFill>
                            <a:schemeClr val="bg1"/>
                          </a:solidFill>
                          <a:effectLst/>
                        </a:rPr>
                        <a:t>VNIR-6*</a:t>
                      </a:r>
                      <a:endParaRPr lang="en-GB" sz="1600" b="0">
                        <a:solidFill>
                          <a:schemeClr val="bg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</a:rPr>
                        <a:t>753 nm</a:t>
                      </a:r>
                      <a:endParaRPr lang="en-GB" sz="1600" b="0">
                        <a:solidFill>
                          <a:schemeClr val="bg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5141956"/>
                  </a:ext>
                </a:extLst>
              </a:tr>
              <a:tr h="305270"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1pPr>
                      <a:lvl2pPr marL="56272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2pPr>
                      <a:lvl3pPr marL="112544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3pPr>
                      <a:lvl4pPr marL="1688165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4pPr>
                      <a:lvl5pPr marL="2250887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5pPr>
                      <a:lvl6pPr marL="2813609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6pPr>
                      <a:lvl7pPr marL="3376331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7pPr>
                      <a:lvl8pPr marL="393905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8pPr>
                      <a:lvl9pPr marL="450177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9pPr>
                    </a:lstStyle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600" b="0">
                          <a:solidFill>
                            <a:schemeClr val="bg1"/>
                          </a:solidFill>
                          <a:effectLst/>
                        </a:rPr>
                        <a:t>VNIR-7</a:t>
                      </a:r>
                      <a:endParaRPr lang="en-GB" sz="1600" b="0">
                        <a:solidFill>
                          <a:schemeClr val="bg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865 nm</a:t>
                      </a:r>
                      <a:endParaRPr lang="en-GB" sz="1600" b="0" dirty="0">
                        <a:solidFill>
                          <a:schemeClr val="bg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8738720"/>
                  </a:ext>
                </a:extLst>
              </a:tr>
            </a:tbl>
          </a:graphicData>
        </a:graphic>
      </p:graphicFrame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7404323B-E4E3-EF3E-CD9A-7D8B0FEC043C}"/>
              </a:ext>
            </a:extLst>
          </p:cNvPr>
          <p:cNvCxnSpPr>
            <a:endCxn id="3" idx="0"/>
          </p:cNvCxnSpPr>
          <p:nvPr/>
        </p:nvCxnSpPr>
        <p:spPr bwMode="auto">
          <a:xfrm rot="10800000" flipV="1">
            <a:off x="3130318" y="2160104"/>
            <a:ext cx="5819970" cy="2698975"/>
          </a:xfrm>
          <a:prstGeom prst="bentConnector2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2A6FDE15-B9A9-C713-546D-04C7BC04E3FE}"/>
              </a:ext>
            </a:extLst>
          </p:cNvPr>
          <p:cNvSpPr/>
          <p:nvPr/>
        </p:nvSpPr>
        <p:spPr bwMode="auto">
          <a:xfrm>
            <a:off x="147967" y="4859080"/>
            <a:ext cx="5964703" cy="1839703"/>
          </a:xfrm>
          <a:prstGeom prst="rect">
            <a:avLst/>
          </a:prstGeom>
          <a:solidFill>
            <a:schemeClr val="accent2">
              <a:lumMod val="60000"/>
              <a:lumOff val="40000"/>
              <a:alpha val="4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GB" sz="900" b="1">
              <a:solidFill>
                <a:srgbClr val="00205B"/>
              </a:solidFill>
              <a:latin typeface="Tahoma" pitchFamily="34" charset="0"/>
              <a:ea typeface="Tahoma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F1F427-CFA9-78CD-CC5D-6FF4ABC404F4}"/>
              </a:ext>
            </a:extLst>
          </p:cNvPr>
          <p:cNvSpPr txBox="1"/>
          <p:nvPr/>
        </p:nvSpPr>
        <p:spPr>
          <a:xfrm>
            <a:off x="10042375" y="3523947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srgbClr val="00205B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+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298709D-DA92-0837-9095-ED3F1BD36166}"/>
              </a:ext>
            </a:extLst>
          </p:cNvPr>
          <p:cNvGrpSpPr/>
          <p:nvPr/>
        </p:nvGrpSpPr>
        <p:grpSpPr>
          <a:xfrm>
            <a:off x="8324554" y="4049566"/>
            <a:ext cx="3714102" cy="2529949"/>
            <a:chOff x="8307885" y="4049565"/>
            <a:chExt cx="3714102" cy="252994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3074FE2-549F-DB21-75FC-E1C5B789E44A}"/>
                </a:ext>
              </a:extLst>
            </p:cNvPr>
            <p:cNvSpPr/>
            <p:nvPr/>
          </p:nvSpPr>
          <p:spPr bwMode="auto">
            <a:xfrm>
              <a:off x="8307885" y="4049565"/>
              <a:ext cx="3714102" cy="252994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>
                <a:spcBef>
                  <a:spcPct val="50000"/>
                </a:spcBef>
              </a:pPr>
              <a:endParaRPr lang="en-GB" sz="900" b="1">
                <a:solidFill>
                  <a:srgbClr val="00205B"/>
                </a:solidFill>
                <a:latin typeface="Tahoma" pitchFamily="34" charset="0"/>
                <a:ea typeface="Tahoma"/>
                <a:cs typeface="Arial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E410D36-D4D5-643F-6230-791AF2AE4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658" t="50260" r="5267"/>
            <a:stretch/>
          </p:blipFill>
          <p:spPr>
            <a:xfrm>
              <a:off x="8489379" y="5063264"/>
              <a:ext cx="3428842" cy="141441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64F1FF7-8439-2325-CE6B-681A2758A8BA}"/>
                </a:ext>
              </a:extLst>
            </p:cNvPr>
            <p:cNvSpPr txBox="1"/>
            <p:nvPr/>
          </p:nvSpPr>
          <p:spPr>
            <a:xfrm>
              <a:off x="8483674" y="4165693"/>
              <a:ext cx="342884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00" b="1" dirty="0">
                  <a:solidFill>
                    <a:srgbClr val="00205B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/>
                </a:rPr>
                <a:t>CO2I SWIR1/2 background reflectance</a:t>
              </a: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en-GB" sz="1400" dirty="0">
                  <a:solidFill>
                    <a:srgbClr val="00205B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/>
                </a:rPr>
                <a:t>SWIR 1: </a:t>
              </a:r>
              <a:r>
                <a:rPr lang="en-GB" sz="1400" i="1" dirty="0">
                  <a:solidFill>
                    <a:srgbClr val="00205B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/>
                </a:rPr>
                <a:t>1620-1627.5 nm</a:t>
              </a:r>
            </a:p>
            <a:p>
              <a:pPr marL="285750" indent="-285750" fontAlgn="auto">
                <a:buFont typeface="Arial" pitchFamily="34" charset="0"/>
                <a:buChar char="•"/>
                <a:defRPr/>
              </a:pPr>
              <a:r>
                <a:rPr lang="en-GB" sz="1400" dirty="0">
                  <a:solidFill>
                    <a:srgbClr val="00205B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/>
                </a:rPr>
                <a:t>SWIR 2: </a:t>
              </a:r>
              <a:r>
                <a:rPr lang="en-GB" sz="1400" i="1" dirty="0">
                  <a:solidFill>
                    <a:srgbClr val="00205B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/>
                </a:rPr>
                <a:t>2034.9-2037.5 nm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FC0DEFBC-C0F8-064E-7EC5-334F75460783}"/>
              </a:ext>
            </a:extLst>
          </p:cNvPr>
          <p:cNvSpPr/>
          <p:nvPr/>
        </p:nvSpPr>
        <p:spPr bwMode="auto">
          <a:xfrm>
            <a:off x="6112670" y="4859079"/>
            <a:ext cx="2068115" cy="1839703"/>
          </a:xfrm>
          <a:prstGeom prst="rect">
            <a:avLst/>
          </a:prstGeom>
          <a:solidFill>
            <a:schemeClr val="accent1">
              <a:alpha val="4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GB" sz="900" b="1">
              <a:solidFill>
                <a:srgbClr val="00205B"/>
              </a:solidFill>
              <a:latin typeface="Tahoma" pitchFamily="34" charset="0"/>
              <a:ea typeface="Tahoma"/>
              <a:cs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BA4E6C-C07F-D418-4DB7-BA4A6958D92A}"/>
              </a:ext>
            </a:extLst>
          </p:cNvPr>
          <p:cNvSpPr txBox="1"/>
          <p:nvPr/>
        </p:nvSpPr>
        <p:spPr>
          <a:xfrm>
            <a:off x="3775086" y="960893"/>
            <a:ext cx="479459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</a:pPr>
            <a:r>
              <a:rPr lang="en-US" spc="-100" dirty="0">
                <a:solidFill>
                  <a:srgbClr val="0020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rPr>
              <a:t>The GRASP (Generalized Retrieval of Aerosol and Surface Properties) is used for the simultaneous retrieval of both aerosol and surface properties. </a:t>
            </a:r>
          </a:p>
          <a:p>
            <a:pPr algn="just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</a:pPr>
            <a:endParaRPr lang="en-GB" spc="-100" dirty="0">
              <a:solidFill>
                <a:srgbClr val="00205B"/>
              </a:solidFill>
              <a:latin typeface="Arial" panose="020B0604020202020204" pitchFamily="34" charset="0"/>
              <a:ea typeface="Roboto" panose="02000000000000000000" pitchFamily="2" charset="0"/>
              <a:cs typeface="Arial" pitchFamily="34" charset="0"/>
            </a:endParaRPr>
          </a:p>
          <a:p>
            <a:pPr algn="just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</a:pPr>
            <a:r>
              <a:rPr lang="en-US" spc="-100" dirty="0">
                <a:solidFill>
                  <a:srgbClr val="0020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rPr>
              <a:t>Aerosol retrieval performed in the VNIR, is used for an atmospheric correction in the SWIR for the CO2 retrieval. </a:t>
            </a:r>
          </a:p>
        </p:txBody>
      </p:sp>
    </p:spTree>
    <p:extLst>
      <p:ext uri="{BB962C8B-B14F-4D97-AF65-F5344CB8AC3E}">
        <p14:creationId xmlns:p14="http://schemas.microsoft.com/office/powerpoint/2010/main" val="233075472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4E0D0-3795-225B-AA3E-1E3AD9C70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Outlook for AQ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B99E1-8EC2-3BD8-DD72-2FE58D2270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8993" y="797662"/>
            <a:ext cx="11659133" cy="5262675"/>
          </a:xfrm>
        </p:spPr>
        <p:txBody>
          <a:bodyPr>
            <a:normAutofit/>
          </a:bodyPr>
          <a:lstStyle/>
          <a:p>
            <a:r>
              <a:rPr lang="en-GB" sz="2800" dirty="0"/>
              <a:t>In the frame of the Copernicus CO</a:t>
            </a:r>
            <a:r>
              <a:rPr lang="en-GB" sz="2800" baseline="-25000" dirty="0"/>
              <a:t>2</a:t>
            </a:r>
            <a:r>
              <a:rPr lang="en-GB" sz="2800" dirty="0"/>
              <a:t> Monitoring and Verification Support capacity (CO2-MVS) all CO2M products up to level-2 are provided with a latency of better than 24h and availability of better than 95% to CAMS.</a:t>
            </a:r>
          </a:p>
          <a:p>
            <a:endParaRPr lang="en-GB" sz="2800" dirty="0"/>
          </a:p>
          <a:p>
            <a:r>
              <a:rPr lang="en-GB" sz="2800" dirty="0"/>
              <a:t>We received recently a request from the EC to evaluate the possibility to provide </a:t>
            </a:r>
            <a:r>
              <a:rPr lang="en-GB" sz="2800" b="1" dirty="0"/>
              <a:t>NO</a:t>
            </a:r>
            <a:r>
              <a:rPr lang="en-GB" sz="2800" b="1" baseline="-25000" dirty="0"/>
              <a:t>2</a:t>
            </a:r>
            <a:r>
              <a:rPr lang="en-GB" sz="2800" dirty="0"/>
              <a:t>, and (if possible) MAP Level-2 </a:t>
            </a:r>
            <a:r>
              <a:rPr lang="en-GB" sz="2800" b="1" dirty="0"/>
              <a:t>Aerosol</a:t>
            </a:r>
            <a:r>
              <a:rPr lang="en-GB" sz="2800" dirty="0"/>
              <a:t> product to CAMS with a latency between </a:t>
            </a:r>
            <a:r>
              <a:rPr lang="en-GB" sz="2800" b="1" dirty="0"/>
              <a:t>3 and 5 hours</a:t>
            </a:r>
            <a:r>
              <a:rPr lang="en-GB" sz="2800" dirty="0"/>
              <a:t>.</a:t>
            </a:r>
          </a:p>
          <a:p>
            <a:endParaRPr lang="en-GB" sz="2800" dirty="0"/>
          </a:p>
          <a:p>
            <a:r>
              <a:rPr lang="en-GB" sz="2800" dirty="0"/>
              <a:t>Feasibility study ongoing at EUMETSAT </a:t>
            </a:r>
          </a:p>
          <a:p>
            <a:pPr marL="0" indent="0">
              <a:buNone/>
            </a:pPr>
            <a:r>
              <a:rPr lang="en-GB" sz="2800" dirty="0"/>
              <a:t>	(results expected in Sep/Oct 25)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6122B4-2D35-9E90-FADC-9159E885D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3475" y="4288971"/>
            <a:ext cx="2872996" cy="22228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504C40E-5F6D-1217-698C-D7644CB2EABC}"/>
              </a:ext>
            </a:extLst>
          </p:cNvPr>
          <p:cNvSpPr/>
          <p:nvPr/>
        </p:nvSpPr>
        <p:spPr bwMode="auto">
          <a:xfrm>
            <a:off x="8926286" y="5736771"/>
            <a:ext cx="2286000" cy="48114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96881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CB2B6F-C413-0743-AFC2-A733D4608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89"/>
            <a:ext cx="12225338" cy="68749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8A3730-4217-A44F-8745-541C3E10D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1048" y="6157734"/>
            <a:ext cx="4062371" cy="553998"/>
          </a:xfrm>
        </p:spPr>
        <p:txBody>
          <a:bodyPr/>
          <a:lstStyle/>
          <a:p>
            <a:pPr algn="ctr"/>
            <a:r>
              <a:rPr lang="en-NL" dirty="0">
                <a:solidFill>
                  <a:schemeClr val="bg1"/>
                </a:solidFill>
              </a:rPr>
              <a:t>THANK     YOU</a:t>
            </a:r>
          </a:p>
        </p:txBody>
      </p:sp>
    </p:spTree>
    <p:extLst>
      <p:ext uri="{BB962C8B-B14F-4D97-AF65-F5344CB8AC3E}">
        <p14:creationId xmlns:p14="http://schemas.microsoft.com/office/powerpoint/2010/main" val="2112626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0922F-4F88-F94E-98D5-42408776B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GB" dirty="0"/>
              <a:t>CO</a:t>
            </a:r>
            <a:r>
              <a:rPr lang="en-GB" baseline="-25000" dirty="0"/>
              <a:t>2</a:t>
            </a:r>
            <a:r>
              <a:rPr lang="en-GB" dirty="0"/>
              <a:t> Monitoring (CO2M) Mission</a:t>
            </a:r>
            <a:endParaRPr lang="en-NL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1589608-8E3B-B846-917D-E09B0B509206}"/>
              </a:ext>
            </a:extLst>
          </p:cNvPr>
          <p:cNvSpPr txBox="1">
            <a:spLocks/>
          </p:cNvSpPr>
          <p:nvPr/>
        </p:nvSpPr>
        <p:spPr bwMode="auto">
          <a:xfrm>
            <a:off x="341207" y="803556"/>
            <a:ext cx="10782200" cy="547775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191" tIns="45595" rIns="91191" bIns="45595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8132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35777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93421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1066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35661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 marL="360973" indent="-36097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2000" b="1" kern="0" dirty="0">
                <a:solidFill>
                  <a:srgbClr val="C00000"/>
                </a:solidFill>
              </a:rPr>
              <a:t>Detection of emitting hot spots</a:t>
            </a:r>
            <a:r>
              <a:rPr lang="en-GB" sz="2000" b="1" kern="0" dirty="0">
                <a:solidFill>
                  <a:schemeClr val="accent2"/>
                </a:solidFill>
              </a:rPr>
              <a:t> </a:t>
            </a:r>
          </a:p>
          <a:p>
            <a:pPr marL="360973" indent="-36097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2000" b="1" kern="0" dirty="0">
                <a:solidFill>
                  <a:srgbClr val="C00000"/>
                </a:solidFill>
              </a:rPr>
              <a:t>Monitoring the hot spot emissions </a:t>
            </a:r>
            <a:endParaRPr lang="en-GB" sz="2000" b="1" kern="0" dirty="0">
              <a:solidFill>
                <a:srgbClr val="002060"/>
              </a:solidFill>
            </a:endParaRPr>
          </a:p>
          <a:p>
            <a:pPr marL="360973" indent="-36097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2000" b="1" kern="0" dirty="0">
                <a:solidFill>
                  <a:srgbClr val="C00000"/>
                </a:solidFill>
              </a:rPr>
              <a:t>Assessing emission changes against local reduction targets</a:t>
            </a:r>
            <a:endParaRPr lang="en-GB" sz="2000" kern="0" dirty="0">
              <a:solidFill>
                <a:srgbClr val="00468C"/>
              </a:solidFill>
            </a:endParaRPr>
          </a:p>
          <a:p>
            <a:pPr marL="360973" indent="-36097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2000" b="1" kern="0" dirty="0">
                <a:solidFill>
                  <a:srgbClr val="C00000"/>
                </a:solidFill>
              </a:rPr>
              <a:t>Assessing the national emissions and changes</a:t>
            </a:r>
            <a:r>
              <a:rPr lang="en-GB" sz="2000" b="1" kern="0" dirty="0">
                <a:solidFill>
                  <a:schemeClr val="accent2"/>
                </a:solidFill>
              </a:rPr>
              <a:t> </a:t>
            </a:r>
            <a:br>
              <a:rPr lang="en-GB" sz="2000" b="1" kern="0" dirty="0">
                <a:solidFill>
                  <a:srgbClr val="002060"/>
                </a:solidFill>
              </a:rPr>
            </a:br>
            <a:br>
              <a:rPr lang="en-GB" sz="2200" kern="0" dirty="0">
                <a:solidFill>
                  <a:srgbClr val="00468C"/>
                </a:solidFill>
              </a:rPr>
            </a:br>
            <a:r>
              <a:rPr lang="en-GB" sz="2200" kern="0" dirty="0">
                <a:solidFill>
                  <a:srgbClr val="00468C"/>
                </a:solidFill>
              </a:rPr>
              <a:t>CO</a:t>
            </a:r>
            <a:r>
              <a:rPr lang="en-GB" sz="2200" kern="0" baseline="-25000" dirty="0">
                <a:solidFill>
                  <a:srgbClr val="00468C"/>
                </a:solidFill>
              </a:rPr>
              <a:t>2</a:t>
            </a:r>
            <a:r>
              <a:rPr lang="en-GB" sz="2200" kern="0" dirty="0">
                <a:solidFill>
                  <a:srgbClr val="00468C"/>
                </a:solidFill>
              </a:rPr>
              <a:t> required precision:	0.16% </a:t>
            </a:r>
            <a:br>
              <a:rPr lang="en-GB" sz="2200" kern="0" dirty="0">
                <a:solidFill>
                  <a:srgbClr val="00468C"/>
                </a:solidFill>
              </a:rPr>
            </a:br>
            <a:r>
              <a:rPr lang="en-GB" sz="2200" kern="0" dirty="0">
                <a:solidFill>
                  <a:srgbClr val="00468C"/>
                </a:solidFill>
              </a:rPr>
              <a:t>CO</a:t>
            </a:r>
            <a:r>
              <a:rPr lang="en-GB" sz="2200" kern="0" baseline="-25000" dirty="0">
                <a:solidFill>
                  <a:srgbClr val="00468C"/>
                </a:solidFill>
              </a:rPr>
              <a:t>2</a:t>
            </a:r>
            <a:r>
              <a:rPr lang="en-GB" sz="2200" kern="0" dirty="0">
                <a:solidFill>
                  <a:srgbClr val="00468C"/>
                </a:solidFill>
              </a:rPr>
              <a:t> required bias:		&lt;0.12%</a:t>
            </a:r>
          </a:p>
        </p:txBody>
      </p:sp>
      <p:pic>
        <p:nvPicPr>
          <p:cNvPr id="7" name="Image 1">
            <a:extLst>
              <a:ext uri="{FF2B5EF4-FFF2-40B4-BE49-F238E27FC236}">
                <a16:creationId xmlns:a16="http://schemas.microsoft.com/office/drawing/2014/main" id="{A5E298A1-1EAB-D449-A875-12E8F593A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6010">
            <a:off x="9070495" y="1024220"/>
            <a:ext cx="997466" cy="13680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9F98C7-79C6-7345-9CA7-942FA6EBF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6911" y="155726"/>
            <a:ext cx="1422350" cy="5184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C0281F-5C53-3EA3-7FF6-8BA78EE935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-1" r="-105"/>
          <a:stretch/>
        </p:blipFill>
        <p:spPr>
          <a:xfrm>
            <a:off x="5766098" y="2776597"/>
            <a:ext cx="6459239" cy="364783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D5F4DB9-774F-2757-0124-F5C48ACA16A0}"/>
              </a:ext>
            </a:extLst>
          </p:cNvPr>
          <p:cNvGrpSpPr/>
          <p:nvPr/>
        </p:nvGrpSpPr>
        <p:grpSpPr>
          <a:xfrm>
            <a:off x="216000" y="4593707"/>
            <a:ext cx="7339355" cy="1830720"/>
            <a:chOff x="-36512" y="2442461"/>
            <a:chExt cx="9180000" cy="273057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0AF3ECC-9474-F70D-70BF-9B89168996DC}"/>
                </a:ext>
              </a:extLst>
            </p:cNvPr>
            <p:cNvSpPr txBox="1"/>
            <p:nvPr/>
          </p:nvSpPr>
          <p:spPr>
            <a:xfrm>
              <a:off x="35496" y="2571750"/>
              <a:ext cx="12795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Helvetica"/>
                </a:rPr>
                <a:t>747-773 nm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3DC4967-D7A4-99ED-C636-50483AFB5AD2}"/>
                </a:ext>
              </a:extLst>
            </p:cNvPr>
            <p:cNvSpPr/>
            <p:nvPr/>
          </p:nvSpPr>
          <p:spPr bwMode="auto">
            <a:xfrm>
              <a:off x="6660232" y="3003798"/>
              <a:ext cx="482352" cy="193050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AF09062-3C44-44B8-6E90-7D298510B1EE}"/>
                </a:ext>
              </a:extLst>
            </p:cNvPr>
            <p:cNvSpPr txBox="1"/>
            <p:nvPr/>
          </p:nvSpPr>
          <p:spPr>
            <a:xfrm>
              <a:off x="4139952" y="2593236"/>
              <a:ext cx="15071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Helvetica"/>
                </a:rPr>
                <a:t>1590-1675 nm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859D9D5-58D5-88E6-9592-711027C19B01}"/>
                </a:ext>
              </a:extLst>
            </p:cNvPr>
            <p:cNvSpPr txBox="1"/>
            <p:nvPr/>
          </p:nvSpPr>
          <p:spPr>
            <a:xfrm>
              <a:off x="6285487" y="2442461"/>
              <a:ext cx="1647800" cy="872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Helvetica"/>
                </a:rPr>
                <a:t>1990-</a:t>
              </a:r>
              <a:r>
                <a:rPr lang="en-US" sz="160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Helvetica"/>
                </a:rPr>
                <a:t>2095 nm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B1398E9-DCCB-8491-E456-924A536483B3}"/>
                </a:ext>
              </a:extLst>
            </p:cNvPr>
            <p:cNvSpPr/>
            <p:nvPr/>
          </p:nvSpPr>
          <p:spPr bwMode="auto">
            <a:xfrm>
              <a:off x="4569036" y="3003798"/>
              <a:ext cx="482352" cy="193050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6530717-2FB3-0773-1090-2570DC65B761}"/>
                </a:ext>
              </a:extLst>
            </p:cNvPr>
            <p:cNvSpPr/>
            <p:nvPr/>
          </p:nvSpPr>
          <p:spPr bwMode="auto">
            <a:xfrm>
              <a:off x="433016" y="2988000"/>
              <a:ext cx="144000" cy="193050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5091928-6D46-74A6-3EB7-721C2D836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512" y="2878038"/>
              <a:ext cx="9180000" cy="229500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127655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9B0B1-E75F-8943-ADAF-0C862A05D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0202" y="67827"/>
            <a:ext cx="5292533" cy="553998"/>
          </a:xfrm>
        </p:spPr>
        <p:txBody>
          <a:bodyPr/>
          <a:lstStyle/>
          <a:p>
            <a:pPr algn="l"/>
            <a:r>
              <a:rPr lang="en-US" dirty="0"/>
              <a:t>Change of light path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94350DE-9C65-2941-ADEC-4D7717E59C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0" t="43944" r="6595" b="6193"/>
          <a:stretch/>
        </p:blipFill>
        <p:spPr>
          <a:xfrm>
            <a:off x="5473512" y="753979"/>
            <a:ext cx="6471335" cy="490852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06009E-4A68-4D43-AF23-B1605231EC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1AADDB-504A-479E-8C40-41B4A0D15833}" type="slidenum">
              <a:rPr lang="en-GB" smtClean="0"/>
              <a:t>3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44CF53-3726-554D-8596-F3DE9D0614B8}"/>
              </a:ext>
            </a:extLst>
          </p:cNvPr>
          <p:cNvSpPr txBox="1"/>
          <p:nvPr/>
        </p:nvSpPr>
        <p:spPr>
          <a:xfrm>
            <a:off x="135481" y="5440191"/>
            <a:ext cx="120731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 </a:t>
            </a:r>
          </a:p>
          <a:p>
            <a:r>
              <a:rPr lang="en-US" dirty="0">
                <a:solidFill>
                  <a:schemeClr val="tx2"/>
                </a:solidFill>
              </a:rPr>
              <a:t>A change in light path (in lowest 1 km) of 13 meter can cause an error of 0.5 ppm (0.12%) in XCO</a:t>
            </a:r>
            <a:r>
              <a:rPr lang="en-US" baseline="-25000" dirty="0">
                <a:solidFill>
                  <a:schemeClr val="tx2"/>
                </a:solidFill>
              </a:rPr>
              <a:t>2</a:t>
            </a:r>
            <a:r>
              <a:rPr lang="en-US" dirty="0">
                <a:solidFill>
                  <a:schemeClr val="tx2"/>
                </a:solidFill>
              </a:rPr>
              <a:t> [SRON]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734C51E-6DE8-C547-B30A-510E35F2CC6F}"/>
                  </a:ext>
                </a:extLst>
              </p:cNvPr>
              <p:cNvSpPr txBox="1"/>
              <p:nvPr/>
            </p:nvSpPr>
            <p:spPr>
              <a:xfrm>
                <a:off x="7666695" y="4465374"/>
                <a:ext cx="349243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srgbClr val="F3AE4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rgbClr val="F3AE4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200" i="1">
                            <a:solidFill>
                              <a:srgbClr val="F3AE4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𝑎𝑒𝑟</m:t>
                        </m:r>
                      </m:sub>
                    </m:sSub>
                  </m:oMath>
                </a14:m>
                <a:r>
                  <a:rPr lang="en-US" sz="1200" dirty="0">
                    <a:solidFill>
                      <a:srgbClr val="F3AE4B"/>
                    </a:solidFill>
                  </a:rPr>
                  <a:t>(760nm)=0.3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srgbClr val="F3AE4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rgbClr val="F3AE4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200" i="1">
                            <a:solidFill>
                              <a:srgbClr val="F3AE4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𝑎𝑒𝑟</m:t>
                        </m:r>
                      </m:sub>
                    </m:sSub>
                  </m:oMath>
                </a14:m>
                <a:r>
                  <a:rPr lang="en-US" sz="1200" dirty="0">
                    <a:solidFill>
                      <a:srgbClr val="F3AE4B"/>
                    </a:solidFill>
                  </a:rPr>
                  <a:t>(1600nm) =0.07</a:t>
                </a:r>
                <a:endParaRPr lang="en-US" sz="120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734C51E-6DE8-C547-B30A-510E35F2C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6695" y="4465374"/>
                <a:ext cx="3492431" cy="276999"/>
              </a:xfrm>
              <a:prstGeom prst="rect">
                <a:avLst/>
              </a:prstGeom>
              <a:blipFill>
                <a:blip r:embed="rId4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4E21F6CE-F51B-1347-9F8F-5B7A95B495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06" y="5431"/>
            <a:ext cx="5499908" cy="554962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B1EACA7-C353-1D42-8E9E-8D4891E082C4}"/>
              </a:ext>
            </a:extLst>
          </p:cNvPr>
          <p:cNvCxnSpPr>
            <a:cxnSpLocks/>
          </p:cNvCxnSpPr>
          <p:nvPr/>
        </p:nvCxnSpPr>
        <p:spPr bwMode="auto">
          <a:xfrm>
            <a:off x="977424" y="1033340"/>
            <a:ext cx="1330584" cy="3636745"/>
          </a:xfrm>
          <a:prstGeom prst="straightConnector1">
            <a:avLst/>
          </a:prstGeom>
          <a:solidFill>
            <a:schemeClr val="accent1"/>
          </a:solidFill>
          <a:ln w="698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FF97F4D-EF6D-B543-B840-861AC46EE63D}"/>
              </a:ext>
            </a:extLst>
          </p:cNvPr>
          <p:cNvCxnSpPr>
            <a:cxnSpLocks/>
          </p:cNvCxnSpPr>
          <p:nvPr/>
        </p:nvCxnSpPr>
        <p:spPr bwMode="auto">
          <a:xfrm flipV="1">
            <a:off x="2308009" y="1033339"/>
            <a:ext cx="2122043" cy="3636747"/>
          </a:xfrm>
          <a:prstGeom prst="straightConnector1">
            <a:avLst/>
          </a:prstGeom>
          <a:solidFill>
            <a:schemeClr val="accent1"/>
          </a:solidFill>
          <a:ln w="698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48C44DA-2001-FF4F-8DD4-099F9852B61B}"/>
              </a:ext>
            </a:extLst>
          </p:cNvPr>
          <p:cNvCxnSpPr>
            <a:cxnSpLocks/>
          </p:cNvCxnSpPr>
          <p:nvPr/>
        </p:nvCxnSpPr>
        <p:spPr bwMode="auto">
          <a:xfrm>
            <a:off x="1110206" y="1033337"/>
            <a:ext cx="1095615" cy="29520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C78A860-76B3-9E46-A231-8D241CB4A565}"/>
              </a:ext>
            </a:extLst>
          </p:cNvPr>
          <p:cNvCxnSpPr>
            <a:cxnSpLocks/>
          </p:cNvCxnSpPr>
          <p:nvPr/>
        </p:nvCxnSpPr>
        <p:spPr bwMode="auto">
          <a:xfrm flipV="1">
            <a:off x="2205820" y="1053338"/>
            <a:ext cx="1801091" cy="293207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5" name="Picture 14" descr="satellite2.jpg">
            <a:extLst>
              <a:ext uri="{FF2B5EF4-FFF2-40B4-BE49-F238E27FC236}">
                <a16:creationId xmlns:a16="http://schemas.microsoft.com/office/drawing/2014/main" id="{5CDC8363-E2B0-504D-A3DA-CBCD2C627D8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75" b="94688" l="3000" r="92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440156">
            <a:off x="4032550" y="101714"/>
            <a:ext cx="1149428" cy="91954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AF1E367-B3CE-804B-BA17-063DCA27ACF6}"/>
              </a:ext>
            </a:extLst>
          </p:cNvPr>
          <p:cNvCxnSpPr>
            <a:cxnSpLocks/>
          </p:cNvCxnSpPr>
          <p:nvPr/>
        </p:nvCxnSpPr>
        <p:spPr bwMode="auto">
          <a:xfrm>
            <a:off x="5632616" y="753265"/>
            <a:ext cx="6576053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368BE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295742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D2A2B6B1-E3C4-A525-60CC-B3A24C845FEF}"/>
              </a:ext>
            </a:extLst>
          </p:cNvPr>
          <p:cNvGrpSpPr/>
          <p:nvPr/>
        </p:nvGrpSpPr>
        <p:grpSpPr>
          <a:xfrm>
            <a:off x="3808676" y="3483450"/>
            <a:ext cx="3809594" cy="2728794"/>
            <a:chOff x="4259842" y="3604504"/>
            <a:chExt cx="3338255" cy="243273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49F62D5-A41B-E571-10C0-0C3B06F19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79263" y="3604504"/>
              <a:ext cx="3218834" cy="2380817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1ED2A62-8B5A-33FC-3EE3-7F003FCF409F}"/>
                </a:ext>
              </a:extLst>
            </p:cNvPr>
            <p:cNvSpPr txBox="1"/>
            <p:nvPr/>
          </p:nvSpPr>
          <p:spPr>
            <a:xfrm rot="16200000">
              <a:off x="3656985" y="4554043"/>
              <a:ext cx="1462260" cy="256545"/>
            </a:xfrm>
            <a:prstGeom prst="rect">
              <a:avLst/>
            </a:prstGeom>
            <a:solidFill>
              <a:srgbClr val="D5D6D2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</a:rPr>
                <a:t>XCO</a:t>
              </a:r>
              <a:r>
                <a:rPr kumimoji="0" lang="en-US" sz="1067" b="1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</a:rPr>
                <a:t>2</a:t>
              </a: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</a:rPr>
                <a:t> bias (ppm)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1922299-D918-C065-6FCC-72D50555D6DB}"/>
                </a:ext>
              </a:extLst>
            </p:cNvPr>
            <p:cNvSpPr txBox="1"/>
            <p:nvPr/>
          </p:nvSpPr>
          <p:spPr>
            <a:xfrm>
              <a:off x="5179373" y="5780697"/>
              <a:ext cx="1931939" cy="256545"/>
            </a:xfrm>
            <a:prstGeom prst="rect">
              <a:avLst/>
            </a:prstGeom>
            <a:solidFill>
              <a:srgbClr val="D5D6D2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</a:rPr>
                <a:t>Aerosol amount (AOD)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EAD4FA9-00BD-8031-170F-F56E2504326C}"/>
                </a:ext>
              </a:extLst>
            </p:cNvPr>
            <p:cNvSpPr txBox="1"/>
            <p:nvPr/>
          </p:nvSpPr>
          <p:spPr>
            <a:xfrm>
              <a:off x="6178791" y="4073844"/>
              <a:ext cx="1059906" cy="4207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</a:rPr>
                <a:t>With MAP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0" i="0" u="none" strike="noStrike" kern="0" cap="none" spc="0" normalizeH="0" baseline="0" noProof="0" dirty="0">
                  <a:ln>
                    <a:noFill/>
                  </a:ln>
                  <a:solidFill>
                    <a:srgbClr val="E37222"/>
                  </a:solidFill>
                  <a:effectLst/>
                  <a:uLnTx/>
                  <a:uFillTx/>
                  <a:latin typeface="Verdana"/>
                </a:rPr>
                <a:t>Without MAP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CB62B87-FF43-47CE-EB4E-68C3E963F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286" y="154800"/>
            <a:ext cx="8162513" cy="565200"/>
          </a:xfrm>
        </p:spPr>
        <p:txBody>
          <a:bodyPr/>
          <a:lstStyle/>
          <a:p>
            <a:r>
              <a:rPr lang="en-NL" dirty="0"/>
              <a:t>Aerosol for GHG monitoring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602D2FD-FC8B-ED4A-C68D-701F60741AE9}"/>
              </a:ext>
            </a:extLst>
          </p:cNvPr>
          <p:cNvSpPr txBox="1">
            <a:spLocks/>
          </p:cNvSpPr>
          <p:nvPr/>
        </p:nvSpPr>
        <p:spPr bwMode="auto">
          <a:xfrm>
            <a:off x="246580" y="1155843"/>
            <a:ext cx="11610602" cy="247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-457189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2133" baseline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1079973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2133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876753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2133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673533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2133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3470313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2133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4639617" indent="-558786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2133">
                <a:solidFill>
                  <a:schemeClr val="bg2"/>
                </a:solidFill>
                <a:latin typeface="+mn-lt"/>
              </a:defRPr>
            </a:lvl6pPr>
            <a:lvl7pPr marL="5249202" indent="-558786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2133">
                <a:solidFill>
                  <a:schemeClr val="bg2"/>
                </a:solidFill>
                <a:latin typeface="+mn-lt"/>
              </a:defRPr>
            </a:lvl7pPr>
            <a:lvl8pPr marL="5858787" indent="-558786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2133">
                <a:solidFill>
                  <a:schemeClr val="bg2"/>
                </a:solidFill>
                <a:latin typeface="+mn-lt"/>
              </a:defRPr>
            </a:lvl8pPr>
            <a:lvl9pPr marL="6468372" indent="-558786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2133">
                <a:solidFill>
                  <a:schemeClr val="bg2"/>
                </a:solidFill>
                <a:latin typeface="+mn-lt"/>
              </a:defRPr>
            </a:lvl9pPr>
          </a:lstStyle>
          <a:p>
            <a:pPr marL="0" marR="0" lvl="0" indent="-457189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98DB"/>
              </a:buClr>
              <a:buSzTx/>
              <a:buFontTx/>
              <a:buNone/>
              <a:tabLst/>
              <a:defRPr/>
            </a:pP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Aerosol &amp; cloud scattering</a:t>
            </a:r>
            <a:r>
              <a:rPr kumimoji="0" lang="en-GB" sz="2133" b="0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:</a:t>
            </a:r>
          </a:p>
          <a:p>
            <a:pPr marL="0" marR="0" lvl="0" indent="-457189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98DB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Heritage missions without MAP require bias correction </a:t>
            </a:r>
            <a:b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</a:b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and strict quality filtering for AOD&lt;0.3.</a:t>
            </a:r>
          </a:p>
          <a:p>
            <a:pPr marL="0" marR="0" lvl="0" indent="-457189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98DB"/>
              </a:buClr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0" marR="0" lvl="0" indent="-457189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98DB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For CO2M, Light path correction by measuring effective aerosol &amp; clouds:</a:t>
            </a:r>
          </a:p>
          <a:p>
            <a:pPr marL="0" marR="0" lvl="0" indent="-457189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98DB"/>
              </a:buClr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Verdana"/>
                <a:ea typeface="+mn-ea"/>
                <a:cs typeface="Verdana"/>
                <a:sym typeface="Wingdings" panose="05000000000000000000" pitchFamily="2" charset="2"/>
              </a:rPr>
              <a:t>Higher accuracy CO</a:t>
            </a:r>
            <a:r>
              <a:rPr kumimoji="0" lang="en-GB" sz="1600" b="1" i="0" u="none" strike="noStrike" kern="0" cap="none" spc="0" normalizeH="0" baseline="-2500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Verdana"/>
                <a:ea typeface="+mn-ea"/>
                <a:cs typeface="Verdana"/>
                <a:sym typeface="Wingdings" panose="05000000000000000000" pitchFamily="2" charset="2"/>
              </a:rPr>
              <a:t>2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Verdana"/>
                <a:ea typeface="+mn-ea"/>
                <a:cs typeface="Verdana"/>
                <a:sym typeface="Wingdings" panose="05000000000000000000" pitchFamily="2" charset="2"/>
              </a:rPr>
              <a:t> data (less posterior bias correction)</a:t>
            </a:r>
          </a:p>
          <a:p>
            <a:pPr marL="0" marR="0" lvl="0" indent="-457189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98DB"/>
              </a:buClr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Verdana"/>
                <a:ea typeface="+mn-ea"/>
                <a:cs typeface="Verdana"/>
                <a:sym typeface="Wingdings" panose="05000000000000000000" pitchFamily="2" charset="2"/>
              </a:rPr>
              <a:t>More data and also at higher aerosol loading; up to 0.5 AOD</a:t>
            </a:r>
          </a:p>
          <a:p>
            <a:pPr marL="0" marR="0" lvl="0" indent="-457189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98DB"/>
              </a:buClr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Verdana"/>
                <a:ea typeface="+mn-ea"/>
                <a:cs typeface="Verdana"/>
                <a:sym typeface="Wingdings" panose="05000000000000000000" pitchFamily="2" charset="2"/>
              </a:rPr>
              <a:t>Cloud cover of CO</a:t>
            </a:r>
            <a:r>
              <a:rPr kumimoji="0" lang="en-GB" sz="1600" b="1" i="0" u="none" strike="noStrike" kern="0" cap="none" spc="0" normalizeH="0" baseline="-2500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Verdana"/>
                <a:ea typeface="+mn-ea"/>
                <a:cs typeface="Verdana"/>
                <a:sym typeface="Wingdings" panose="05000000000000000000" pitchFamily="2" charset="2"/>
              </a:rPr>
              <a:t>2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Verdana"/>
                <a:ea typeface="+mn-ea"/>
                <a:cs typeface="Verdana"/>
                <a:sym typeface="Wingdings" panose="05000000000000000000" pitchFamily="2" charset="2"/>
              </a:rPr>
              <a:t> pixel 1 – 5%</a:t>
            </a:r>
          </a:p>
          <a:p>
            <a:pPr marL="0" marR="0" lvl="0" indent="-457189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98DB"/>
              </a:buClr>
              <a:buSzTx/>
              <a:buFont typeface="Wingdings" panose="05000000000000000000" pitchFamily="2" charset="2"/>
              <a:buChar char="à"/>
              <a:tabLst/>
              <a:defRPr/>
            </a:pP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Verdana"/>
              <a:ea typeface="+mn-ea"/>
              <a:cs typeface="Verdana"/>
              <a:sym typeface="Wingdings" panose="05000000000000000000" pitchFamily="2" charset="2"/>
            </a:endParaRPr>
          </a:p>
          <a:p>
            <a:pPr marL="0" marR="0" lvl="0" indent="-457189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98DB"/>
              </a:buClr>
              <a:buSzTx/>
              <a:buFontTx/>
              <a:buNone/>
              <a:tabLst/>
              <a:defRPr/>
            </a:pP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Verdana"/>
              <a:ea typeface="+mn-ea"/>
              <a:cs typeface="Verdana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98DB"/>
              </a:buClr>
              <a:buSzTx/>
              <a:buFontTx/>
              <a:buNone/>
              <a:tabLst/>
              <a:defRPr/>
            </a:pPr>
            <a:endParaRPr kumimoji="0" lang="en-GB" sz="1600" b="1" i="0" u="none" strike="noStrike" kern="0" cap="none" spc="0" normalizeH="0" baseline="30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220D78B-106C-BBEA-8F44-3BE1841116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5999" y="1181624"/>
            <a:ext cx="4169848" cy="207751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92845B4-68E5-C66E-FBBC-5D2973B3731A}"/>
              </a:ext>
            </a:extLst>
          </p:cNvPr>
          <p:cNvGrpSpPr/>
          <p:nvPr/>
        </p:nvGrpSpPr>
        <p:grpSpPr>
          <a:xfrm>
            <a:off x="1344167" y="4018607"/>
            <a:ext cx="1253272" cy="1560125"/>
            <a:chOff x="2451775" y="3081465"/>
            <a:chExt cx="744104" cy="103458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5037941-B74D-E96F-47BD-B105ECCD1B00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6010">
              <a:off x="2451775" y="3081465"/>
              <a:ext cx="744104" cy="1034585"/>
              <a:chOff x="6229952" y="843558"/>
              <a:chExt cx="2583697" cy="3592309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87B7AA39-5A47-AB92-66A8-73A6857179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29952" y="883422"/>
                <a:ext cx="2513456" cy="3552445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022CF89-EB54-08A6-491B-A56F500C3A2C}"/>
                  </a:ext>
                </a:extLst>
              </p:cNvPr>
              <p:cNvSpPr/>
              <p:nvPr/>
            </p:nvSpPr>
            <p:spPr>
              <a:xfrm>
                <a:off x="6444208" y="843558"/>
                <a:ext cx="2369441" cy="3480436"/>
              </a:xfrm>
              <a:prstGeom prst="rect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7911682-EB10-EF8E-2D7F-42B44454010F}"/>
                </a:ext>
              </a:extLst>
            </p:cNvPr>
            <p:cNvSpPr txBox="1"/>
            <p:nvPr/>
          </p:nvSpPr>
          <p:spPr>
            <a:xfrm rot="1626010">
              <a:off x="2612732" y="3524060"/>
              <a:ext cx="433236" cy="251766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MRD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0E24507-E082-5C26-EF95-1336F7A973D3}"/>
              </a:ext>
            </a:extLst>
          </p:cNvPr>
          <p:cNvGrpSpPr/>
          <p:nvPr/>
        </p:nvGrpSpPr>
        <p:grpSpPr>
          <a:xfrm>
            <a:off x="8495445" y="3325933"/>
            <a:ext cx="3092667" cy="682801"/>
            <a:chOff x="4615691" y="5904970"/>
            <a:chExt cx="4348922" cy="717076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9217F63-CAA1-0547-0E45-B08D700A7C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95"/>
            <a:stretch/>
          </p:blipFill>
          <p:spPr>
            <a:xfrm>
              <a:off x="4615691" y="5904970"/>
              <a:ext cx="4348922" cy="33187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C89DC13-1513-848E-B1A8-BEB90A71EF21}"/>
                </a:ext>
              </a:extLst>
            </p:cNvPr>
            <p:cNvSpPr txBox="1"/>
            <p:nvPr/>
          </p:nvSpPr>
          <p:spPr>
            <a:xfrm>
              <a:off x="4723718" y="6223332"/>
              <a:ext cx="4179646" cy="3987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67" dirty="0">
                  <a:solidFill>
                    <a:srgbClr val="1C4072"/>
                  </a:solidFill>
                  <a:latin typeface="Verdana"/>
                </a:rPr>
                <a:t>0.0          0.5         1.0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35AA2B8E-7935-3757-721A-60233A196B6B}"/>
              </a:ext>
            </a:extLst>
          </p:cNvPr>
          <p:cNvSpPr txBox="1"/>
          <p:nvPr/>
        </p:nvSpPr>
        <p:spPr>
          <a:xfrm>
            <a:off x="9077809" y="3961611"/>
            <a:ext cx="1931939" cy="25654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67" b="1" dirty="0">
                <a:solidFill>
                  <a:srgbClr val="000000"/>
                </a:solidFill>
                <a:latin typeface="Verdana"/>
              </a:rPr>
              <a:t>Aerosol amount (AOD)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290EFB-6B17-590B-2D88-84B9CC986C61}"/>
              </a:ext>
            </a:extLst>
          </p:cNvPr>
          <p:cNvSpPr txBox="1"/>
          <p:nvPr/>
        </p:nvSpPr>
        <p:spPr>
          <a:xfrm>
            <a:off x="7678752" y="4043455"/>
            <a:ext cx="1325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Verdana"/>
              </a:rPr>
              <a:t>Credits: SRON, Utrecht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07195EA-3D7B-2CF7-993F-AB08CE55B3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34" y="123776"/>
            <a:ext cx="1671941" cy="60945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plastic">
            <a:bevelT w="0" h="0"/>
            <a:bevelB w="0" h="0"/>
            <a:contourClr>
              <a:schemeClr val="bg2"/>
            </a:contourClr>
          </a:sp3d>
        </p:spPr>
      </p:pic>
    </p:spTree>
    <p:extLst>
      <p:ext uri="{BB962C8B-B14F-4D97-AF65-F5344CB8AC3E}">
        <p14:creationId xmlns:p14="http://schemas.microsoft.com/office/powerpoint/2010/main" val="4235944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B23E0-25D0-E540-8043-9A6FA0ED0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961" y="110483"/>
            <a:ext cx="11713633" cy="553998"/>
          </a:xfrm>
        </p:spPr>
        <p:txBody>
          <a:bodyPr/>
          <a:lstStyle/>
          <a:p>
            <a:r>
              <a:rPr lang="en-US" dirty="0"/>
              <a:t>XCO</a:t>
            </a:r>
            <a:r>
              <a:rPr lang="en-US" baseline="-25000" dirty="0"/>
              <a:t>2</a:t>
            </a:r>
            <a:r>
              <a:rPr lang="en-US" dirty="0"/>
              <a:t> bias: dependence on AOT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F2FE6FF-DCC3-C74E-9F96-02C4949295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0" t="3974" r="-1356" b="63753"/>
          <a:stretch/>
        </p:blipFill>
        <p:spPr>
          <a:xfrm>
            <a:off x="6064778" y="1203169"/>
            <a:ext cx="5136457" cy="423346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4B68ED-54F2-C946-94BF-6D84AECD03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1AADDB-504A-479E-8C40-41B4A0D15833}" type="slidenum">
              <a:rPr lang="en-GB" smtClean="0"/>
              <a:t>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4CB04C-C0B5-784A-94D1-D35286595285}"/>
              </a:ext>
            </a:extLst>
          </p:cNvPr>
          <p:cNvSpPr txBox="1"/>
          <p:nvPr/>
        </p:nvSpPr>
        <p:spPr>
          <a:xfrm>
            <a:off x="7648841" y="961371"/>
            <a:ext cx="3220753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Helvetica"/>
              </a:rPr>
              <a:t>Joint CO</a:t>
            </a:r>
            <a:r>
              <a:rPr lang="en-US" sz="2133" baseline="-25000" dirty="0">
                <a:solidFill>
                  <a:schemeClr val="tx1">
                    <a:lumMod val="50000"/>
                  </a:schemeClr>
                </a:solidFill>
                <a:latin typeface="Helvetica"/>
              </a:rPr>
              <a:t>2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Helvetica"/>
              </a:rPr>
              <a:t>I+MAP retrieval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89D966-EF2E-E448-A7CE-58C1610705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8" t="4250" r="-2889" b="63875"/>
          <a:stretch/>
        </p:blipFill>
        <p:spPr>
          <a:xfrm>
            <a:off x="238435" y="1254274"/>
            <a:ext cx="5548599" cy="41909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A0796E-3911-6F42-93F6-C95FDE66607E}"/>
              </a:ext>
            </a:extLst>
          </p:cNvPr>
          <p:cNvSpPr txBox="1"/>
          <p:nvPr/>
        </p:nvSpPr>
        <p:spPr>
          <a:xfrm>
            <a:off x="2944317" y="961371"/>
            <a:ext cx="2396810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Helvetica"/>
              </a:rPr>
              <a:t>CO</a:t>
            </a:r>
            <a:r>
              <a:rPr lang="en-US" sz="2133" baseline="-25000" dirty="0">
                <a:solidFill>
                  <a:schemeClr val="tx1">
                    <a:lumMod val="50000"/>
                  </a:schemeClr>
                </a:solidFill>
                <a:latin typeface="Helvetica"/>
              </a:rPr>
              <a:t>2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Helvetica"/>
              </a:rPr>
              <a:t>I only retrieval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1AD496-35F2-E746-84DF-F2895922BA9F}"/>
              </a:ext>
            </a:extLst>
          </p:cNvPr>
          <p:cNvSpPr txBox="1"/>
          <p:nvPr/>
        </p:nvSpPr>
        <p:spPr>
          <a:xfrm>
            <a:off x="1024104" y="5270327"/>
            <a:ext cx="2380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Helvetica"/>
              </a:rPr>
              <a:t>std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Helvetica"/>
              </a:rPr>
              <a:t> dev. =1.86 ppm</a:t>
            </a:r>
          </a:p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Helvetica"/>
              </a:rPr>
              <a:t>median bias = 0.95 ppm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815FF5-BD64-704F-A6CC-A2E20CCD01B0}"/>
              </a:ext>
            </a:extLst>
          </p:cNvPr>
          <p:cNvSpPr txBox="1"/>
          <p:nvPr/>
        </p:nvSpPr>
        <p:spPr>
          <a:xfrm>
            <a:off x="6496712" y="5349214"/>
            <a:ext cx="2563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Helvetica"/>
              </a:rPr>
              <a:t>std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Helvetica"/>
              </a:rPr>
              <a:t> dev. =0.57 ppm</a:t>
            </a:r>
          </a:p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Helvetica"/>
              </a:rPr>
              <a:t>median bias = -0.088 ppm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108CEC6-C77B-6441-AEC4-D569403FE3DB}"/>
              </a:ext>
            </a:extLst>
          </p:cNvPr>
          <p:cNvCxnSpPr>
            <a:cxnSpLocks/>
          </p:cNvCxnSpPr>
          <p:nvPr/>
        </p:nvCxnSpPr>
        <p:spPr bwMode="auto">
          <a:xfrm>
            <a:off x="56549" y="740701"/>
            <a:ext cx="7112237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368BE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44E9870-8A5A-5B20-1CAC-9F70B69A9FD4}"/>
              </a:ext>
            </a:extLst>
          </p:cNvPr>
          <p:cNvSpPr txBox="1"/>
          <p:nvPr/>
        </p:nvSpPr>
        <p:spPr>
          <a:xfrm>
            <a:off x="10302683" y="5562714"/>
            <a:ext cx="1325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Verdana"/>
              </a:rPr>
              <a:t>Credits: SRON, Utrecht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80780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B23E0-25D0-E540-8043-9A6FA0ED0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435" y="109170"/>
            <a:ext cx="11713633" cy="553998"/>
          </a:xfrm>
        </p:spPr>
        <p:txBody>
          <a:bodyPr/>
          <a:lstStyle/>
          <a:p>
            <a:r>
              <a:rPr lang="en-US" dirty="0"/>
              <a:t>XCO</a:t>
            </a:r>
            <a:r>
              <a:rPr lang="en-US" baseline="-25000" dirty="0"/>
              <a:t>2</a:t>
            </a:r>
            <a:r>
              <a:rPr lang="en-US" dirty="0"/>
              <a:t> bias: dependence on AOT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4B68ED-54F2-C946-94BF-6D84AECD03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1AADDB-504A-479E-8C40-41B4A0D15833}" type="slidenum">
              <a:rPr lang="en-GB" smtClean="0"/>
              <a:t>6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4CB04C-C0B5-784A-94D1-D35286595285}"/>
              </a:ext>
            </a:extLst>
          </p:cNvPr>
          <p:cNvSpPr txBox="1"/>
          <p:nvPr/>
        </p:nvSpPr>
        <p:spPr>
          <a:xfrm>
            <a:off x="7445093" y="932723"/>
            <a:ext cx="3220753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Helvetica"/>
              </a:rPr>
              <a:t>Joint CO</a:t>
            </a:r>
            <a:r>
              <a:rPr lang="en-US" sz="2133" baseline="-25000" dirty="0">
                <a:solidFill>
                  <a:schemeClr val="tx1">
                    <a:lumMod val="50000"/>
                  </a:schemeClr>
                </a:solidFill>
                <a:latin typeface="Helvetica"/>
              </a:rPr>
              <a:t>2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Helvetica"/>
              </a:rPr>
              <a:t>I+MAP retrieval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89D966-EF2E-E448-A7CE-58C1610705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8" t="4250" r="-2889" b="63875"/>
          <a:stretch/>
        </p:blipFill>
        <p:spPr>
          <a:xfrm>
            <a:off x="238435" y="1254274"/>
            <a:ext cx="5548599" cy="41909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A0796E-3911-6F42-93F6-C95FDE66607E}"/>
              </a:ext>
            </a:extLst>
          </p:cNvPr>
          <p:cNvSpPr txBox="1"/>
          <p:nvPr/>
        </p:nvSpPr>
        <p:spPr>
          <a:xfrm>
            <a:off x="2848306" y="932723"/>
            <a:ext cx="2396810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Helvetica"/>
              </a:rPr>
              <a:t>CO</a:t>
            </a:r>
            <a:r>
              <a:rPr lang="en-US" sz="2133" baseline="-25000" dirty="0">
                <a:solidFill>
                  <a:schemeClr val="tx1">
                    <a:lumMod val="50000"/>
                  </a:schemeClr>
                </a:solidFill>
                <a:latin typeface="Helvetica"/>
              </a:rPr>
              <a:t>2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Helvetica"/>
              </a:rPr>
              <a:t>I only retrieval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1AD496-35F2-E746-84DF-F2895922BA9F}"/>
              </a:ext>
            </a:extLst>
          </p:cNvPr>
          <p:cNvSpPr txBox="1"/>
          <p:nvPr/>
        </p:nvSpPr>
        <p:spPr>
          <a:xfrm>
            <a:off x="1024104" y="5270327"/>
            <a:ext cx="2380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Helvetica"/>
              </a:rPr>
              <a:t>std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Helvetica"/>
              </a:rPr>
              <a:t> dev. =1.86 ppm</a:t>
            </a:r>
          </a:p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Helvetica"/>
              </a:rPr>
              <a:t>median bias = 0.95 ppm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815FF5-BD64-704F-A6CC-A2E20CCD01B0}"/>
              </a:ext>
            </a:extLst>
          </p:cNvPr>
          <p:cNvSpPr txBox="1"/>
          <p:nvPr/>
        </p:nvSpPr>
        <p:spPr>
          <a:xfrm>
            <a:off x="6496712" y="5349214"/>
            <a:ext cx="2563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Helvetica"/>
              </a:rPr>
              <a:t>std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Helvetica"/>
              </a:rPr>
              <a:t> dev. =0.57 ppm</a:t>
            </a:r>
          </a:p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Helvetica"/>
              </a:rPr>
              <a:t>median bias = -0.088 ppm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F2FE6FF-DCC3-C74E-9F96-02C494929515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0" t="3974" r="-1356" b="63753"/>
          <a:stretch/>
        </p:blipFill>
        <p:spPr>
          <a:xfrm>
            <a:off x="5968765" y="2901171"/>
            <a:ext cx="5548800" cy="2064000"/>
          </a:xfr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0108F0A-2721-984C-844D-FD5D0DEB241A}"/>
              </a:ext>
            </a:extLst>
          </p:cNvPr>
          <p:cNvCxnSpPr>
            <a:cxnSpLocks/>
          </p:cNvCxnSpPr>
          <p:nvPr/>
        </p:nvCxnSpPr>
        <p:spPr bwMode="auto">
          <a:xfrm>
            <a:off x="56549" y="740701"/>
            <a:ext cx="7112237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368BE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4B13D51-9421-FF4A-8B39-F62CA4129CE8}"/>
              </a:ext>
            </a:extLst>
          </p:cNvPr>
          <p:cNvCxnSpPr>
            <a:cxnSpLocks/>
          </p:cNvCxnSpPr>
          <p:nvPr/>
        </p:nvCxnSpPr>
        <p:spPr bwMode="auto">
          <a:xfrm>
            <a:off x="933351" y="3139672"/>
            <a:ext cx="984803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A399919-B65F-8643-907F-B77997170D6D}"/>
              </a:ext>
            </a:extLst>
          </p:cNvPr>
          <p:cNvCxnSpPr>
            <a:cxnSpLocks/>
          </p:cNvCxnSpPr>
          <p:nvPr/>
        </p:nvCxnSpPr>
        <p:spPr bwMode="auto">
          <a:xfrm>
            <a:off x="1044746" y="4197085"/>
            <a:ext cx="973664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3AFA1B7-9220-5BE9-420C-F48A829565E0}"/>
              </a:ext>
            </a:extLst>
          </p:cNvPr>
          <p:cNvSpPr txBox="1"/>
          <p:nvPr/>
        </p:nvSpPr>
        <p:spPr>
          <a:xfrm>
            <a:off x="10302683" y="5562714"/>
            <a:ext cx="1325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Verdana"/>
              </a:rPr>
              <a:t>Credits: SRON, Utrecht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702881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673" y="1402391"/>
            <a:ext cx="5475076" cy="42090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42953" y="5676035"/>
            <a:ext cx="16656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Credits: </a:t>
            </a:r>
            <a:r>
              <a:rPr lang="en-US" sz="1200" dirty="0" err="1"/>
              <a:t>TASiF</a:t>
            </a:r>
            <a:endParaRPr lang="en-US" sz="1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16000" y="1460182"/>
            <a:ext cx="6754955" cy="328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baseline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342900" eaLnBrk="0" hangingPunct="0"/>
            <a:r>
              <a:rPr lang="en-GB" sz="1800" b="1" kern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Payload Components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1800" b="1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CO2 I</a:t>
            </a:r>
            <a:r>
              <a:rPr lang="en-GB" sz="1800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mager</a:t>
            </a:r>
            <a:r>
              <a:rPr lang="en-GB" sz="1800" b="1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 (CO2I)</a:t>
            </a:r>
            <a:r>
              <a:rPr lang="en-GB" sz="1800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: 3 band (1 NIR, 2 SWIR) </a:t>
            </a:r>
            <a:br>
              <a:rPr lang="en-GB" sz="1800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</a:br>
            <a:r>
              <a:rPr lang="en-GB" sz="1800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co-located push-broom imaging spectrometer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1800" b="1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NO2 I</a:t>
            </a:r>
            <a:r>
              <a:rPr lang="en-GB" sz="1800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mager</a:t>
            </a:r>
            <a:r>
              <a:rPr lang="en-GB" sz="1800" b="1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 (NO2I)</a:t>
            </a:r>
            <a:r>
              <a:rPr lang="en-GB" sz="1800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: VIS band implemented as fourth band in CO2I  instrument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1800" b="1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M</a:t>
            </a:r>
            <a:r>
              <a:rPr lang="en-GB" sz="1800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ulti</a:t>
            </a:r>
            <a:r>
              <a:rPr lang="en-GB" sz="1800" b="1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-A</a:t>
            </a:r>
            <a:r>
              <a:rPr lang="en-GB" sz="1800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ngle</a:t>
            </a:r>
            <a:r>
              <a:rPr lang="en-GB" sz="1800" b="1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 P</a:t>
            </a:r>
            <a:r>
              <a:rPr lang="en-GB" sz="1800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olarimeter</a:t>
            </a:r>
            <a:r>
              <a:rPr lang="en-GB" sz="1800" b="1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 (MAP) </a:t>
            </a:r>
            <a:r>
              <a:rPr lang="en-GB" sz="1800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for aerosol observations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1800" b="1" dirty="0" err="1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CL</a:t>
            </a:r>
            <a:r>
              <a:rPr lang="en-GB" sz="1800" dirty="0" err="1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oud</a:t>
            </a:r>
            <a:r>
              <a:rPr lang="en-GB" sz="1800" b="1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 </a:t>
            </a:r>
            <a:r>
              <a:rPr lang="en-GB" sz="1800" b="1" dirty="0" err="1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IM</a:t>
            </a:r>
            <a:r>
              <a:rPr lang="en-GB" sz="1800" dirty="0" err="1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ager</a:t>
            </a:r>
            <a:r>
              <a:rPr lang="en-GB" sz="1800" b="1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 (CLIM) </a:t>
            </a:r>
            <a:r>
              <a:rPr lang="en-GB" sz="1800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for low cloud &amp; cirrus detection</a:t>
            </a:r>
          </a:p>
          <a:p>
            <a:pPr marL="342900" eaLnBrk="0" hangingPunct="0">
              <a:buFont typeface="Arial" panose="020B0604020202020204" pitchFamily="34" charset="0"/>
              <a:buChar char="•"/>
            </a:pPr>
            <a:endParaRPr lang="en-GB" sz="900" kern="0" dirty="0">
              <a:solidFill>
                <a:schemeClr val="tx1"/>
              </a:solidFill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332BF6-8661-3578-5FA2-DA804ED93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860" y="154800"/>
            <a:ext cx="8409939" cy="565200"/>
          </a:xfrm>
        </p:spPr>
        <p:txBody>
          <a:bodyPr/>
          <a:lstStyle/>
          <a:p>
            <a:r>
              <a:rPr lang="en-GB" dirty="0"/>
              <a:t>Payload Implementation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AF31F1-9931-E02F-3B55-A79DCE3E5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34" y="123776"/>
            <a:ext cx="1671941" cy="60945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plastic">
            <a:bevelT w="0" h="0"/>
            <a:bevelB w="0" h="0"/>
            <a:contourClr>
              <a:schemeClr val="bg2"/>
            </a:contourClr>
          </a:sp3d>
        </p:spPr>
      </p:pic>
    </p:spTree>
    <p:extLst>
      <p:ext uri="{BB962C8B-B14F-4D97-AF65-F5344CB8AC3E}">
        <p14:creationId xmlns:p14="http://schemas.microsoft.com/office/powerpoint/2010/main" val="3471917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3EA2C5-2C95-934B-8823-D6269E9740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4" t="48693" r="15767"/>
          <a:stretch/>
        </p:blipFill>
        <p:spPr>
          <a:xfrm>
            <a:off x="3498638" y="2924468"/>
            <a:ext cx="3302992" cy="1993192"/>
          </a:xfrm>
          <a:prstGeom prst="rect">
            <a:avLst/>
          </a:prstGeom>
        </p:spPr>
      </p:pic>
      <p:sp>
        <p:nvSpPr>
          <p:cNvPr id="32" name="Title 3"/>
          <p:cNvSpPr>
            <a:spLocks noGrp="1"/>
          </p:cNvSpPr>
          <p:nvPr>
            <p:ph type="title"/>
          </p:nvPr>
        </p:nvSpPr>
        <p:spPr>
          <a:xfrm>
            <a:off x="1861072" y="154800"/>
            <a:ext cx="8463727" cy="565200"/>
          </a:xfrm>
        </p:spPr>
        <p:txBody>
          <a:bodyPr>
            <a:normAutofit/>
          </a:bodyPr>
          <a:lstStyle/>
          <a:p>
            <a:r>
              <a:rPr lang="en-GB" dirty="0"/>
              <a:t>Multi Angle Polarimeter (</a:t>
            </a:r>
            <a:r>
              <a:rPr lang="en-GB" dirty="0" err="1"/>
              <a:t>TASiUK</a:t>
            </a:r>
            <a:r>
              <a:rPr lang="en-GB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600" y="957432"/>
            <a:ext cx="11764800" cy="193077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Multi-angle polarimeter (MAP) implementation: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Compact</a:t>
            </a:r>
            <a:r>
              <a:rPr lang="en-GB" sz="1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push broom imager:</a:t>
            </a: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40 viewing angles (+/- 60º), plus 8 more @larger angles</a:t>
            </a: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 polarisations (0º, 60º, 120º) </a:t>
            </a: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Spatial resolution: 4x4 km2 and sampling &lt; 1x1 km2</a:t>
            </a: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 pol. spectral bands (+1 for co-reg with CO2I)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br>
              <a:rPr lang="en-GB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GB" sz="1400" b="1" baseline="300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400" b="1" baseline="300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F810AF-9021-5237-96F9-F897D66D8A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771" y="2738653"/>
            <a:ext cx="2840292" cy="22603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57C093-BD94-FFBA-692E-7F727BE3775C}"/>
              </a:ext>
            </a:extLst>
          </p:cNvPr>
          <p:cNvSpPr txBox="1"/>
          <p:nvPr/>
        </p:nvSpPr>
        <p:spPr>
          <a:xfrm>
            <a:off x="1" y="5021709"/>
            <a:ext cx="1079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b="1" dirty="0"/>
              <a:t>MAP OU STM in mechanical testing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AC5F13-5EA3-D0F9-0613-31474F660C7C}"/>
              </a:ext>
            </a:extLst>
          </p:cNvPr>
          <p:cNvPicPr/>
          <p:nvPr/>
        </p:nvPicPr>
        <p:blipFill rotWithShape="1">
          <a:blip r:embed="rId6"/>
          <a:srcRect r="3916"/>
          <a:stretch/>
        </p:blipFill>
        <p:spPr>
          <a:xfrm>
            <a:off x="7075205" y="3028517"/>
            <a:ext cx="4859950" cy="3365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1469AB-BCE4-3B6D-212C-0C920B17826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208"/>
          <a:stretch/>
        </p:blipFill>
        <p:spPr>
          <a:xfrm>
            <a:off x="1216312" y="5021709"/>
            <a:ext cx="5858893" cy="14052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DCB1D84-D91E-F5C0-A5EC-3BC6DF9A63C4}"/>
              </a:ext>
            </a:extLst>
          </p:cNvPr>
          <p:cNvSpPr/>
          <p:nvPr/>
        </p:nvSpPr>
        <p:spPr>
          <a:xfrm>
            <a:off x="6093086" y="4875862"/>
            <a:ext cx="141708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524000" algn="l"/>
              </a:tabLst>
              <a:defRPr/>
            </a:pPr>
            <a:r>
              <a:rPr lang="en-US" sz="1000" b="1" dirty="0">
                <a:solidFill>
                  <a:srgbClr val="335E6F"/>
                </a:solidFill>
              </a:rPr>
              <a:t>Credit © TAS-UK</a:t>
            </a:r>
            <a:endParaRPr lang="en-US" sz="1000" b="1" dirty="0">
              <a:solidFill>
                <a:schemeClr val="accent2"/>
              </a:solidFill>
              <a:latin typeface="Tahom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C414D1-1AAA-BD57-9701-73A6B712AD06}"/>
              </a:ext>
            </a:extLst>
          </p:cNvPr>
          <p:cNvSpPr txBox="1"/>
          <p:nvPr/>
        </p:nvSpPr>
        <p:spPr>
          <a:xfrm>
            <a:off x="10801764" y="2738653"/>
            <a:ext cx="977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Credits:</a:t>
            </a:r>
          </a:p>
          <a:p>
            <a:pPr algn="r"/>
            <a:r>
              <a:rPr lang="en-US" sz="1200" dirty="0"/>
              <a:t>TAS-UK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C489178-AB26-59F6-A33F-B9A0AD7910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219692"/>
              </p:ext>
            </p:extLst>
          </p:nvPr>
        </p:nvGraphicFramePr>
        <p:xfrm>
          <a:off x="8008923" y="83396"/>
          <a:ext cx="2741510" cy="2698289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112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95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4175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MAP Band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613" marR="81613" marT="0" marB="0"/>
                </a:tc>
                <a:tc>
                  <a:txBody>
                    <a:bodyPr/>
                    <a:lstStyle/>
                    <a:p>
                      <a:pPr marL="0" marR="0" lvl="0" indent="0" algn="ctr" defTabSz="879649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Wavelength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613" marR="8161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755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VNIR-1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410 nm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008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VNIR-2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443 nm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extLst>
                  <a:ext uri="{0D108BD9-81ED-4DB2-BD59-A6C34878D82A}">
                    <a16:rowId xmlns:a16="http://schemas.microsoft.com/office/drawing/2014/main" val="122539558"/>
                  </a:ext>
                </a:extLst>
              </a:tr>
              <a:tr h="282375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VNIR-3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490 nm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extLst>
                  <a:ext uri="{0D108BD9-81ED-4DB2-BD59-A6C34878D82A}">
                    <a16:rowId xmlns:a16="http://schemas.microsoft.com/office/drawing/2014/main" val="678206346"/>
                  </a:ext>
                </a:extLst>
              </a:tr>
              <a:tr h="328166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VNIR-4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555 nm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extLst>
                  <a:ext uri="{0D108BD9-81ED-4DB2-BD59-A6C34878D82A}">
                    <a16:rowId xmlns:a16="http://schemas.microsoft.com/office/drawing/2014/main" val="3815545958"/>
                  </a:ext>
                </a:extLst>
              </a:tr>
              <a:tr h="30527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VNIR-5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670 nm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extLst>
                  <a:ext uri="{0D108BD9-81ED-4DB2-BD59-A6C34878D82A}">
                    <a16:rowId xmlns:a16="http://schemas.microsoft.com/office/drawing/2014/main" val="3202066494"/>
                  </a:ext>
                </a:extLst>
              </a:tr>
              <a:tr h="30527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VNIR-6*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753 nm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extLst>
                  <a:ext uri="{0D108BD9-81ED-4DB2-BD59-A6C34878D82A}">
                    <a16:rowId xmlns:a16="http://schemas.microsoft.com/office/drawing/2014/main" val="895141956"/>
                  </a:ext>
                </a:extLst>
              </a:tr>
              <a:tr h="30527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VNIR-7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865 nm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extLst>
                  <a:ext uri="{0D108BD9-81ED-4DB2-BD59-A6C34878D82A}">
                    <a16:rowId xmlns:a16="http://schemas.microsoft.com/office/drawing/2014/main" val="3108738720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7616F7D4-1560-C6AF-B716-1FB5B141C107}"/>
              </a:ext>
            </a:extLst>
          </p:cNvPr>
          <p:cNvGrpSpPr/>
          <p:nvPr/>
        </p:nvGrpSpPr>
        <p:grpSpPr>
          <a:xfrm>
            <a:off x="6112669" y="879740"/>
            <a:ext cx="1498582" cy="635000"/>
            <a:chOff x="6112669" y="879740"/>
            <a:chExt cx="1498582" cy="6350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C758F51-CA0F-16A4-6296-230B5A67EEEE}"/>
                </a:ext>
              </a:extLst>
            </p:cNvPr>
            <p:cNvSpPr txBox="1"/>
            <p:nvPr/>
          </p:nvSpPr>
          <p:spPr>
            <a:xfrm>
              <a:off x="6112669" y="1012574"/>
              <a:ext cx="110091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b="1" kern="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charset="0"/>
                </a:rPr>
                <a:t>CDR</a:t>
              </a:r>
              <a:r>
                <a:rPr lang="en-GB" sz="1800" b="1" kern="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charset="0"/>
                </a:rPr>
                <a:t> </a:t>
              </a:r>
              <a:endParaRPr lang="en-NL" dirty="0"/>
            </a:p>
          </p:txBody>
        </p:sp>
        <p:pic>
          <p:nvPicPr>
            <p:cNvPr id="1026" name="Picture 2" descr="Checkmark button">
              <a:extLst>
                <a:ext uri="{FF2B5EF4-FFF2-40B4-BE49-F238E27FC236}">
                  <a16:creationId xmlns:a16="http://schemas.microsoft.com/office/drawing/2014/main" id="{697FEB4C-E6DE-0A4E-6443-DFF89BC34C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6251" y="879740"/>
              <a:ext cx="635000" cy="63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08A8971-A886-0A25-32EA-D5484298FC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834" y="123776"/>
            <a:ext cx="1671941" cy="60945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plastic">
            <a:bevelT w="0" h="0"/>
            <a:bevelB w="0" h="0"/>
            <a:contourClr>
              <a:schemeClr val="bg2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8506481-BF48-4BA6-BFFC-5E7F31FC3B89}"/>
              </a:ext>
            </a:extLst>
          </p:cNvPr>
          <p:cNvSpPr txBox="1"/>
          <p:nvPr/>
        </p:nvSpPr>
        <p:spPr>
          <a:xfrm>
            <a:off x="177061" y="2343714"/>
            <a:ext cx="46902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98DB"/>
              </a:buClr>
              <a:buSzTx/>
              <a:tabLst/>
              <a:defRPr/>
            </a:pPr>
            <a:r>
              <a:rPr lang="en-US" sz="1600" kern="0" dirty="0">
                <a:solidFill>
                  <a:srgbClr val="4D4F53"/>
                </a:solidFill>
                <a:latin typeface="Verdana"/>
                <a:cs typeface="Verdana"/>
              </a:rPr>
              <a:t>Required total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DoLP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error  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&lt;0.0035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049A72-AB09-BD43-7E8C-C9341333238A}"/>
              </a:ext>
            </a:extLst>
          </p:cNvPr>
          <p:cNvSpPr txBox="1"/>
          <p:nvPr/>
        </p:nvSpPr>
        <p:spPr>
          <a:xfrm>
            <a:off x="119151" y="5936997"/>
            <a:ext cx="62118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  <a:latin typeface="Verdana" charset="0"/>
                <a:ea typeface="MS PGothic" charset="0"/>
                <a:cs typeface="MS PGothic" charset="0"/>
              </a:rPr>
              <a:t>22-23 May calibration meeting 50 experts!</a:t>
            </a:r>
            <a:endParaRPr lang="en-NL" sz="16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3196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0DFF1-9D87-074C-AC7E-C12375DDB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986" y="154800"/>
            <a:ext cx="7882813" cy="565200"/>
          </a:xfrm>
        </p:spPr>
        <p:txBody>
          <a:bodyPr/>
          <a:lstStyle/>
          <a:p>
            <a:r>
              <a:rPr lang="en-GB" dirty="0"/>
              <a:t>Copernicus CO2M Mission – Status</a:t>
            </a:r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D10E4E-9AE8-9E4B-ABD6-F9F10BC12801}"/>
              </a:ext>
            </a:extLst>
          </p:cNvPr>
          <p:cNvSpPr txBox="1"/>
          <p:nvPr/>
        </p:nvSpPr>
        <p:spPr>
          <a:xfrm>
            <a:off x="216000" y="889722"/>
            <a:ext cx="6057579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ts val="600"/>
              </a:spcBef>
              <a:buClr>
                <a:srgbClr val="00B0F0"/>
              </a:buClr>
              <a:defRPr/>
            </a:pPr>
            <a:r>
              <a:rPr lang="en-US" b="1" dirty="0">
                <a:solidFill>
                  <a:srgbClr val="335E6E"/>
                </a:solidFill>
                <a:latin typeface="Verdana" charset="0"/>
                <a:ea typeface="MS PGothic" charset="-128"/>
              </a:rPr>
              <a:t>Project status:</a:t>
            </a:r>
          </a:p>
          <a:p>
            <a:pPr marL="285750" indent="-285750" eaLnBrk="0" hangingPunct="0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00B050"/>
                </a:solidFill>
                <a:latin typeface="Verdana" charset="0"/>
                <a:ea typeface="MS PGothic" charset="-128"/>
              </a:rPr>
              <a:t>Constellation</a:t>
            </a:r>
            <a:r>
              <a:rPr lang="en-US" dirty="0">
                <a:solidFill>
                  <a:srgbClr val="335E6E"/>
                </a:solidFill>
                <a:latin typeface="Verdana" charset="0"/>
                <a:ea typeface="MS PGothic" charset="-128"/>
              </a:rPr>
              <a:t> of 3 satellites </a:t>
            </a:r>
          </a:p>
          <a:p>
            <a:pPr marL="285750" indent="-285750" eaLnBrk="0" hangingPunct="0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335E6E"/>
                </a:solidFill>
                <a:latin typeface="Verdana" charset="0"/>
                <a:ea typeface="MS PGothic" charset="-128"/>
              </a:rPr>
              <a:t>Each satellite </a:t>
            </a:r>
            <a:r>
              <a:rPr lang="en-US" b="1" dirty="0">
                <a:solidFill>
                  <a:srgbClr val="00B050"/>
                </a:solidFill>
                <a:latin typeface="Verdana" charset="0"/>
                <a:ea typeface="MS PGothic" charset="-128"/>
              </a:rPr>
              <a:t>&gt;270 km swath</a:t>
            </a:r>
            <a:endParaRPr lang="en-US" b="1" dirty="0">
              <a:solidFill>
                <a:srgbClr val="335E6E"/>
              </a:solidFill>
              <a:latin typeface="Verdana" charset="0"/>
              <a:ea typeface="MS PGothic" charset="-128"/>
            </a:endParaRPr>
          </a:p>
          <a:p>
            <a:pPr marL="285750" indent="-285750" eaLnBrk="0" hangingPunct="0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335E6E"/>
                </a:solidFill>
                <a:latin typeface="Verdana" charset="0"/>
                <a:ea typeface="MS PGothic" charset="-128"/>
              </a:rPr>
              <a:t>First satellite Acceptance Review </a:t>
            </a:r>
            <a:r>
              <a:rPr lang="en-US" b="1" dirty="0">
                <a:solidFill>
                  <a:srgbClr val="00B050"/>
                </a:solidFill>
                <a:latin typeface="Verdana" charset="0"/>
                <a:ea typeface="MS PGothic" charset="-128"/>
              </a:rPr>
              <a:t>08-2027</a:t>
            </a:r>
          </a:p>
          <a:p>
            <a:pPr marL="285750" indent="-285750" eaLnBrk="0" hangingPunct="0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335E6E"/>
                </a:solidFill>
                <a:latin typeface="Verdana" charset="0"/>
                <a:ea typeface="MS PGothic" charset="-128"/>
              </a:rPr>
              <a:t>Second satellite Acceptance Review </a:t>
            </a:r>
            <a:r>
              <a:rPr lang="en-US" b="1" dirty="0">
                <a:solidFill>
                  <a:srgbClr val="00B050"/>
                </a:solidFill>
                <a:latin typeface="Verdana" charset="0"/>
                <a:ea typeface="MS PGothic" charset="-128"/>
              </a:rPr>
              <a:t>02-2028</a:t>
            </a:r>
          </a:p>
          <a:p>
            <a:pPr marL="285750" indent="-285750" eaLnBrk="0" hangingPunct="0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335E6E"/>
                </a:solidFill>
                <a:latin typeface="Verdana" charset="0"/>
                <a:ea typeface="MS PGothic" charset="-128"/>
              </a:rPr>
              <a:t>Third satellite is scheduled in </a:t>
            </a:r>
            <a:r>
              <a:rPr lang="en-US" b="1" dirty="0">
                <a:solidFill>
                  <a:srgbClr val="00B050"/>
                </a:solidFill>
                <a:latin typeface="Verdana" charset="0"/>
                <a:ea typeface="MS PGothic" charset="-128"/>
              </a:rPr>
              <a:t>2029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029D01-90E7-7B48-9252-AAC4AB1FFE31}"/>
              </a:ext>
            </a:extLst>
          </p:cNvPr>
          <p:cNvSpPr txBox="1"/>
          <p:nvPr/>
        </p:nvSpPr>
        <p:spPr>
          <a:xfrm>
            <a:off x="10077919" y="6097943"/>
            <a:ext cx="1654370" cy="2616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r>
              <a:rPr lang="en-US" sz="1100" dirty="0"/>
              <a:t>Credits: EMPA</a:t>
            </a:r>
            <a:endParaRPr lang="en-US" sz="1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D0925A-F9C4-EA4F-B36A-BDECD2FBC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4493885"/>
            <a:ext cx="2475389" cy="45794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F6EEFCC-F7D8-F24D-B755-035C9EE188C8}"/>
              </a:ext>
            </a:extLst>
          </p:cNvPr>
          <p:cNvSpPr/>
          <p:nvPr/>
        </p:nvSpPr>
        <p:spPr>
          <a:xfrm>
            <a:off x="216000" y="3288661"/>
            <a:ext cx="6440075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tx2"/>
                </a:solidFill>
              </a:rPr>
              <a:t>Copernicus data </a:t>
            </a:r>
            <a:r>
              <a:rPr lang="en-GB" dirty="0">
                <a:solidFill>
                  <a:schemeClr val="tx2"/>
                </a:solidFill>
              </a:rPr>
              <a:t>is made freely available</a:t>
            </a:r>
            <a:br>
              <a:rPr lang="en-GB" dirty="0">
                <a:solidFill>
                  <a:schemeClr val="tx2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 to any person and organisation around the world</a:t>
            </a:r>
            <a:endParaRPr lang="en-NL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</a:pPr>
            <a:r>
              <a:rPr lang="en-GB" b="1" dirty="0">
                <a:solidFill>
                  <a:schemeClr val="tx2"/>
                </a:solidFill>
              </a:rPr>
              <a:t>EUMETSAT</a:t>
            </a:r>
            <a:r>
              <a:rPr lang="en-GB" dirty="0">
                <a:solidFill>
                  <a:schemeClr val="tx2"/>
                </a:solidFill>
              </a:rPr>
              <a:t> performs operational data processing</a:t>
            </a:r>
          </a:p>
        </p:txBody>
      </p:sp>
      <p:graphicFrame>
        <p:nvGraphicFramePr>
          <p:cNvPr id="3" name="Content Placeholder 6">
            <a:extLst>
              <a:ext uri="{FF2B5EF4-FFF2-40B4-BE49-F238E27FC236}">
                <a16:creationId xmlns:a16="http://schemas.microsoft.com/office/drawing/2014/main" id="{C3DDFAEC-8178-28B1-AD32-1CA5E0BC7B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8078204"/>
              </p:ext>
            </p:extLst>
          </p:nvPr>
        </p:nvGraphicFramePr>
        <p:xfrm>
          <a:off x="6448025" y="955292"/>
          <a:ext cx="5561313" cy="24494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10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1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9123">
                  <a:extLst>
                    <a:ext uri="{9D8B030D-6E8A-4147-A177-3AD203B41FA5}">
                      <a16:colId xmlns:a16="http://schemas.microsoft.com/office/drawing/2014/main" val="2913718302"/>
                    </a:ext>
                  </a:extLst>
                </a:gridCol>
              </a:tblGrid>
              <a:tr h="4679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noProof="0" dirty="0">
                          <a:effectLst/>
                        </a:rPr>
                        <a:t>Product</a:t>
                      </a:r>
                      <a:endParaRPr lang="en-GB" sz="1800" noProof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35972" marR="135972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900" b="1" kern="1200" noProof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Spatial</a:t>
                      </a:r>
                    </a:p>
                  </a:txBody>
                  <a:tcPr marL="135972" marR="135972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 b="1" noProof="0" dirty="0"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Precision</a:t>
                      </a:r>
                      <a:endParaRPr lang="en-GB" sz="1900" b="1" noProof="0" dirty="0"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135972" marR="135972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27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noProof="0" dirty="0">
                          <a:effectLst/>
                        </a:rPr>
                        <a:t>CO</a:t>
                      </a:r>
                      <a:r>
                        <a:rPr lang="en-GB" sz="1600" baseline="-25000" noProof="0" dirty="0">
                          <a:effectLst/>
                        </a:rPr>
                        <a:t>2</a:t>
                      </a:r>
                      <a:endParaRPr lang="en-GB" sz="1600" noProof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35972" marR="135972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7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km</a:t>
                      </a:r>
                      <a:r>
                        <a:rPr lang="en-GB" sz="1700" kern="1200" baseline="300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35972" marR="1359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200" baseline="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 ppm</a:t>
                      </a:r>
                      <a:endParaRPr lang="en-GB" sz="1700" kern="1200" baseline="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5972" marR="13597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72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noProof="0" dirty="0">
                          <a:effectLst/>
                        </a:rPr>
                        <a:t>CH</a:t>
                      </a:r>
                      <a:r>
                        <a:rPr lang="en-GB" sz="1600" baseline="-25000" noProof="0" dirty="0">
                          <a:effectLst/>
                        </a:rPr>
                        <a:t>4</a:t>
                      </a:r>
                      <a:endParaRPr lang="en-GB" sz="1600" noProof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35972" marR="135972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7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km</a:t>
                      </a:r>
                      <a:r>
                        <a:rPr lang="en-GB" sz="1700" kern="1200" baseline="300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35972" marR="1359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200" baseline="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ppb</a:t>
                      </a:r>
                      <a:endParaRPr lang="en-GB" sz="1700" kern="1200" baseline="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5972" marR="13597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2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noProof="0" dirty="0">
                          <a:effectLst/>
                        </a:rPr>
                        <a:t>NO</a:t>
                      </a:r>
                      <a:r>
                        <a:rPr lang="en-GB" sz="1600" baseline="-25000" noProof="0" dirty="0">
                          <a:effectLst/>
                        </a:rPr>
                        <a:t>2</a:t>
                      </a:r>
                      <a:endParaRPr lang="en-GB" sz="1600" baseline="0" noProof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35972" marR="135972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7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km</a:t>
                      </a:r>
                      <a:r>
                        <a:rPr lang="en-GB" sz="1700" kern="1200" baseline="300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GB" sz="1700" noProof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35972" marR="1359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200" baseline="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1.5 10</a:t>
                      </a:r>
                      <a:r>
                        <a:rPr lang="en-US" sz="1700" kern="1200" baseline="300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</a:t>
                      </a:r>
                      <a:r>
                        <a:rPr lang="en-GB" sz="1400" baseline="0" noProof="0" dirty="0">
                          <a:effectLst/>
                        </a:rPr>
                        <a:t>molecules cm</a:t>
                      </a:r>
                      <a:r>
                        <a:rPr lang="en-GB" sz="1400" baseline="30000" noProof="0" dirty="0">
                          <a:effectLst/>
                        </a:rPr>
                        <a:t>-2</a:t>
                      </a:r>
                      <a:endParaRPr lang="en-GB" sz="1700" kern="1200" baseline="300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5972" marR="135972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47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kern="1200" noProof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Vegetation </a:t>
                      </a:r>
                      <a:r>
                        <a:rPr lang="en-GB" sz="1600" noProof="0" dirty="0">
                          <a:effectLst/>
                          <a:latin typeface="+mn-lt"/>
                          <a:ea typeface="+mn-ea"/>
                          <a:cs typeface="+mn-cs"/>
                        </a:rPr>
                        <a:t>SIF</a:t>
                      </a:r>
                      <a:endParaRPr lang="en-GB" sz="1600" noProof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35972" marR="135972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7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km</a:t>
                      </a:r>
                      <a:r>
                        <a:rPr lang="en-GB" sz="1700" kern="1200" baseline="300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35972" marR="1359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700" kern="1200" baseline="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 </a:t>
                      </a:r>
                      <a:r>
                        <a:rPr lang="en-GB" sz="1400" kern="1200" baseline="0" noProof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GB" sz="1400" kern="1200" baseline="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</a:t>
                      </a:r>
                      <a:r>
                        <a:rPr lang="en-GB" sz="1400" kern="1200" baseline="300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r>
                        <a:rPr lang="en-GB" sz="1400" kern="1200" baseline="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sr</a:t>
                      </a:r>
                      <a:r>
                        <a:rPr lang="en-GB" sz="1400" kern="1200" baseline="300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 </a:t>
                      </a:r>
                      <a:r>
                        <a:rPr lang="en-GB" sz="1400" kern="1200" baseline="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nm</a:t>
                      </a:r>
                      <a:r>
                        <a:rPr lang="en-GB" sz="1700" kern="1200" baseline="300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135972" marR="135972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47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noProof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Aerosol </a:t>
                      </a:r>
                      <a:r>
                        <a:rPr lang="en-US" sz="1600" b="1" kern="1200" noProof="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params</a:t>
                      </a:r>
                      <a:endParaRPr lang="en-GB" sz="1600" b="1" kern="1200" noProof="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5972" marR="135972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7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 km</a:t>
                      </a:r>
                      <a:r>
                        <a:rPr lang="en-GB" sz="1700" kern="1200" baseline="300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35972" marR="1359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200" baseline="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0.05 AOD, 500 m LH</a:t>
                      </a:r>
                      <a:endParaRPr lang="en-GB" sz="1700" kern="1200" baseline="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5972" marR="135972" marT="0" marB="0"/>
                </a:tc>
                <a:extLst>
                  <a:ext uri="{0D108BD9-81ED-4DB2-BD59-A6C34878D82A}">
                    <a16:rowId xmlns:a16="http://schemas.microsoft.com/office/drawing/2014/main" val="2962595184"/>
                  </a:ext>
                </a:extLst>
              </a:tr>
              <a:tr h="3147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noProof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Cloud fraction</a:t>
                      </a:r>
                      <a:endParaRPr lang="en-GB" sz="1600" b="1" kern="1200" noProof="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5972" marR="135972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200" baseline="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1%</a:t>
                      </a:r>
                      <a:endParaRPr lang="en-GB" sz="1700" kern="1200" baseline="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5972" marR="1359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200" baseline="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Water clouds &amp; cirrus</a:t>
                      </a:r>
                      <a:endParaRPr lang="en-GB" sz="1700" kern="1200" baseline="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5972" marR="135972" marT="0" marB="0"/>
                </a:tc>
                <a:extLst>
                  <a:ext uri="{0D108BD9-81ED-4DB2-BD59-A6C34878D82A}">
                    <a16:rowId xmlns:a16="http://schemas.microsoft.com/office/drawing/2014/main" val="479787669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FC34E119-EF83-E4CD-B917-0A55B412D1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34" r="3334"/>
          <a:stretch/>
        </p:blipFill>
        <p:spPr>
          <a:xfrm>
            <a:off x="2850877" y="4315957"/>
            <a:ext cx="4082247" cy="2020452"/>
          </a:xfrm>
          <a:prstGeom prst="rect">
            <a:avLst/>
          </a:prstGeom>
        </p:spPr>
      </p:pic>
      <p:pic>
        <p:nvPicPr>
          <p:cNvPr id="9" name="Picture 8" descr="A green planet with different colors&#10;&#10;Description automatically generated">
            <a:extLst>
              <a:ext uri="{FF2B5EF4-FFF2-40B4-BE49-F238E27FC236}">
                <a16:creationId xmlns:a16="http://schemas.microsoft.com/office/drawing/2014/main" id="{724C6949-0C7C-5CE0-CE4A-01C97838B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200" y="3501885"/>
            <a:ext cx="4615213" cy="25960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F96067-DEFB-751B-2F71-BC6C9AEF3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34" y="123776"/>
            <a:ext cx="1671941" cy="60945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plastic">
            <a:bevelT w="0" h="0"/>
            <a:bevelB w="0" h="0"/>
            <a:contourClr>
              <a:schemeClr val="bg2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751C3F-BDBC-60C5-BE0D-F58C4D50A1B1}"/>
              </a:ext>
            </a:extLst>
          </p:cNvPr>
          <p:cNvSpPr txBox="1"/>
          <p:nvPr/>
        </p:nvSpPr>
        <p:spPr>
          <a:xfrm>
            <a:off x="328311" y="5890351"/>
            <a:ext cx="70425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More info </a:t>
            </a:r>
            <a:r>
              <a:rPr lang="en-GB" dirty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en-GB" dirty="0">
                <a:solidFill>
                  <a:srgbClr val="009BDA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https://doi.org/10.3389/frsen.2023.1217568 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0188751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.9"/>
</p:tagLst>
</file>

<file path=ppt/theme/theme1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.potx" id="{D8E4580E-9ADF-433B-85EF-DCD4B361AAD9}" vid="{31903B17-E6A7-424B-8E7D-99DE572B0966}"/>
    </a:ext>
  </a:extLst>
</a:theme>
</file>

<file path=ppt/theme/theme2.xml><?xml version="1.0" encoding="utf-8"?>
<a:theme xmlns:a="http://schemas.openxmlformats.org/drawingml/2006/main" name="ESA_Presentation_DARK_BG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.potx" id="{D8E4580E-9ADF-433B-85EF-DCD4B361AAD9}" vid="{F87C116E-5A6A-4F86-8433-A5C53B55799B}"/>
    </a:ext>
  </a:extLst>
</a:theme>
</file>

<file path=ppt/theme/theme3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.potx" id="{D8E4580E-9ADF-433B-85EF-DCD4B361AAD9}" vid="{8DAA971D-5408-4A5E-AB48-C0736A85ECDE}"/>
    </a:ext>
  </a:extLst>
</a:theme>
</file>

<file path=ppt/theme/theme4.xml><?xml version="1.0" encoding="utf-8"?>
<a:theme xmlns:a="http://schemas.openxmlformats.org/drawingml/2006/main" name="ESA_Presentation_CLEAR_BG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.potx" id="{D8E4580E-9ADF-433B-85EF-DCD4B361AAD9}" vid="{2874C2FE-32B0-4D1D-B2AC-E9F0B82FEEF4}"/>
    </a:ext>
  </a:extLst>
</a:theme>
</file>

<file path=ppt/theme/theme5.xml><?xml version="1.0" encoding="utf-8"?>
<a:theme xmlns:a="http://schemas.openxmlformats.org/drawingml/2006/main" name="4_Cooperation Template">
  <a:themeElements>
    <a:clrScheme name="EUMETSAT 2021 Colours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400" b="0" dirty="0" smtClean="0">
            <a:latin typeface="Roboto" panose="02000000000000000000" pitchFamily="2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opernicus VWG Template" id="{CD2DD0DC-055B-402D-8CA1-9539C648DDC1}" vid="{239806D4-584D-466C-8943-45A22743C5D0}"/>
    </a:ext>
  </a:extLst>
</a:theme>
</file>

<file path=ppt/theme/theme6.xml><?xml version="1.0" encoding="utf-8"?>
<a:theme xmlns:a="http://schemas.openxmlformats.org/drawingml/2006/main" name="Cooperation Template">
  <a:themeElements>
    <a:clrScheme name="EUMETSAT 2021 Colours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1_EUM_template_v03">
      <a:majorFont>
        <a:latin typeface="Century Gothic"/>
        <a:ea typeface="Century Gothic"/>
        <a:cs typeface="Arial"/>
      </a:majorFont>
      <a:minorFont>
        <a:latin typeface="Tahoma"/>
        <a:ea typeface="Tahoma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400" b="0" dirty="0" smtClean="0">
            <a:latin typeface="Roboto" panose="02000000000000000000" pitchFamily="2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opernicus VWG Template" id="{CD2DD0DC-055B-402D-8CA1-9539C648DDC1}" vid="{239806D4-584D-466C-8943-45A22743C5D0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stribution xmlns="ddc99d1b-0883-4f2c-a8e6-6d8ebaa0e5d6" xsi:nil="true"/>
    <Organisational_x0020_entity xmlns="ddc99d1b-0883-4f2c-a8e6-6d8ebaa0e5d6" xsi:nil="true"/>
    <Document_x0020_Type xmlns="ddc99d1b-0883-4f2c-a8e6-6d8ebaa0e5d6">HO - Handout / Presentation</Document_x0020_Type>
    <Revision xmlns="http://schemas.microsoft.com/sharepoint/v3/fields">0</Revision>
    <IconOverlay xmlns="http://schemas.microsoft.com/sharepoint/v4" xsi:nil="true"/>
    <In_iShare xmlns="ddc99d1b-0883-4f2c-a8e6-6d8ebaa0e5d6">false</In_iShare>
    <Classification xmlns="ddc99d1b-0883-4f2c-a8e6-6d8ebaa0e5d6">ESA UNCLASSIFIED - For ESA Official Use Only</Classification>
    <Issue_x0020_Date xmlns="ddc99d1b-0883-4f2c-a8e6-6d8ebaa0e5d6">2020-08-04T22:00:00+00:00</Issue_x0020_Date>
    <Issue xmlns="ddc99d1b-0883-4f2c-a8e6-6d8ebaa0e5d6">0</Issue>
    <Reference xmlns="ddc99d1b-0883-4f2c-a8e6-6d8ebaa0e5d6" xsi:nil="true"/>
    <Assign_x0020_document_x0020_reference xmlns="ddc99d1b-0883-4f2c-a8e6-6d8ebaa0e5d6">false</Assign_x0020_document_x0020_reference>
    <Classification_x0020_Caveat xmlns="ddc99d1b-0883-4f2c-a8e6-6d8ebaa0e5d6" xsi:nil="true"/>
    <AutoSync xmlns="ddc99d1b-0883-4f2c-a8e6-6d8ebaa0e5d6">false</AutoSync>
    <Status xmlns="http://schemas.microsoft.com/sharepoint/v3/fields">N/A</Status>
    <_dlc_DocId xmlns="ddc99d1b-0883-4f2c-a8e6-6d8ebaa0e5d6">PKKMWAM5UKCP-1108600927-1783</_dlc_DocId>
    <_dlc_DocIdUrl xmlns="ddc99d1b-0883-4f2c-a8e6-6d8ebaa0e5d6">
      <Url>https://esateamsite.sso.esa.int/support/EOT2018/_layouts/15/DocIdRedir.aspx?ID=PKKMWAM5UKCP-1108600927-1783</Url>
      <Description>PKKMWAM5UKCP-1108600927-1783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ESA_Documents" ma:contentTypeID="0x010100B93108F87DD4F24BAE6D0E809C37974D000FC206F40FA8F44792B0B25BFFF4A9D0" ma:contentTypeVersion="43" ma:contentTypeDescription="" ma:contentTypeScope="" ma:versionID="9b1703045571109d1041c6f1d6402cb6">
  <xsd:schema xmlns:xsd="http://www.w3.org/2001/XMLSchema" xmlns:xs="http://www.w3.org/2001/XMLSchema" xmlns:p="http://schemas.microsoft.com/office/2006/metadata/properties" xmlns:ns2="ddc99d1b-0883-4f2c-a8e6-6d8ebaa0e5d6" xmlns:ns3="http://schemas.microsoft.com/sharepoint/v3/fields" xmlns:ns4="http://schemas.microsoft.com/sharepoint/v4" targetNamespace="http://schemas.microsoft.com/office/2006/metadata/properties" ma:root="true" ma:fieldsID="8aee6ade98337e03742b7c59ef1ca971" ns2:_="" ns3:_="" ns4:_="">
    <xsd:import namespace="ddc99d1b-0883-4f2c-a8e6-6d8ebaa0e5d6"/>
    <xsd:import namespace="http://schemas.microsoft.com/sharepoint/v3/fields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Reference" minOccurs="0"/>
                <xsd:element ref="ns2:Assign_x0020_document_x0020_reference" minOccurs="0"/>
                <xsd:element ref="ns2:Classification" minOccurs="0"/>
                <xsd:element ref="ns2:Classification_x0020_Caveat" minOccurs="0"/>
                <xsd:element ref="ns2:Issue_x0020_Date" minOccurs="0"/>
                <xsd:element ref="ns2:Issue" minOccurs="0"/>
                <xsd:element ref="ns3:Revision" minOccurs="0"/>
                <xsd:element ref="ns3:Status" minOccurs="0"/>
                <xsd:element ref="ns2:Distribution" minOccurs="0"/>
                <xsd:element ref="ns2:Organisational_x0020_entity" minOccurs="0"/>
                <xsd:element ref="ns2:_dlc_DocId" minOccurs="0"/>
                <xsd:element ref="ns2:_dlc_DocIdUrl" minOccurs="0"/>
                <xsd:element ref="ns2:_dlc_DocIdPersistId" minOccurs="0"/>
                <xsd:element ref="ns2:In_iShare" minOccurs="0"/>
                <xsd:element ref="ns2:AutoSync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c99d1b-0883-4f2c-a8e6-6d8ebaa0e5d6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2" nillable="true" ma:displayName="Document Type" ma:format="Dropdown" ma:internalName="Document_x0020_Type">
      <xsd:simpleType>
        <xsd:restriction base="dms:Choice">
          <xsd:enumeration value="AD - Assumption Document"/>
          <xsd:enumeration value="AN - Analysis"/>
          <xsd:enumeration value="AO - Announcement of Opportunity"/>
          <xsd:enumeration value="AR - Article"/>
          <xsd:enumeration value="BR - Brochure"/>
          <xsd:enumeration value="CCN - Contract Change Notice"/>
          <xsd:enumeration value="CE - Certificate (Certificate / Statement of Conformance, etc.)"/>
          <xsd:enumeration value="CO - Contract / Rider"/>
          <xsd:enumeration value="CP - Change Proposal (Engineering / Document)"/>
          <xsd:enumeration value="CR - Change Request (Engineering / Configuration)"/>
          <xsd:enumeration value="CT - Cost Documents (Estimate / CaC / CtC, etc)"/>
          <xsd:enumeration value="DCR - Cost Documents (Estimate / CaC / CtC, etc)"/>
          <xsd:enumeration value="DD - Design Description / Document"/>
          <xsd:enumeration value="DEC - Declaration"/>
          <xsd:enumeration value="DN - Delivery Notice / Release Notice / Transfer Notice"/>
          <xsd:enumeration value="DP - Data Package"/>
          <xsd:enumeration value="DRD - Document Requirements Definition"/>
          <xsd:enumeration value="DW - Drawing / Diagram"/>
          <xsd:enumeration value="EM - E-mail"/>
          <xsd:enumeration value="EX - Executive Summary"/>
          <xsd:enumeration value="FAX - Fax"/>
          <xsd:enumeration value="FI - File (Software / Configuration / Network)"/>
          <xsd:enumeration value="HO - Handout / Presentation"/>
          <xsd:enumeration value="IF - Interface Requirement / Specification / Interface Control Document / EID"/>
          <xsd:enumeration value="INS - Instruction"/>
          <xsd:enumeration value="ITT - Invitation to Tender"/>
          <xsd:enumeration value="LB - Logbook"/>
          <xsd:enumeration value="LE - Letter"/>
          <xsd:enumeration value="LEG - Legal Text"/>
          <xsd:enumeration value="LI - List"/>
          <xsd:enumeration value="MAN - Manual / User Guide / Handbook"/>
          <xsd:enumeration value="MIN - Minutes of Meeting"/>
          <xsd:enumeration value="ML - Model"/>
          <xsd:enumeration value="MO - Memorandum"/>
          <xsd:enumeration value="MOU - Agreement / Memorandum of Understanding"/>
          <xsd:enumeration value="MX - Matrix / Compliance"/>
          <xsd:enumeration value="NC - Non-Conformance"/>
          <xsd:enumeration value="NDA - Non-disclosure agreement"/>
          <xsd:enumeration value="OD - Operations Document"/>
          <xsd:enumeration value="OJ - Agenda"/>
          <xsd:enumeration value="PG - Progress Report / Status Report"/>
          <xsd:enumeration value="PL - Plan"/>
          <xsd:enumeration value="PO - Proposal"/>
          <xsd:enumeration value="POL - Policy Document"/>
          <xsd:enumeration value="PR - Procedure"/>
          <xsd:enumeration value="PT - Product Tree"/>
          <xsd:enumeration value="RD - Request for Deviation"/>
          <xsd:enumeration value="REC - Record"/>
          <xsd:enumeration value="REG - Regulation"/>
          <xsd:enumeration value="RES - Resolution"/>
          <xsd:enumeration value="RFQ - Request for Quotation"/>
          <xsd:enumeration value="RP - Report (Technical, Budget, Cost, Manpower, Travel, Audit, etc.)"/>
          <xsd:enumeration value="RS - Requirement Document / Specification (System, Subsystem, Unit, Equipment level)"/>
          <xsd:enumeration value="RW - Request for Waiver"/>
          <xsd:enumeration value="SC - Schedule / Network / Barchart / Chart"/>
          <xsd:enumeration value="SLA - Service Level Agreement"/>
          <xsd:enumeration value="SOW - Statement of Work"/>
          <xsd:enumeration value="SP - Specifications"/>
          <xsd:enumeration value="ST - Standards"/>
          <xsd:enumeration value="TC - Tender Conditions"/>
          <xsd:enumeration value="TN - Technical Note"/>
          <xsd:enumeration value="TOR - Terms of Reference"/>
          <xsd:enumeration value="TP - Test Procedure/Test Plan"/>
          <xsd:enumeration value="TR - Test Report / Test Result"/>
          <xsd:enumeration value="TS - Test Specification"/>
          <xsd:enumeration value="VC - Verification Control Document"/>
          <xsd:enumeration value="WBS - Work Breakdown Structure"/>
          <xsd:enumeration value="WI - Work Instruction"/>
          <xsd:enumeration value="WP - Working Paper"/>
          <xsd:enumeration value="WPD - Work Package Description"/>
          <xsd:enumeration value="AD"/>
          <xsd:enumeration value="AN"/>
          <xsd:enumeration value="AO"/>
          <xsd:enumeration value="AR"/>
          <xsd:enumeration value="BR"/>
          <xsd:enumeration value="CE"/>
          <xsd:enumeration value="CCN"/>
          <xsd:enumeration value="CO"/>
          <xsd:enumeration value="CP"/>
          <xsd:enumeration value="CR"/>
          <xsd:enumeration value="CT"/>
          <xsd:enumeration value="DEC"/>
          <xsd:enumeration value="DCR"/>
          <xsd:enumeration value="DD"/>
          <xsd:enumeration value="DN"/>
          <xsd:enumeration value="DP"/>
          <xsd:enumeration value="DRD"/>
          <xsd:enumeration value="DW"/>
          <xsd:enumeration value="EM"/>
          <xsd:enumeration value="EX"/>
          <xsd:enumeration value="FI"/>
          <xsd:enumeration value="FAX"/>
          <xsd:enumeration value="HO"/>
          <xsd:enumeration value="IF"/>
          <xsd:enumeration value="INS"/>
          <xsd:enumeration value="ITT"/>
          <xsd:enumeration value="LB"/>
          <xsd:enumeration value="LE"/>
          <xsd:enumeration value="LEG"/>
          <xsd:enumeration value="LI"/>
          <xsd:enumeration value="MAN"/>
          <xsd:enumeration value="ML"/>
          <xsd:enumeration value="MIN"/>
          <xsd:enumeration value="MO"/>
          <xsd:enumeration value="MOU"/>
          <xsd:enumeration value="MX"/>
          <xsd:enumeration value="NC"/>
          <xsd:enumeration value="NDA"/>
          <xsd:enumeration value="OD"/>
          <xsd:enumeration value="OJ"/>
          <xsd:enumeration value="POL"/>
          <xsd:enumeration value="PG"/>
          <xsd:enumeration value="PL"/>
          <xsd:enumeration value="PO"/>
          <xsd:enumeration value="PR"/>
          <xsd:enumeration value="PT"/>
          <xsd:enumeration value="REG"/>
          <xsd:enumeration value="RD"/>
          <xsd:enumeration value="REC"/>
          <xsd:enumeration value="RP"/>
          <xsd:enumeration value="RFQ"/>
          <xsd:enumeration value="RS"/>
          <xsd:enumeration value="RW"/>
          <xsd:enumeration value="RES"/>
          <xsd:enumeration value="SC"/>
          <xsd:enumeration value="SLA"/>
          <xsd:enumeration value="SP"/>
          <xsd:enumeration value="ST"/>
          <xsd:enumeration value="SOW"/>
          <xsd:enumeration value="TC"/>
          <xsd:enumeration value="TOR"/>
          <xsd:enumeration value="TN"/>
          <xsd:enumeration value="TP"/>
          <xsd:enumeration value="TR"/>
          <xsd:enumeration value="TS"/>
          <xsd:enumeration value="VC"/>
          <xsd:enumeration value="WBS"/>
          <xsd:enumeration value="WI"/>
          <xsd:enumeration value="WP"/>
          <xsd:enumeration value="WPD"/>
        </xsd:restriction>
      </xsd:simpleType>
    </xsd:element>
    <xsd:element name="Reference" ma:index="3" nillable="true" ma:displayName="Reference" ma:internalName="Reference">
      <xsd:simpleType>
        <xsd:restriction base="dms:Text">
          <xsd:maxLength value="255"/>
        </xsd:restriction>
      </xsd:simpleType>
    </xsd:element>
    <xsd:element name="Assign_x0020_document_x0020_reference" ma:index="4" nillable="true" ma:displayName="Assign document reference" ma:default="0" ma:internalName="Assign_x0020_document_x0020_reference">
      <xsd:simpleType>
        <xsd:restriction base="dms:Boolean"/>
      </xsd:simpleType>
    </xsd:element>
    <xsd:element name="Classification" ma:index="6" nillable="true" ma:displayName="Classification" ma:format="Dropdown" ma:internalName="Classification" ma:readOnly="false">
      <xsd:simpleType>
        <xsd:restriction base="dms:Choice">
          <xsd:enumeration value="ESA UNCLASSIFIED – Releasable to the Public"/>
          <xsd:enumeration value="ESA UNCLASSIFIED – For ESA Official Use Only"/>
          <xsd:enumeration value="ESA UNCLASSIFIED – Limited Distribution"/>
          <xsd:enumeration value="ESA UNCLASSIFIED – Sensitive Personal Data"/>
          <xsd:enumeration value="ESA UNCLASSIFIED - For Official Use"/>
          <xsd:enumeration value="ESA UNCLASSIFIED - For Internal Use"/>
          <xsd:enumeration value="ESA UNCLASSIFIED - Proprietary Information"/>
          <xsd:enumeration value="ESA UNCLASSIFIED - Personnel in Confidence"/>
          <xsd:enumeration value="ESA UNCLASSIFIED - Medical in Confidence"/>
          <xsd:enumeration value="ESA UNCLASSIFIED ITT - For Internal Use - Limited Distribution"/>
          <xsd:enumeration value="ESA UNCLASSIFIED TEB - For Internal Use - Limited Distribution"/>
          <xsd:enumeration value="ESA UNCLASSIFIED - Proprietary Information - Limited Distribution"/>
          <xsd:enumeration value="ESA Unclassified – For Official Use – Privileged – OBSOLETE"/>
          <xsd:enumeration value="ESA Unclassified – For Internal Use – Privileged – OBSOLETE"/>
          <xsd:enumeration value="ESA Unclassified – Proprietary Information – Privileged – OBSOLETE"/>
          <xsd:enumeration value="Non-ESA document"/>
          <xsd:enumeration value="Non-ESA document - Proprietary Information"/>
          <xsd:enumeration value="ESA Restricted – OBSOLETE"/>
          <xsd:enumeration value="ESA Confidential – OBSOLETE"/>
          <xsd:enumeration value="ESA Secret – OBSOLETE"/>
        </xsd:restriction>
      </xsd:simpleType>
    </xsd:element>
    <xsd:element name="Classification_x0020_Caveat" ma:index="7" nillable="true" ma:displayName="Classification Caveat" ma:description="Please use this field only in case of documents classified as &quot;For Internal Use&quot; and &quot;Proprietary Information&quot;" ma:internalName="Classification_x0020_Caveat">
      <xsd:simpleType>
        <xsd:restriction base="dms:Text">
          <xsd:maxLength value="255"/>
        </xsd:restriction>
      </xsd:simpleType>
    </xsd:element>
    <xsd:element name="Issue_x0020_Date" ma:index="8" nillable="true" ma:displayName="Issue Date" ma:format="DateOnly" ma:internalName="Issue_x0020_Date">
      <xsd:simpleType>
        <xsd:restriction base="dms:DateTime"/>
      </xsd:simpleType>
    </xsd:element>
    <xsd:element name="Issue" ma:index="9" nillable="true" ma:displayName="Issue" ma:internalName="Issue">
      <xsd:simpleType>
        <xsd:restriction base="dms:Text">
          <xsd:maxLength value="4"/>
        </xsd:restriction>
      </xsd:simpleType>
    </xsd:element>
    <xsd:element name="Distribution" ma:index="12" nillable="true" ma:displayName="Distribution" ma:internalName="Distribution">
      <xsd:simpleType>
        <xsd:restriction base="dms:Text">
          <xsd:maxLength value="255"/>
        </xsd:restriction>
      </xsd:simpleType>
    </xsd:element>
    <xsd:element name="Organisational_x0020_entity" ma:index="13" nillable="true" ma:displayName="Organisational entity" ma:internalName="Organisational_x0020_entity">
      <xsd:simpleType>
        <xsd:restriction base="dms:Text">
          <xsd:maxLength value="255"/>
        </xsd:restriction>
      </xsd:simpleType>
    </xsd:element>
    <xsd:element name="_dlc_DocId" ma:index="2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In_iShare" ma:index="25" nillable="true" ma:displayName="In_iShare" ma:default="0" ma:internalName="In_iShare">
      <xsd:simpleType>
        <xsd:restriction base="dms:Boolean"/>
      </xsd:simpleType>
    </xsd:element>
    <xsd:element name="AutoSync" ma:index="26" nillable="true" ma:displayName="AutoSync" ma:default="0" ma:internalName="AutoSync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Revision" ma:index="10" nillable="true" ma:displayName="Revision" ma:internalName="Revision">
      <xsd:simpleType>
        <xsd:restriction base="dms:Text">
          <xsd:maxLength value="4"/>
        </xsd:restriction>
      </xsd:simpleType>
    </xsd:element>
    <xsd:element name="Status" ma:index="11" nillable="true" ma:displayName="Status" ma:format="Dropdown" ma:internalName="Status">
      <xsd:simpleType>
        <xsd:restriction base="dms:Choice">
          <xsd:enumeration value="N/A"/>
          <xsd:enumeration value="For Information Only"/>
          <xsd:enumeration value="Draft"/>
          <xsd:enumeration value="Under Review"/>
          <xsd:enumeration value="Approved"/>
          <xsd:enumeration value="ESA Approved"/>
          <xsd:enumeration value="Issued"/>
          <xsd:enumeration value="Rejected"/>
          <xsd:enumeration value="Withdrawn"/>
          <xsd:enumeration value="Supersed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7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5" ma:displayName="Author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inOccurs="0" maxOccurs="1" ma:index="1" ma:displayName="Title"/>
        <xsd:element ref="dc:subject" minOccurs="0" maxOccurs="1"/>
        <xsd:element ref="dc:description" minOccurs="0" maxOccurs="1" ma:index="15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8E22279E-2C4C-4C93-8498-455A58D1433E}">
  <ds:schemaRefs>
    <ds:schemaRef ds:uri="http://purl.org/dc/terms/"/>
    <ds:schemaRef ds:uri="http://purl.org/dc/dcmitype/"/>
    <ds:schemaRef ds:uri="http://schemas.microsoft.com/office/2006/documentManagement/types"/>
    <ds:schemaRef ds:uri="ddc99d1b-0883-4f2c-a8e6-6d8ebaa0e5d6"/>
    <ds:schemaRef ds:uri="http://schemas.microsoft.com/sharepoint/v4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schemas.microsoft.com/sharepoint/v3/field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321D49D-8130-422B-992D-0BE209AA96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c99d1b-0883-4f2c-a8e6-6d8ebaa0e5d6"/>
    <ds:schemaRef ds:uri="http://schemas.microsoft.com/sharepoint/v3/fields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9F2AE18A-0D6C-4581-A0F6-4D7ACD5230C7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ESA_Presentation_DARK</Template>
  <TotalTime>2934</TotalTime>
  <Words>1194</Words>
  <Application>Microsoft Macintosh PowerPoint</Application>
  <PresentationFormat>Custom</PresentationFormat>
  <Paragraphs>235</Paragraphs>
  <Slides>19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Arial</vt:lpstr>
      <vt:lpstr>Bahnschrift Light</vt:lpstr>
      <vt:lpstr>Calibri</vt:lpstr>
      <vt:lpstr>Cambria Math</vt:lpstr>
      <vt:lpstr>Century Gothic</vt:lpstr>
      <vt:lpstr>Dosis</vt:lpstr>
      <vt:lpstr>Georgia</vt:lpstr>
      <vt:lpstr>Helvetica</vt:lpstr>
      <vt:lpstr>Roboto</vt:lpstr>
      <vt:lpstr>Tahoma</vt:lpstr>
      <vt:lpstr>Times New Roman</vt:lpstr>
      <vt:lpstr>Verdana</vt:lpstr>
      <vt:lpstr>Wingdings</vt:lpstr>
      <vt:lpstr>ESA_Presentation_DARK</vt:lpstr>
      <vt:lpstr>ESA_Presentation_DARK_BG</vt:lpstr>
      <vt:lpstr>ESA_Presentation_CLEAR</vt:lpstr>
      <vt:lpstr>ESA_Presentation_CLEAR_BG</vt:lpstr>
      <vt:lpstr>4_Cooperation Template</vt:lpstr>
      <vt:lpstr>Cooperation Template</vt:lpstr>
      <vt:lpstr>Multi-Angle Polarimeter observations supporting the  Copernicus Anthropogenic CO2 Monitoring (CO2M) Mission</vt:lpstr>
      <vt:lpstr>CO2 Monitoring (CO2M) Mission</vt:lpstr>
      <vt:lpstr>Change of light path</vt:lpstr>
      <vt:lpstr>Aerosol for GHG monitoring</vt:lpstr>
      <vt:lpstr>XCO2 bias: dependence on AOT</vt:lpstr>
      <vt:lpstr>XCO2 bias: dependence on AOT</vt:lpstr>
      <vt:lpstr>Payload Implementation</vt:lpstr>
      <vt:lpstr>Multi Angle Polarimeter (TASiUK)</vt:lpstr>
      <vt:lpstr>Copernicus CO2M Mission – Status</vt:lpstr>
      <vt:lpstr>Nominal and pitched (“sun-glint”-pointing) platform orbits for CO2M</vt:lpstr>
      <vt:lpstr>Simulation of CO2M MAP level-0 data – detector level</vt:lpstr>
      <vt:lpstr>Simulation of CO2M MAP L1 data – L1B to L1C co-registration to CO2I grid</vt:lpstr>
      <vt:lpstr>EUMETSAT CO2M MDPS scientific processing tasks</vt:lpstr>
      <vt:lpstr>EUMETSAT CO2M MDPS scientific processing tasks</vt:lpstr>
      <vt:lpstr>CO2M MAP level-2 aerosol product for pathlength correction</vt:lpstr>
      <vt:lpstr>CO2M MAP level-2 aerosol product for pathlength correction</vt:lpstr>
      <vt:lpstr>CO2M MAP level-2 aerosol product for pathlength correction</vt:lpstr>
      <vt:lpstr>Outlook for AQ</vt:lpstr>
      <vt:lpstr>THANK     YOU</vt:lpstr>
    </vt:vector>
  </TitlesOfParts>
  <Manager/>
  <Company>European Space Agency (ESA)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Anthropogenic Greenhouse Gas Monitoring with the Copernicus CO2 Monitoring (CO2M) Mission</dc:title>
  <dc:subject>Anthropogenic Greenhouse Gas Monitoring with the Copernicus CO2 Monitoring (CO2M) Mission</dc:subject>
  <dc:creator>Yasjka Meijer, PhD</dc:creator>
  <cp:keywords>Copernicus, CO2M, ESA, EC</cp:keywords>
  <dc:description/>
  <cp:lastModifiedBy>Yasjka Meijer</cp:lastModifiedBy>
  <cp:revision>27</cp:revision>
  <cp:lastPrinted>2008-08-26T16:26:23Z</cp:lastPrinted>
  <dcterms:created xsi:type="dcterms:W3CDTF">2022-01-18T12:12:53Z</dcterms:created>
  <dcterms:modified xsi:type="dcterms:W3CDTF">2025-06-10T09:22:14Z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user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0x010100B93108F87DD4F24BAE6D0E809C37974D000FC206F40FA8F44792B0B25BFFF4A9D0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ESA Official Use Only</vt:lpwstr>
  </property>
  <property fmtid="{D5CDD505-2E9C-101B-9397-08002B2CF9AE}" pid="18" name="Classification Caveat">
    <vt:lpwstr/>
  </property>
  <property fmtid="{D5CDD505-2E9C-101B-9397-08002B2CF9AE}" pid="19" name="Status">
    <vt:lpwstr>N/A</vt:lpwstr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2020-08-05T10:00:00Z</vt:filetime>
  </property>
  <property fmtid="{D5CDD505-2E9C-101B-9397-08002B2CF9AE}" pid="30" name="Organisational_x0020_entity">
    <vt:lpwstr/>
  </property>
  <property fmtid="{D5CDD505-2E9C-101B-9397-08002B2CF9AE}" pid="31" name="_dlc_DocIdItemGuid">
    <vt:lpwstr>d715bb44-82b0-42e2-aa7d-0f2a192d81f4</vt:lpwstr>
  </property>
  <property fmtid="{D5CDD505-2E9C-101B-9397-08002B2CF9AE}" pid="32" name="Organisational entity">
    <vt:lpwstr/>
  </property>
  <property fmtid="{D5CDD505-2E9C-101B-9397-08002B2CF9AE}" pid="33" name="IconOverlay">
    <vt:lpwstr/>
  </property>
  <property fmtid="{D5CDD505-2E9C-101B-9397-08002B2CF9AE}" pid="34" name="Document ID Value">
    <vt:lpwstr>PKKMWAM5UKCP-1108600927-925</vt:lpwstr>
  </property>
  <property fmtid="{D5CDD505-2E9C-101B-9397-08002B2CF9AE}" pid="35" name="MSIP_Label_3976fa30-1907-4356-8241-62ea5e1c0256_Enabled">
    <vt:lpwstr>true</vt:lpwstr>
  </property>
  <property fmtid="{D5CDD505-2E9C-101B-9397-08002B2CF9AE}" pid="36" name="MSIP_Label_3976fa30-1907-4356-8241-62ea5e1c0256_SetDate">
    <vt:lpwstr>2020-09-30T12:03:24Z</vt:lpwstr>
  </property>
  <property fmtid="{D5CDD505-2E9C-101B-9397-08002B2CF9AE}" pid="37" name="MSIP_Label_3976fa30-1907-4356-8241-62ea5e1c0256_Method">
    <vt:lpwstr>Standard</vt:lpwstr>
  </property>
  <property fmtid="{D5CDD505-2E9C-101B-9397-08002B2CF9AE}" pid="38" name="MSIP_Label_3976fa30-1907-4356-8241-62ea5e1c0256_Name">
    <vt:lpwstr>ESA UNCLASSIFIED – For ESA Official Use Only</vt:lpwstr>
  </property>
  <property fmtid="{D5CDD505-2E9C-101B-9397-08002B2CF9AE}" pid="39" name="MSIP_Label_3976fa30-1907-4356-8241-62ea5e1c0256_SiteId">
    <vt:lpwstr>9a5cacd0-2bef-4dd7-ac5c-7ebe1f54f495</vt:lpwstr>
  </property>
  <property fmtid="{D5CDD505-2E9C-101B-9397-08002B2CF9AE}" pid="40" name="MSIP_Label_3976fa30-1907-4356-8241-62ea5e1c0256_ActionId">
    <vt:lpwstr>12cffb5a-e4fd-4993-a937-3b8906224a24</vt:lpwstr>
  </property>
  <property fmtid="{D5CDD505-2E9C-101B-9397-08002B2CF9AE}" pid="41" name="MSIP_Label_3976fa30-1907-4356-8241-62ea5e1c0256_ContentBits">
    <vt:lpwstr>0</vt:lpwstr>
  </property>
</Properties>
</file>