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261" r:id="rId3"/>
    <p:sldId id="260" r:id="rId4"/>
    <p:sldId id="266" r:id="rId5"/>
    <p:sldId id="267" r:id="rId6"/>
    <p:sldId id="270" r:id="rId7"/>
    <p:sldId id="268" r:id="rId8"/>
    <p:sldId id="273" r:id="rId9"/>
    <p:sldId id="271" r:id="rId10"/>
    <p:sldId id="274" r:id="rId11"/>
  </p:sldIdLst>
  <p:sldSz cx="12192000" cy="6858000"/>
  <p:notesSz cx="6858000" cy="9144000"/>
  <p:embeddedFontLst>
    <p:embeddedFont>
      <p:font typeface="Average" pitchFamily="2" charset="0"/>
      <p:regular r:id="rId13"/>
    </p:embeddedFont>
    <p:embeddedFont>
      <p:font typeface="Barlow" pitchFamily="2" charset="0"/>
      <p:regular r:id="rId14"/>
      <p:bold r:id="rId15"/>
      <p:italic r:id="rId16"/>
      <p:boldItalic r:id="rId17"/>
    </p:embeddedFont>
    <p:embeddedFont>
      <p:font typeface="Barlow SemiBold" panose="020F0502020204030204" pitchFamily="34" charset="0"/>
      <p:regular r:id="rId18"/>
      <p:bold r:id="rId19"/>
      <p:italic r:id="rId20"/>
      <p:boldItalic r:id="rId21"/>
    </p:embeddedFont>
    <p:embeddedFont>
      <p:font typeface="Lobster" pitchFamily="2" charset="0"/>
      <p:regular r:id="rId22"/>
    </p:embeddedFont>
    <p:embeddedFont>
      <p:font typeface="Montserrat" pitchFamily="2" charset="0"/>
      <p:regular r:id="rId23"/>
      <p:bold r:id="rId24"/>
      <p:italic r:id="rId25"/>
      <p:boldItalic r:id="rId26"/>
    </p:embeddedFont>
    <p:embeddedFont>
      <p:font typeface="Montserrat Medium" pitchFamily="2" charset="0"/>
      <p:regular r:id="rId27"/>
      <p:bold r:id="rId28"/>
      <p:italic r:id="rId29"/>
      <p:boldItalic r:id="rId30"/>
    </p:embeddedFont>
    <p:embeddedFont>
      <p:font typeface="Montserrat SemiBold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0FAB9-9A8E-A645-B962-81E10CAE0E4E}" v="9" dt="2025-06-12T00:38:31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/>
    <p:restoredTop sz="94548"/>
  </p:normalViewPr>
  <p:slideViewPr>
    <p:cSldViewPr snapToGrid="0">
      <p:cViewPr varScale="1">
        <p:scale>
          <a:sx n="114" d="100"/>
          <a:sy n="114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microsoft.com/office/2016/11/relationships/changesInfo" Target="changesInfos/changesInfo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jka Meijer" userId="4c464e55-2aef-498b-a56d-12bebce7c03a" providerId="ADAL" clId="{925EAF36-311B-ED4E-8EF4-E5EE35C7073B}"/>
    <pc:docChg chg="undo custSel addSld delSld modSld modMainMaster">
      <pc:chgData name="Yasjka Meijer" userId="4c464e55-2aef-498b-a56d-12bebce7c03a" providerId="ADAL" clId="{925EAF36-311B-ED4E-8EF4-E5EE35C7073B}" dt="2025-03-17T16:52:45.932" v="328" actId="20577"/>
      <pc:docMkLst>
        <pc:docMk/>
      </pc:docMkLst>
      <pc:sldChg chg="addSp modSp mod">
        <pc:chgData name="Yasjka Meijer" userId="4c464e55-2aef-498b-a56d-12bebce7c03a" providerId="ADAL" clId="{925EAF36-311B-ED4E-8EF4-E5EE35C7073B}" dt="2025-03-17T16:46:34.352" v="58" actId="20577"/>
        <pc:sldMkLst>
          <pc:docMk/>
          <pc:sldMk cId="0" sldId="256"/>
        </pc:sldMkLst>
      </pc:sldChg>
      <pc:sldChg chg="add del mod modShow">
        <pc:chgData name="Yasjka Meijer" userId="4c464e55-2aef-498b-a56d-12bebce7c03a" providerId="ADAL" clId="{925EAF36-311B-ED4E-8EF4-E5EE35C7073B}" dt="2025-03-17T16:49:55.725" v="186" actId="729"/>
        <pc:sldMkLst>
          <pc:docMk/>
          <pc:sldMk cId="0" sldId="259"/>
        </pc:sldMkLst>
      </pc:sldChg>
      <pc:sldChg chg="modSp mod">
        <pc:chgData name="Yasjka Meijer" userId="4c464e55-2aef-498b-a56d-12bebce7c03a" providerId="ADAL" clId="{925EAF36-311B-ED4E-8EF4-E5EE35C7073B}" dt="2025-03-17T16:49:38.789" v="185" actId="20577"/>
        <pc:sldMkLst>
          <pc:docMk/>
          <pc:sldMk cId="602173044" sldId="260"/>
        </pc:sldMkLst>
        <pc:spChg chg="mod">
          <ac:chgData name="Yasjka Meijer" userId="4c464e55-2aef-498b-a56d-12bebce7c03a" providerId="ADAL" clId="{925EAF36-311B-ED4E-8EF4-E5EE35C7073B}" dt="2025-03-17T16:49:38.789" v="185" actId="20577"/>
          <ac:spMkLst>
            <pc:docMk/>
            <pc:sldMk cId="602173044" sldId="260"/>
            <ac:spMk id="84" creationId="{90108B05-3900-5251-F29D-E81DA36EB00F}"/>
          </ac:spMkLst>
        </pc:spChg>
      </pc:sldChg>
      <pc:sldChg chg="modSp mod">
        <pc:chgData name="Yasjka Meijer" userId="4c464e55-2aef-498b-a56d-12bebce7c03a" providerId="ADAL" clId="{925EAF36-311B-ED4E-8EF4-E5EE35C7073B}" dt="2025-03-17T16:52:45.932" v="328" actId="20577"/>
        <pc:sldMkLst>
          <pc:docMk/>
          <pc:sldMk cId="1920520818" sldId="266"/>
        </pc:sldMkLst>
      </pc:sldChg>
      <pc:sldChg chg="modSp mod">
        <pc:chgData name="Yasjka Meijer" userId="4c464e55-2aef-498b-a56d-12bebce7c03a" providerId="ADAL" clId="{925EAF36-311B-ED4E-8EF4-E5EE35C7073B}" dt="2025-03-17T16:52:16.917" v="314" actId="14100"/>
        <pc:sldMkLst>
          <pc:docMk/>
          <pc:sldMk cId="2496987334" sldId="267"/>
        </pc:sldMkLst>
      </pc:sldChg>
      <pc:sldMasterChg chg="modSldLayout">
        <pc:chgData name="Yasjka Meijer" userId="4c464e55-2aef-498b-a56d-12bebce7c03a" providerId="ADAL" clId="{925EAF36-311B-ED4E-8EF4-E5EE35C7073B}" dt="2025-03-17T16:47:27.041" v="102"/>
        <pc:sldMasterMkLst>
          <pc:docMk/>
          <pc:sldMasterMk cId="0" sldId="2147483652"/>
        </pc:sldMasterMkLst>
        <pc:sldLayoutChg chg="modSp mod">
          <pc:chgData name="Yasjka Meijer" userId="4c464e55-2aef-498b-a56d-12bebce7c03a" providerId="ADAL" clId="{925EAF36-311B-ED4E-8EF4-E5EE35C7073B}" dt="2025-03-17T16:46:23.659" v="57" actId="20577"/>
          <pc:sldLayoutMkLst>
            <pc:docMk/>
            <pc:sldMasterMk cId="0" sldId="2147483652"/>
            <pc:sldLayoutMk cId="0" sldId="2147483649"/>
          </pc:sldLayoutMkLst>
        </pc:sldLayoutChg>
        <pc:sldLayoutChg chg="modSp mod">
          <pc:chgData name="Yasjka Meijer" userId="4c464e55-2aef-498b-a56d-12bebce7c03a" providerId="ADAL" clId="{925EAF36-311B-ED4E-8EF4-E5EE35C7073B}" dt="2025-03-17T16:47:15.870" v="100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925EAF36-311B-ED4E-8EF4-E5EE35C7073B}" dt="2025-03-17T16:47:15.870" v="100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925EAF36-311B-ED4E-8EF4-E5EE35C7073B}" dt="2025-03-17T16:47:27.041" v="102"/>
          <pc:sldLayoutMkLst>
            <pc:docMk/>
            <pc:sldMasterMk cId="0" sldId="2147483652"/>
            <pc:sldLayoutMk cId="0" sldId="2147483651"/>
          </pc:sldLayoutMkLst>
        </pc:sldLayoutChg>
      </pc:sldMasterChg>
    </pc:docChg>
  </pc:docChgLst>
  <pc:docChgLst>
    <pc:chgData name="Yasjka Meijer" userId="4c464e55-2aef-498b-a56d-12bebce7c03a" providerId="ADAL" clId="{6A20FAB9-9A8E-A645-B962-81E10CAE0E4E}"/>
    <pc:docChg chg="undo custSel addSld delSld modSld modMainMaster">
      <pc:chgData name="Yasjka Meijer" userId="4c464e55-2aef-498b-a56d-12bebce7c03a" providerId="ADAL" clId="{6A20FAB9-9A8E-A645-B962-81E10CAE0E4E}" dt="2025-06-12T02:05:33.909" v="289" actId="2696"/>
      <pc:docMkLst>
        <pc:docMk/>
      </pc:docMkLst>
      <pc:sldChg chg="modSp mod">
        <pc:chgData name="Yasjka Meijer" userId="4c464e55-2aef-498b-a56d-12bebce7c03a" providerId="ADAL" clId="{6A20FAB9-9A8E-A645-B962-81E10CAE0E4E}" dt="2025-06-09T00:34:26.544" v="16" actId="20577"/>
        <pc:sldMkLst>
          <pc:docMk/>
          <pc:sldMk cId="0" sldId="256"/>
        </pc:sldMkLst>
        <pc:spChg chg="mod">
          <ac:chgData name="Yasjka Meijer" userId="4c464e55-2aef-498b-a56d-12bebce7c03a" providerId="ADAL" clId="{6A20FAB9-9A8E-A645-B962-81E10CAE0E4E}" dt="2025-06-09T00:34:26.544" v="16" actId="20577"/>
          <ac:spMkLst>
            <pc:docMk/>
            <pc:sldMk cId="0" sldId="256"/>
            <ac:spMk id="2" creationId="{27C66FC2-ABE0-3304-9D67-42FAB9A0CC58}"/>
          </ac:spMkLst>
        </pc:spChg>
      </pc:sldChg>
      <pc:sldChg chg="modSp mod">
        <pc:chgData name="Yasjka Meijer" userId="4c464e55-2aef-498b-a56d-12bebce7c03a" providerId="ADAL" clId="{6A20FAB9-9A8E-A645-B962-81E10CAE0E4E}" dt="2025-06-12T00:34:43.480" v="38" actId="113"/>
        <pc:sldMkLst>
          <pc:docMk/>
          <pc:sldMk cId="602173044" sldId="260"/>
        </pc:sldMkLst>
        <pc:spChg chg="mod">
          <ac:chgData name="Yasjka Meijer" userId="4c464e55-2aef-498b-a56d-12bebce7c03a" providerId="ADAL" clId="{6A20FAB9-9A8E-A645-B962-81E10CAE0E4E}" dt="2025-06-12T00:34:43.480" v="38" actId="113"/>
          <ac:spMkLst>
            <pc:docMk/>
            <pc:sldMk cId="602173044" sldId="260"/>
            <ac:spMk id="84" creationId="{90108B05-3900-5251-F29D-E81DA36EB00F}"/>
          </ac:spMkLst>
        </pc:spChg>
      </pc:sldChg>
      <pc:sldChg chg="delSp modSp mod">
        <pc:chgData name="Yasjka Meijer" userId="4c464e55-2aef-498b-a56d-12bebce7c03a" providerId="ADAL" clId="{6A20FAB9-9A8E-A645-B962-81E10CAE0E4E}" dt="2025-06-12T00:33:46.865" v="35" actId="20577"/>
        <pc:sldMkLst>
          <pc:docMk/>
          <pc:sldMk cId="2267328228" sldId="261"/>
        </pc:sldMkLst>
        <pc:spChg chg="mod">
          <ac:chgData name="Yasjka Meijer" userId="4c464e55-2aef-498b-a56d-12bebce7c03a" providerId="ADAL" clId="{6A20FAB9-9A8E-A645-B962-81E10CAE0E4E}" dt="2025-06-12T00:33:46.865" v="35" actId="20577"/>
          <ac:spMkLst>
            <pc:docMk/>
            <pc:sldMk cId="2267328228" sldId="261"/>
            <ac:spMk id="84" creationId="{E2B4CEAD-5873-8D76-B60D-2F145CAC7EA2}"/>
          </ac:spMkLst>
        </pc:spChg>
        <pc:picChg chg="del">
          <ac:chgData name="Yasjka Meijer" userId="4c464e55-2aef-498b-a56d-12bebce7c03a" providerId="ADAL" clId="{6A20FAB9-9A8E-A645-B962-81E10CAE0E4E}" dt="2025-06-12T00:33:37.210" v="34" actId="478"/>
          <ac:picMkLst>
            <pc:docMk/>
            <pc:sldMk cId="2267328228" sldId="261"/>
            <ac:picMk id="5" creationId="{F0A0D196-2020-C781-772B-AD2CB90139D3}"/>
          </ac:picMkLst>
        </pc:picChg>
      </pc:sldChg>
      <pc:sldChg chg="del">
        <pc:chgData name="Yasjka Meijer" userId="4c464e55-2aef-498b-a56d-12bebce7c03a" providerId="ADAL" clId="{6A20FAB9-9A8E-A645-B962-81E10CAE0E4E}" dt="2025-06-12T00:34:53.827" v="39" actId="2696"/>
        <pc:sldMkLst>
          <pc:docMk/>
          <pc:sldMk cId="2125090986" sldId="262"/>
        </pc:sldMkLst>
      </pc:sldChg>
      <pc:sldChg chg="modSp add mod">
        <pc:chgData name="Yasjka Meijer" userId="4c464e55-2aef-498b-a56d-12bebce7c03a" providerId="ADAL" clId="{6A20FAB9-9A8E-A645-B962-81E10CAE0E4E}" dt="2025-06-10T13:39:32.894" v="30" actId="403"/>
        <pc:sldMkLst>
          <pc:docMk/>
          <pc:sldMk cId="1920520818" sldId="266"/>
        </pc:sldMkLst>
        <pc:spChg chg="mod">
          <ac:chgData name="Yasjka Meijer" userId="4c464e55-2aef-498b-a56d-12bebce7c03a" providerId="ADAL" clId="{6A20FAB9-9A8E-A645-B962-81E10CAE0E4E}" dt="2025-06-10T13:39:32.894" v="30" actId="403"/>
          <ac:spMkLst>
            <pc:docMk/>
            <pc:sldMk cId="1920520818" sldId="266"/>
            <ac:spMk id="2" creationId="{8216980A-3760-EDFC-1266-C9E2EBA5F11E}"/>
          </ac:spMkLst>
        </pc:spChg>
      </pc:sldChg>
      <pc:sldChg chg="modSp add mod">
        <pc:chgData name="Yasjka Meijer" userId="4c464e55-2aef-498b-a56d-12bebce7c03a" providerId="ADAL" clId="{6A20FAB9-9A8E-A645-B962-81E10CAE0E4E}" dt="2025-06-12T00:36:29.558" v="46" actId="20577"/>
        <pc:sldMkLst>
          <pc:docMk/>
          <pc:sldMk cId="2496987334" sldId="267"/>
        </pc:sldMkLst>
        <pc:spChg chg="mod">
          <ac:chgData name="Yasjka Meijer" userId="4c464e55-2aef-498b-a56d-12bebce7c03a" providerId="ADAL" clId="{6A20FAB9-9A8E-A645-B962-81E10CAE0E4E}" dt="2025-06-12T00:36:29.558" v="46" actId="20577"/>
          <ac:spMkLst>
            <pc:docMk/>
            <pc:sldMk cId="2496987334" sldId="267"/>
            <ac:spMk id="2" creationId="{A2777BEE-8344-8BAE-64A4-32B460BB7FE8}"/>
          </ac:spMkLst>
        </pc:spChg>
      </pc:sldChg>
      <pc:sldChg chg="add">
        <pc:chgData name="Yasjka Meijer" userId="4c464e55-2aef-498b-a56d-12bebce7c03a" providerId="ADAL" clId="{6A20FAB9-9A8E-A645-B962-81E10CAE0E4E}" dt="2025-06-12T00:35:40.983" v="40"/>
        <pc:sldMkLst>
          <pc:docMk/>
          <pc:sldMk cId="799478760" sldId="268"/>
        </pc:sldMkLst>
      </pc:sldChg>
      <pc:sldChg chg="del">
        <pc:chgData name="Yasjka Meijer" userId="4c464e55-2aef-498b-a56d-12bebce7c03a" providerId="ADAL" clId="{6A20FAB9-9A8E-A645-B962-81E10CAE0E4E}" dt="2025-06-12T00:36:38.986" v="47" actId="2696"/>
        <pc:sldMkLst>
          <pc:docMk/>
          <pc:sldMk cId="1824202929" sldId="269"/>
        </pc:sldMkLst>
      </pc:sldChg>
      <pc:sldChg chg="add">
        <pc:chgData name="Yasjka Meijer" userId="4c464e55-2aef-498b-a56d-12bebce7c03a" providerId="ADAL" clId="{6A20FAB9-9A8E-A645-B962-81E10CAE0E4E}" dt="2025-06-12T00:35:40.983" v="40"/>
        <pc:sldMkLst>
          <pc:docMk/>
          <pc:sldMk cId="435119696" sldId="270"/>
        </pc:sldMkLst>
      </pc:sldChg>
      <pc:sldChg chg="modSp mod">
        <pc:chgData name="Yasjka Meijer" userId="4c464e55-2aef-498b-a56d-12bebce7c03a" providerId="ADAL" clId="{6A20FAB9-9A8E-A645-B962-81E10CAE0E4E}" dt="2025-06-12T02:03:18.401" v="286" actId="20577"/>
        <pc:sldMkLst>
          <pc:docMk/>
          <pc:sldMk cId="3649902790" sldId="271"/>
        </pc:sldMkLst>
        <pc:spChg chg="mod">
          <ac:chgData name="Yasjka Meijer" userId="4c464e55-2aef-498b-a56d-12bebce7c03a" providerId="ADAL" clId="{6A20FAB9-9A8E-A645-B962-81E10CAE0E4E}" dt="2025-06-12T02:03:18.401" v="286" actId="20577"/>
          <ac:spMkLst>
            <pc:docMk/>
            <pc:sldMk cId="3649902790" sldId="271"/>
            <ac:spMk id="3" creationId="{0385E0F1-E1F3-B73E-E3EA-6AC2E6B68A29}"/>
          </ac:spMkLst>
        </pc:spChg>
      </pc:sldChg>
      <pc:sldChg chg="add del">
        <pc:chgData name="Yasjka Meijer" userId="4c464e55-2aef-498b-a56d-12bebce7c03a" providerId="ADAL" clId="{6A20FAB9-9A8E-A645-B962-81E10CAE0E4E}" dt="2025-06-12T02:05:33.909" v="289" actId="2696"/>
        <pc:sldMkLst>
          <pc:docMk/>
          <pc:sldMk cId="2216432476" sldId="272"/>
        </pc:sldMkLst>
      </pc:sldChg>
      <pc:sldChg chg="add">
        <pc:chgData name="Yasjka Meijer" userId="4c464e55-2aef-498b-a56d-12bebce7c03a" providerId="ADAL" clId="{6A20FAB9-9A8E-A645-B962-81E10CAE0E4E}" dt="2025-06-12T00:35:40.983" v="40"/>
        <pc:sldMkLst>
          <pc:docMk/>
          <pc:sldMk cId="3103648713" sldId="273"/>
        </pc:sldMkLst>
      </pc:sldChg>
      <pc:sldChg chg="addSp modSp new mod">
        <pc:chgData name="Yasjka Meijer" userId="4c464e55-2aef-498b-a56d-12bebce7c03a" providerId="ADAL" clId="{6A20FAB9-9A8E-A645-B962-81E10CAE0E4E}" dt="2025-06-12T00:39:27.265" v="105" actId="20577"/>
        <pc:sldMkLst>
          <pc:docMk/>
          <pc:sldMk cId="1814953174" sldId="274"/>
        </pc:sldMkLst>
        <pc:spChg chg="mod">
          <ac:chgData name="Yasjka Meijer" userId="4c464e55-2aef-498b-a56d-12bebce7c03a" providerId="ADAL" clId="{6A20FAB9-9A8E-A645-B962-81E10CAE0E4E}" dt="2025-06-12T00:39:27.265" v="105" actId="20577"/>
          <ac:spMkLst>
            <pc:docMk/>
            <pc:sldMk cId="1814953174" sldId="274"/>
            <ac:spMk id="2" creationId="{00AA3B7B-C633-8097-1537-4355F09446D6}"/>
          </ac:spMkLst>
        </pc:spChg>
        <pc:spChg chg="mod">
          <ac:chgData name="Yasjka Meijer" userId="4c464e55-2aef-498b-a56d-12bebce7c03a" providerId="ADAL" clId="{6A20FAB9-9A8E-A645-B962-81E10CAE0E4E}" dt="2025-06-12T00:37:51.788" v="54" actId="20577"/>
          <ac:spMkLst>
            <pc:docMk/>
            <pc:sldMk cId="1814953174" sldId="274"/>
            <ac:spMk id="3" creationId="{C7D341C7-940E-6CA5-1101-EA0DA79CA760}"/>
          </ac:spMkLst>
        </pc:spChg>
        <pc:picChg chg="add mod">
          <ac:chgData name="Yasjka Meijer" userId="4c464e55-2aef-498b-a56d-12bebce7c03a" providerId="ADAL" clId="{6A20FAB9-9A8E-A645-B962-81E10CAE0E4E}" dt="2025-06-12T00:38:31.465" v="58" actId="1076"/>
          <ac:picMkLst>
            <pc:docMk/>
            <pc:sldMk cId="1814953174" sldId="274"/>
            <ac:picMk id="1026" creationId="{C64FD317-1480-5802-C857-8ECC1B38B2D5}"/>
          </ac:picMkLst>
        </pc:picChg>
      </pc:sldChg>
      <pc:sldMasterChg chg="modSldLayout">
        <pc:chgData name="Yasjka Meijer" userId="4c464e55-2aef-498b-a56d-12bebce7c03a" providerId="ADAL" clId="{6A20FAB9-9A8E-A645-B962-81E10CAE0E4E}" dt="2025-06-09T00:35:04.132" v="25"/>
        <pc:sldMasterMkLst>
          <pc:docMk/>
          <pc:sldMasterMk cId="0" sldId="2147483652"/>
        </pc:sldMasterMkLst>
        <pc:sldLayoutChg chg="modSp mod">
          <pc:chgData name="Yasjka Meijer" userId="4c464e55-2aef-498b-a56d-12bebce7c03a" providerId="ADAL" clId="{6A20FAB9-9A8E-A645-B962-81E10CAE0E4E}" dt="2025-06-09T00:34:51.287" v="23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6A20FAB9-9A8E-A645-B962-81E10CAE0E4E}" dt="2025-06-09T00:34:51.287" v="23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6A20FAB9-9A8E-A645-B962-81E10CAE0E4E}" dt="2025-06-09T00:35:04.132" v="25"/>
          <pc:sldLayoutMkLst>
            <pc:docMk/>
            <pc:sldMasterMk cId="0" sldId="2147483652"/>
            <pc:sldLayoutMk cId="0" sldId="2147483651"/>
          </pc:sldLayoutMkLst>
          <pc:spChg chg="add mod">
            <ac:chgData name="Yasjka Meijer" userId="4c464e55-2aef-498b-a56d-12bebce7c03a" providerId="ADAL" clId="{6A20FAB9-9A8E-A645-B962-81E10CAE0E4E}" dt="2025-06-09T00:35:04.132" v="25"/>
            <ac:spMkLst>
              <pc:docMk/>
              <pc:sldMasterMk cId="0" sldId="2147483652"/>
              <pc:sldLayoutMk cId="0" sldId="2147483651"/>
              <ac:spMk id="2" creationId="{768FC801-86E4-E1C9-C6EB-F261BFCF9576}"/>
            </ac:spMkLst>
          </pc:spChg>
        </pc:sldLayoutChg>
      </pc:sldMasterChg>
    </pc:docChg>
  </pc:docChgLst>
  <pc:docChgLst>
    <pc:chgData name="Yasjka Meijer" userId="4c464e55-2aef-498b-a56d-12bebce7c03a" providerId="ADAL" clId="{33EA9D1E-2E9B-6E4D-9CEA-BD8D1CD86DE6}"/>
    <pc:docChg chg="undo custSel delSld modSld">
      <pc:chgData name="Yasjka Meijer" userId="4c464e55-2aef-498b-a56d-12bebce7c03a" providerId="ADAL" clId="{33EA9D1E-2E9B-6E4D-9CEA-BD8D1CD86DE6}" dt="2025-02-11T10:28:54.135" v="63" actId="20577"/>
      <pc:docMkLst>
        <pc:docMk/>
      </pc:docMkLst>
      <pc:sldChg chg="del">
        <pc:chgData name="Yasjka Meijer" userId="4c464e55-2aef-498b-a56d-12bebce7c03a" providerId="ADAL" clId="{33EA9D1E-2E9B-6E4D-9CEA-BD8D1CD86DE6}" dt="2025-02-11T09:28:55.049" v="60" actId="2696"/>
        <pc:sldMkLst>
          <pc:docMk/>
          <pc:sldMk cId="0" sldId="257"/>
        </pc:sldMkLst>
      </pc:sldChg>
      <pc:sldChg chg="modSp mod">
        <pc:chgData name="Yasjka Meijer" userId="4c464e55-2aef-498b-a56d-12bebce7c03a" providerId="ADAL" clId="{33EA9D1E-2E9B-6E4D-9CEA-BD8D1CD86DE6}" dt="2025-02-11T10:28:54.135" v="63" actId="20577"/>
        <pc:sldMkLst>
          <pc:docMk/>
          <pc:sldMk cId="1920520818" sldId="266"/>
        </pc:sldMkLst>
      </pc:sldChg>
      <pc:sldChg chg="modSp mod">
        <pc:chgData name="Yasjka Meijer" userId="4c464e55-2aef-498b-a56d-12bebce7c03a" providerId="ADAL" clId="{33EA9D1E-2E9B-6E4D-9CEA-BD8D1CD86DE6}" dt="2025-02-10T22:40:09.857" v="59" actId="1076"/>
        <pc:sldMkLst>
          <pc:docMk/>
          <pc:sldMk cId="2496987334" sldId="267"/>
        </pc:sldMkLst>
      </pc:sldChg>
    </pc:docChg>
  </pc:docChgLst>
  <pc:docChgLst>
    <pc:chgData name="Yasjka Meijer" userId="4c464e55-2aef-498b-a56d-12bebce7c03a" providerId="ADAL" clId="{8529C2BB-21E7-1B49-BCA3-E064BBFBE627}"/>
    <pc:docChg chg="undo custSel addSld delSld modSld sldOrd modMainMaster">
      <pc:chgData name="Yasjka Meijer" userId="4c464e55-2aef-498b-a56d-12bebce7c03a" providerId="ADAL" clId="{8529C2BB-21E7-1B49-BCA3-E064BBFBE627}" dt="2025-04-04T16:05:13.042" v="1458" actId="1076"/>
      <pc:docMkLst>
        <pc:docMk/>
      </pc:docMkLst>
      <pc:sldChg chg="addSp delSp modSp mod">
        <pc:chgData name="Yasjka Meijer" userId="4c464e55-2aef-498b-a56d-12bebce7c03a" providerId="ADAL" clId="{8529C2BB-21E7-1B49-BCA3-E064BBFBE627}" dt="2025-04-04T16:01:47.156" v="1410" actId="33524"/>
        <pc:sldMkLst>
          <pc:docMk/>
          <pc:sldMk cId="0" sldId="256"/>
        </pc:sldMkLst>
        <pc:spChg chg="add mod">
          <ac:chgData name="Yasjka Meijer" userId="4c464e55-2aef-498b-a56d-12bebce7c03a" providerId="ADAL" clId="{8529C2BB-21E7-1B49-BCA3-E064BBFBE627}" dt="2025-04-04T16:01:47.156" v="1410" actId="33524"/>
          <ac:spMkLst>
            <pc:docMk/>
            <pc:sldMk cId="0" sldId="256"/>
            <ac:spMk id="2" creationId="{27C66FC2-ABE0-3304-9D67-42FAB9A0CC58}"/>
          </ac:spMkLst>
        </pc:spChg>
        <pc:spChg chg="mod">
          <ac:chgData name="Yasjka Meijer" userId="4c464e55-2aef-498b-a56d-12bebce7c03a" providerId="ADAL" clId="{8529C2BB-21E7-1B49-BCA3-E064BBFBE627}" dt="2025-04-04T15:56:09.738" v="1340" actId="1076"/>
          <ac:spMkLst>
            <pc:docMk/>
            <pc:sldMk cId="0" sldId="256"/>
            <ac:spMk id="60" creationId="{00000000-0000-0000-0000-000000000000}"/>
          </ac:spMkLst>
        </pc:spChg>
      </pc:sldChg>
      <pc:sldChg chg="modSp mod">
        <pc:chgData name="Yasjka Meijer" userId="4c464e55-2aef-498b-a56d-12bebce7c03a" providerId="ADAL" clId="{8529C2BB-21E7-1B49-BCA3-E064BBFBE627}" dt="2025-04-04T16:02:54.965" v="1434" actId="20577"/>
        <pc:sldMkLst>
          <pc:docMk/>
          <pc:sldMk cId="602173044" sldId="260"/>
        </pc:sldMkLst>
        <pc:spChg chg="mod">
          <ac:chgData name="Yasjka Meijer" userId="4c464e55-2aef-498b-a56d-12bebce7c03a" providerId="ADAL" clId="{8529C2BB-21E7-1B49-BCA3-E064BBFBE627}" dt="2025-04-04T16:02:54.965" v="1434" actId="20577"/>
          <ac:spMkLst>
            <pc:docMk/>
            <pc:sldMk cId="602173044" sldId="260"/>
            <ac:spMk id="84" creationId="{90108B05-3900-5251-F29D-E81DA36EB00F}"/>
          </ac:spMkLst>
        </pc:spChg>
        <pc:picChg chg="mod">
          <ac:chgData name="Yasjka Meijer" userId="4c464e55-2aef-498b-a56d-12bebce7c03a" providerId="ADAL" clId="{8529C2BB-21E7-1B49-BCA3-E064BBFBE627}" dt="2025-04-03T19:15:23.975" v="239" actId="14100"/>
          <ac:picMkLst>
            <pc:docMk/>
            <pc:sldMk cId="602173044" sldId="260"/>
            <ac:picMk id="5" creationId="{90B51FAA-B0CB-B0D2-3724-E2F936CE8CA6}"/>
          </ac:picMkLst>
        </pc:picChg>
      </pc:sldChg>
      <pc:sldChg chg="modSp mod">
        <pc:chgData name="Yasjka Meijer" userId="4c464e55-2aef-498b-a56d-12bebce7c03a" providerId="ADAL" clId="{8529C2BB-21E7-1B49-BCA3-E064BBFBE627}" dt="2025-04-03T19:10:46.333" v="155" actId="20577"/>
        <pc:sldMkLst>
          <pc:docMk/>
          <pc:sldMk cId="2267328228" sldId="261"/>
        </pc:sldMkLst>
        <pc:spChg chg="mod">
          <ac:chgData name="Yasjka Meijer" userId="4c464e55-2aef-498b-a56d-12bebce7c03a" providerId="ADAL" clId="{8529C2BB-21E7-1B49-BCA3-E064BBFBE627}" dt="2025-04-03T19:09:45.284" v="135" actId="20577"/>
          <ac:spMkLst>
            <pc:docMk/>
            <pc:sldMk cId="2267328228" sldId="261"/>
            <ac:spMk id="84" creationId="{E2B4CEAD-5873-8D76-B60D-2F145CAC7EA2}"/>
          </ac:spMkLst>
        </pc:spChg>
        <pc:spChg chg="mod">
          <ac:chgData name="Yasjka Meijer" userId="4c464e55-2aef-498b-a56d-12bebce7c03a" providerId="ADAL" clId="{8529C2BB-21E7-1B49-BCA3-E064BBFBE627}" dt="2025-04-03T19:10:46.333" v="155" actId="20577"/>
          <ac:spMkLst>
            <pc:docMk/>
            <pc:sldMk cId="2267328228" sldId="261"/>
            <ac:spMk id="85" creationId="{AA5B8669-978A-83B3-D53B-6082C90FF14A}"/>
          </ac:spMkLst>
        </pc:spChg>
      </pc:sldChg>
      <pc:sldChg chg="modSp mod ord">
        <pc:chgData name="Yasjka Meijer" userId="4c464e55-2aef-498b-a56d-12bebce7c03a" providerId="ADAL" clId="{8529C2BB-21E7-1B49-BCA3-E064BBFBE627}" dt="2025-04-04T16:03:12.460" v="1442" actId="20577"/>
        <pc:sldMkLst>
          <pc:docMk/>
          <pc:sldMk cId="2125090986" sldId="262"/>
        </pc:sldMkLst>
      </pc:sldChg>
      <pc:sldChg chg="del">
        <pc:chgData name="Yasjka Meijer" userId="4c464e55-2aef-498b-a56d-12bebce7c03a" providerId="ADAL" clId="{8529C2BB-21E7-1B49-BCA3-E064BBFBE627}" dt="2025-04-03T19:21:32.837" v="329" actId="2696"/>
        <pc:sldMkLst>
          <pc:docMk/>
          <pc:sldMk cId="3511396385" sldId="263"/>
        </pc:sldMkLst>
      </pc:sldChg>
      <pc:sldChg chg="modSp mod">
        <pc:chgData name="Yasjka Meijer" userId="4c464e55-2aef-498b-a56d-12bebce7c03a" providerId="ADAL" clId="{8529C2BB-21E7-1B49-BCA3-E064BBFBE627}" dt="2025-04-04T16:03:25.771" v="1443" actId="113"/>
        <pc:sldMkLst>
          <pc:docMk/>
          <pc:sldMk cId="1920520818" sldId="266"/>
        </pc:sldMkLst>
      </pc:sldChg>
      <pc:sldChg chg="modSp mod">
        <pc:chgData name="Yasjka Meijer" userId="4c464e55-2aef-498b-a56d-12bebce7c03a" providerId="ADAL" clId="{8529C2BB-21E7-1B49-BCA3-E064BBFBE627}" dt="2025-04-03T19:32:04.278" v="476" actId="5793"/>
        <pc:sldMkLst>
          <pc:docMk/>
          <pc:sldMk cId="2496987334" sldId="267"/>
        </pc:sldMkLst>
      </pc:sldChg>
      <pc:sldChg chg="addSp delSp modSp add mod">
        <pc:chgData name="Yasjka Meijer" userId="4c464e55-2aef-498b-a56d-12bebce7c03a" providerId="ADAL" clId="{8529C2BB-21E7-1B49-BCA3-E064BBFBE627}" dt="2025-04-04T16:05:13.042" v="1458" actId="1076"/>
        <pc:sldMkLst>
          <pc:docMk/>
          <pc:sldMk cId="3649902790" sldId="271"/>
        </pc:sldMkLst>
        <pc:spChg chg="add mod">
          <ac:chgData name="Yasjka Meijer" userId="4c464e55-2aef-498b-a56d-12bebce7c03a" providerId="ADAL" clId="{8529C2BB-21E7-1B49-BCA3-E064BBFBE627}" dt="2025-04-04T16:05:13.042" v="1458" actId="1076"/>
          <ac:spMkLst>
            <pc:docMk/>
            <pc:sldMk cId="3649902790" sldId="271"/>
            <ac:spMk id="3" creationId="{0385E0F1-E1F3-B73E-E3EA-6AC2E6B68A29}"/>
          </ac:spMkLst>
        </pc:spChg>
        <pc:spChg chg="mod">
          <ac:chgData name="Yasjka Meijer" userId="4c464e55-2aef-498b-a56d-12bebce7c03a" providerId="ADAL" clId="{8529C2BB-21E7-1B49-BCA3-E064BBFBE627}" dt="2025-04-03T19:32:46.602" v="489" actId="20577"/>
          <ac:spMkLst>
            <pc:docMk/>
            <pc:sldMk cId="3649902790" sldId="271"/>
            <ac:spMk id="4" creationId="{68AE99AF-4B89-B9B5-9E91-52A9C9D18A2C}"/>
          </ac:spMkLst>
        </pc:spChg>
      </pc:sldChg>
      <pc:sldMasterChg chg="modSldLayout">
        <pc:chgData name="Yasjka Meijer" userId="4c464e55-2aef-498b-a56d-12bebce7c03a" providerId="ADAL" clId="{8529C2BB-21E7-1B49-BCA3-E064BBFBE627}" dt="2025-04-03T19:04:14.820" v="28"/>
        <pc:sldMasterMkLst>
          <pc:docMk/>
          <pc:sldMasterMk cId="0" sldId="2147483652"/>
        </pc:sldMasterMkLst>
        <pc:sldLayoutChg chg="delSp mod">
          <pc:chgData name="Yasjka Meijer" userId="4c464e55-2aef-498b-a56d-12bebce7c03a" providerId="ADAL" clId="{8529C2BB-21E7-1B49-BCA3-E064BBFBE627}" dt="2025-04-03T19:03:32.434" v="4" actId="478"/>
          <pc:sldLayoutMkLst>
            <pc:docMk/>
            <pc:sldMasterMk cId="0" sldId="2147483652"/>
            <pc:sldLayoutMk cId="0" sldId="2147483649"/>
          </pc:sldLayoutMkLst>
        </pc:sldLayoutChg>
        <pc:sldLayoutChg chg="modSp mod">
          <pc:chgData name="Yasjka Meijer" userId="4c464e55-2aef-498b-a56d-12bebce7c03a" providerId="ADAL" clId="{8529C2BB-21E7-1B49-BCA3-E064BBFBE627}" dt="2025-04-03T19:04:04.052" v="26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8529C2BB-21E7-1B49-BCA3-E064BBFBE627}" dt="2025-04-03T19:04:04.052" v="26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8529C2BB-21E7-1B49-BCA3-E064BBFBE627}" dt="2025-04-03T19:04:14.820" v="28"/>
          <pc:sldLayoutMkLst>
            <pc:docMk/>
            <pc:sldMasterMk cId="0" sldId="2147483652"/>
            <pc:sldLayoutMk cId="0" sldId="2147483651"/>
          </pc:sldLayoutMkLst>
        </pc:sldLayoutChg>
      </pc:sldMasterChg>
    </pc:docChg>
  </pc:docChgLst>
  <pc:docChgLst>
    <pc:chgData name="Yasjka Meijer" userId="4c464e55-2aef-498b-a56d-12bebce7c03a" providerId="ADAL" clId="{2C4FF2E6-5C39-2345-B45F-70B78DE08C5D}"/>
    <pc:docChg chg="undo custSel addSld delSld modSld modMainMaster">
      <pc:chgData name="Yasjka Meijer" userId="4c464e55-2aef-498b-a56d-12bebce7c03a" providerId="ADAL" clId="{2C4FF2E6-5C39-2345-B45F-70B78DE08C5D}" dt="2025-03-23T21:54:45.676" v="519" actId="20577"/>
      <pc:docMkLst>
        <pc:docMk/>
      </pc:docMkLst>
      <pc:sldChg chg="addSp modSp mod">
        <pc:chgData name="Yasjka Meijer" userId="4c464e55-2aef-498b-a56d-12bebce7c03a" providerId="ADAL" clId="{2C4FF2E6-5C39-2345-B45F-70B78DE08C5D}" dt="2025-03-23T21:54:45.676" v="519" actId="20577"/>
        <pc:sldMkLst>
          <pc:docMk/>
          <pc:sldMk cId="0" sldId="256"/>
        </pc:sldMkLst>
        <pc:spChg chg="mod">
          <ac:chgData name="Yasjka Meijer" userId="4c464e55-2aef-498b-a56d-12bebce7c03a" providerId="ADAL" clId="{2C4FF2E6-5C39-2345-B45F-70B78DE08C5D}" dt="2025-03-23T21:54:45.676" v="519" actId="20577"/>
          <ac:spMkLst>
            <pc:docMk/>
            <pc:sldMk cId="0" sldId="256"/>
            <ac:spMk id="60" creationId="{00000000-0000-0000-0000-000000000000}"/>
          </ac:spMkLst>
        </pc:spChg>
      </pc:sldChg>
      <pc:sldChg chg="del">
        <pc:chgData name="Yasjka Meijer" userId="4c464e55-2aef-498b-a56d-12bebce7c03a" providerId="ADAL" clId="{2C4FF2E6-5C39-2345-B45F-70B78DE08C5D}" dt="2025-03-23T21:22:25.252" v="79" actId="2696"/>
        <pc:sldMkLst>
          <pc:docMk/>
          <pc:sldMk cId="0" sldId="259"/>
        </pc:sldMkLst>
      </pc:sldChg>
      <pc:sldChg chg="modSp mod">
        <pc:chgData name="Yasjka Meijer" userId="4c464e55-2aef-498b-a56d-12bebce7c03a" providerId="ADAL" clId="{2C4FF2E6-5C39-2345-B45F-70B78DE08C5D}" dt="2025-03-23T21:22:10.043" v="78" actId="20577"/>
        <pc:sldMkLst>
          <pc:docMk/>
          <pc:sldMk cId="602173044" sldId="260"/>
        </pc:sldMkLst>
        <pc:spChg chg="mod">
          <ac:chgData name="Yasjka Meijer" userId="4c464e55-2aef-498b-a56d-12bebce7c03a" providerId="ADAL" clId="{2C4FF2E6-5C39-2345-B45F-70B78DE08C5D}" dt="2025-03-23T21:22:10.043" v="78" actId="20577"/>
          <ac:spMkLst>
            <pc:docMk/>
            <pc:sldMk cId="602173044" sldId="260"/>
            <ac:spMk id="84" creationId="{90108B05-3900-5251-F29D-E81DA36EB00F}"/>
          </ac:spMkLst>
        </pc:spChg>
      </pc:sldChg>
      <pc:sldChg chg="modSp mod">
        <pc:chgData name="Yasjka Meijer" userId="4c464e55-2aef-498b-a56d-12bebce7c03a" providerId="ADAL" clId="{2C4FF2E6-5C39-2345-B45F-70B78DE08C5D}" dt="2025-03-23T21:41:59.368" v="506" actId="20577"/>
        <pc:sldMkLst>
          <pc:docMk/>
          <pc:sldMk cId="1920520818" sldId="266"/>
        </pc:sldMkLst>
      </pc:sldChg>
      <pc:sldChg chg="addSp delSp modSp mod">
        <pc:chgData name="Yasjka Meijer" userId="4c464e55-2aef-498b-a56d-12bebce7c03a" providerId="ADAL" clId="{2C4FF2E6-5C39-2345-B45F-70B78DE08C5D}" dt="2025-03-23T21:39:53.718" v="416" actId="1076"/>
        <pc:sldMkLst>
          <pc:docMk/>
          <pc:sldMk cId="2496987334" sldId="267"/>
        </pc:sldMkLst>
      </pc:sldChg>
      <pc:sldChg chg="addSp delSp modSp new mod">
        <pc:chgData name="Yasjka Meijer" userId="4c464e55-2aef-498b-a56d-12bebce7c03a" providerId="ADAL" clId="{2C4FF2E6-5C39-2345-B45F-70B78DE08C5D}" dt="2025-03-23T21:35:57.275" v="218" actId="1076"/>
        <pc:sldMkLst>
          <pc:docMk/>
          <pc:sldMk cId="799478760" sldId="268"/>
        </pc:sldMkLst>
      </pc:sldChg>
      <pc:sldChg chg="addSp delSp modSp add mod">
        <pc:chgData name="Yasjka Meijer" userId="4c464e55-2aef-498b-a56d-12bebce7c03a" providerId="ADAL" clId="{2C4FF2E6-5C39-2345-B45F-70B78DE08C5D}" dt="2025-03-23T21:36:05.143" v="219" actId="1076"/>
        <pc:sldMkLst>
          <pc:docMk/>
          <pc:sldMk cId="1824202929" sldId="269"/>
        </pc:sldMkLst>
      </pc:sldChg>
      <pc:sldChg chg="addSp delSp modSp add mod">
        <pc:chgData name="Yasjka Meijer" userId="4c464e55-2aef-498b-a56d-12bebce7c03a" providerId="ADAL" clId="{2C4FF2E6-5C39-2345-B45F-70B78DE08C5D}" dt="2025-03-23T21:35:49.891" v="217" actId="14100"/>
        <pc:sldMkLst>
          <pc:docMk/>
          <pc:sldMk cId="435119696" sldId="270"/>
        </pc:sldMkLst>
      </pc:sldChg>
      <pc:sldMasterChg chg="modSldLayout">
        <pc:chgData name="Yasjka Meijer" userId="4c464e55-2aef-498b-a56d-12bebce7c03a" providerId="ADAL" clId="{2C4FF2E6-5C39-2345-B45F-70B78DE08C5D}" dt="2025-03-23T21:26:44.675" v="153"/>
        <pc:sldMasterMkLst>
          <pc:docMk/>
          <pc:sldMasterMk cId="0" sldId="2147483652"/>
        </pc:sldMasterMkLst>
        <pc:sldLayoutChg chg="modSp mod">
          <pc:chgData name="Yasjka Meijer" userId="4c464e55-2aef-498b-a56d-12bebce7c03a" providerId="ADAL" clId="{2C4FF2E6-5C39-2345-B45F-70B78DE08C5D}" dt="2025-03-23T21:19:37.234" v="63" actId="20577"/>
          <pc:sldLayoutMkLst>
            <pc:docMk/>
            <pc:sldMasterMk cId="0" sldId="2147483652"/>
            <pc:sldLayoutMk cId="0" sldId="2147483649"/>
          </pc:sldLayoutMkLst>
        </pc:sldLayoutChg>
        <pc:sldLayoutChg chg="modSp mod">
          <pc:chgData name="Yasjka Meijer" userId="4c464e55-2aef-498b-a56d-12bebce7c03a" providerId="ADAL" clId="{2C4FF2E6-5C39-2345-B45F-70B78DE08C5D}" dt="2025-03-23T21:26:35.969" v="151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2C4FF2E6-5C39-2345-B45F-70B78DE08C5D}" dt="2025-03-23T21:26:35.969" v="151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2C4FF2E6-5C39-2345-B45F-70B78DE08C5D}" dt="2025-03-23T21:26:44.675" v="153"/>
          <pc:sldLayoutMkLst>
            <pc:docMk/>
            <pc:sldMasterMk cId="0" sldId="2147483652"/>
            <pc:sldLayoutMk cId="0" sldId="2147483651"/>
          </pc:sldLayoutMkLst>
        </pc:sldLayoutChg>
      </pc:sldMasterChg>
    </pc:docChg>
  </pc:docChgLst>
  <pc:docChgLst>
    <pc:chgData name="Yasjka Meijer" userId="4c464e55-2aef-498b-a56d-12bebce7c03a" providerId="ADAL" clId="{68299AAF-55E8-5048-85CD-C806D7FFACA8}"/>
    <pc:docChg chg="undo custSel addSld delSld modSld modMainMaster">
      <pc:chgData name="Yasjka Meijer" userId="4c464e55-2aef-498b-a56d-12bebce7c03a" providerId="ADAL" clId="{68299AAF-55E8-5048-85CD-C806D7FFACA8}" dt="2025-06-08T12:33:55.454" v="424" actId="5793"/>
      <pc:docMkLst>
        <pc:docMk/>
      </pc:docMkLst>
      <pc:sldChg chg="modSp mod">
        <pc:chgData name="Yasjka Meijer" userId="4c464e55-2aef-498b-a56d-12bebce7c03a" providerId="ADAL" clId="{68299AAF-55E8-5048-85CD-C806D7FFACA8}" dt="2025-06-08T06:41:45.733" v="246" actId="20577"/>
        <pc:sldMkLst>
          <pc:docMk/>
          <pc:sldMk cId="0" sldId="256"/>
        </pc:sldMkLst>
        <pc:spChg chg="mod">
          <ac:chgData name="Yasjka Meijer" userId="4c464e55-2aef-498b-a56d-12bebce7c03a" providerId="ADAL" clId="{68299AAF-55E8-5048-85CD-C806D7FFACA8}" dt="2025-06-08T06:41:45.733" v="246" actId="20577"/>
          <ac:spMkLst>
            <pc:docMk/>
            <pc:sldMk cId="0" sldId="256"/>
            <ac:spMk id="2" creationId="{27C66FC2-ABE0-3304-9D67-42FAB9A0CC58}"/>
          </ac:spMkLst>
        </pc:spChg>
        <pc:spChg chg="mod">
          <ac:chgData name="Yasjka Meijer" userId="4c464e55-2aef-498b-a56d-12bebce7c03a" providerId="ADAL" clId="{68299AAF-55E8-5048-85CD-C806D7FFACA8}" dt="2025-06-08T06:21:46.033" v="3" actId="404"/>
          <ac:spMkLst>
            <pc:docMk/>
            <pc:sldMk cId="0" sldId="256"/>
            <ac:spMk id="60" creationId="{00000000-0000-0000-0000-000000000000}"/>
          </ac:spMkLst>
        </pc:spChg>
      </pc:sldChg>
      <pc:sldChg chg="modSp mod">
        <pc:chgData name="Yasjka Meijer" userId="4c464e55-2aef-498b-a56d-12bebce7c03a" providerId="ADAL" clId="{68299AAF-55E8-5048-85CD-C806D7FFACA8}" dt="2025-06-08T06:50:59.075" v="254" actId="20577"/>
        <pc:sldMkLst>
          <pc:docMk/>
          <pc:sldMk cId="602173044" sldId="260"/>
        </pc:sldMkLst>
        <pc:spChg chg="mod">
          <ac:chgData name="Yasjka Meijer" userId="4c464e55-2aef-498b-a56d-12bebce7c03a" providerId="ADAL" clId="{68299AAF-55E8-5048-85CD-C806D7FFACA8}" dt="2025-06-08T06:50:59.075" v="254" actId="20577"/>
          <ac:spMkLst>
            <pc:docMk/>
            <pc:sldMk cId="602173044" sldId="260"/>
            <ac:spMk id="84" creationId="{90108B05-3900-5251-F29D-E81DA36EB00F}"/>
          </ac:spMkLst>
        </pc:spChg>
      </pc:sldChg>
      <pc:sldChg chg="addSp modSp">
        <pc:chgData name="Yasjka Meijer" userId="4c464e55-2aef-498b-a56d-12bebce7c03a" providerId="ADAL" clId="{68299AAF-55E8-5048-85CD-C806D7FFACA8}" dt="2025-06-08T06:23:03.656" v="45" actId="767"/>
        <pc:sldMkLst>
          <pc:docMk/>
          <pc:sldMk cId="2267328228" sldId="261"/>
        </pc:sldMkLst>
      </pc:sldChg>
      <pc:sldChg chg="del">
        <pc:chgData name="Yasjka Meijer" userId="4c464e55-2aef-498b-a56d-12bebce7c03a" providerId="ADAL" clId="{68299AAF-55E8-5048-85CD-C806D7FFACA8}" dt="2025-06-08T06:24:46.719" v="46" actId="2696"/>
        <pc:sldMkLst>
          <pc:docMk/>
          <pc:sldMk cId="1920520818" sldId="266"/>
        </pc:sldMkLst>
      </pc:sldChg>
      <pc:sldChg chg="del">
        <pc:chgData name="Yasjka Meijer" userId="4c464e55-2aef-498b-a56d-12bebce7c03a" providerId="ADAL" clId="{68299AAF-55E8-5048-85CD-C806D7FFACA8}" dt="2025-06-08T06:25:04.055" v="47" actId="2696"/>
        <pc:sldMkLst>
          <pc:docMk/>
          <pc:sldMk cId="2496987334" sldId="267"/>
        </pc:sldMkLst>
      </pc:sldChg>
      <pc:sldChg chg="add del">
        <pc:chgData name="Yasjka Meijer" userId="4c464e55-2aef-498b-a56d-12bebce7c03a" providerId="ADAL" clId="{68299AAF-55E8-5048-85CD-C806D7FFACA8}" dt="2025-06-08T06:25:13.205" v="51" actId="2696"/>
        <pc:sldMkLst>
          <pc:docMk/>
          <pc:sldMk cId="799478760" sldId="268"/>
        </pc:sldMkLst>
      </pc:sldChg>
      <pc:sldChg chg="addSp delSp modSp mod">
        <pc:chgData name="Yasjka Meijer" userId="4c464e55-2aef-498b-a56d-12bebce7c03a" providerId="ADAL" clId="{68299AAF-55E8-5048-85CD-C806D7FFACA8}" dt="2025-06-08T12:32:03.416" v="380" actId="1076"/>
        <pc:sldMkLst>
          <pc:docMk/>
          <pc:sldMk cId="1824202929" sldId="269"/>
        </pc:sldMkLst>
      </pc:sldChg>
      <pc:sldChg chg="del">
        <pc:chgData name="Yasjka Meijer" userId="4c464e55-2aef-498b-a56d-12bebce7c03a" providerId="ADAL" clId="{68299AAF-55E8-5048-85CD-C806D7FFACA8}" dt="2025-06-08T06:25:05.479" v="48" actId="2696"/>
        <pc:sldMkLst>
          <pc:docMk/>
          <pc:sldMk cId="435119696" sldId="270"/>
        </pc:sldMkLst>
      </pc:sldChg>
      <pc:sldChg chg="modSp mod">
        <pc:chgData name="Yasjka Meijer" userId="4c464e55-2aef-498b-a56d-12bebce7c03a" providerId="ADAL" clId="{68299AAF-55E8-5048-85CD-C806D7FFACA8}" dt="2025-06-08T12:33:55.454" v="424" actId="5793"/>
        <pc:sldMkLst>
          <pc:docMk/>
          <pc:sldMk cId="3649902790" sldId="271"/>
        </pc:sldMkLst>
        <pc:spChg chg="mod">
          <ac:chgData name="Yasjka Meijer" userId="4c464e55-2aef-498b-a56d-12bebce7c03a" providerId="ADAL" clId="{68299AAF-55E8-5048-85CD-C806D7FFACA8}" dt="2025-06-08T12:33:55.454" v="424" actId="5793"/>
          <ac:spMkLst>
            <pc:docMk/>
            <pc:sldMk cId="3649902790" sldId="271"/>
            <ac:spMk id="3" creationId="{0385E0F1-E1F3-B73E-E3EA-6AC2E6B68A29}"/>
          </ac:spMkLst>
        </pc:spChg>
      </pc:sldChg>
      <pc:sldChg chg="modSp add mod">
        <pc:chgData name="Yasjka Meijer" userId="4c464e55-2aef-498b-a56d-12bebce7c03a" providerId="ADAL" clId="{68299AAF-55E8-5048-85CD-C806D7FFACA8}" dt="2025-06-08T12:32:50.087" v="397" actId="20577"/>
        <pc:sldMkLst>
          <pc:docMk/>
          <pc:sldMk cId="2216432476" sldId="272"/>
        </pc:sldMkLst>
        <pc:spChg chg="mod">
          <ac:chgData name="Yasjka Meijer" userId="4c464e55-2aef-498b-a56d-12bebce7c03a" providerId="ADAL" clId="{68299AAF-55E8-5048-85CD-C806D7FFACA8}" dt="2025-06-08T12:32:50.087" v="397" actId="20577"/>
          <ac:spMkLst>
            <pc:docMk/>
            <pc:sldMk cId="2216432476" sldId="272"/>
            <ac:spMk id="3" creationId="{9577BEBB-D994-FB12-84DC-0704A5F5F70D}"/>
          </ac:spMkLst>
        </pc:spChg>
      </pc:sldChg>
      <pc:sldMasterChg chg="modSldLayout">
        <pc:chgData name="Yasjka Meijer" userId="4c464e55-2aef-498b-a56d-12bebce7c03a" providerId="ADAL" clId="{68299AAF-55E8-5048-85CD-C806D7FFACA8}" dt="2025-06-08T07:27:19.295" v="321" actId="20577"/>
        <pc:sldMasterMkLst>
          <pc:docMk/>
          <pc:sldMasterMk cId="0" sldId="2147483652"/>
        </pc:sldMasterMkLst>
        <pc:sldLayoutChg chg="modSp mod">
          <pc:chgData name="Yasjka Meijer" userId="4c464e55-2aef-498b-a56d-12bebce7c03a" providerId="ADAL" clId="{68299AAF-55E8-5048-85CD-C806D7FFACA8}" dt="2025-06-08T07:27:14.366" v="320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68299AAF-55E8-5048-85CD-C806D7FFACA8}" dt="2025-06-08T07:27:14.366" v="320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68299AAF-55E8-5048-85CD-C806D7FFACA8}" dt="2025-06-08T07:27:19.295" v="321" actId="20577"/>
          <pc:sldLayoutMkLst>
            <pc:docMk/>
            <pc:sldMasterMk cId="0" sldId="2147483652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A9B5777-D703-5C30-EC01-73EA8B04E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>
            <a:extLst>
              <a:ext uri="{FF2B5EF4-FFF2-40B4-BE49-F238E27FC236}">
                <a16:creationId xmlns:a16="http://schemas.microsoft.com/office/drawing/2014/main" id="{684894DB-0C8D-5033-48B0-F53356FFD9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>
            <a:extLst>
              <a:ext uri="{FF2B5EF4-FFF2-40B4-BE49-F238E27FC236}">
                <a16:creationId xmlns:a16="http://schemas.microsoft.com/office/drawing/2014/main" id="{CE104640-791A-0B76-BAD7-C77828D7D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19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623AE50-CA78-3C05-6F3D-D2208783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>
            <a:extLst>
              <a:ext uri="{FF2B5EF4-FFF2-40B4-BE49-F238E27FC236}">
                <a16:creationId xmlns:a16="http://schemas.microsoft.com/office/drawing/2014/main" id="{CC4961F5-CE01-77D8-A649-5B249BC009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>
            <a:extLst>
              <a:ext uri="{FF2B5EF4-FFF2-40B4-BE49-F238E27FC236}">
                <a16:creationId xmlns:a16="http://schemas.microsoft.com/office/drawing/2014/main" id="{A660001D-6BAA-E43F-FF03-759FC5AE86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94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AC-VC#21 Meeting – Takamatsu | Y. Meijer, GHG Task Team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Google Shape;39;p4">
            <a:extLst>
              <a:ext uri="{FF2B5EF4-FFF2-40B4-BE49-F238E27FC236}">
                <a16:creationId xmlns:a16="http://schemas.microsoft.com/office/drawing/2014/main" id="{768FC801-86E4-E1C9-C6EB-F261BFCF9576}"/>
              </a:ext>
            </a:extLst>
          </p:cNvPr>
          <p:cNvSpPr txBox="1"/>
          <p:nvPr userDrawn="1"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AC-VC#21 Meeting – Takamatsu | Y. Meijer, GHG Task Team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document_management/Publications/Publications-and-Key-Documents/Atmosphere/CEOS_CGMS_GHG_Roadmap_Issue_2_V1.0_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google.com/spreadsheets/d/1XrgantsJm5wXfIXyFcdqbziM-NRqedMJ3qejl94mreU/edit?gid=0#gid=0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51075" y="1408054"/>
            <a:ext cx="10308600" cy="295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ts val="8000"/>
            </a:pPr>
            <a:r>
              <a:rPr lang="en-GB" sz="5400" i="1" dirty="0">
                <a:latin typeface="Montserrat"/>
                <a:ea typeface="Montserrat"/>
                <a:cs typeface="Montserrat"/>
                <a:sym typeface="Montserrat"/>
              </a:rPr>
              <a:t>Engaging with stakeholders through the Greenhouse Gas Task Team</a:t>
            </a:r>
            <a:endParaRPr sz="5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7;p7">
            <a:extLst>
              <a:ext uri="{FF2B5EF4-FFF2-40B4-BE49-F238E27FC236}">
                <a16:creationId xmlns:a16="http://schemas.microsoft.com/office/drawing/2014/main" id="{27C66FC2-ABE0-3304-9D67-42FAB9A0CC58}"/>
              </a:ext>
            </a:extLst>
          </p:cNvPr>
          <p:cNvSpPr/>
          <p:nvPr/>
        </p:nvSpPr>
        <p:spPr>
          <a:xfrm>
            <a:off x="6975454" y="4364215"/>
            <a:ext cx="4833000" cy="228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Yasjka Meijer (ESA) </a:t>
            </a:r>
            <a:b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Lead</a:t>
            </a:r>
            <a:endParaRPr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6.02,  </a:t>
            </a:r>
            <a:r>
              <a:rPr lang="en-GB" sz="2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AC-VC-21</a:t>
            </a:r>
            <a:endParaRPr sz="2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Takamatsu, Japan</a:t>
            </a:r>
            <a:endParaRPr sz="2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13 June 2025</a:t>
            </a:r>
            <a:endParaRPr sz="22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AA3B7B-C633-8097-1537-4355F0944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283" y="1963358"/>
            <a:ext cx="10258096" cy="3519507"/>
          </a:xfrm>
        </p:spPr>
        <p:txBody>
          <a:bodyPr/>
          <a:lstStyle/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pPr marL="50800" indent="0">
              <a:buNone/>
            </a:pPr>
            <a:r>
              <a:rPr lang="en-NL" dirty="0"/>
              <a:t>Elephant in						   the room…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341C7-940E-6CA5-1101-EA0DA79C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10029497" cy="779002"/>
          </a:xfrm>
        </p:spPr>
        <p:txBody>
          <a:bodyPr/>
          <a:lstStyle/>
          <a:p>
            <a:r>
              <a:rPr lang="en-GB" sz="4000" dirty="0"/>
              <a:t>How to continue “Business as usual“?!</a:t>
            </a:r>
            <a:endParaRPr lang="en-NL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4FD317-1480-5802-C857-8ECC1B38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96" y="1031141"/>
            <a:ext cx="5468007" cy="54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5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3374003E-1CFC-EFEB-6CE4-3B7575725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>
            <a:extLst>
              <a:ext uri="{FF2B5EF4-FFF2-40B4-BE49-F238E27FC236}">
                <a16:creationId xmlns:a16="http://schemas.microsoft.com/office/drawing/2014/main" id="{E2B4CEAD-5873-8D76-B60D-2F145CAC7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8225" y="1033130"/>
            <a:ext cx="11046984" cy="49597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000" dirty="0"/>
              <a:t>Greenhouse Gas Task Team (GHG TT) is part of joint CEOS-CGMS </a:t>
            </a:r>
            <a:r>
              <a:rPr lang="en-US" sz="2000" dirty="0" err="1"/>
              <a:t>WGClimate</a:t>
            </a:r>
            <a:endParaRPr lang="en-US" sz="2000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 dirty="0"/>
              <a:t>Responsible for maintaining and implementation of the GHG Roadmap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 dirty="0"/>
              <a:t>Coordinates GHG related activities across various CEOS &amp; CGMS WGs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GHG </a:t>
            </a:r>
            <a:r>
              <a:rPr lang="en-GB" sz="2000" b="1" dirty="0"/>
              <a:t>Roadmap issue </a:t>
            </a:r>
            <a:r>
              <a:rPr lang="en-GB" sz="2000" dirty="0"/>
              <a:t>1 is from Mar. 2020 </a:t>
            </a:r>
            <a:br>
              <a:rPr lang="en-GB" sz="2000" dirty="0"/>
            </a:br>
            <a:endParaRPr lang="en-GB" sz="2000" dirty="0"/>
          </a:p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dirty="0"/>
          </a:p>
        </p:txBody>
      </p:sp>
      <p:sp>
        <p:nvSpPr>
          <p:cNvPr id="85" name="Google Shape;85;p10">
            <a:extLst>
              <a:ext uri="{FF2B5EF4-FFF2-40B4-BE49-F238E27FC236}">
                <a16:creationId xmlns:a16="http://schemas.microsoft.com/office/drawing/2014/main" id="{AA5B8669-978A-83B3-D53B-6082C90FF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7" y="175939"/>
            <a:ext cx="10345815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GHG Task Team &amp; Roadmap - Recall</a:t>
            </a:r>
            <a:endParaRPr dirty="0"/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695371B0-40AB-7DEC-A00D-9B96E438BA80}"/>
              </a:ext>
            </a:extLst>
          </p:cNvPr>
          <p:cNvPicPr/>
          <p:nvPr/>
        </p:nvPicPr>
        <p:blipFill>
          <a:blip r:embed="rId3"/>
          <a:srcRect l="88" r="88"/>
          <a:stretch>
            <a:fillRect/>
          </a:stretch>
        </p:blipFill>
        <p:spPr>
          <a:xfrm>
            <a:off x="6096000" y="2561279"/>
            <a:ext cx="6021705" cy="3509645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26732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CA021669-DC37-68B3-D2B7-6F256581C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>
            <a:extLst>
              <a:ext uri="{FF2B5EF4-FFF2-40B4-BE49-F238E27FC236}">
                <a16:creationId xmlns:a16="http://schemas.microsoft.com/office/drawing/2014/main" id="{90108B05-3900-5251-F29D-E81DA36EB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15233"/>
            <a:ext cx="7114785" cy="46969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Issue 2 has been established in close</a:t>
            </a:r>
            <a:br>
              <a:rPr lang="en-US" sz="2000" dirty="0"/>
            </a:br>
            <a:r>
              <a:rPr lang="en-US" sz="2000" dirty="0"/>
              <a:t>coordination with CGMS, G3W and IMEO</a:t>
            </a:r>
            <a:endParaRPr lang="en-GB" sz="2000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000" dirty="0"/>
              <a:t>Endorsement by </a:t>
            </a:r>
            <a:r>
              <a:rPr lang="en-US" sz="2000" b="1" dirty="0"/>
              <a:t>CEOS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Endorsement by </a:t>
            </a:r>
            <a:r>
              <a:rPr lang="en-US" sz="2000" b="1" dirty="0"/>
              <a:t>CGMS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Issued publicly in October 2024, </a:t>
            </a:r>
            <a:r>
              <a:rPr lang="en-US" sz="2000" dirty="0">
                <a:hlinkClick r:id="rId3"/>
              </a:rPr>
              <a:t>available here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Montserrat" pitchFamily="2" charset="77"/>
              </a:rPr>
              <a:t>Issue 2 has specific focus on co-developing with </a:t>
            </a:r>
            <a:r>
              <a:rPr lang="en-US" sz="2000" b="1" dirty="0">
                <a:latin typeface="Montserrat" pitchFamily="2" charset="77"/>
              </a:rPr>
              <a:t>stakeholders fit-for-purpose products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85" name="Google Shape;85;p10">
            <a:extLst>
              <a:ext uri="{FF2B5EF4-FFF2-40B4-BE49-F238E27FC236}">
                <a16:creationId xmlns:a16="http://schemas.microsoft.com/office/drawing/2014/main" id="{7F025330-9E42-CE3F-491A-693C556C19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GHG Roadmap – Issue 2 – final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51FAA-B0CB-B0D2-3724-E2F936CE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14785" y="1179034"/>
            <a:ext cx="3658304" cy="51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B8A3-3731-3569-9055-8075128D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16980A-3760-EDFC-1266-C9E2EBA5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51" y="1215025"/>
            <a:ext cx="11834430" cy="519291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sz="1800" b="1" dirty="0">
                <a:solidFill>
                  <a:srgbClr val="000000"/>
                </a:solidFill>
              </a:rPr>
              <a:t>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hematic activities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kumimoji="0" lang="en-GB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long-term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goals) described in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section 5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leads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(plus deputies):</a:t>
            </a:r>
          </a:p>
          <a:p>
            <a:pPr marL="142875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Fostering Stakeholder Engagement  -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Mark Dowell (John Worden, Wenying Su)</a:t>
            </a: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Sensor Development  and Constellation Architectures –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John Worden (AC-VC) (Yasjka)</a:t>
            </a: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Calibration and Level 1 Products –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 Hiroshi Suto (Akihiko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Kuze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Level 2 Products and Validation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– Ruediger Lang &amp; Dave Crisp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Flux Inversion Modelling and Validation –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Kevin Bowman (Frederic Chevallier)</a:t>
            </a: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lang="en-GB" sz="1800" dirty="0">
                <a:solidFill>
                  <a:srgbClr val="44546A"/>
                </a:solidFill>
                <a:latin typeface="Montserrat" pitchFamily="2" charset="77"/>
                <a:cs typeface="Arial"/>
                <a:sym typeface="Arial"/>
              </a:rPr>
              <a:t>Best Practices – </a:t>
            </a:r>
            <a:r>
              <a:rPr lang="en-GB" sz="1800" b="1" dirty="0">
                <a:solidFill>
                  <a:srgbClr val="44546A"/>
                </a:solidFill>
                <a:latin typeface="Montserrat" pitchFamily="2" charset="77"/>
                <a:cs typeface="Arial"/>
                <a:sym typeface="Arial"/>
              </a:rPr>
              <a:t>John Worden (Paul Green)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 marL="142875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System Development –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Richard Engelen (John Worden, Kevin Bowman) </a:t>
            </a:r>
          </a:p>
          <a:p>
            <a:pPr marL="142875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Capacity Building –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TT and EO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TecNet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CGMS role is specifically to support the transition to operational GHG Monitoring</a:t>
            </a:r>
            <a:endParaRPr lang="en-GB" sz="18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2C1E5-F7F1-5250-5DFE-34FBF59F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GHG TT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192052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777BEE-8344-8BAE-64A4-32B460BB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08" y="960652"/>
            <a:ext cx="11915992" cy="4804105"/>
          </a:xfrm>
        </p:spPr>
        <p:txBody>
          <a:bodyPr/>
          <a:lstStyle/>
          <a:p>
            <a:r>
              <a:rPr lang="en-NL" dirty="0"/>
              <a:t>Joint WGClimate and GHG Task Team meeting in Harwell </a:t>
            </a:r>
            <a:br>
              <a:rPr lang="en-NL" dirty="0"/>
            </a:br>
            <a:r>
              <a:rPr lang="en-NL" dirty="0"/>
              <a:t>in February including stakeholders</a:t>
            </a:r>
          </a:p>
          <a:p>
            <a:r>
              <a:rPr lang="en-NL" dirty="0"/>
              <a:t>8 Thenmatic area leads coordinat short-term action definition</a:t>
            </a:r>
          </a:p>
          <a:p>
            <a:r>
              <a:rPr lang="en-NL" dirty="0"/>
              <a:t>Annex C of Roadmap issue 2 is maintained online </a:t>
            </a:r>
            <a:r>
              <a:rPr lang="en-NL" dirty="0">
                <a:sym typeface="Wingdings" pitchFamily="2" charset="2"/>
              </a:rPr>
              <a:t></a:t>
            </a:r>
            <a:r>
              <a:rPr lang="en-NL" dirty="0"/>
              <a:t> </a:t>
            </a:r>
            <a:r>
              <a:rPr lang="en-NL" dirty="0">
                <a:hlinkClick r:id="rId2"/>
              </a:rPr>
              <a:t>here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C1C95-E8FC-9ED1-728B-3C5979C1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Short term activities –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36E49-0B14-1458-89BB-85259BB4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1" y="4157395"/>
            <a:ext cx="12053589" cy="18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4B7A-3689-5B97-30A3-4746F51D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E9A3E-41D6-0D8D-1391-5F732288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Short term activities – 1/3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BD07C-9EE6-3464-218C-34F827A0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7" y="1065858"/>
            <a:ext cx="11154532" cy="46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80D78EF-6DB9-7798-5170-030AC0DB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NL" dirty="0"/>
              <a:t>Short term activities – 2/3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5D39E-BCD7-4EB2-993D-D1A4A4D1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677"/>
          <a:stretch/>
        </p:blipFill>
        <p:spPr>
          <a:xfrm>
            <a:off x="275802" y="1048505"/>
            <a:ext cx="8957209" cy="53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B1150-2B8B-359C-0079-B238811F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F38D507-4347-15F0-2F9C-A252CB4C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NL" dirty="0"/>
              <a:t>Short term activities – 3/3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0C952-468E-A293-9260-7FBAD2C0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6" y="1036235"/>
            <a:ext cx="7772400" cy="55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23864-B07E-838C-F533-2DFEE720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AE99AF-4B89-B9B5-9E91-52A9C9D1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NL" dirty="0"/>
              <a:t>Progress on activities</a:t>
            </a:r>
          </a:p>
        </p:txBody>
      </p:sp>
      <p:sp>
        <p:nvSpPr>
          <p:cNvPr id="3" name="Google Shape;84;p10">
            <a:extLst>
              <a:ext uri="{FF2B5EF4-FFF2-40B4-BE49-F238E27FC236}">
                <a16:creationId xmlns:a16="http://schemas.microsoft.com/office/drawing/2014/main" id="{0385E0F1-E1F3-B73E-E3EA-6AC2E6B68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6155" y="1015226"/>
            <a:ext cx="11768190" cy="53842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50"/>
                </a:solidFill>
              </a:rPr>
              <a:t>Started and on-going: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Best practices for GHG monitoring with initial focus on </a:t>
            </a:r>
            <a:br>
              <a:rPr lang="en-US" sz="2000" dirty="0"/>
            </a:br>
            <a:r>
              <a:rPr lang="en-US" sz="2000" dirty="0"/>
              <a:t>facility-scale methane emissions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</a:rPr>
              <a:t>in final review</a:t>
            </a:r>
            <a:endParaRPr lang="en-US" sz="2000" b="1" dirty="0">
              <a:solidFill>
                <a:srgbClr val="00B050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Collaboration with UNEP’s IMEO has been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</a:rPr>
              <a:t>reestablished</a:t>
            </a:r>
            <a:endParaRPr lang="en-GB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Continued strong involvement with WMO’s G3W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  <a:sym typeface="Wingdings" pitchFamily="2" charset="2"/>
              </a:rPr>
              <a:t>members in advisory boards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Engagement with UNFCCC and planning for GST-2, plus broader </a:t>
            </a:r>
            <a:br>
              <a:rPr lang="en-US" sz="2000" dirty="0"/>
            </a:br>
            <a:r>
              <a:rPr lang="en-US" sz="2000" dirty="0"/>
              <a:t>coordination between related CEOS roadmaps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</a:rPr>
              <a:t>on-going &amp; update of GST Strategy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National stakeholder engagement established in Harwell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</a:rPr>
              <a:t>to be expanded</a:t>
            </a:r>
          </a:p>
          <a:p>
            <a:pPr marL="5080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Still some things to get started</a:t>
            </a:r>
            <a:r>
              <a:rPr lang="en-US" sz="20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To be tackled today in this AC-VC GHG session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PLUS those that did start, can we continue?!</a:t>
            </a:r>
          </a:p>
        </p:txBody>
      </p:sp>
    </p:spTree>
    <p:extLst>
      <p:ext uri="{BB962C8B-B14F-4D97-AF65-F5344CB8AC3E}">
        <p14:creationId xmlns:p14="http://schemas.microsoft.com/office/powerpoint/2010/main" val="364990279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425</Words>
  <Application>Microsoft Macintosh PowerPoint</Application>
  <PresentationFormat>ワイド画面</PresentationFormat>
  <Paragraphs>51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Average</vt:lpstr>
      <vt:lpstr>Arial</vt:lpstr>
      <vt:lpstr>Montserrat SemiBold</vt:lpstr>
      <vt:lpstr>Montserrat</vt:lpstr>
      <vt:lpstr>Barlow SemiBold</vt:lpstr>
      <vt:lpstr>Montserrat Medium</vt:lpstr>
      <vt:lpstr>Wingdings</vt:lpstr>
      <vt:lpstr>Barlow</vt:lpstr>
      <vt:lpstr>Lobster</vt:lpstr>
      <vt:lpstr>ceos</vt:lpstr>
      <vt:lpstr>Engaging with stakeholders through the Greenhouse Gas Task Team</vt:lpstr>
      <vt:lpstr>GHG Task Team &amp; Roadmap - Recall</vt:lpstr>
      <vt:lpstr>GHG Roadmap – Issue 2 – final</vt:lpstr>
      <vt:lpstr>GHG TT – Next steps</vt:lpstr>
      <vt:lpstr>Short term activities – overview</vt:lpstr>
      <vt:lpstr>Short term activities – 1/3</vt:lpstr>
      <vt:lpstr>Short term activities – 2/3</vt:lpstr>
      <vt:lpstr>Short term activities – 3/3</vt:lpstr>
      <vt:lpstr>Progress on activities</vt:lpstr>
      <vt:lpstr>How to continue “Business as usual“?!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Hiroshi TANIMOTO</cp:lastModifiedBy>
  <cp:revision>3</cp:revision>
  <dcterms:modified xsi:type="dcterms:W3CDTF">2025-07-26T07:43:01Z</dcterms:modified>
</cp:coreProperties>
</file>