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6" r:id="rId9"/>
    <p:sldId id="265" r:id="rId10"/>
    <p:sldId id="264" r:id="rId11"/>
    <p:sldId id="267" r:id="rId12"/>
    <p:sldId id="272" r:id="rId13"/>
    <p:sldId id="268" r:id="rId14"/>
    <p:sldId id="269" r:id="rId15"/>
    <p:sldId id="273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55D741-CFF8-4FAA-8F31-00DDCF75C48C}" v="110" dt="2025-06-12T21:16:07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sar,Ray (il | he, him) (ECCC)" userId="b9927234-0833-449b-83f9-b1e866cfc4ee" providerId="ADAL" clId="{1F55D741-CFF8-4FAA-8F31-00DDCF75C48C}"/>
    <pc:docChg chg="undo custSel addSld delSld modSld sldOrd">
      <pc:chgData name="Nassar,Ray (il | he, him) (ECCC)" userId="b9927234-0833-449b-83f9-b1e866cfc4ee" providerId="ADAL" clId="{1F55D741-CFF8-4FAA-8F31-00DDCF75C48C}" dt="2025-06-12T21:16:23.806" v="10938" actId="1036"/>
      <pc:docMkLst>
        <pc:docMk/>
      </pc:docMkLst>
      <pc:sldChg chg="addSp delSp modSp new mod">
        <pc:chgData name="Nassar,Ray (il | he, him) (ECCC)" userId="b9927234-0833-449b-83f9-b1e866cfc4ee" providerId="ADAL" clId="{1F55D741-CFF8-4FAA-8F31-00DDCF75C48C}" dt="2025-06-12T21:09:04.363" v="10857" actId="1037"/>
        <pc:sldMkLst>
          <pc:docMk/>
          <pc:sldMk cId="4159984432" sldId="256"/>
        </pc:sldMkLst>
        <pc:spChg chg="mod">
          <ac:chgData name="Nassar,Ray (il | he, him) (ECCC)" userId="b9927234-0833-449b-83f9-b1e866cfc4ee" providerId="ADAL" clId="{1F55D741-CFF8-4FAA-8F31-00DDCF75C48C}" dt="2025-06-10T08:55:20.409" v="1628" actId="1036"/>
          <ac:spMkLst>
            <pc:docMk/>
            <pc:sldMk cId="4159984432" sldId="256"/>
            <ac:spMk id="3" creationId="{E7FCD5F6-8B34-33F4-8738-389101FC7710}"/>
          </ac:spMkLst>
        </pc:spChg>
        <pc:picChg chg="add mod">
          <ac:chgData name="Nassar,Ray (il | he, him) (ECCC)" userId="b9927234-0833-449b-83f9-b1e866cfc4ee" providerId="ADAL" clId="{1F55D741-CFF8-4FAA-8F31-00DDCF75C48C}" dt="2025-06-12T21:09:04.363" v="10857" actId="1037"/>
          <ac:picMkLst>
            <pc:docMk/>
            <pc:sldMk cId="4159984432" sldId="256"/>
            <ac:picMk id="5" creationId="{4E2EE535-A39D-CC05-308A-B19324D5448A}"/>
          </ac:picMkLst>
        </pc:picChg>
      </pc:sldChg>
      <pc:sldChg chg="modSp new del mod">
        <pc:chgData name="Nassar,Ray (il | he, him) (ECCC)" userId="b9927234-0833-449b-83f9-b1e866cfc4ee" providerId="ADAL" clId="{1F55D741-CFF8-4FAA-8F31-00DDCF75C48C}" dt="2025-06-10T07:56:43.587" v="526" actId="47"/>
        <pc:sldMkLst>
          <pc:docMk/>
          <pc:sldMk cId="3649169934" sldId="257"/>
        </pc:sldMkLst>
      </pc:sldChg>
      <pc:sldChg chg="addSp delSp modSp add mod">
        <pc:chgData name="Nassar,Ray (il | he, him) (ECCC)" userId="b9927234-0833-449b-83f9-b1e866cfc4ee" providerId="ADAL" clId="{1F55D741-CFF8-4FAA-8F31-00DDCF75C48C}" dt="2025-06-12T21:09:54.580" v="10866" actId="20577"/>
        <pc:sldMkLst>
          <pc:docMk/>
          <pc:sldMk cId="3744799718" sldId="258"/>
        </pc:sldMkLst>
        <pc:spChg chg="mod">
          <ac:chgData name="Nassar,Ray (il | he, him) (ECCC)" userId="b9927234-0833-449b-83f9-b1e866cfc4ee" providerId="ADAL" clId="{1F55D741-CFF8-4FAA-8F31-00DDCF75C48C}" dt="2025-06-10T08:01:55.341" v="653" actId="113"/>
          <ac:spMkLst>
            <pc:docMk/>
            <pc:sldMk cId="3744799718" sldId="258"/>
            <ac:spMk id="2" creationId="{062071EA-C3F1-BA35-759C-9C5AFFF40768}"/>
          </ac:spMkLst>
        </pc:spChg>
        <pc:spChg chg="mod">
          <ac:chgData name="Nassar,Ray (il | he, him) (ECCC)" userId="b9927234-0833-449b-83f9-b1e866cfc4ee" providerId="ADAL" clId="{1F55D741-CFF8-4FAA-8F31-00DDCF75C48C}" dt="2025-06-12T21:09:54.580" v="10866" actId="20577"/>
          <ac:spMkLst>
            <pc:docMk/>
            <pc:sldMk cId="3744799718" sldId="258"/>
            <ac:spMk id="3" creationId="{5A9479F1-0AC8-1715-E125-08F7909A8171}"/>
          </ac:spMkLst>
        </pc:spChg>
        <pc:spChg chg="add mod">
          <ac:chgData name="Nassar,Ray (il | he, him) (ECCC)" userId="b9927234-0833-449b-83f9-b1e866cfc4ee" providerId="ADAL" clId="{1F55D741-CFF8-4FAA-8F31-00DDCF75C48C}" dt="2025-06-12T00:47:19.579" v="3989" actId="1076"/>
          <ac:spMkLst>
            <pc:docMk/>
            <pc:sldMk cId="3744799718" sldId="258"/>
            <ac:spMk id="4" creationId="{C0F75086-D515-6AF5-E06C-458B1E844287}"/>
          </ac:spMkLst>
        </pc:spChg>
        <pc:spChg chg="add mod">
          <ac:chgData name="Nassar,Ray (il | he, him) (ECCC)" userId="b9927234-0833-449b-83f9-b1e866cfc4ee" providerId="ADAL" clId="{1F55D741-CFF8-4FAA-8F31-00DDCF75C48C}" dt="2025-06-11T06:10:09.579" v="1765" actId="1036"/>
          <ac:spMkLst>
            <pc:docMk/>
            <pc:sldMk cId="3744799718" sldId="258"/>
            <ac:spMk id="8" creationId="{7C546A6A-8760-323F-ACEF-0A9E0F53FC31}"/>
          </ac:spMkLst>
        </pc:spChg>
        <pc:picChg chg="add del mod">
          <ac:chgData name="Nassar,Ray (il | he, him) (ECCC)" userId="b9927234-0833-449b-83f9-b1e866cfc4ee" providerId="ADAL" clId="{1F55D741-CFF8-4FAA-8F31-00DDCF75C48C}" dt="2025-06-11T06:05:41.349" v="1700" actId="478"/>
          <ac:picMkLst>
            <pc:docMk/>
            <pc:sldMk cId="3744799718" sldId="258"/>
            <ac:picMk id="4" creationId="{DFF0857A-AA65-9559-4596-EE3311EC8515}"/>
          </ac:picMkLst>
        </pc:picChg>
        <pc:picChg chg="add mod">
          <ac:chgData name="Nassar,Ray (il | he, him) (ECCC)" userId="b9927234-0833-449b-83f9-b1e866cfc4ee" providerId="ADAL" clId="{1F55D741-CFF8-4FAA-8F31-00DDCF75C48C}" dt="2025-06-11T06:09:44.256" v="1741" actId="1076"/>
          <ac:picMkLst>
            <pc:docMk/>
            <pc:sldMk cId="3744799718" sldId="258"/>
            <ac:picMk id="5" creationId="{697CF496-DA6D-EFB9-7E06-7D416D0CEF97}"/>
          </ac:picMkLst>
        </pc:picChg>
        <pc:picChg chg="add mod">
          <ac:chgData name="Nassar,Ray (il | he, him) (ECCC)" userId="b9927234-0833-449b-83f9-b1e866cfc4ee" providerId="ADAL" clId="{1F55D741-CFF8-4FAA-8F31-00DDCF75C48C}" dt="2025-06-11T06:09:41.366" v="1740" actId="1076"/>
          <ac:picMkLst>
            <pc:docMk/>
            <pc:sldMk cId="3744799718" sldId="258"/>
            <ac:picMk id="6" creationId="{91C2554F-F47C-AC11-4D1D-F8827ACE4E30}"/>
          </ac:picMkLst>
        </pc:picChg>
        <pc:picChg chg="add mod">
          <ac:chgData name="Nassar,Ray (il | he, him) (ECCC)" userId="b9927234-0833-449b-83f9-b1e866cfc4ee" providerId="ADAL" clId="{1F55D741-CFF8-4FAA-8F31-00DDCF75C48C}" dt="2025-06-11T06:10:09.579" v="1765" actId="1036"/>
          <ac:picMkLst>
            <pc:docMk/>
            <pc:sldMk cId="3744799718" sldId="258"/>
            <ac:picMk id="7" creationId="{C0150906-4184-D0A1-E0B9-5DEF8BD92532}"/>
          </ac:picMkLst>
        </pc:picChg>
        <pc:picChg chg="add mod">
          <ac:chgData name="Nassar,Ray (il | he, him) (ECCC)" userId="b9927234-0833-449b-83f9-b1e866cfc4ee" providerId="ADAL" clId="{1F55D741-CFF8-4FAA-8F31-00DDCF75C48C}" dt="2025-06-12T09:20:12.875" v="10515" actId="1076"/>
          <ac:picMkLst>
            <pc:docMk/>
            <pc:sldMk cId="3744799718" sldId="258"/>
            <ac:picMk id="9" creationId="{2A910A18-5FB8-95DA-5B68-0EBB7287B1FE}"/>
          </ac:picMkLst>
        </pc:picChg>
      </pc:sldChg>
      <pc:sldChg chg="addSp delSp modSp add mod addAnim delAnim modAnim">
        <pc:chgData name="Nassar,Ray (il | he, him) (ECCC)" userId="b9927234-0833-449b-83f9-b1e866cfc4ee" providerId="ADAL" clId="{1F55D741-CFF8-4FAA-8F31-00DDCF75C48C}" dt="2025-06-12T21:16:23.806" v="10938" actId="1036"/>
        <pc:sldMkLst>
          <pc:docMk/>
          <pc:sldMk cId="970995390" sldId="259"/>
        </pc:sldMkLst>
        <pc:spChg chg="mod">
          <ac:chgData name="Nassar,Ray (il | he, him) (ECCC)" userId="b9927234-0833-449b-83f9-b1e866cfc4ee" providerId="ADAL" clId="{1F55D741-CFF8-4FAA-8F31-00DDCF75C48C}" dt="2025-06-11T06:16:10.432" v="1806" actId="1076"/>
          <ac:spMkLst>
            <pc:docMk/>
            <pc:sldMk cId="970995390" sldId="259"/>
            <ac:spMk id="2" creationId="{50EEF76F-FE35-14E6-FE50-C6DC26FDB476}"/>
          </ac:spMkLst>
        </pc:spChg>
        <pc:spChg chg="add mod">
          <ac:chgData name="Nassar,Ray (il | he, him) (ECCC)" userId="b9927234-0833-449b-83f9-b1e866cfc4ee" providerId="ADAL" clId="{1F55D741-CFF8-4FAA-8F31-00DDCF75C48C}" dt="2025-06-12T20:48:20.241" v="10548" actId="20577"/>
          <ac:spMkLst>
            <pc:docMk/>
            <pc:sldMk cId="970995390" sldId="259"/>
            <ac:spMk id="3" creationId="{411B5659-8532-BD98-3797-DAE469FC1A82}"/>
          </ac:spMkLst>
        </pc:spChg>
        <pc:spChg chg="del mod">
          <ac:chgData name="Nassar,Ray (il | he, him) (ECCC)" userId="b9927234-0833-449b-83f9-b1e866cfc4ee" providerId="ADAL" clId="{1F55D741-CFF8-4FAA-8F31-00DDCF75C48C}" dt="2025-06-11T06:14:37.607" v="1785" actId="478"/>
          <ac:spMkLst>
            <pc:docMk/>
            <pc:sldMk cId="970995390" sldId="259"/>
            <ac:spMk id="3" creationId="{473BC599-6A69-7243-C50A-4C5780DD3EF9}"/>
          </ac:spMkLst>
        </pc:spChg>
        <pc:spChg chg="add mod">
          <ac:chgData name="Nassar,Ray (il | he, him) (ECCC)" userId="b9927234-0833-449b-83f9-b1e866cfc4ee" providerId="ADAL" clId="{1F55D741-CFF8-4FAA-8F31-00DDCF75C48C}" dt="2025-06-12T21:16:23.806" v="10938" actId="1036"/>
          <ac:spMkLst>
            <pc:docMk/>
            <pc:sldMk cId="970995390" sldId="259"/>
            <ac:spMk id="5" creationId="{5E1500A9-96AF-15CF-BB49-2B9CD9BF92E4}"/>
          </ac:spMkLst>
        </pc:spChg>
        <pc:spChg chg="add mod">
          <ac:chgData name="Nassar,Ray (il | he, him) (ECCC)" userId="b9927234-0833-449b-83f9-b1e866cfc4ee" providerId="ADAL" clId="{1F55D741-CFF8-4FAA-8F31-00DDCF75C48C}" dt="2025-06-11T06:21:33.870" v="1924" actId="14100"/>
          <ac:spMkLst>
            <pc:docMk/>
            <pc:sldMk cId="970995390" sldId="259"/>
            <ac:spMk id="6" creationId="{A7E5DF5F-FF45-6430-FD7C-0B1B70B6AAAE}"/>
          </ac:spMkLst>
        </pc:spChg>
        <pc:spChg chg="add del mod topLvl">
          <ac:chgData name="Nassar,Ray (il | he, him) (ECCC)" userId="b9927234-0833-449b-83f9-b1e866cfc4ee" providerId="ADAL" clId="{1F55D741-CFF8-4FAA-8F31-00DDCF75C48C}" dt="2025-06-11T06:21:25.600" v="1923" actId="1036"/>
          <ac:spMkLst>
            <pc:docMk/>
            <pc:sldMk cId="970995390" sldId="259"/>
            <ac:spMk id="10" creationId="{01898581-AF1D-0B50-ABF9-13D03C862E62}"/>
          </ac:spMkLst>
        </pc:spChg>
        <pc:spChg chg="add del mod topLvl">
          <ac:chgData name="Nassar,Ray (il | he, him) (ECCC)" userId="b9927234-0833-449b-83f9-b1e866cfc4ee" providerId="ADAL" clId="{1F55D741-CFF8-4FAA-8F31-00DDCF75C48C}" dt="2025-06-11T06:17:32.953" v="1848" actId="478"/>
          <ac:spMkLst>
            <pc:docMk/>
            <pc:sldMk cId="970995390" sldId="259"/>
            <ac:spMk id="12" creationId="{C42C85CC-D1F2-C1DA-76AB-504F61605F08}"/>
          </ac:spMkLst>
        </pc:spChg>
        <pc:spChg chg="del mod">
          <ac:chgData name="Nassar,Ray (il | he, him) (ECCC)" userId="b9927234-0833-449b-83f9-b1e866cfc4ee" providerId="ADAL" clId="{1F55D741-CFF8-4FAA-8F31-00DDCF75C48C}" dt="2025-06-11T06:15:09.190" v="1789" actId="478"/>
          <ac:spMkLst>
            <pc:docMk/>
            <pc:sldMk cId="970995390" sldId="259"/>
            <ac:spMk id="13" creationId="{2EC92A55-7A53-1BCC-3A47-71D69DE4BB36}"/>
          </ac:spMkLst>
        </pc:spChg>
        <pc:spChg chg="del mod">
          <ac:chgData name="Nassar,Ray (il | he, him) (ECCC)" userId="b9927234-0833-449b-83f9-b1e866cfc4ee" providerId="ADAL" clId="{1F55D741-CFF8-4FAA-8F31-00DDCF75C48C}" dt="2025-06-11T06:15:09.190" v="1789" actId="478"/>
          <ac:spMkLst>
            <pc:docMk/>
            <pc:sldMk cId="970995390" sldId="259"/>
            <ac:spMk id="14" creationId="{588A742C-AB37-1CA8-5477-C212D3978B3F}"/>
          </ac:spMkLst>
        </pc:spChg>
        <pc:spChg chg="del mod">
          <ac:chgData name="Nassar,Ray (il | he, him) (ECCC)" userId="b9927234-0833-449b-83f9-b1e866cfc4ee" providerId="ADAL" clId="{1F55D741-CFF8-4FAA-8F31-00DDCF75C48C}" dt="2025-06-11T06:15:09.190" v="1789" actId="478"/>
          <ac:spMkLst>
            <pc:docMk/>
            <pc:sldMk cId="970995390" sldId="259"/>
            <ac:spMk id="15" creationId="{9FB4B95E-D7AB-2F03-AC94-DABAA9CFAF83}"/>
          </ac:spMkLst>
        </pc:spChg>
        <pc:spChg chg="del mod">
          <ac:chgData name="Nassar,Ray (il | he, him) (ECCC)" userId="b9927234-0833-449b-83f9-b1e866cfc4ee" providerId="ADAL" clId="{1F55D741-CFF8-4FAA-8F31-00DDCF75C48C}" dt="2025-06-11T06:15:09.190" v="1789" actId="478"/>
          <ac:spMkLst>
            <pc:docMk/>
            <pc:sldMk cId="970995390" sldId="259"/>
            <ac:spMk id="16" creationId="{57894B24-A2FB-FB66-8165-9E0ADA6BA1D8}"/>
          </ac:spMkLst>
        </pc:spChg>
        <pc:spChg chg="mod">
          <ac:chgData name="Nassar,Ray (il | he, him) (ECCC)" userId="b9927234-0833-449b-83f9-b1e866cfc4ee" providerId="ADAL" clId="{1F55D741-CFF8-4FAA-8F31-00DDCF75C48C}" dt="2025-06-11T06:18:59.840" v="1853"/>
          <ac:spMkLst>
            <pc:docMk/>
            <pc:sldMk cId="970995390" sldId="259"/>
            <ac:spMk id="27" creationId="{83544E55-FB02-A245-83F4-DD65CB0F9A99}"/>
          </ac:spMkLst>
        </pc:spChg>
        <pc:spChg chg="mod">
          <ac:chgData name="Nassar,Ray (il | he, him) (ECCC)" userId="b9927234-0833-449b-83f9-b1e866cfc4ee" providerId="ADAL" clId="{1F55D741-CFF8-4FAA-8F31-00DDCF75C48C}" dt="2025-06-11T06:18:59.840" v="1853"/>
          <ac:spMkLst>
            <pc:docMk/>
            <pc:sldMk cId="970995390" sldId="259"/>
            <ac:spMk id="28" creationId="{B374859E-536D-8825-6EF8-CE51AA858B18}"/>
          </ac:spMkLst>
        </pc:spChg>
        <pc:spChg chg="mod">
          <ac:chgData name="Nassar,Ray (il | he, him) (ECCC)" userId="b9927234-0833-449b-83f9-b1e866cfc4ee" providerId="ADAL" clId="{1F55D741-CFF8-4FAA-8F31-00DDCF75C48C}" dt="2025-06-11T06:18:59.840" v="1853"/>
          <ac:spMkLst>
            <pc:docMk/>
            <pc:sldMk cId="970995390" sldId="259"/>
            <ac:spMk id="29" creationId="{D347ABAF-3576-0AD1-7DC5-74C4D6B86844}"/>
          </ac:spMkLst>
        </pc:spChg>
        <pc:spChg chg="add del mod">
          <ac:chgData name="Nassar,Ray (il | he, him) (ECCC)" userId="b9927234-0833-449b-83f9-b1e866cfc4ee" providerId="ADAL" clId="{1F55D741-CFF8-4FAA-8F31-00DDCF75C48C}" dt="2025-06-11T06:22:40.588" v="1929"/>
          <ac:spMkLst>
            <pc:docMk/>
            <pc:sldMk cId="970995390" sldId="259"/>
            <ac:spMk id="34" creationId="{A9A0DE9E-DB55-6BF3-4129-3C632817857D}"/>
          </ac:spMkLst>
        </pc:spChg>
        <pc:spChg chg="add mod">
          <ac:chgData name="Nassar,Ray (il | he, him) (ECCC)" userId="b9927234-0833-449b-83f9-b1e866cfc4ee" providerId="ADAL" clId="{1F55D741-CFF8-4FAA-8F31-00DDCF75C48C}" dt="2025-06-11T06:22:39.614" v="1927" actId="1076"/>
          <ac:spMkLst>
            <pc:docMk/>
            <pc:sldMk cId="970995390" sldId="259"/>
            <ac:spMk id="35" creationId="{5744C261-86E9-51D3-0E99-13119E709488}"/>
          </ac:spMkLst>
        </pc:spChg>
        <pc:spChg chg="add mod">
          <ac:chgData name="Nassar,Ray (il | he, him) (ECCC)" userId="b9927234-0833-449b-83f9-b1e866cfc4ee" providerId="ADAL" clId="{1F55D741-CFF8-4FAA-8F31-00DDCF75C48C}" dt="2025-06-12T21:15:37.641" v="10922" actId="1076"/>
          <ac:spMkLst>
            <pc:docMk/>
            <pc:sldMk cId="970995390" sldId="259"/>
            <ac:spMk id="36" creationId="{77838C5E-956C-2651-B80F-7E4487229F0C}"/>
          </ac:spMkLst>
        </pc:spChg>
        <pc:grpChg chg="add del mod">
          <ac:chgData name="Nassar,Ray (il | he, him) (ECCC)" userId="b9927234-0833-449b-83f9-b1e866cfc4ee" providerId="ADAL" clId="{1F55D741-CFF8-4FAA-8F31-00DDCF75C48C}" dt="2025-06-11T06:17:18.690" v="1845" actId="165"/>
          <ac:grpSpMkLst>
            <pc:docMk/>
            <pc:sldMk cId="970995390" sldId="259"/>
            <ac:grpSpMk id="9" creationId="{12479CCF-3CF6-FA97-9397-20D15F9F6FDF}"/>
          </ac:grpSpMkLst>
        </pc:grpChg>
        <pc:grpChg chg="add mod">
          <ac:chgData name="Nassar,Ray (il | he, him) (ECCC)" userId="b9927234-0833-449b-83f9-b1e866cfc4ee" providerId="ADAL" clId="{1F55D741-CFF8-4FAA-8F31-00DDCF75C48C}" dt="2025-06-12T21:15:41.476" v="10923" actId="14100"/>
          <ac:grpSpMkLst>
            <pc:docMk/>
            <pc:sldMk cId="970995390" sldId="259"/>
            <ac:grpSpMk id="24" creationId="{D14882ED-14EC-44EE-50B3-45B892BAC3A5}"/>
          </ac:grpSpMkLst>
        </pc:grpChg>
        <pc:picChg chg="add mod">
          <ac:chgData name="Nassar,Ray (il | he, him) (ECCC)" userId="b9927234-0833-449b-83f9-b1e866cfc4ee" providerId="ADAL" clId="{1F55D741-CFF8-4FAA-8F31-00DDCF75C48C}" dt="2025-06-11T06:19:38.219" v="1863" actId="14100"/>
          <ac:picMkLst>
            <pc:docMk/>
            <pc:sldMk cId="970995390" sldId="259"/>
            <ac:picMk id="4" creationId="{101CEEFD-2417-7628-560D-FDF8D8B0BDBA}"/>
          </ac:picMkLst>
        </pc:picChg>
        <pc:picChg chg="del mod">
          <ac:chgData name="Nassar,Ray (il | he, him) (ECCC)" userId="b9927234-0833-449b-83f9-b1e866cfc4ee" providerId="ADAL" clId="{1F55D741-CFF8-4FAA-8F31-00DDCF75C48C}" dt="2025-06-11T06:14:59.638" v="1788" actId="478"/>
          <ac:picMkLst>
            <pc:docMk/>
            <pc:sldMk cId="970995390" sldId="259"/>
            <ac:picMk id="11" creationId="{84F2E42F-C450-5E0B-ED17-8FA49438B5D5}"/>
          </ac:picMkLst>
        </pc:picChg>
        <pc:picChg chg="add mod">
          <ac:chgData name="Nassar,Ray (il | he, him) (ECCC)" userId="b9927234-0833-449b-83f9-b1e866cfc4ee" providerId="ADAL" clId="{1F55D741-CFF8-4FAA-8F31-00DDCF75C48C}" dt="2025-06-11T06:15:57.265" v="1802" actId="1076"/>
          <ac:picMkLst>
            <pc:docMk/>
            <pc:sldMk cId="970995390" sldId="259"/>
            <ac:picMk id="18" creationId="{9729BDCE-E894-7900-E603-612F1ACB23C8}"/>
          </ac:picMkLst>
        </pc:picChg>
        <pc:picChg chg="add mod">
          <ac:chgData name="Nassar,Ray (il | he, him) (ECCC)" userId="b9927234-0833-449b-83f9-b1e866cfc4ee" providerId="ADAL" clId="{1F55D741-CFF8-4FAA-8F31-00DDCF75C48C}" dt="2025-06-11T06:30:17.461" v="2290" actId="1037"/>
          <ac:picMkLst>
            <pc:docMk/>
            <pc:sldMk cId="970995390" sldId="259"/>
            <ac:picMk id="20" creationId="{9539A988-83F9-D18A-C5C9-1C5B5E6902BA}"/>
          </ac:picMkLst>
        </pc:picChg>
        <pc:picChg chg="mod">
          <ac:chgData name="Nassar,Ray (il | he, him) (ECCC)" userId="b9927234-0833-449b-83f9-b1e866cfc4ee" providerId="ADAL" clId="{1F55D741-CFF8-4FAA-8F31-00DDCF75C48C}" dt="2025-06-11T06:18:59.840" v="1853"/>
          <ac:picMkLst>
            <pc:docMk/>
            <pc:sldMk cId="970995390" sldId="259"/>
            <ac:picMk id="25" creationId="{0C6A1C88-C4EE-B589-153C-EE88EBDB4F44}"/>
          </ac:picMkLst>
        </pc:picChg>
        <pc:picChg chg="mod">
          <ac:chgData name="Nassar,Ray (il | he, him) (ECCC)" userId="b9927234-0833-449b-83f9-b1e866cfc4ee" providerId="ADAL" clId="{1F55D741-CFF8-4FAA-8F31-00DDCF75C48C}" dt="2025-06-11T06:18:59.840" v="1853"/>
          <ac:picMkLst>
            <pc:docMk/>
            <pc:sldMk cId="970995390" sldId="259"/>
            <ac:picMk id="26" creationId="{652F73D2-EA15-0E5A-AE71-694973F11005}"/>
          </ac:picMkLst>
        </pc:picChg>
        <pc:cxnChg chg="mod">
          <ac:chgData name="Nassar,Ray (il | he, him) (ECCC)" userId="b9927234-0833-449b-83f9-b1e866cfc4ee" providerId="ADAL" clId="{1F55D741-CFF8-4FAA-8F31-00DDCF75C48C}" dt="2025-06-12T21:16:23.806" v="10938" actId="1036"/>
          <ac:cxnSpMkLst>
            <pc:docMk/>
            <pc:sldMk cId="970995390" sldId="259"/>
            <ac:cxnSpMk id="7" creationId="{EF139884-5D79-9CAF-9241-8311BEDB8664}"/>
          </ac:cxnSpMkLst>
        </pc:cxnChg>
        <pc:cxnChg chg="mod">
          <ac:chgData name="Nassar,Ray (il | he, him) (ECCC)" userId="b9927234-0833-449b-83f9-b1e866cfc4ee" providerId="ADAL" clId="{1F55D741-CFF8-4FAA-8F31-00DDCF75C48C}" dt="2025-06-11T06:21:33.870" v="1924" actId="14100"/>
          <ac:cxnSpMkLst>
            <pc:docMk/>
            <pc:sldMk cId="970995390" sldId="259"/>
            <ac:cxnSpMk id="8" creationId="{22FA5155-0F77-B0F6-AD70-68383BB79677}"/>
          </ac:cxnSpMkLst>
        </pc:cxnChg>
      </pc:sldChg>
      <pc:sldChg chg="addSp delSp modSp add mod">
        <pc:chgData name="Nassar,Ray (il | he, him) (ECCC)" userId="b9927234-0833-449b-83f9-b1e866cfc4ee" providerId="ADAL" clId="{1F55D741-CFF8-4FAA-8F31-00DDCF75C48C}" dt="2025-06-12T21:04:37.395" v="10795" actId="1076"/>
        <pc:sldMkLst>
          <pc:docMk/>
          <pc:sldMk cId="77505987" sldId="260"/>
        </pc:sldMkLst>
        <pc:spChg chg="mod">
          <ac:chgData name="Nassar,Ray (il | he, him) (ECCC)" userId="b9927234-0833-449b-83f9-b1e866cfc4ee" providerId="ADAL" clId="{1F55D741-CFF8-4FAA-8F31-00DDCF75C48C}" dt="2025-06-10T08:02:10.080" v="656" actId="113"/>
          <ac:spMkLst>
            <pc:docMk/>
            <pc:sldMk cId="77505987" sldId="260"/>
            <ac:spMk id="2" creationId="{E74C4919-D72B-C918-D4B3-EEB623C18ED5}"/>
          </ac:spMkLst>
        </pc:spChg>
        <pc:spChg chg="mod">
          <ac:chgData name="Nassar,Ray (il | he, him) (ECCC)" userId="b9927234-0833-449b-83f9-b1e866cfc4ee" providerId="ADAL" clId="{1F55D741-CFF8-4FAA-8F31-00DDCF75C48C}" dt="2025-06-12T20:49:50.597" v="10551" actId="947"/>
          <ac:spMkLst>
            <pc:docMk/>
            <pc:sldMk cId="77505987" sldId="260"/>
            <ac:spMk id="3" creationId="{D79CD80D-2224-D18B-E821-25A5C69DABC3}"/>
          </ac:spMkLst>
        </pc:spChg>
        <pc:spChg chg="add mod">
          <ac:chgData name="Nassar,Ray (il | he, him) (ECCC)" userId="b9927234-0833-449b-83f9-b1e866cfc4ee" providerId="ADAL" clId="{1F55D741-CFF8-4FAA-8F31-00DDCF75C48C}" dt="2025-06-12T20:50:17.087" v="10567" actId="1037"/>
          <ac:spMkLst>
            <pc:docMk/>
            <pc:sldMk cId="77505987" sldId="260"/>
            <ac:spMk id="6" creationId="{BC8843E9-E21C-229F-E054-A027913D234D}"/>
          </ac:spMkLst>
        </pc:spChg>
        <pc:picChg chg="add mod">
          <ac:chgData name="Nassar,Ray (il | he, him) (ECCC)" userId="b9927234-0833-449b-83f9-b1e866cfc4ee" providerId="ADAL" clId="{1F55D741-CFF8-4FAA-8F31-00DDCF75C48C}" dt="2025-06-12T00:47:50.410" v="4039" actId="1035"/>
          <ac:picMkLst>
            <pc:docMk/>
            <pc:sldMk cId="77505987" sldId="260"/>
            <ac:picMk id="5" creationId="{71845B93-0B4A-3E3E-D2C0-BE97E5C70528}"/>
          </ac:picMkLst>
        </pc:picChg>
        <pc:picChg chg="add del mod">
          <ac:chgData name="Nassar,Ray (il | he, him) (ECCC)" userId="b9927234-0833-449b-83f9-b1e866cfc4ee" providerId="ADAL" clId="{1F55D741-CFF8-4FAA-8F31-00DDCF75C48C}" dt="2025-06-12T00:48:41.222" v="4043" actId="478"/>
          <ac:picMkLst>
            <pc:docMk/>
            <pc:sldMk cId="77505987" sldId="260"/>
            <ac:picMk id="8" creationId="{2DC10422-F011-E3A4-542C-621C04A5C987}"/>
          </ac:picMkLst>
        </pc:picChg>
        <pc:picChg chg="add mod">
          <ac:chgData name="Nassar,Ray (il | he, him) (ECCC)" userId="b9927234-0833-449b-83f9-b1e866cfc4ee" providerId="ADAL" clId="{1F55D741-CFF8-4FAA-8F31-00DDCF75C48C}" dt="2025-06-12T21:04:37.395" v="10795" actId="1076"/>
          <ac:picMkLst>
            <pc:docMk/>
            <pc:sldMk cId="77505987" sldId="260"/>
            <ac:picMk id="10" creationId="{C6957D23-3241-D963-8E72-EC227460C388}"/>
          </ac:picMkLst>
        </pc:picChg>
      </pc:sldChg>
      <pc:sldChg chg="addSp modSp add mod modAnim">
        <pc:chgData name="Nassar,Ray (il | he, him) (ECCC)" userId="b9927234-0833-449b-83f9-b1e866cfc4ee" providerId="ADAL" clId="{1F55D741-CFF8-4FAA-8F31-00DDCF75C48C}" dt="2025-06-12T21:11:13.123" v="10901" actId="1038"/>
        <pc:sldMkLst>
          <pc:docMk/>
          <pc:sldMk cId="1203828692" sldId="261"/>
        </pc:sldMkLst>
        <pc:spChg chg="mod">
          <ac:chgData name="Nassar,Ray (il | he, him) (ECCC)" userId="b9927234-0833-449b-83f9-b1e866cfc4ee" providerId="ADAL" clId="{1F55D741-CFF8-4FAA-8F31-00DDCF75C48C}" dt="2025-06-12T00:29:00.486" v="3087" actId="20577"/>
          <ac:spMkLst>
            <pc:docMk/>
            <pc:sldMk cId="1203828692" sldId="261"/>
            <ac:spMk id="2" creationId="{DC0E08E8-0BBF-D049-F25E-112EF9FC804E}"/>
          </ac:spMkLst>
        </pc:spChg>
        <pc:spChg chg="mod">
          <ac:chgData name="Nassar,Ray (il | he, him) (ECCC)" userId="b9927234-0833-449b-83f9-b1e866cfc4ee" providerId="ADAL" clId="{1F55D741-CFF8-4FAA-8F31-00DDCF75C48C}" dt="2025-06-12T21:11:01.253" v="10875" actId="20577"/>
          <ac:spMkLst>
            <pc:docMk/>
            <pc:sldMk cId="1203828692" sldId="261"/>
            <ac:spMk id="3" creationId="{6335ABD2-7C91-0E0E-0318-C5E4480353BC}"/>
          </ac:spMkLst>
        </pc:spChg>
        <pc:spChg chg="add mod">
          <ac:chgData name="Nassar,Ray (il | he, him) (ECCC)" userId="b9927234-0833-449b-83f9-b1e866cfc4ee" providerId="ADAL" clId="{1F55D741-CFF8-4FAA-8F31-00DDCF75C48C}" dt="2025-06-12T00:29:39.247" v="3189" actId="1036"/>
          <ac:spMkLst>
            <pc:docMk/>
            <pc:sldMk cId="1203828692" sldId="261"/>
            <ac:spMk id="7" creationId="{F98AEA55-AC27-BDFB-114C-C6B328844621}"/>
          </ac:spMkLst>
        </pc:spChg>
        <pc:spChg chg="mod">
          <ac:chgData name="Nassar,Ray (il | he, him) (ECCC)" userId="b9927234-0833-449b-83f9-b1e866cfc4ee" providerId="ADAL" clId="{1F55D741-CFF8-4FAA-8F31-00DDCF75C48C}" dt="2025-06-12T00:29:29.893" v="3094"/>
          <ac:spMkLst>
            <pc:docMk/>
            <pc:sldMk cId="1203828692" sldId="261"/>
            <ac:spMk id="10" creationId="{AD7AA08C-02B7-8FE8-F850-FC5D3DBB7DCA}"/>
          </ac:spMkLst>
        </pc:spChg>
        <pc:spChg chg="add mod">
          <ac:chgData name="Nassar,Ray (il | he, him) (ECCC)" userId="b9927234-0833-449b-83f9-b1e866cfc4ee" providerId="ADAL" clId="{1F55D741-CFF8-4FAA-8F31-00DDCF75C48C}" dt="2025-06-12T00:29:39.247" v="3189" actId="1036"/>
          <ac:spMkLst>
            <pc:docMk/>
            <pc:sldMk cId="1203828692" sldId="261"/>
            <ac:spMk id="12" creationId="{255FF74F-FB9F-2EDE-758B-C56E3159CB7A}"/>
          </ac:spMkLst>
        </pc:spChg>
        <pc:spChg chg="add mod">
          <ac:chgData name="Nassar,Ray (il | he, him) (ECCC)" userId="b9927234-0833-449b-83f9-b1e866cfc4ee" providerId="ADAL" clId="{1F55D741-CFF8-4FAA-8F31-00DDCF75C48C}" dt="2025-06-12T00:31:38.705" v="3219" actId="1076"/>
          <ac:spMkLst>
            <pc:docMk/>
            <pc:sldMk cId="1203828692" sldId="261"/>
            <ac:spMk id="14" creationId="{BA974DC7-A0FA-9783-50D1-6BDCEC6811CA}"/>
          </ac:spMkLst>
        </pc:spChg>
        <pc:spChg chg="add mod">
          <ac:chgData name="Nassar,Ray (il | he, him) (ECCC)" userId="b9927234-0833-449b-83f9-b1e866cfc4ee" providerId="ADAL" clId="{1F55D741-CFF8-4FAA-8F31-00DDCF75C48C}" dt="2025-06-12T00:47:35.005" v="3993" actId="1076"/>
          <ac:spMkLst>
            <pc:docMk/>
            <pc:sldMk cId="1203828692" sldId="261"/>
            <ac:spMk id="15" creationId="{DB4D539B-4D1C-1C4C-8428-C66F654079B2}"/>
          </ac:spMkLst>
        </pc:spChg>
        <pc:grpChg chg="add mod">
          <ac:chgData name="Nassar,Ray (il | he, him) (ECCC)" userId="b9927234-0833-449b-83f9-b1e866cfc4ee" providerId="ADAL" clId="{1F55D741-CFF8-4FAA-8F31-00DDCF75C48C}" dt="2025-06-12T00:29:39.247" v="3189" actId="1036"/>
          <ac:grpSpMkLst>
            <pc:docMk/>
            <pc:sldMk cId="1203828692" sldId="261"/>
            <ac:grpSpMk id="8" creationId="{6EAE1DA7-9332-6898-9E6E-779C4408FF9D}"/>
          </ac:grpSpMkLst>
        </pc:grpChg>
        <pc:picChg chg="add mod">
          <ac:chgData name="Nassar,Ray (il | he, him) (ECCC)" userId="b9927234-0833-449b-83f9-b1e866cfc4ee" providerId="ADAL" clId="{1F55D741-CFF8-4FAA-8F31-00DDCF75C48C}" dt="2025-06-12T00:29:10.999" v="3092" actId="1076"/>
          <ac:picMkLst>
            <pc:docMk/>
            <pc:sldMk cId="1203828692" sldId="261"/>
            <ac:picMk id="4" creationId="{2922CA6A-EA42-DB62-5C3D-C8EB6668356E}"/>
          </ac:picMkLst>
        </pc:picChg>
        <pc:picChg chg="add mod ord">
          <ac:chgData name="Nassar,Ray (il | he, him) (ECCC)" userId="b9927234-0833-449b-83f9-b1e866cfc4ee" providerId="ADAL" clId="{1F55D741-CFF8-4FAA-8F31-00DDCF75C48C}" dt="2025-06-12T21:11:13.123" v="10901" actId="1038"/>
          <ac:picMkLst>
            <pc:docMk/>
            <pc:sldMk cId="1203828692" sldId="261"/>
            <ac:picMk id="5" creationId="{A6AB664D-321D-DA48-0258-66342813F37A}"/>
          </ac:picMkLst>
        </pc:picChg>
        <pc:picChg chg="add mod">
          <ac:chgData name="Nassar,Ray (il | he, him) (ECCC)" userId="b9927234-0833-449b-83f9-b1e866cfc4ee" providerId="ADAL" clId="{1F55D741-CFF8-4FAA-8F31-00DDCF75C48C}" dt="2025-06-12T00:29:39.247" v="3189" actId="1036"/>
          <ac:picMkLst>
            <pc:docMk/>
            <pc:sldMk cId="1203828692" sldId="261"/>
            <ac:picMk id="6" creationId="{C27DF748-B801-5859-164D-6A43DAFED370}"/>
          </ac:picMkLst>
        </pc:picChg>
        <pc:picChg chg="add mod">
          <ac:chgData name="Nassar,Ray (il | he, him) (ECCC)" userId="b9927234-0833-449b-83f9-b1e866cfc4ee" providerId="ADAL" clId="{1F55D741-CFF8-4FAA-8F31-00DDCF75C48C}" dt="2025-06-12T00:31:36.666" v="3218" actId="1076"/>
          <ac:picMkLst>
            <pc:docMk/>
            <pc:sldMk cId="1203828692" sldId="261"/>
            <ac:picMk id="13" creationId="{C3984B2D-6D6C-549C-E705-80F4013BA479}"/>
          </ac:picMkLst>
        </pc:picChg>
        <pc:cxnChg chg="mod">
          <ac:chgData name="Nassar,Ray (il | he, him) (ECCC)" userId="b9927234-0833-449b-83f9-b1e866cfc4ee" providerId="ADAL" clId="{1F55D741-CFF8-4FAA-8F31-00DDCF75C48C}" dt="2025-06-12T00:29:29.893" v="3094"/>
          <ac:cxnSpMkLst>
            <pc:docMk/>
            <pc:sldMk cId="1203828692" sldId="261"/>
            <ac:cxnSpMk id="9" creationId="{8B17FC38-EF46-316D-41E5-ECD716D0CF66}"/>
          </ac:cxnSpMkLst>
        </pc:cxnChg>
        <pc:cxnChg chg="mod">
          <ac:chgData name="Nassar,Ray (il | he, him) (ECCC)" userId="b9927234-0833-449b-83f9-b1e866cfc4ee" providerId="ADAL" clId="{1F55D741-CFF8-4FAA-8F31-00DDCF75C48C}" dt="2025-06-12T00:29:29.893" v="3094"/>
          <ac:cxnSpMkLst>
            <pc:docMk/>
            <pc:sldMk cId="1203828692" sldId="261"/>
            <ac:cxnSpMk id="11" creationId="{188FE100-F301-CA79-FF55-02F2426C1D6A}"/>
          </ac:cxnSpMkLst>
        </pc:cxnChg>
      </pc:sldChg>
      <pc:sldChg chg="addSp delSp modSp add mod">
        <pc:chgData name="Nassar,Ray (il | he, him) (ECCC)" userId="b9927234-0833-449b-83f9-b1e866cfc4ee" providerId="ADAL" clId="{1F55D741-CFF8-4FAA-8F31-00DDCF75C48C}" dt="2025-06-12T20:50:42.007" v="10574" actId="1035"/>
        <pc:sldMkLst>
          <pc:docMk/>
          <pc:sldMk cId="4112421135" sldId="262"/>
        </pc:sldMkLst>
        <pc:spChg chg="mod">
          <ac:chgData name="Nassar,Ray (il | he, him) (ECCC)" userId="b9927234-0833-449b-83f9-b1e866cfc4ee" providerId="ADAL" clId="{1F55D741-CFF8-4FAA-8F31-00DDCF75C48C}" dt="2025-06-12T20:50:42.007" v="10574" actId="1035"/>
          <ac:spMkLst>
            <pc:docMk/>
            <pc:sldMk cId="4112421135" sldId="262"/>
            <ac:spMk id="2" creationId="{00F4AD04-6F55-1268-3CDD-45B32BA6F403}"/>
          </ac:spMkLst>
        </pc:spChg>
        <pc:spChg chg="add del mod ord">
          <ac:chgData name="Nassar,Ray (il | he, him) (ECCC)" userId="b9927234-0833-449b-83f9-b1e866cfc4ee" providerId="ADAL" clId="{1F55D741-CFF8-4FAA-8F31-00DDCF75C48C}" dt="2025-06-12T20:50:27.451" v="10569" actId="20577"/>
          <ac:spMkLst>
            <pc:docMk/>
            <pc:sldMk cId="4112421135" sldId="262"/>
            <ac:spMk id="3" creationId="{5342C01F-E9AB-F567-EC46-22A657AD6D6D}"/>
          </ac:spMkLst>
        </pc:spChg>
        <pc:spChg chg="add mod">
          <ac:chgData name="Nassar,Ray (il | he, him) (ECCC)" userId="b9927234-0833-449b-83f9-b1e866cfc4ee" providerId="ADAL" clId="{1F55D741-CFF8-4FAA-8F31-00DDCF75C48C}" dt="2025-06-12T08:46:48.281" v="10048" actId="1076"/>
          <ac:spMkLst>
            <pc:docMk/>
            <pc:sldMk cId="4112421135" sldId="262"/>
            <ac:spMk id="12" creationId="{35B79301-5576-13F3-E7D5-6D4013CA94B4}"/>
          </ac:spMkLst>
        </pc:spChg>
        <pc:picChg chg="add del mod ord">
          <ac:chgData name="Nassar,Ray (il | he, him) (ECCC)" userId="b9927234-0833-449b-83f9-b1e866cfc4ee" providerId="ADAL" clId="{1F55D741-CFF8-4FAA-8F31-00DDCF75C48C}" dt="2025-06-12T08:32:59.643" v="9594" actId="22"/>
          <ac:picMkLst>
            <pc:docMk/>
            <pc:sldMk cId="4112421135" sldId="262"/>
            <ac:picMk id="5" creationId="{153A3921-F3B2-A718-8702-B32136C09408}"/>
          </ac:picMkLst>
        </pc:picChg>
        <pc:picChg chg="add mod">
          <ac:chgData name="Nassar,Ray (il | he, him) (ECCC)" userId="b9927234-0833-449b-83f9-b1e866cfc4ee" providerId="ADAL" clId="{1F55D741-CFF8-4FAA-8F31-00DDCF75C48C}" dt="2025-06-12T08:33:22.093" v="9602" actId="1076"/>
          <ac:picMkLst>
            <pc:docMk/>
            <pc:sldMk cId="4112421135" sldId="262"/>
            <ac:picMk id="7" creationId="{77EA9F84-897C-FDDD-7ABD-9B7C4ADF71D3}"/>
          </ac:picMkLst>
        </pc:picChg>
        <pc:picChg chg="add del">
          <ac:chgData name="Nassar,Ray (il | he, him) (ECCC)" userId="b9927234-0833-449b-83f9-b1e866cfc4ee" providerId="ADAL" clId="{1F55D741-CFF8-4FAA-8F31-00DDCF75C48C}" dt="2025-06-12T08:34:09.208" v="9605" actId="478"/>
          <ac:picMkLst>
            <pc:docMk/>
            <pc:sldMk cId="4112421135" sldId="262"/>
            <ac:picMk id="9" creationId="{58E38816-8B83-3CD5-C6AE-87CA735E2AE1}"/>
          </ac:picMkLst>
        </pc:picChg>
        <pc:picChg chg="add mod modCrop">
          <ac:chgData name="Nassar,Ray (il | he, him) (ECCC)" userId="b9927234-0833-449b-83f9-b1e866cfc4ee" providerId="ADAL" clId="{1F55D741-CFF8-4FAA-8F31-00DDCF75C48C}" dt="2025-06-12T08:49:43.512" v="10123" actId="1035"/>
          <ac:picMkLst>
            <pc:docMk/>
            <pc:sldMk cId="4112421135" sldId="262"/>
            <ac:picMk id="11" creationId="{17284605-BC03-388E-E28D-416C6C403549}"/>
          </ac:picMkLst>
        </pc:picChg>
        <pc:picChg chg="add mod">
          <ac:chgData name="Nassar,Ray (il | he, him) (ECCC)" userId="b9927234-0833-449b-83f9-b1e866cfc4ee" providerId="ADAL" clId="{1F55D741-CFF8-4FAA-8F31-00DDCF75C48C}" dt="2025-06-12T08:49:28.428" v="10114" actId="14100"/>
          <ac:picMkLst>
            <pc:docMk/>
            <pc:sldMk cId="4112421135" sldId="262"/>
            <ac:picMk id="14" creationId="{780353DD-BE51-F942-682F-E9CF3016176D}"/>
          </ac:picMkLst>
        </pc:picChg>
      </pc:sldChg>
      <pc:sldChg chg="addSp delSp modSp add mod modClrScheme chgLayout">
        <pc:chgData name="Nassar,Ray (il | he, him) (ECCC)" userId="b9927234-0833-449b-83f9-b1e866cfc4ee" providerId="ADAL" clId="{1F55D741-CFF8-4FAA-8F31-00DDCF75C48C}" dt="2025-06-12T20:51:33.619" v="10598" actId="20577"/>
        <pc:sldMkLst>
          <pc:docMk/>
          <pc:sldMk cId="2303336673" sldId="263"/>
        </pc:sldMkLst>
        <pc:spChg chg="mod ord">
          <ac:chgData name="Nassar,Ray (il | he, him) (ECCC)" userId="b9927234-0833-449b-83f9-b1e866cfc4ee" providerId="ADAL" clId="{1F55D741-CFF8-4FAA-8F31-00DDCF75C48C}" dt="2025-06-12T03:40:16.857" v="5238" actId="14100"/>
          <ac:spMkLst>
            <pc:docMk/>
            <pc:sldMk cId="2303336673" sldId="263"/>
            <ac:spMk id="2" creationId="{89F94D7B-7976-8224-04B2-9E9B0B0A18FD}"/>
          </ac:spMkLst>
        </pc:spChg>
        <pc:spChg chg="del">
          <ac:chgData name="Nassar,Ray (il | he, him) (ECCC)" userId="b9927234-0833-449b-83f9-b1e866cfc4ee" providerId="ADAL" clId="{1F55D741-CFF8-4FAA-8F31-00DDCF75C48C}" dt="2025-06-12T00:54:35.619" v="4122"/>
          <ac:spMkLst>
            <pc:docMk/>
            <pc:sldMk cId="2303336673" sldId="263"/>
            <ac:spMk id="3" creationId="{72B5FD57-8B59-3E79-90C4-4D34F466AB89}"/>
          </ac:spMkLst>
        </pc:spChg>
        <pc:spChg chg="add del mod ord">
          <ac:chgData name="Nassar,Ray (il | he, him) (ECCC)" userId="b9927234-0833-449b-83f9-b1e866cfc4ee" providerId="ADAL" clId="{1F55D741-CFF8-4FAA-8F31-00DDCF75C48C}" dt="2025-06-12T00:55:54.809" v="4136" actId="700"/>
          <ac:spMkLst>
            <pc:docMk/>
            <pc:sldMk cId="2303336673" sldId="263"/>
            <ac:spMk id="6" creationId="{5048A400-3EFD-4B72-A6AD-4E86819E6608}"/>
          </ac:spMkLst>
        </pc:spChg>
        <pc:spChg chg="add mod">
          <ac:chgData name="Nassar,Ray (il | he, him) (ECCC)" userId="b9927234-0833-449b-83f9-b1e866cfc4ee" providerId="ADAL" clId="{1F55D741-CFF8-4FAA-8F31-00DDCF75C48C}" dt="2025-06-12T20:51:33.619" v="10598" actId="20577"/>
          <ac:spMkLst>
            <pc:docMk/>
            <pc:sldMk cId="2303336673" sldId="263"/>
            <ac:spMk id="7" creationId="{0A9C407F-648C-48C0-8C27-32157AE63E9C}"/>
          </ac:spMkLst>
        </pc:spChg>
        <pc:spChg chg="add mod">
          <ac:chgData name="Nassar,Ray (il | he, him) (ECCC)" userId="b9927234-0833-449b-83f9-b1e866cfc4ee" providerId="ADAL" clId="{1F55D741-CFF8-4FAA-8F31-00DDCF75C48C}" dt="2025-06-12T03:52:54.552" v="5896" actId="1037"/>
          <ac:spMkLst>
            <pc:docMk/>
            <pc:sldMk cId="2303336673" sldId="263"/>
            <ac:spMk id="8" creationId="{7DB68DDD-A344-9E3E-D10F-F512548B8DB2}"/>
          </ac:spMkLst>
        </pc:spChg>
        <pc:picChg chg="add mod">
          <ac:chgData name="Nassar,Ray (il | he, him) (ECCC)" userId="b9927234-0833-449b-83f9-b1e866cfc4ee" providerId="ADAL" clId="{1F55D741-CFF8-4FAA-8F31-00DDCF75C48C}" dt="2025-06-12T03:20:50.111" v="4396" actId="1035"/>
          <ac:picMkLst>
            <pc:docMk/>
            <pc:sldMk cId="2303336673" sldId="263"/>
            <ac:picMk id="4" creationId="{B20CBB4F-FE9A-96A1-014B-4B7068D1DE1D}"/>
          </ac:picMkLst>
        </pc:picChg>
        <pc:picChg chg="add mod ord">
          <ac:chgData name="Nassar,Ray (il | he, him) (ECCC)" userId="b9927234-0833-449b-83f9-b1e866cfc4ee" providerId="ADAL" clId="{1F55D741-CFF8-4FAA-8F31-00DDCF75C48C}" dt="2025-06-12T03:20:45.973" v="4381" actId="1035"/>
          <ac:picMkLst>
            <pc:docMk/>
            <pc:sldMk cId="2303336673" sldId="263"/>
            <ac:picMk id="5" creationId="{8D18A5FF-37FF-C645-0579-F309820B0AD4}"/>
          </ac:picMkLst>
        </pc:picChg>
        <pc:picChg chg="add mod">
          <ac:chgData name="Nassar,Ray (il | he, him) (ECCC)" userId="b9927234-0833-449b-83f9-b1e866cfc4ee" providerId="ADAL" clId="{1F55D741-CFF8-4FAA-8F31-00DDCF75C48C}" dt="2025-06-12T03:21:06.777" v="4398" actId="1076"/>
          <ac:picMkLst>
            <pc:docMk/>
            <pc:sldMk cId="2303336673" sldId="263"/>
            <ac:picMk id="9" creationId="{86B6003C-A00A-D1A6-0A9F-821ECA3F8CE1}"/>
          </ac:picMkLst>
        </pc:picChg>
      </pc:sldChg>
      <pc:sldChg chg="addSp modSp add mod ord">
        <pc:chgData name="Nassar,Ray (il | he, him) (ECCC)" userId="b9927234-0833-449b-83f9-b1e866cfc4ee" providerId="ADAL" clId="{1F55D741-CFF8-4FAA-8F31-00DDCF75C48C}" dt="2025-06-12T20:54:50.799" v="10639" actId="1035"/>
        <pc:sldMkLst>
          <pc:docMk/>
          <pc:sldMk cId="3408042320" sldId="264"/>
        </pc:sldMkLst>
        <pc:spChg chg="mod">
          <ac:chgData name="Nassar,Ray (il | he, him) (ECCC)" userId="b9927234-0833-449b-83f9-b1e866cfc4ee" providerId="ADAL" clId="{1F55D741-CFF8-4FAA-8F31-00DDCF75C48C}" dt="2025-06-12T04:06:30.240" v="6317" actId="14100"/>
          <ac:spMkLst>
            <pc:docMk/>
            <pc:sldMk cId="3408042320" sldId="264"/>
            <ac:spMk id="2" creationId="{1CCF7853-0328-EAE5-2172-7142ACC84547}"/>
          </ac:spMkLst>
        </pc:spChg>
        <pc:spChg chg="mod">
          <ac:chgData name="Nassar,Ray (il | he, him) (ECCC)" userId="b9927234-0833-449b-83f9-b1e866cfc4ee" providerId="ADAL" clId="{1F55D741-CFF8-4FAA-8F31-00DDCF75C48C}" dt="2025-06-12T20:54:06.722" v="10636" actId="20577"/>
          <ac:spMkLst>
            <pc:docMk/>
            <pc:sldMk cId="3408042320" sldId="264"/>
            <ac:spMk id="3" creationId="{AA969264-A0D1-2178-2009-E0F3D768B81C}"/>
          </ac:spMkLst>
        </pc:spChg>
        <pc:spChg chg="add mod">
          <ac:chgData name="Nassar,Ray (il | he, him) (ECCC)" userId="b9927234-0833-449b-83f9-b1e866cfc4ee" providerId="ADAL" clId="{1F55D741-CFF8-4FAA-8F31-00DDCF75C48C}" dt="2025-06-12T20:54:50.799" v="10639" actId="1035"/>
          <ac:spMkLst>
            <pc:docMk/>
            <pc:sldMk cId="3408042320" sldId="264"/>
            <ac:spMk id="5" creationId="{7E5DCE2A-51A2-C1F6-EC68-90F3F31337FE}"/>
          </ac:spMkLst>
        </pc:spChg>
        <pc:spChg chg="mod">
          <ac:chgData name="Nassar,Ray (il | he, him) (ECCC)" userId="b9927234-0833-449b-83f9-b1e866cfc4ee" providerId="ADAL" clId="{1F55D741-CFF8-4FAA-8F31-00DDCF75C48C}" dt="2025-06-12T03:55:45.703" v="5937"/>
          <ac:spMkLst>
            <pc:docMk/>
            <pc:sldMk cId="3408042320" sldId="264"/>
            <ac:spMk id="9" creationId="{1757CDC6-880E-E61D-8222-8C431B5F2FA7}"/>
          </ac:spMkLst>
        </pc:spChg>
        <pc:spChg chg="add mod">
          <ac:chgData name="Nassar,Ray (il | he, him) (ECCC)" userId="b9927234-0833-449b-83f9-b1e866cfc4ee" providerId="ADAL" clId="{1F55D741-CFF8-4FAA-8F31-00DDCF75C48C}" dt="2025-06-12T04:05:36.501" v="6269" actId="1076"/>
          <ac:spMkLst>
            <pc:docMk/>
            <pc:sldMk cId="3408042320" sldId="264"/>
            <ac:spMk id="11" creationId="{2651642D-B775-5BF0-79A1-698C47D4BDF8}"/>
          </ac:spMkLst>
        </pc:spChg>
        <pc:spChg chg="add mod">
          <ac:chgData name="Nassar,Ray (il | he, him) (ECCC)" userId="b9927234-0833-449b-83f9-b1e866cfc4ee" providerId="ADAL" clId="{1F55D741-CFF8-4FAA-8F31-00DDCF75C48C}" dt="2025-06-12T04:10:39.230" v="6597" actId="20577"/>
          <ac:spMkLst>
            <pc:docMk/>
            <pc:sldMk cId="3408042320" sldId="264"/>
            <ac:spMk id="12" creationId="{EA81B83F-8C83-FC2F-8457-2D2510AE9C3E}"/>
          </ac:spMkLst>
        </pc:spChg>
        <pc:grpChg chg="add mod">
          <ac:chgData name="Nassar,Ray (il | he, him) (ECCC)" userId="b9927234-0833-449b-83f9-b1e866cfc4ee" providerId="ADAL" clId="{1F55D741-CFF8-4FAA-8F31-00DDCF75C48C}" dt="2025-06-12T03:56:00.324" v="5943" actId="1076"/>
          <ac:grpSpMkLst>
            <pc:docMk/>
            <pc:sldMk cId="3408042320" sldId="264"/>
            <ac:grpSpMk id="6" creationId="{C1CCDB6A-0340-81D3-A604-9FE8313BD704}"/>
          </ac:grpSpMkLst>
        </pc:grpChg>
        <pc:picChg chg="add mod">
          <ac:chgData name="Nassar,Ray (il | he, him) (ECCC)" userId="b9927234-0833-449b-83f9-b1e866cfc4ee" providerId="ADAL" clId="{1F55D741-CFF8-4FAA-8F31-00DDCF75C48C}" dt="2025-06-12T04:06:43.137" v="6320" actId="14100"/>
          <ac:picMkLst>
            <pc:docMk/>
            <pc:sldMk cId="3408042320" sldId="264"/>
            <ac:picMk id="4" creationId="{4EA12E12-DD33-E2BE-0B86-8B6AA548B4AE}"/>
          </ac:picMkLst>
        </pc:picChg>
        <pc:picChg chg="mod">
          <ac:chgData name="Nassar,Ray (il | he, him) (ECCC)" userId="b9927234-0833-449b-83f9-b1e866cfc4ee" providerId="ADAL" clId="{1F55D741-CFF8-4FAA-8F31-00DDCF75C48C}" dt="2025-06-12T03:55:45.703" v="5937"/>
          <ac:picMkLst>
            <pc:docMk/>
            <pc:sldMk cId="3408042320" sldId="264"/>
            <ac:picMk id="7" creationId="{E9EEBF5A-71AB-34CB-92F0-42446138EE0F}"/>
          </ac:picMkLst>
        </pc:picChg>
        <pc:picChg chg="mod">
          <ac:chgData name="Nassar,Ray (il | he, him) (ECCC)" userId="b9927234-0833-449b-83f9-b1e866cfc4ee" providerId="ADAL" clId="{1F55D741-CFF8-4FAA-8F31-00DDCF75C48C}" dt="2025-06-12T03:55:45.703" v="5937"/>
          <ac:picMkLst>
            <pc:docMk/>
            <pc:sldMk cId="3408042320" sldId="264"/>
            <ac:picMk id="8" creationId="{C92F5B89-A4D9-A2D9-3FC4-2E1F0DAB443F}"/>
          </ac:picMkLst>
        </pc:picChg>
        <pc:picChg chg="add mod">
          <ac:chgData name="Nassar,Ray (il | he, him) (ECCC)" userId="b9927234-0833-449b-83f9-b1e866cfc4ee" providerId="ADAL" clId="{1F55D741-CFF8-4FAA-8F31-00DDCF75C48C}" dt="2025-06-12T05:38:01.064" v="6606" actId="1038"/>
          <ac:picMkLst>
            <pc:docMk/>
            <pc:sldMk cId="3408042320" sldId="264"/>
            <ac:picMk id="10" creationId="{B21F664D-2845-9CA2-EF6C-64DEE3DC4DB3}"/>
          </ac:picMkLst>
        </pc:picChg>
      </pc:sldChg>
      <pc:sldChg chg="addSp modSp add mod">
        <pc:chgData name="Nassar,Ray (il | he, him) (ECCC)" userId="b9927234-0833-449b-83f9-b1e866cfc4ee" providerId="ADAL" clId="{1F55D741-CFF8-4FAA-8F31-00DDCF75C48C}" dt="2025-06-12T20:53:39.279" v="10631" actId="20577"/>
        <pc:sldMkLst>
          <pc:docMk/>
          <pc:sldMk cId="2075291757" sldId="265"/>
        </pc:sldMkLst>
        <pc:spChg chg="mod">
          <ac:chgData name="Nassar,Ray (il | he, him) (ECCC)" userId="b9927234-0833-449b-83f9-b1e866cfc4ee" providerId="ADAL" clId="{1F55D741-CFF8-4FAA-8F31-00DDCF75C48C}" dt="2025-06-12T03:42:46.466" v="5390" actId="14100"/>
          <ac:spMkLst>
            <pc:docMk/>
            <pc:sldMk cId="2075291757" sldId="265"/>
            <ac:spMk id="2" creationId="{58E6E0B9-B648-A8B4-674A-BA9E42B8BE1D}"/>
          </ac:spMkLst>
        </pc:spChg>
        <pc:spChg chg="mod">
          <ac:chgData name="Nassar,Ray (il | he, him) (ECCC)" userId="b9927234-0833-449b-83f9-b1e866cfc4ee" providerId="ADAL" clId="{1F55D741-CFF8-4FAA-8F31-00DDCF75C48C}" dt="2025-06-12T20:53:39.279" v="10631" actId="20577"/>
          <ac:spMkLst>
            <pc:docMk/>
            <pc:sldMk cId="2075291757" sldId="265"/>
            <ac:spMk id="3" creationId="{7EDD1BF2-0F5C-1126-612A-9A79F8B5F77E}"/>
          </ac:spMkLst>
        </pc:spChg>
        <pc:spChg chg="add mod">
          <ac:chgData name="Nassar,Ray (il | he, him) (ECCC)" userId="b9927234-0833-449b-83f9-b1e866cfc4ee" providerId="ADAL" clId="{1F55D741-CFF8-4FAA-8F31-00DDCF75C48C}" dt="2025-06-12T03:52:38.512" v="5867" actId="1035"/>
          <ac:spMkLst>
            <pc:docMk/>
            <pc:sldMk cId="2075291757" sldId="265"/>
            <ac:spMk id="8" creationId="{E3068026-EE9A-DEF5-DAB1-FEE4903169BE}"/>
          </ac:spMkLst>
        </pc:spChg>
        <pc:picChg chg="add mod">
          <ac:chgData name="Nassar,Ray (il | he, him) (ECCC)" userId="b9927234-0833-449b-83f9-b1e866cfc4ee" providerId="ADAL" clId="{1F55D741-CFF8-4FAA-8F31-00DDCF75C48C}" dt="2025-06-12T03:52:14.187" v="5845" actId="1035"/>
          <ac:picMkLst>
            <pc:docMk/>
            <pc:sldMk cId="2075291757" sldId="265"/>
            <ac:picMk id="5" creationId="{722C3FA4-3244-7E7C-6588-4BA587A69F26}"/>
          </ac:picMkLst>
        </pc:picChg>
        <pc:picChg chg="add mod">
          <ac:chgData name="Nassar,Ray (il | he, him) (ECCC)" userId="b9927234-0833-449b-83f9-b1e866cfc4ee" providerId="ADAL" clId="{1F55D741-CFF8-4FAA-8F31-00DDCF75C48C}" dt="2025-06-12T03:50:49.085" v="5808" actId="1076"/>
          <ac:picMkLst>
            <pc:docMk/>
            <pc:sldMk cId="2075291757" sldId="265"/>
            <ac:picMk id="7" creationId="{379FCD47-0A5E-9AFA-965E-C26490A8677A}"/>
          </ac:picMkLst>
        </pc:picChg>
      </pc:sldChg>
      <pc:sldChg chg="addSp modSp add mod">
        <pc:chgData name="Nassar,Ray (il | he, him) (ECCC)" userId="b9927234-0833-449b-83f9-b1e866cfc4ee" providerId="ADAL" clId="{1F55D741-CFF8-4FAA-8F31-00DDCF75C48C}" dt="2025-06-12T21:05:00.822" v="10796" actId="14100"/>
        <pc:sldMkLst>
          <pc:docMk/>
          <pc:sldMk cId="4066113055" sldId="266"/>
        </pc:sldMkLst>
        <pc:spChg chg="mod">
          <ac:chgData name="Nassar,Ray (il | he, him) (ECCC)" userId="b9927234-0833-449b-83f9-b1e866cfc4ee" providerId="ADAL" clId="{1F55D741-CFF8-4FAA-8F31-00DDCF75C48C}" dt="2025-06-12T03:40:53.743" v="5293" actId="14100"/>
          <ac:spMkLst>
            <pc:docMk/>
            <pc:sldMk cId="4066113055" sldId="266"/>
            <ac:spMk id="2" creationId="{7C9A1E73-F7AF-C144-E6A3-66E749544000}"/>
          </ac:spMkLst>
        </pc:spChg>
        <pc:spChg chg="mod">
          <ac:chgData name="Nassar,Ray (il | he, him) (ECCC)" userId="b9927234-0833-449b-83f9-b1e866cfc4ee" providerId="ADAL" clId="{1F55D741-CFF8-4FAA-8F31-00DDCF75C48C}" dt="2025-06-12T20:51:55.789" v="10602" actId="20577"/>
          <ac:spMkLst>
            <pc:docMk/>
            <pc:sldMk cId="4066113055" sldId="266"/>
            <ac:spMk id="3" creationId="{C0187548-15C4-49B4-C5F5-0AEAEB227307}"/>
          </ac:spMkLst>
        </pc:spChg>
        <pc:spChg chg="add mod">
          <ac:chgData name="Nassar,Ray (il | he, him) (ECCC)" userId="b9927234-0833-449b-83f9-b1e866cfc4ee" providerId="ADAL" clId="{1F55D741-CFF8-4FAA-8F31-00DDCF75C48C}" dt="2025-06-12T03:41:06.094" v="5296" actId="1076"/>
          <ac:spMkLst>
            <pc:docMk/>
            <pc:sldMk cId="4066113055" sldId="266"/>
            <ac:spMk id="8" creationId="{1EC54D9E-7790-EB5D-EB0C-5D1861A34CEC}"/>
          </ac:spMkLst>
        </pc:spChg>
        <pc:picChg chg="add mod ord">
          <ac:chgData name="Nassar,Ray (il | he, him) (ECCC)" userId="b9927234-0833-449b-83f9-b1e866cfc4ee" providerId="ADAL" clId="{1F55D741-CFF8-4FAA-8F31-00DDCF75C48C}" dt="2025-06-12T03:41:21.728" v="5309" actId="1036"/>
          <ac:picMkLst>
            <pc:docMk/>
            <pc:sldMk cId="4066113055" sldId="266"/>
            <ac:picMk id="4" creationId="{CDEB6513-4229-9479-017D-EC1D92B600B1}"/>
          </ac:picMkLst>
        </pc:picChg>
        <pc:picChg chg="add mod modCrop">
          <ac:chgData name="Nassar,Ray (il | he, him) (ECCC)" userId="b9927234-0833-449b-83f9-b1e866cfc4ee" providerId="ADAL" clId="{1F55D741-CFF8-4FAA-8F31-00DDCF75C48C}" dt="2025-06-12T03:33:17.454" v="5152" actId="1076"/>
          <ac:picMkLst>
            <pc:docMk/>
            <pc:sldMk cId="4066113055" sldId="266"/>
            <ac:picMk id="5" creationId="{C088E60A-6F8B-39D9-094A-6B7FEEE1B914}"/>
          </ac:picMkLst>
        </pc:picChg>
        <pc:picChg chg="add mod">
          <ac:chgData name="Nassar,Ray (il | he, him) (ECCC)" userId="b9927234-0833-449b-83f9-b1e866cfc4ee" providerId="ADAL" clId="{1F55D741-CFF8-4FAA-8F31-00DDCF75C48C}" dt="2025-06-12T03:40:57.523" v="5295" actId="1076"/>
          <ac:picMkLst>
            <pc:docMk/>
            <pc:sldMk cId="4066113055" sldId="266"/>
            <ac:picMk id="6" creationId="{175D7B2D-D13F-CF14-78D2-CA9BCB624221}"/>
          </ac:picMkLst>
        </pc:picChg>
        <pc:picChg chg="add mod">
          <ac:chgData name="Nassar,Ray (il | he, him) (ECCC)" userId="b9927234-0833-449b-83f9-b1e866cfc4ee" providerId="ADAL" clId="{1F55D741-CFF8-4FAA-8F31-00DDCF75C48C}" dt="2025-06-12T21:05:00.822" v="10796" actId="14100"/>
          <ac:picMkLst>
            <pc:docMk/>
            <pc:sldMk cId="4066113055" sldId="266"/>
            <ac:picMk id="7" creationId="{BC834F1D-F9A7-E3AB-A024-3827A7A5A74A}"/>
          </ac:picMkLst>
        </pc:picChg>
      </pc:sldChg>
      <pc:sldChg chg="addSp modSp add mod">
        <pc:chgData name="Nassar,Ray (il | he, him) (ECCC)" userId="b9927234-0833-449b-83f9-b1e866cfc4ee" providerId="ADAL" clId="{1F55D741-CFF8-4FAA-8F31-00DDCF75C48C}" dt="2025-06-12T08:00:08.534" v="8955" actId="20577"/>
        <pc:sldMkLst>
          <pc:docMk/>
          <pc:sldMk cId="3062231947" sldId="267"/>
        </pc:sldMkLst>
        <pc:spChg chg="mod ord">
          <ac:chgData name="Nassar,Ray (il | he, him) (ECCC)" userId="b9927234-0833-449b-83f9-b1e866cfc4ee" providerId="ADAL" clId="{1F55D741-CFF8-4FAA-8F31-00DDCF75C48C}" dt="2025-06-12T08:00:08.534" v="8955" actId="20577"/>
          <ac:spMkLst>
            <pc:docMk/>
            <pc:sldMk cId="3062231947" sldId="267"/>
            <ac:spMk id="2" creationId="{B5D52B70-98A0-32EE-A2D3-97B5DCACE26B}"/>
          </ac:spMkLst>
        </pc:spChg>
        <pc:spChg chg="mod">
          <ac:chgData name="Nassar,Ray (il | he, him) (ECCC)" userId="b9927234-0833-449b-83f9-b1e866cfc4ee" providerId="ADAL" clId="{1F55D741-CFF8-4FAA-8F31-00DDCF75C48C}" dt="2025-06-12T06:07:32.197" v="7395" actId="20577"/>
          <ac:spMkLst>
            <pc:docMk/>
            <pc:sldMk cId="3062231947" sldId="267"/>
            <ac:spMk id="3" creationId="{16CE0086-F99F-D1CD-7C6C-282ADFB0E4D2}"/>
          </ac:spMkLst>
        </pc:spChg>
        <pc:spChg chg="add mod">
          <ac:chgData name="Nassar,Ray (il | he, him) (ECCC)" userId="b9927234-0833-449b-83f9-b1e866cfc4ee" providerId="ADAL" clId="{1F55D741-CFF8-4FAA-8F31-00DDCF75C48C}" dt="2025-06-12T05:59:30.327" v="7177" actId="1076"/>
          <ac:spMkLst>
            <pc:docMk/>
            <pc:sldMk cId="3062231947" sldId="267"/>
            <ac:spMk id="8" creationId="{266551AA-D279-64B9-C854-2534D1A5C366}"/>
          </ac:spMkLst>
        </pc:spChg>
        <pc:spChg chg="add mod">
          <ac:chgData name="Nassar,Ray (il | he, him) (ECCC)" userId="b9927234-0833-449b-83f9-b1e866cfc4ee" providerId="ADAL" clId="{1F55D741-CFF8-4FAA-8F31-00DDCF75C48C}" dt="2025-06-12T06:05:35.430" v="7390" actId="1038"/>
          <ac:spMkLst>
            <pc:docMk/>
            <pc:sldMk cId="3062231947" sldId="267"/>
            <ac:spMk id="9" creationId="{44A900D7-A383-B3CF-5FC6-F6405FFA702C}"/>
          </ac:spMkLst>
        </pc:spChg>
        <pc:graphicFrameChg chg="add mod modGraphic">
          <ac:chgData name="Nassar,Ray (il | he, him) (ECCC)" userId="b9927234-0833-449b-83f9-b1e866cfc4ee" providerId="ADAL" clId="{1F55D741-CFF8-4FAA-8F31-00DDCF75C48C}" dt="2025-06-12T06:02:58.549" v="7357" actId="1076"/>
          <ac:graphicFrameMkLst>
            <pc:docMk/>
            <pc:sldMk cId="3062231947" sldId="267"/>
            <ac:graphicFrameMk id="4" creationId="{D1CC4087-B4F4-1DB3-2E43-EAAEFD2C9DCC}"/>
          </ac:graphicFrameMkLst>
        </pc:graphicFrameChg>
        <pc:picChg chg="add mod modCrop">
          <ac:chgData name="Nassar,Ray (il | he, him) (ECCC)" userId="b9927234-0833-449b-83f9-b1e866cfc4ee" providerId="ADAL" clId="{1F55D741-CFF8-4FAA-8F31-00DDCF75C48C}" dt="2025-06-12T05:55:56.321" v="7064" actId="1076"/>
          <ac:picMkLst>
            <pc:docMk/>
            <pc:sldMk cId="3062231947" sldId="267"/>
            <ac:picMk id="5" creationId="{E762F999-01A2-99F8-2A62-9F2C65E7A300}"/>
          </ac:picMkLst>
        </pc:picChg>
        <pc:picChg chg="add mod modCrop">
          <ac:chgData name="Nassar,Ray (il | he, him) (ECCC)" userId="b9927234-0833-449b-83f9-b1e866cfc4ee" providerId="ADAL" clId="{1F55D741-CFF8-4FAA-8F31-00DDCF75C48C}" dt="2025-06-12T06:02:37.769" v="7345" actId="1076"/>
          <ac:picMkLst>
            <pc:docMk/>
            <pc:sldMk cId="3062231947" sldId="267"/>
            <ac:picMk id="7" creationId="{67C43C08-F40D-2FFF-91D9-6C7D4613CD19}"/>
          </ac:picMkLst>
        </pc:picChg>
      </pc:sldChg>
      <pc:sldChg chg="addSp delSp modSp add mod setBg">
        <pc:chgData name="Nassar,Ray (il | he, him) (ECCC)" userId="b9927234-0833-449b-83f9-b1e866cfc4ee" providerId="ADAL" clId="{1F55D741-CFF8-4FAA-8F31-00DDCF75C48C}" dt="2025-06-12T21:05:43.861" v="10804" actId="14100"/>
        <pc:sldMkLst>
          <pc:docMk/>
          <pc:sldMk cId="974850081" sldId="268"/>
        </pc:sldMkLst>
        <pc:spChg chg="mod">
          <ac:chgData name="Nassar,Ray (il | he, him) (ECCC)" userId="b9927234-0833-449b-83f9-b1e866cfc4ee" providerId="ADAL" clId="{1F55D741-CFF8-4FAA-8F31-00DDCF75C48C}" dt="2025-06-12T08:18:46.034" v="9425" actId="14100"/>
          <ac:spMkLst>
            <pc:docMk/>
            <pc:sldMk cId="974850081" sldId="268"/>
            <ac:spMk id="2" creationId="{5728D8BF-5009-20D1-F02D-C63C67A69C99}"/>
          </ac:spMkLst>
        </pc:spChg>
        <pc:spChg chg="add del mod">
          <ac:chgData name="Nassar,Ray (il | he, him) (ECCC)" userId="b9927234-0833-449b-83f9-b1e866cfc4ee" providerId="ADAL" clId="{1F55D741-CFF8-4FAA-8F31-00DDCF75C48C}" dt="2025-06-12T21:05:28.965" v="10801" actId="14100"/>
          <ac:spMkLst>
            <pc:docMk/>
            <pc:sldMk cId="974850081" sldId="268"/>
            <ac:spMk id="3" creationId="{C14E479D-9BE8-68D9-2662-ACCA071E91B1}"/>
          </ac:spMkLst>
        </pc:spChg>
        <pc:spChg chg="add mod">
          <ac:chgData name="Nassar,Ray (il | he, him) (ECCC)" userId="b9927234-0833-449b-83f9-b1e866cfc4ee" providerId="ADAL" clId="{1F55D741-CFF8-4FAA-8F31-00DDCF75C48C}" dt="2025-06-12T21:05:43.861" v="10804" actId="14100"/>
          <ac:spMkLst>
            <pc:docMk/>
            <pc:sldMk cId="974850081" sldId="268"/>
            <ac:spMk id="5" creationId="{83B52780-8321-1DED-03D9-079395C49261}"/>
          </ac:spMkLst>
        </pc:spChg>
        <pc:spChg chg="add del">
          <ac:chgData name="Nassar,Ray (il | he, him) (ECCC)" userId="b9927234-0833-449b-83f9-b1e866cfc4ee" providerId="ADAL" clId="{1F55D741-CFF8-4FAA-8F31-00DDCF75C48C}" dt="2025-06-12T08:07:51.389" v="9141" actId="26606"/>
          <ac:spMkLst>
            <pc:docMk/>
            <pc:sldMk cId="974850081" sldId="268"/>
            <ac:spMk id="9" creationId="{23D09407-53BC-485E-B4CE-BC5E4FC4B25B}"/>
          </ac:spMkLst>
        </pc:spChg>
        <pc:spChg chg="add mod">
          <ac:chgData name="Nassar,Ray (il | he, him) (ECCC)" userId="b9927234-0833-449b-83f9-b1e866cfc4ee" providerId="ADAL" clId="{1F55D741-CFF8-4FAA-8F31-00DDCF75C48C}" dt="2025-06-12T08:24:19.321" v="9589" actId="20577"/>
          <ac:spMkLst>
            <pc:docMk/>
            <pc:sldMk cId="974850081" sldId="268"/>
            <ac:spMk id="10" creationId="{337DCEE8-F75D-8DC5-16DE-0D001AC786A3}"/>
          </ac:spMkLst>
        </pc:spChg>
        <pc:spChg chg="add del">
          <ac:chgData name="Nassar,Ray (il | he, him) (ECCC)" userId="b9927234-0833-449b-83f9-b1e866cfc4ee" providerId="ADAL" clId="{1F55D741-CFF8-4FAA-8F31-00DDCF75C48C}" dt="2025-06-12T08:07:51.389" v="9141" actId="26606"/>
          <ac:spMkLst>
            <pc:docMk/>
            <pc:sldMk cId="974850081" sldId="268"/>
            <ac:spMk id="11" creationId="{921DB988-49FC-4608-B0A2-E2F3A4019041}"/>
          </ac:spMkLst>
        </pc:spChg>
        <pc:grpChg chg="add del">
          <ac:chgData name="Nassar,Ray (il | he, him) (ECCC)" userId="b9927234-0833-449b-83f9-b1e866cfc4ee" providerId="ADAL" clId="{1F55D741-CFF8-4FAA-8F31-00DDCF75C48C}" dt="2025-06-12T08:07:51.389" v="9141" actId="26606"/>
          <ac:grpSpMkLst>
            <pc:docMk/>
            <pc:sldMk cId="974850081" sldId="268"/>
            <ac:grpSpMk id="13" creationId="{E9B930FD-8671-4C4C-ADCF-73AC1D0CD417}"/>
          </ac:grpSpMkLst>
        </pc:grpChg>
        <pc:grpChg chg="add del">
          <ac:chgData name="Nassar,Ray (il | he, him) (ECCC)" userId="b9927234-0833-449b-83f9-b1e866cfc4ee" providerId="ADAL" clId="{1F55D741-CFF8-4FAA-8F31-00DDCF75C48C}" dt="2025-06-12T08:07:51.389" v="9141" actId="26606"/>
          <ac:grpSpMkLst>
            <pc:docMk/>
            <pc:sldMk cId="974850081" sldId="268"/>
            <ac:grpSpMk id="19" creationId="{383C2651-AE0C-4AE4-8725-E2F9414FE219}"/>
          </ac:grpSpMkLst>
        </pc:grpChg>
        <pc:picChg chg="add mod ord">
          <ac:chgData name="Nassar,Ray (il | he, him) (ECCC)" userId="b9927234-0833-449b-83f9-b1e866cfc4ee" providerId="ADAL" clId="{1F55D741-CFF8-4FAA-8F31-00DDCF75C48C}" dt="2025-06-12T08:18:57.390" v="9429" actId="1076"/>
          <ac:picMkLst>
            <pc:docMk/>
            <pc:sldMk cId="974850081" sldId="268"/>
            <ac:picMk id="4" creationId="{C1131A1F-E90E-8DC6-8570-F48AA5FF89CC}"/>
          </ac:picMkLst>
        </pc:picChg>
        <pc:picChg chg="add mod">
          <ac:chgData name="Nassar,Ray (il | he, him) (ECCC)" userId="b9927234-0833-449b-83f9-b1e866cfc4ee" providerId="ADAL" clId="{1F55D741-CFF8-4FAA-8F31-00DDCF75C48C}" dt="2025-06-12T08:12:27.710" v="9153"/>
          <ac:picMkLst>
            <pc:docMk/>
            <pc:sldMk cId="974850081" sldId="268"/>
            <ac:picMk id="6" creationId="{36A597C6-113A-1A40-F6C1-2441700BCFC9}"/>
          </ac:picMkLst>
        </pc:picChg>
        <pc:picChg chg="add mod">
          <ac:chgData name="Nassar,Ray (il | he, him) (ECCC)" userId="b9927234-0833-449b-83f9-b1e866cfc4ee" providerId="ADAL" clId="{1F55D741-CFF8-4FAA-8F31-00DDCF75C48C}" dt="2025-06-12T21:05:36.009" v="10803" actId="1076"/>
          <ac:picMkLst>
            <pc:docMk/>
            <pc:sldMk cId="974850081" sldId="268"/>
            <ac:picMk id="7" creationId="{ED885038-099E-999B-9FBB-80B03CDBE4E2}"/>
          </ac:picMkLst>
        </pc:picChg>
        <pc:picChg chg="add mod">
          <ac:chgData name="Nassar,Ray (il | he, him) (ECCC)" userId="b9927234-0833-449b-83f9-b1e866cfc4ee" providerId="ADAL" clId="{1F55D741-CFF8-4FAA-8F31-00DDCF75C48C}" dt="2025-06-12T08:24:25.006" v="9591" actId="1076"/>
          <ac:picMkLst>
            <pc:docMk/>
            <pc:sldMk cId="974850081" sldId="268"/>
            <ac:picMk id="8" creationId="{0FB608A3-7D13-5B4F-2298-6C7C89B45E7F}"/>
          </ac:picMkLst>
        </pc:picChg>
      </pc:sldChg>
      <pc:sldChg chg="addSp delSp modSp add mod">
        <pc:chgData name="Nassar,Ray (il | he, him) (ECCC)" userId="b9927234-0833-449b-83f9-b1e866cfc4ee" providerId="ADAL" clId="{1F55D741-CFF8-4FAA-8F31-00DDCF75C48C}" dt="2025-06-12T21:06:48.514" v="10828" actId="114"/>
        <pc:sldMkLst>
          <pc:docMk/>
          <pc:sldMk cId="3472928259" sldId="269"/>
        </pc:sldMkLst>
        <pc:spChg chg="mod">
          <ac:chgData name="Nassar,Ray (il | he, him) (ECCC)" userId="b9927234-0833-449b-83f9-b1e866cfc4ee" providerId="ADAL" clId="{1F55D741-CFF8-4FAA-8F31-00DDCF75C48C}" dt="2025-06-12T06:20:27.409" v="7478" actId="1076"/>
          <ac:spMkLst>
            <pc:docMk/>
            <pc:sldMk cId="3472928259" sldId="269"/>
            <ac:spMk id="2" creationId="{C2752E28-AF60-2556-3649-50925F19F153}"/>
          </ac:spMkLst>
        </pc:spChg>
        <pc:spChg chg="del">
          <ac:chgData name="Nassar,Ray (il | he, him) (ECCC)" userId="b9927234-0833-449b-83f9-b1e866cfc4ee" providerId="ADAL" clId="{1F55D741-CFF8-4FAA-8F31-00DDCF75C48C}" dt="2025-06-12T06:09:46.984" v="7412" actId="478"/>
          <ac:spMkLst>
            <pc:docMk/>
            <pc:sldMk cId="3472928259" sldId="269"/>
            <ac:spMk id="3" creationId="{1F059FDF-E54E-BA47-57DE-98E3EFBBE289}"/>
          </ac:spMkLst>
        </pc:spChg>
        <pc:spChg chg="add mod">
          <ac:chgData name="Nassar,Ray (il | he, him) (ECCC)" userId="b9927234-0833-449b-83f9-b1e866cfc4ee" providerId="ADAL" clId="{1F55D741-CFF8-4FAA-8F31-00DDCF75C48C}" dt="2025-06-12T21:06:48.514" v="10828" actId="114"/>
          <ac:spMkLst>
            <pc:docMk/>
            <pc:sldMk cId="3472928259" sldId="269"/>
            <ac:spMk id="3" creationId="{382A6CB3-D886-6744-B570-07EDE3AF2D12}"/>
          </ac:spMkLst>
        </pc:spChg>
        <pc:spChg chg="add mod">
          <ac:chgData name="Nassar,Ray (il | he, him) (ECCC)" userId="b9927234-0833-449b-83f9-b1e866cfc4ee" providerId="ADAL" clId="{1F55D741-CFF8-4FAA-8F31-00DDCF75C48C}" dt="2025-06-12T20:58:09.906" v="10665" actId="1037"/>
          <ac:spMkLst>
            <pc:docMk/>
            <pc:sldMk cId="3472928259" sldId="269"/>
            <ac:spMk id="5" creationId="{135A8319-66ED-E0A1-76BC-80570D8C055C}"/>
          </ac:spMkLst>
        </pc:spChg>
        <pc:spChg chg="add mod">
          <ac:chgData name="Nassar,Ray (il | he, him) (ECCC)" userId="b9927234-0833-449b-83f9-b1e866cfc4ee" providerId="ADAL" clId="{1F55D741-CFF8-4FAA-8F31-00DDCF75C48C}" dt="2025-06-12T06:19:58.242" v="7474" actId="2085"/>
          <ac:spMkLst>
            <pc:docMk/>
            <pc:sldMk cId="3472928259" sldId="269"/>
            <ac:spMk id="8" creationId="{D189A30D-CFBF-4838-062B-B9D67C3517C9}"/>
          </ac:spMkLst>
        </pc:spChg>
        <pc:spChg chg="add mod">
          <ac:chgData name="Nassar,Ray (il | he, him) (ECCC)" userId="b9927234-0833-449b-83f9-b1e866cfc4ee" providerId="ADAL" clId="{1F55D741-CFF8-4FAA-8F31-00DDCF75C48C}" dt="2025-06-12T20:57:50.543" v="10654" actId="20577"/>
          <ac:spMkLst>
            <pc:docMk/>
            <pc:sldMk cId="3472928259" sldId="269"/>
            <ac:spMk id="9" creationId="{D14C26BE-B2E3-A49A-AC97-1D86EB22D0B8}"/>
          </ac:spMkLst>
        </pc:spChg>
        <pc:spChg chg="add del mod">
          <ac:chgData name="Nassar,Ray (il | he, him) (ECCC)" userId="b9927234-0833-449b-83f9-b1e866cfc4ee" providerId="ADAL" clId="{1F55D741-CFF8-4FAA-8F31-00DDCF75C48C}" dt="2025-06-12T06:37:03.991" v="7813" actId="478"/>
          <ac:spMkLst>
            <pc:docMk/>
            <pc:sldMk cId="3472928259" sldId="269"/>
            <ac:spMk id="10" creationId="{7EC4F723-2FDC-A119-1D02-8AA9DD918728}"/>
          </ac:spMkLst>
        </pc:spChg>
        <pc:spChg chg="add del mod">
          <ac:chgData name="Nassar,Ray (il | he, him) (ECCC)" userId="b9927234-0833-449b-83f9-b1e866cfc4ee" providerId="ADAL" clId="{1F55D741-CFF8-4FAA-8F31-00DDCF75C48C}" dt="2025-06-12T06:37:34.582" v="7826" actId="478"/>
          <ac:spMkLst>
            <pc:docMk/>
            <pc:sldMk cId="3472928259" sldId="269"/>
            <ac:spMk id="11" creationId="{1238BADD-0D27-2D6A-F02F-EE83A2B6F948}"/>
          </ac:spMkLst>
        </pc:spChg>
        <pc:spChg chg="add mod">
          <ac:chgData name="Nassar,Ray (il | he, him) (ECCC)" userId="b9927234-0833-449b-83f9-b1e866cfc4ee" providerId="ADAL" clId="{1F55D741-CFF8-4FAA-8F31-00DDCF75C48C}" dt="2025-06-12T21:06:19.730" v="10805" actId="947"/>
          <ac:spMkLst>
            <pc:docMk/>
            <pc:sldMk cId="3472928259" sldId="269"/>
            <ac:spMk id="12" creationId="{D58782E9-627A-7E80-8288-414745E21683}"/>
          </ac:spMkLst>
        </pc:spChg>
        <pc:spChg chg="add mod">
          <ac:chgData name="Nassar,Ray (il | he, him) (ECCC)" userId="b9927234-0833-449b-83f9-b1e866cfc4ee" providerId="ADAL" clId="{1F55D741-CFF8-4FAA-8F31-00DDCF75C48C}" dt="2025-06-12T20:58:46.963" v="10686" actId="20577"/>
          <ac:spMkLst>
            <pc:docMk/>
            <pc:sldMk cId="3472928259" sldId="269"/>
            <ac:spMk id="13" creationId="{269AF1F7-B301-98FB-78B3-693C2E187A5C}"/>
          </ac:spMkLst>
        </pc:spChg>
        <pc:spChg chg="add mod">
          <ac:chgData name="Nassar,Ray (il | he, him) (ECCC)" userId="b9927234-0833-449b-83f9-b1e866cfc4ee" providerId="ADAL" clId="{1F55D741-CFF8-4FAA-8F31-00DDCF75C48C}" dt="2025-06-12T08:03:51.501" v="9054" actId="1036"/>
          <ac:spMkLst>
            <pc:docMk/>
            <pc:sldMk cId="3472928259" sldId="269"/>
            <ac:spMk id="14" creationId="{2E2C9C7B-494F-5397-C480-17D7165A8624}"/>
          </ac:spMkLst>
        </pc:spChg>
        <pc:spChg chg="add mod">
          <ac:chgData name="Nassar,Ray (il | he, him) (ECCC)" userId="b9927234-0833-449b-83f9-b1e866cfc4ee" providerId="ADAL" clId="{1F55D741-CFF8-4FAA-8F31-00DDCF75C48C}" dt="2025-06-12T08:07:15.860" v="9138" actId="1076"/>
          <ac:spMkLst>
            <pc:docMk/>
            <pc:sldMk cId="3472928259" sldId="269"/>
            <ac:spMk id="15" creationId="{1CA7AF79-9595-732F-D8D7-EE904C842606}"/>
          </ac:spMkLst>
        </pc:spChg>
        <pc:picChg chg="add mod modCrop">
          <ac:chgData name="Nassar,Ray (il | he, him) (ECCC)" userId="b9927234-0833-449b-83f9-b1e866cfc4ee" providerId="ADAL" clId="{1F55D741-CFF8-4FAA-8F31-00DDCF75C48C}" dt="2025-06-12T08:06:47.058" v="9132" actId="1076"/>
          <ac:picMkLst>
            <pc:docMk/>
            <pc:sldMk cId="3472928259" sldId="269"/>
            <ac:picMk id="4" creationId="{ADD0BA74-8E32-5ED6-A8BB-25A1E88BD367}"/>
          </ac:picMkLst>
        </pc:picChg>
        <pc:picChg chg="add del mod">
          <ac:chgData name="Nassar,Ray (il | he, him) (ECCC)" userId="b9927234-0833-449b-83f9-b1e866cfc4ee" providerId="ADAL" clId="{1F55D741-CFF8-4FAA-8F31-00DDCF75C48C}" dt="2025-06-12T06:13:02.919" v="7445" actId="478"/>
          <ac:picMkLst>
            <pc:docMk/>
            <pc:sldMk cId="3472928259" sldId="269"/>
            <ac:picMk id="6" creationId="{8189D8FD-E15D-E92D-9077-19C7B8C5E0C7}"/>
          </ac:picMkLst>
        </pc:picChg>
        <pc:picChg chg="add mod modCrop">
          <ac:chgData name="Nassar,Ray (il | he, him) (ECCC)" userId="b9927234-0833-449b-83f9-b1e866cfc4ee" providerId="ADAL" clId="{1F55D741-CFF8-4FAA-8F31-00DDCF75C48C}" dt="2025-06-12T08:04:14.134" v="9074" actId="1036"/>
          <ac:picMkLst>
            <pc:docMk/>
            <pc:sldMk cId="3472928259" sldId="269"/>
            <ac:picMk id="7" creationId="{F749D00C-2FA1-29E4-E725-0D596A8BFB4D}"/>
          </ac:picMkLst>
        </pc:picChg>
      </pc:sldChg>
      <pc:sldChg chg="addSp delSp modSp add mod modAnim">
        <pc:chgData name="Nassar,Ray (il | he, him) (ECCC)" userId="b9927234-0833-449b-83f9-b1e866cfc4ee" providerId="ADAL" clId="{1F55D741-CFF8-4FAA-8F31-00DDCF75C48C}" dt="2025-06-12T21:13:26.488" v="10907" actId="20577"/>
        <pc:sldMkLst>
          <pc:docMk/>
          <pc:sldMk cId="2106464980" sldId="270"/>
        </pc:sldMkLst>
        <pc:spChg chg="mod">
          <ac:chgData name="Nassar,Ray (il | he, him) (ECCC)" userId="b9927234-0833-449b-83f9-b1e866cfc4ee" providerId="ADAL" clId="{1F55D741-CFF8-4FAA-8F31-00DDCF75C48C}" dt="2025-06-12T00:52:12.424" v="4119" actId="20577"/>
          <ac:spMkLst>
            <pc:docMk/>
            <pc:sldMk cId="2106464980" sldId="270"/>
            <ac:spMk id="2" creationId="{E294A6B5-B86E-2ACC-307D-D265EFAC6485}"/>
          </ac:spMkLst>
        </pc:spChg>
        <pc:spChg chg="add mod">
          <ac:chgData name="Nassar,Ray (il | he, him) (ECCC)" userId="b9927234-0833-449b-83f9-b1e866cfc4ee" providerId="ADAL" clId="{1F55D741-CFF8-4FAA-8F31-00DDCF75C48C}" dt="2025-06-12T00:51:41.729" v="4099" actId="1076"/>
          <ac:spMkLst>
            <pc:docMk/>
            <pc:sldMk cId="2106464980" sldId="270"/>
            <ac:spMk id="4" creationId="{00DE1065-69BD-7484-DB1C-F373EFF58664}"/>
          </ac:spMkLst>
        </pc:spChg>
        <pc:spChg chg="add mod">
          <ac:chgData name="Nassar,Ray (il | he, him) (ECCC)" userId="b9927234-0833-449b-83f9-b1e866cfc4ee" providerId="ADAL" clId="{1F55D741-CFF8-4FAA-8F31-00DDCF75C48C}" dt="2025-06-12T21:13:26.488" v="10907" actId="20577"/>
          <ac:spMkLst>
            <pc:docMk/>
            <pc:sldMk cId="2106464980" sldId="270"/>
            <ac:spMk id="6" creationId="{6AE526E5-7086-4AED-2FCD-4BF4AB2C774D}"/>
          </ac:spMkLst>
        </pc:spChg>
        <pc:picChg chg="add mod">
          <ac:chgData name="Nassar,Ray (il | he, him) (ECCC)" userId="b9927234-0833-449b-83f9-b1e866cfc4ee" providerId="ADAL" clId="{1F55D741-CFF8-4FAA-8F31-00DDCF75C48C}" dt="2025-06-10T08:44:32.229" v="922" actId="1076"/>
          <ac:picMkLst>
            <pc:docMk/>
            <pc:sldMk cId="2106464980" sldId="270"/>
            <ac:picMk id="5" creationId="{6A1767F1-FF31-1F2F-6AE5-F65BDC8B7397}"/>
          </ac:picMkLst>
        </pc:picChg>
      </pc:sldChg>
      <pc:sldChg chg="modSp new mod">
        <pc:chgData name="Nassar,Ray (il | he, him) (ECCC)" userId="b9927234-0833-449b-83f9-b1e866cfc4ee" providerId="ADAL" clId="{1F55D741-CFF8-4FAA-8F31-00DDCF75C48C}" dt="2025-06-12T21:08:31.037" v="10844" actId="20577"/>
        <pc:sldMkLst>
          <pc:docMk/>
          <pc:sldMk cId="2880261438" sldId="271"/>
        </pc:sldMkLst>
        <pc:spChg chg="mod">
          <ac:chgData name="Nassar,Ray (il | he, him) (ECCC)" userId="b9927234-0833-449b-83f9-b1e866cfc4ee" providerId="ADAL" clId="{1F55D741-CFF8-4FAA-8F31-00DDCF75C48C}" dt="2025-06-10T08:06:36.902" v="859" actId="113"/>
          <ac:spMkLst>
            <pc:docMk/>
            <pc:sldMk cId="2880261438" sldId="271"/>
            <ac:spMk id="2" creationId="{38C67753-E5AF-216F-B854-66E08481F2AB}"/>
          </ac:spMkLst>
        </pc:spChg>
        <pc:spChg chg="mod">
          <ac:chgData name="Nassar,Ray (il | he, him) (ECCC)" userId="b9927234-0833-449b-83f9-b1e866cfc4ee" providerId="ADAL" clId="{1F55D741-CFF8-4FAA-8F31-00DDCF75C48C}" dt="2025-06-12T21:08:31.037" v="10844" actId="20577"/>
          <ac:spMkLst>
            <pc:docMk/>
            <pc:sldMk cId="2880261438" sldId="271"/>
            <ac:spMk id="3" creationId="{B83AD1CE-0B47-31CE-FA56-80C467B9A592}"/>
          </ac:spMkLst>
        </pc:spChg>
      </pc:sldChg>
      <pc:sldChg chg="new del">
        <pc:chgData name="Nassar,Ray (il | he, him) (ECCC)" userId="b9927234-0833-449b-83f9-b1e866cfc4ee" providerId="ADAL" clId="{1F55D741-CFF8-4FAA-8F31-00DDCF75C48C}" dt="2025-06-12T06:08:12.340" v="7397" actId="680"/>
        <pc:sldMkLst>
          <pc:docMk/>
          <pc:sldMk cId="2063602515" sldId="272"/>
        </pc:sldMkLst>
      </pc:sldChg>
      <pc:sldChg chg="addSp delSp modSp add mod">
        <pc:chgData name="Nassar,Ray (il | he, him) (ECCC)" userId="b9927234-0833-449b-83f9-b1e866cfc4ee" providerId="ADAL" clId="{1F55D741-CFF8-4FAA-8F31-00DDCF75C48C}" dt="2025-06-12T06:58:27.073" v="8923" actId="20577"/>
        <pc:sldMkLst>
          <pc:docMk/>
          <pc:sldMk cId="2754746466" sldId="272"/>
        </pc:sldMkLst>
        <pc:spChg chg="mod">
          <ac:chgData name="Nassar,Ray (il | he, him) (ECCC)" userId="b9927234-0833-449b-83f9-b1e866cfc4ee" providerId="ADAL" clId="{1F55D741-CFF8-4FAA-8F31-00DDCF75C48C}" dt="2025-06-12T06:08:26.366" v="7411" actId="20577"/>
          <ac:spMkLst>
            <pc:docMk/>
            <pc:sldMk cId="2754746466" sldId="272"/>
            <ac:spMk id="2" creationId="{671B7593-D460-BDA1-81FF-B09A85CBCD5F}"/>
          </ac:spMkLst>
        </pc:spChg>
        <pc:spChg chg="mod">
          <ac:chgData name="Nassar,Ray (il | he, him) (ECCC)" userId="b9927234-0833-449b-83f9-b1e866cfc4ee" providerId="ADAL" clId="{1F55D741-CFF8-4FAA-8F31-00DDCF75C48C}" dt="2025-06-12T06:51:32.928" v="8593" actId="6549"/>
          <ac:spMkLst>
            <pc:docMk/>
            <pc:sldMk cId="2754746466" sldId="272"/>
            <ac:spMk id="3" creationId="{D1944CAD-47B8-D8D2-65C8-5B41D6BC808B}"/>
          </ac:spMkLst>
        </pc:spChg>
        <pc:spChg chg="add mod">
          <ac:chgData name="Nassar,Ray (il | he, him) (ECCC)" userId="b9927234-0833-449b-83f9-b1e866cfc4ee" providerId="ADAL" clId="{1F55D741-CFF8-4FAA-8F31-00DDCF75C48C}" dt="2025-06-12T06:57:42.801" v="8825" actId="14100"/>
          <ac:spMkLst>
            <pc:docMk/>
            <pc:sldMk cId="2754746466" sldId="272"/>
            <ac:spMk id="8" creationId="{F3131B91-B27E-BE6F-10A2-D34AF30DC904}"/>
          </ac:spMkLst>
        </pc:spChg>
        <pc:spChg chg="add mod">
          <ac:chgData name="Nassar,Ray (il | he, him) (ECCC)" userId="b9927234-0833-449b-83f9-b1e866cfc4ee" providerId="ADAL" clId="{1F55D741-CFF8-4FAA-8F31-00DDCF75C48C}" dt="2025-06-12T06:58:07.460" v="8831"/>
          <ac:spMkLst>
            <pc:docMk/>
            <pc:sldMk cId="2754746466" sldId="272"/>
            <ac:spMk id="12" creationId="{B9C3AB98-C40D-ABBC-9DFF-7445FB916D29}"/>
          </ac:spMkLst>
        </pc:spChg>
        <pc:spChg chg="add mod">
          <ac:chgData name="Nassar,Ray (il | he, him) (ECCC)" userId="b9927234-0833-449b-83f9-b1e866cfc4ee" providerId="ADAL" clId="{1F55D741-CFF8-4FAA-8F31-00DDCF75C48C}" dt="2025-06-12T06:58:27.073" v="8923" actId="20577"/>
          <ac:spMkLst>
            <pc:docMk/>
            <pc:sldMk cId="2754746466" sldId="272"/>
            <ac:spMk id="13" creationId="{C98F8A58-10FB-D432-7E39-32CE996D3DDE}"/>
          </ac:spMkLst>
        </pc:spChg>
        <pc:picChg chg="add del mod">
          <ac:chgData name="Nassar,Ray (il | he, him) (ECCC)" userId="b9927234-0833-449b-83f9-b1e866cfc4ee" providerId="ADAL" clId="{1F55D741-CFF8-4FAA-8F31-00DDCF75C48C}" dt="2025-06-12T06:44:42.570" v="8346" actId="478"/>
          <ac:picMkLst>
            <pc:docMk/>
            <pc:sldMk cId="2754746466" sldId="272"/>
            <ac:picMk id="4" creationId="{4E4A1F09-05A7-DD29-1AED-F16504763F6D}"/>
          </ac:picMkLst>
        </pc:picChg>
        <pc:picChg chg="add mod">
          <ac:chgData name="Nassar,Ray (il | he, him) (ECCC)" userId="b9927234-0833-449b-83f9-b1e866cfc4ee" providerId="ADAL" clId="{1F55D741-CFF8-4FAA-8F31-00DDCF75C48C}" dt="2025-06-12T06:47:16.055" v="8444" actId="1076"/>
          <ac:picMkLst>
            <pc:docMk/>
            <pc:sldMk cId="2754746466" sldId="272"/>
            <ac:picMk id="5" creationId="{8C1EE8DD-1804-D541-D2F6-D69D5F932876}"/>
          </ac:picMkLst>
        </pc:picChg>
        <pc:picChg chg="add del mod">
          <ac:chgData name="Nassar,Ray (il | he, him) (ECCC)" userId="b9927234-0833-449b-83f9-b1e866cfc4ee" providerId="ADAL" clId="{1F55D741-CFF8-4FAA-8F31-00DDCF75C48C}" dt="2025-06-12T06:56:10.369" v="8817" actId="478"/>
          <ac:picMkLst>
            <pc:docMk/>
            <pc:sldMk cId="2754746466" sldId="272"/>
            <ac:picMk id="7" creationId="{ECDA4FEA-9CF5-CDA1-A790-C1FEC1341AC3}"/>
          </ac:picMkLst>
        </pc:picChg>
        <pc:picChg chg="add mod">
          <ac:chgData name="Nassar,Ray (il | he, him) (ECCC)" userId="b9927234-0833-449b-83f9-b1e866cfc4ee" providerId="ADAL" clId="{1F55D741-CFF8-4FAA-8F31-00DDCF75C48C}" dt="2025-06-12T06:56:18.490" v="8821" actId="1076"/>
          <ac:picMkLst>
            <pc:docMk/>
            <pc:sldMk cId="2754746466" sldId="272"/>
            <ac:picMk id="10" creationId="{3674AD51-841B-512C-A6A7-50FD2E3DDDC4}"/>
          </ac:picMkLst>
        </pc:picChg>
        <pc:picChg chg="add mod">
          <ac:chgData name="Nassar,Ray (il | he, him) (ECCC)" userId="b9927234-0833-449b-83f9-b1e866cfc4ee" providerId="ADAL" clId="{1F55D741-CFF8-4FAA-8F31-00DDCF75C48C}" dt="2025-06-12T06:57:54.914" v="8830" actId="1076"/>
          <ac:picMkLst>
            <pc:docMk/>
            <pc:sldMk cId="2754746466" sldId="272"/>
            <ac:picMk id="11" creationId="{C9483C75-AC19-1244-623B-A9BAEDC83398}"/>
          </ac:picMkLst>
        </pc:picChg>
      </pc:sldChg>
      <pc:sldChg chg="addSp delSp modSp add mod delAnim">
        <pc:chgData name="Nassar,Ray (il | he, him) (ECCC)" userId="b9927234-0833-449b-83f9-b1e866cfc4ee" providerId="ADAL" clId="{1F55D741-CFF8-4FAA-8F31-00DDCF75C48C}" dt="2025-06-12T21:03:43.947" v="10793" actId="1076"/>
        <pc:sldMkLst>
          <pc:docMk/>
          <pc:sldMk cId="2639899997" sldId="273"/>
        </pc:sldMkLst>
        <pc:spChg chg="mod">
          <ac:chgData name="Nassar,Ray (il | he, him) (ECCC)" userId="b9927234-0833-449b-83f9-b1e866cfc4ee" providerId="ADAL" clId="{1F55D741-CFF8-4FAA-8F31-00DDCF75C48C}" dt="2025-06-12T09:18:38.038" v="10462" actId="14100"/>
          <ac:spMkLst>
            <pc:docMk/>
            <pc:sldMk cId="2639899997" sldId="273"/>
            <ac:spMk id="2" creationId="{BB914EAB-B2BB-DFAA-34B5-EE975DF60E85}"/>
          </ac:spMkLst>
        </pc:spChg>
        <pc:spChg chg="mod">
          <ac:chgData name="Nassar,Ray (il | he, him) (ECCC)" userId="b9927234-0833-449b-83f9-b1e866cfc4ee" providerId="ADAL" clId="{1F55D741-CFF8-4FAA-8F31-00DDCF75C48C}" dt="2025-06-12T21:03:43.947" v="10793" actId="1076"/>
          <ac:spMkLst>
            <pc:docMk/>
            <pc:sldMk cId="2639899997" sldId="273"/>
            <ac:spMk id="4" creationId="{5BB215D1-F8A4-2E5E-2487-829643B7A28F}"/>
          </ac:spMkLst>
        </pc:spChg>
        <pc:spChg chg="mod">
          <ac:chgData name="Nassar,Ray (il | he, him) (ECCC)" userId="b9927234-0833-449b-83f9-b1e866cfc4ee" providerId="ADAL" clId="{1F55D741-CFF8-4FAA-8F31-00DDCF75C48C}" dt="2025-06-12T09:19:32.638" v="10512" actId="20577"/>
          <ac:spMkLst>
            <pc:docMk/>
            <pc:sldMk cId="2639899997" sldId="273"/>
            <ac:spMk id="6" creationId="{099F125C-27DC-F376-25F7-5F6E8156999E}"/>
          </ac:spMkLst>
        </pc:spChg>
        <pc:spChg chg="mod">
          <ac:chgData name="Nassar,Ray (il | he, him) (ECCC)" userId="b9927234-0833-449b-83f9-b1e866cfc4ee" providerId="ADAL" clId="{1F55D741-CFF8-4FAA-8F31-00DDCF75C48C}" dt="2025-06-12T20:59:52.664" v="10689" actId="1076"/>
          <ac:spMkLst>
            <pc:docMk/>
            <pc:sldMk cId="2639899997" sldId="273"/>
            <ac:spMk id="8" creationId="{D10C783F-C7F3-9D24-45EF-4456F52E030E}"/>
          </ac:spMkLst>
        </pc:spChg>
        <pc:grpChg chg="add mod">
          <ac:chgData name="Nassar,Ray (il | he, him) (ECCC)" userId="b9927234-0833-449b-83f9-b1e866cfc4ee" providerId="ADAL" clId="{1F55D741-CFF8-4FAA-8F31-00DDCF75C48C}" dt="2025-06-12T20:59:52.664" v="10689" actId="1076"/>
          <ac:grpSpMkLst>
            <pc:docMk/>
            <pc:sldMk cId="2639899997" sldId="273"/>
            <ac:grpSpMk id="3" creationId="{767BEF96-C50D-697B-5B13-23FA42A870A8}"/>
          </ac:grpSpMkLst>
        </pc:grpChg>
        <pc:picChg chg="del">
          <ac:chgData name="Nassar,Ray (il | he, him) (ECCC)" userId="b9927234-0833-449b-83f9-b1e866cfc4ee" providerId="ADAL" clId="{1F55D741-CFF8-4FAA-8F31-00DDCF75C48C}" dt="2025-06-12T09:10:04.757" v="10186" actId="478"/>
          <ac:picMkLst>
            <pc:docMk/>
            <pc:sldMk cId="2639899997" sldId="273"/>
            <ac:picMk id="5" creationId="{F596AD24-156C-841C-7B27-9E7D1B2E7760}"/>
          </ac:picMkLst>
        </pc:picChg>
        <pc:picChg chg="mod">
          <ac:chgData name="Nassar,Ray (il | he, him) (ECCC)" userId="b9927234-0833-449b-83f9-b1e866cfc4ee" providerId="ADAL" clId="{1F55D741-CFF8-4FAA-8F31-00DDCF75C48C}" dt="2025-06-12T20:59:52.664" v="10689" actId="1076"/>
          <ac:picMkLst>
            <pc:docMk/>
            <pc:sldMk cId="2639899997" sldId="273"/>
            <ac:picMk id="7" creationId="{99AA622B-A927-C378-387F-4EF508E253D4}"/>
          </ac:picMkLst>
        </pc:picChg>
        <pc:picChg chg="add mod">
          <ac:chgData name="Nassar,Ray (il | he, him) (ECCC)" userId="b9927234-0833-449b-83f9-b1e866cfc4ee" providerId="ADAL" clId="{1F55D741-CFF8-4FAA-8F31-00DDCF75C48C}" dt="2025-06-12T09:13:50.463" v="10428" actId="1076"/>
          <ac:picMkLst>
            <pc:docMk/>
            <pc:sldMk cId="2639899997" sldId="273"/>
            <ac:picMk id="9" creationId="{93B35121-0ED8-26C4-8746-E102F065B0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F2171-76F8-4F07-A68A-497155F0DA2E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402D4-773F-4A30-A90A-3E4947C00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2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402D4-773F-4A30-A90A-3E4947C00D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2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402D4-773F-4A30-A90A-3E4947C00D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5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1DCF3-C856-C896-4E6E-F736E67E46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58F649-6D97-11E0-61B5-7E5B6BAB0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1B72C-A9B8-1E11-11A8-0DCC7B27C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10FB3-E9E8-3A8E-12DB-57054AB1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AA589-8822-9C81-5EF7-0AD611CC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D68D-BC88-BC07-A6A3-A5AA89585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69BBB-1ADC-F36B-DC17-A70859883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C11F6-6D44-465C-C893-FFB89CBD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667E9-085D-ED78-CF99-5AE0B702D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F17DF-0E0C-9F81-6C75-E85D12B2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1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D8944E-3914-4485-940F-E5A40175A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A1099F-7033-FB49-8495-3C96614CC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628A5-86FA-7DFD-0CE3-00C1533B0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E769E-7F24-F794-9603-271F648AD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1C45-A8C6-7360-C5E7-6A98AF25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3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21D77-E0F3-8E7C-57CD-846B28543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7EF8C-B60A-7A79-A295-3FE501748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5ED0C-9235-A059-B662-2FC4A02E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4D62-0A09-8ABF-5C7C-0635251F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33A4E-4604-BCD3-7DEE-528794C7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1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AF599-272E-B31C-0B3D-53C881247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F35E5-43BD-B8DE-A47D-9251021CA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D646-7602-9C63-B0FD-2760F4A81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4F655-462B-3AC3-B189-9F91BE51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FBFE6-D15F-4699-99AC-F0782B798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9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3DF9-D4DC-C1EC-2DE2-97DA524D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B5DBD-D284-43C1-7B83-495E2D745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95A07F-D308-840E-69A1-AF1638D6D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EF11A-65F8-FAFE-4E1B-16FB548C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9F07A-EA73-D472-4D79-8E763089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35C12-367A-68E6-D5FC-541EA61B1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9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E818-26C1-EB60-1DBA-554B97B02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5CFF1-21C3-2C36-5043-419E5C2D3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18988-089F-B366-276D-6A66FA4B4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66F2E-537C-0440-0DA2-ADEBDCEA1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A2B54-A3B6-F9F5-561E-1A953B2E0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275EC-E2F3-9BBF-2E09-79A58140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17DD36-2657-887E-4EF0-66CEC69F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788CB-1C0D-2FAC-3E83-4A4268AB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9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0D098-2C61-B03C-8717-31A3B34B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3342A-6429-33D2-8C38-05EECC65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78DB5-C3BC-95C0-55D2-30F0995F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45976-3B1E-F780-BB26-9A41E7B0E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2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A9501-9056-C5E5-8301-B4106FDD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E97202-EB6E-A226-292B-E8275B53A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AB46D-2744-586C-657A-108DF9C6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8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C8B8-828E-D7F7-813D-B5BCA24F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E4B28-5EA7-DF5E-F538-0CE1D655C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601E5-48D0-3188-824F-8EE909BFD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50D60-F5E0-9D39-E7D0-A015F7FF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A0AEA-12AF-686D-E5DC-840C9DC0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43534-9C77-3A27-9FEE-ED07BC25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3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DCCA-E778-3B9D-3C51-4FD992C4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E7C3BB-0A38-CA35-D6AE-DB00DC109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8316A-D899-A4A8-E772-D508F4322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4FD71-B8BE-87D7-28DD-35F375C66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2B7B-84D8-BC24-B9F4-09B9A0BC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DAD16-9ABD-115A-C5C9-DCA83E43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11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6BA64-8A5B-0550-9CC0-59637F1D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0EFE7-54FF-D0D9-CD28-78EBAA4E9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4FFC9-E75F-051E-915A-35104F21A0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8FCB1-02A3-4411-9AD9-359F39A31C38}" type="datetimeFigureOut">
              <a:rPr lang="en-US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7A5D-E0AC-7E21-198C-97CDAC720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4E845-E2DE-2FA4-CC4C-692CADAC1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7A7E6-A9FB-4F26-B213-08D57F823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19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portal.methanesat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7FCD5F6-8B34-33F4-8738-389101FC7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930" y="4733608"/>
            <a:ext cx="11167110" cy="1655762"/>
          </a:xfrm>
        </p:spPr>
        <p:txBody>
          <a:bodyPr>
            <a:normAutofit/>
          </a:bodyPr>
          <a:lstStyle/>
          <a:p>
            <a:r>
              <a:rPr lang="en-US" sz="4300" b="1" dirty="0"/>
              <a:t>Summary of Current and Future Missions</a:t>
            </a:r>
          </a:p>
          <a:p>
            <a:r>
              <a:rPr lang="en-US" sz="1900" b="1" dirty="0"/>
              <a:t>Ray Nassar</a:t>
            </a:r>
          </a:p>
          <a:p>
            <a:r>
              <a:rPr lang="en-US" sz="1900" b="1" dirty="0"/>
              <a:t>CEOS AC-VC 2025, June 13, Takamatsu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2EE535-A39D-CC05-308A-B19324D5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84" y="264113"/>
            <a:ext cx="8637825" cy="431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8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BB33D-DF67-B4B0-C6BC-98D80BD32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7853-0328-EAE5-2172-7142ACC84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109729" cy="813560"/>
          </a:xfrm>
        </p:spPr>
        <p:txBody>
          <a:bodyPr/>
          <a:lstStyle/>
          <a:p>
            <a:r>
              <a:rPr lang="en-US" b="1" dirty="0"/>
              <a:t>CO2M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69264-A0D1-2178-2009-E0F3D768B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546" y="1123995"/>
            <a:ext cx="5678953" cy="2138346"/>
          </a:xfrm>
        </p:spPr>
        <p:txBody>
          <a:bodyPr>
            <a:normAutofit/>
          </a:bodyPr>
          <a:lstStyle/>
          <a:p>
            <a:r>
              <a:rPr lang="en-US" sz="2200" dirty="0"/>
              <a:t>3 satellites with 270-km wide swath to measure CO</a:t>
            </a:r>
            <a:r>
              <a:rPr lang="en-US" sz="2200" baseline="-25000" dirty="0"/>
              <a:t>2</a:t>
            </a:r>
            <a:r>
              <a:rPr lang="en-US" sz="2200" dirty="0"/>
              <a:t>, CH</a:t>
            </a:r>
            <a:r>
              <a:rPr lang="en-US" sz="2200" baseline="-25000" dirty="0"/>
              <a:t>4</a:t>
            </a:r>
            <a:r>
              <a:rPr lang="en-US" sz="2200" dirty="0"/>
              <a:t>, NO</a:t>
            </a:r>
            <a:r>
              <a:rPr lang="en-US" sz="2200" baseline="-25000" dirty="0"/>
              <a:t>2</a:t>
            </a:r>
            <a:r>
              <a:rPr lang="en-US" sz="2200" dirty="0"/>
              <a:t>, clouds, aerosols</a:t>
            </a:r>
          </a:p>
          <a:p>
            <a:r>
              <a:rPr lang="en-US" sz="2200" dirty="0"/>
              <a:t>Acceptance Reviews:</a:t>
            </a:r>
          </a:p>
          <a:p>
            <a:pPr lvl="1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satellite 2027-08</a:t>
            </a:r>
          </a:p>
          <a:p>
            <a:pPr lvl="1"/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satellite 2028-02</a:t>
            </a:r>
          </a:p>
          <a:p>
            <a:pPr lvl="1"/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satellite scheduled for 2029</a:t>
            </a:r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id="{4EA12E12-DD33-E2BE-0B86-8B6AA548B4AE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6343" y="3260505"/>
            <a:ext cx="4674393" cy="26899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DCE2A-51A2-C1F6-EC68-90F3F31337FE}"/>
              </a:ext>
            </a:extLst>
          </p:cNvPr>
          <p:cNvSpPr txBox="1"/>
          <p:nvPr/>
        </p:nvSpPr>
        <p:spPr>
          <a:xfrm>
            <a:off x="598344" y="6276310"/>
            <a:ext cx="607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by Rudiger Lang, Yasjka Meijer et al.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CCDB6A-0340-81D3-A604-9FE8313BD704}"/>
              </a:ext>
            </a:extLst>
          </p:cNvPr>
          <p:cNvGrpSpPr/>
          <p:nvPr/>
        </p:nvGrpSpPr>
        <p:grpSpPr>
          <a:xfrm>
            <a:off x="6037317" y="365125"/>
            <a:ext cx="5885707" cy="2689987"/>
            <a:chOff x="3877055" y="960120"/>
            <a:chExt cx="7873557" cy="37307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9EEBF5A-71AB-34CB-92F0-42446138E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16" t="9922" r="7314" b="14543"/>
            <a:stretch>
              <a:fillRect/>
            </a:stretch>
          </p:blipFill>
          <p:spPr>
            <a:xfrm>
              <a:off x="3877055" y="960120"/>
              <a:ext cx="7873557" cy="3730752"/>
            </a:xfrm>
            <a:prstGeom prst="rect">
              <a:avLst/>
            </a:prstGeom>
          </p:spPr>
        </p:pic>
        <p:pic>
          <p:nvPicPr>
            <p:cNvPr id="8" name="Picture 2" descr="NCEO-logo-web">
              <a:extLst>
                <a:ext uri="{FF2B5EF4-FFF2-40B4-BE49-F238E27FC236}">
                  <a16:creationId xmlns:a16="http://schemas.microsoft.com/office/drawing/2014/main" id="{C92F5B89-A4D9-A2D9-3FC4-2E1F0DAB4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78236" y="4285440"/>
              <a:ext cx="1222745" cy="319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57CDC6-880E-E61D-8222-8C431B5F2FA7}"/>
                </a:ext>
              </a:extLst>
            </p:cNvPr>
            <p:cNvSpPr txBox="1"/>
            <p:nvPr/>
          </p:nvSpPr>
          <p:spPr>
            <a:xfrm>
              <a:off x="3877055" y="3823775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CO2M test-data study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Total column CO2 concentrations [ppm]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Three platform CO2M constellation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1F664D-2845-9CA2-EF6C-64DEE3DC4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243" y="3191606"/>
            <a:ext cx="6706444" cy="1329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51642D-B775-5BF0-79A1-698C47D4BDF8}"/>
              </a:ext>
            </a:extLst>
          </p:cNvPr>
          <p:cNvSpPr txBox="1"/>
          <p:nvPr/>
        </p:nvSpPr>
        <p:spPr>
          <a:xfrm>
            <a:off x="8117545" y="6221908"/>
            <a:ext cx="2693164" cy="306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931" fontAlgn="base">
              <a:spcBef>
                <a:spcPct val="0"/>
              </a:spcBef>
              <a:spcAft>
                <a:spcPct val="0"/>
              </a:spcAft>
            </a:pPr>
            <a:r>
              <a:rPr lang="en-NL" sz="1396" dirty="0">
                <a:solidFill>
                  <a:srgbClr val="003249"/>
                </a:solidFill>
                <a:latin typeface="Verdana" pitchFamily="34" charset="0"/>
              </a:rPr>
              <a:t>Credit Thales Alenia Space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A81B83F-8C83-FC2F-8457-2D2510AE9C3E}"/>
              </a:ext>
            </a:extLst>
          </p:cNvPr>
          <p:cNvSpPr txBox="1">
            <a:spLocks/>
          </p:cNvSpPr>
          <p:nvPr/>
        </p:nvSpPr>
        <p:spPr>
          <a:xfrm>
            <a:off x="268974" y="4580963"/>
            <a:ext cx="7078123" cy="15749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</a:t>
            </a:r>
            <a:r>
              <a:rPr lang="en-US" sz="2000" baseline="-25000" dirty="0"/>
              <a:t>2</a:t>
            </a:r>
            <a:r>
              <a:rPr lang="en-US" sz="2000" dirty="0"/>
              <a:t> retrieval based on OMI/TROPOMI</a:t>
            </a:r>
          </a:p>
          <a:p>
            <a:r>
              <a:rPr lang="en-US" sz="2000" dirty="0"/>
              <a:t>General Retrieval of Aerosol and Surface Properties (GRASP) to be used for Multi-Angle Polarimeter (MAP) data</a:t>
            </a:r>
          </a:p>
          <a:p>
            <a:r>
              <a:rPr lang="en-US" sz="2000" dirty="0"/>
              <a:t>Validation planning progressing for eventual delivery of CO2M operational data products!</a:t>
            </a:r>
          </a:p>
        </p:txBody>
      </p:sp>
    </p:spTree>
    <p:extLst>
      <p:ext uri="{BB962C8B-B14F-4D97-AF65-F5344CB8AC3E}">
        <p14:creationId xmlns:p14="http://schemas.microsoft.com/office/powerpoint/2010/main" val="3408042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6412B-E40D-3F9F-B354-276478FA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E0086-F99F-D1CD-7C6C-282ADFB0E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08" y="1167043"/>
            <a:ext cx="7294124" cy="3038742"/>
          </a:xfrm>
        </p:spPr>
        <p:txBody>
          <a:bodyPr>
            <a:normAutofit/>
          </a:bodyPr>
          <a:lstStyle/>
          <a:p>
            <a:r>
              <a:rPr lang="en-US" sz="2200" dirty="0" err="1"/>
              <a:t>TanSat</a:t>
            </a:r>
            <a:r>
              <a:rPr lang="en-US" sz="2200" dirty="0"/>
              <a:t> launched 2016, </a:t>
            </a:r>
            <a:r>
              <a:rPr lang="en-US" sz="2200" dirty="0" err="1"/>
              <a:t>FengYun</a:t>
            </a:r>
            <a:r>
              <a:rPr lang="en-US" sz="2200" dirty="0"/>
              <a:t> 3D-GAS launched 2017, GaoFeng-5 – GMI launched 2018, DQ-1 launched 2022</a:t>
            </a:r>
          </a:p>
          <a:p>
            <a:r>
              <a:rPr lang="en-US" sz="2200" dirty="0"/>
              <a:t>DQ-2, </a:t>
            </a:r>
            <a:r>
              <a:rPr lang="en-US" sz="2200" dirty="0" err="1"/>
              <a:t>FengYun</a:t>
            </a:r>
            <a:r>
              <a:rPr lang="en-US" sz="2200" dirty="0"/>
              <a:t> 3D – GASII, TanSat-2 are planned</a:t>
            </a:r>
          </a:p>
          <a:p>
            <a:r>
              <a:rPr lang="en-US" sz="2200" dirty="0"/>
              <a:t>TanSat-2 will observe CO</a:t>
            </a:r>
            <a:r>
              <a:rPr lang="en-US" sz="2200" baseline="-25000" dirty="0"/>
              <a:t>2</a:t>
            </a:r>
            <a:r>
              <a:rPr lang="en-US" sz="2200" dirty="0"/>
              <a:t>, CH</a:t>
            </a:r>
            <a:r>
              <a:rPr lang="en-US" sz="2200" baseline="-25000" dirty="0"/>
              <a:t>4</a:t>
            </a:r>
            <a:r>
              <a:rPr lang="en-US" sz="2200" dirty="0"/>
              <a:t>, NO</a:t>
            </a:r>
            <a:r>
              <a:rPr lang="en-US" sz="2200" baseline="-25000" dirty="0"/>
              <a:t>2</a:t>
            </a:r>
            <a:r>
              <a:rPr lang="en-US" sz="2200" dirty="0"/>
              <a:t>, SIF with an elliptical medium Earth Orbit</a:t>
            </a:r>
          </a:p>
          <a:p>
            <a:r>
              <a:rPr lang="en-US" sz="2200" dirty="0"/>
              <a:t>Swath of ~290-2900 km and pixels of ~2-20 km depending on position in elliptical orbit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D1CC4087-B4F4-1DB3-2E43-EAAEFD2C9DCC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52684817"/>
              </p:ext>
            </p:extLst>
          </p:nvPr>
        </p:nvGraphicFramePr>
        <p:xfrm>
          <a:off x="7902118" y="3659030"/>
          <a:ext cx="3718115" cy="2200716"/>
        </p:xfrm>
        <a:graphic>
          <a:graphicData uri="http://schemas.openxmlformats.org/drawingml/2006/table">
            <a:tbl>
              <a:tblPr firstRow="1" firstCol="1" bandRow="1">
                <a:effectLst/>
                <a:tableStyleId>{5940675A-B579-460E-94D1-54222C63F5DA}</a:tableStyleId>
              </a:tblPr>
              <a:tblGrid>
                <a:gridCol w="2438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3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Parameters</a:t>
                      </a:r>
                      <a:endParaRPr lang="zh-CN" sz="1400" b="1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kern="1200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Value</a:t>
                      </a:r>
                      <a:endParaRPr lang="zh-CN" sz="1400" b="1" kern="1200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Perigee altitude</a:t>
                      </a:r>
                      <a:endParaRPr lang="zh-CN" sz="1400" b="1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~522km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Apogee altitude</a:t>
                      </a:r>
                      <a:endParaRPr lang="zh-CN" sz="1400" b="1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~7840km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Inclination </a:t>
                      </a:r>
                      <a:endParaRPr lang="zh-CN" sz="1400" b="1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116.565</a:t>
                      </a:r>
                      <a:r>
                        <a:rPr lang="en-US" altLang="zh-CN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°</a:t>
                      </a:r>
                      <a:endParaRPr lang="en-US" sz="1400" b="1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Latitude at Apogee</a:t>
                      </a:r>
                      <a:endParaRPr lang="zh-CN" sz="1400" b="1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r>
                        <a:rPr lang="zh-CN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°</a:t>
                      </a:r>
                      <a:r>
                        <a:rPr lang="en-US" altLang="zh-CN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</a:t>
                      </a:r>
                      <a:endParaRPr lang="zh-CN" sz="1400" b="1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Argument of Perigee</a:t>
                      </a:r>
                      <a:endParaRPr lang="zh-CN" sz="1400" b="1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210°</a:t>
                      </a:r>
                      <a:endParaRPr lang="zh-CN" sz="1400" b="1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8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b="1" dirty="0">
                          <a:solidFill>
                            <a:sysClr val="window" lastClr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Revisit Period</a:t>
                      </a:r>
                      <a:endParaRPr lang="zh-CN" sz="1400" b="1" dirty="0">
                        <a:solidFill>
                          <a:sysClr val="window" lastClr="FFFF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400" b="1" baseline="0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400" b="1" baseline="0" dirty="0">
                          <a:solidFill>
                            <a:sysClr val="windowText" lastClr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day</a:t>
                      </a:r>
                      <a:endParaRPr lang="zh-CN" altLang="en-US" sz="1400" b="1" dirty="0">
                        <a:solidFill>
                          <a:sysClr val="windowText" lastClr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图片 33">
            <a:extLst>
              <a:ext uri="{FF2B5EF4-FFF2-40B4-BE49-F238E27FC236}">
                <a16:creationId xmlns:a16="http://schemas.microsoft.com/office/drawing/2014/main" id="{E762F999-01A2-99F8-2A62-9F2C65E7A3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38" b="15545"/>
          <a:stretch>
            <a:fillRect/>
          </a:stretch>
        </p:blipFill>
        <p:spPr>
          <a:xfrm>
            <a:off x="7655632" y="542529"/>
            <a:ext cx="4346758" cy="2852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C43C08-F40D-2FFF-91D9-6C7D4613CD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72"/>
          <a:stretch>
            <a:fillRect/>
          </a:stretch>
        </p:blipFill>
        <p:spPr>
          <a:xfrm>
            <a:off x="838200" y="3867683"/>
            <a:ext cx="5796520" cy="2625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52B70-98A0-32EE-A2D3-97B5DCAC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3383"/>
          </a:xfrm>
        </p:spPr>
        <p:txBody>
          <a:bodyPr/>
          <a:lstStyle/>
          <a:p>
            <a:r>
              <a:rPr lang="en-US" b="1" dirty="0"/>
              <a:t>Chinese Status, Plans &amp; TanSat-2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551AA-D279-64B9-C854-2534D1A5C366}"/>
              </a:ext>
            </a:extLst>
          </p:cNvPr>
          <p:cNvSpPr txBox="1"/>
          <p:nvPr/>
        </p:nvSpPr>
        <p:spPr>
          <a:xfrm>
            <a:off x="7655632" y="6123542"/>
            <a:ext cx="421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by Chen Lin et al.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900D7-A383-B3CF-5FC6-F6405FFA702C}"/>
              </a:ext>
            </a:extLst>
          </p:cNvPr>
          <p:cNvSpPr txBox="1"/>
          <p:nvPr/>
        </p:nvSpPr>
        <p:spPr>
          <a:xfrm>
            <a:off x="10281685" y="3059668"/>
            <a:ext cx="184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Period ~143 min</a:t>
            </a:r>
          </a:p>
        </p:txBody>
      </p:sp>
    </p:spTree>
    <p:extLst>
      <p:ext uri="{BB962C8B-B14F-4D97-AF65-F5344CB8AC3E}">
        <p14:creationId xmlns:p14="http://schemas.microsoft.com/office/powerpoint/2010/main" val="306223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16EBC-326A-72FD-6F42-8CF6B0D91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7593-D460-BDA1-81FF-B09A85CBC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TANGO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44CAD-47B8-D8D2-65C8-5B41D6BC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721"/>
            <a:ext cx="10515600" cy="4635242"/>
          </a:xfrm>
        </p:spPr>
        <p:txBody>
          <a:bodyPr>
            <a:normAutofit/>
          </a:bodyPr>
          <a:lstStyle/>
          <a:p>
            <a:r>
              <a:rPr lang="en-US" sz="2200" dirty="0"/>
              <a:t>Two 16L </a:t>
            </a:r>
            <a:r>
              <a:rPr lang="en-US" sz="2200" dirty="0" err="1"/>
              <a:t>cubesats</a:t>
            </a:r>
            <a:r>
              <a:rPr lang="en-US" sz="2200" dirty="0"/>
              <a:t>: 1) CO</a:t>
            </a:r>
            <a:r>
              <a:rPr lang="en-US" sz="2200" baseline="-25000" dirty="0"/>
              <a:t>2</a:t>
            </a:r>
            <a:r>
              <a:rPr lang="en-US" sz="2200" dirty="0"/>
              <a:t>, CH</a:t>
            </a:r>
            <a:r>
              <a:rPr lang="en-US" sz="2200" baseline="-25000" dirty="0"/>
              <a:t>4</a:t>
            </a:r>
            <a:r>
              <a:rPr lang="en-US" sz="2200" dirty="0"/>
              <a:t> at spatial resolution of 300 m and 2) NO</a:t>
            </a:r>
            <a:r>
              <a:rPr lang="en-US" sz="2200" baseline="-25000" dirty="0"/>
              <a:t>2</a:t>
            </a:r>
            <a:r>
              <a:rPr lang="en-US" sz="2200" dirty="0"/>
              <a:t> with spatial resolutions of 200 m over a target region of 30x30 km</a:t>
            </a:r>
            <a:r>
              <a:rPr lang="en-US" sz="2200" baseline="30000" dirty="0"/>
              <a:t>2</a:t>
            </a:r>
          </a:p>
          <a:p>
            <a:r>
              <a:rPr lang="en-US" sz="2200" dirty="0"/>
              <a:t>TANGO implementation has now kicked-off, aiming for launch in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EE8DD-1804-D541-D2F6-D69D5F9328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832" y="291466"/>
            <a:ext cx="2334970" cy="1201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131B91-B27E-BE6F-10A2-D34AF30DC904}"/>
              </a:ext>
            </a:extLst>
          </p:cNvPr>
          <p:cNvSpPr txBox="1"/>
          <p:nvPr/>
        </p:nvSpPr>
        <p:spPr>
          <a:xfrm>
            <a:off x="838199" y="2942861"/>
            <a:ext cx="65301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Satellite will have the ability to compensate for its motion and lock on a target to enable longer integration and better SNR. Can also point </a:t>
            </a:r>
            <a:r>
              <a:rPr lang="en-US" sz="2200" dirty="0" err="1"/>
              <a:t>crosstrack</a:t>
            </a:r>
            <a:r>
              <a:rPr lang="en-US" sz="2200" dirty="0"/>
              <a:t> off-nadir as well.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74AD51-841B-512C-A6A7-50FD2E3DD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44" y="2867284"/>
            <a:ext cx="4170491" cy="3699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83C75-AC19-1244-623B-A9BAEDC83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51" y="4436226"/>
            <a:ext cx="4787643" cy="1693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C3AB98-C40D-ABBC-9DFF-7445FB916D29}"/>
              </a:ext>
            </a:extLst>
          </p:cNvPr>
          <p:cNvSpPr txBox="1"/>
          <p:nvPr/>
        </p:nvSpPr>
        <p:spPr>
          <a:xfrm>
            <a:off x="7655632" y="6123542"/>
            <a:ext cx="421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by Chen Lin et al.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F8A58-10FB-D432-7E39-32CE996D3DDE}"/>
              </a:ext>
            </a:extLst>
          </p:cNvPr>
          <p:cNvSpPr txBox="1"/>
          <p:nvPr/>
        </p:nvSpPr>
        <p:spPr>
          <a:xfrm>
            <a:off x="1364682" y="6275942"/>
            <a:ext cx="495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by Jochen Landgraf et al. </a:t>
            </a:r>
          </a:p>
        </p:txBody>
      </p:sp>
    </p:spTree>
    <p:extLst>
      <p:ext uri="{BB962C8B-B14F-4D97-AF65-F5344CB8AC3E}">
        <p14:creationId xmlns:p14="http://schemas.microsoft.com/office/powerpoint/2010/main" val="275474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F471F-2678-57F7-AE1F-2B741105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D8BF-5009-20D1-F02D-C63C67A69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85210"/>
          </a:xfrm>
        </p:spPr>
        <p:txBody>
          <a:bodyPr/>
          <a:lstStyle/>
          <a:p>
            <a:r>
              <a:rPr lang="en-US" b="1" dirty="0"/>
              <a:t>Carbon-I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E479D-9BE8-68D9-2662-ACCA071E9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25" y="1587869"/>
            <a:ext cx="6723320" cy="1573619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/>
              <a:t>NASA Earth System Explorer candidate (Phase A) for CH</a:t>
            </a:r>
            <a:r>
              <a:rPr lang="en-US" sz="2200" baseline="-25000" dirty="0"/>
              <a:t>4</a:t>
            </a:r>
            <a:r>
              <a:rPr lang="en-US" sz="2200" dirty="0"/>
              <a:t>, CO</a:t>
            </a:r>
            <a:r>
              <a:rPr lang="en-US" sz="2200" baseline="-25000" dirty="0"/>
              <a:t>2</a:t>
            </a:r>
            <a:r>
              <a:rPr lang="en-US" sz="2200" dirty="0"/>
              <a:t> and CO globally especially in the humid tropics.</a:t>
            </a:r>
          </a:p>
          <a:p>
            <a:r>
              <a:rPr lang="en-US" sz="2200" dirty="0"/>
              <a:t>Global Mode: 100 km swath, 303 x 345 m</a:t>
            </a:r>
            <a:r>
              <a:rPr lang="en-US" sz="2200" baseline="30000" dirty="0"/>
              <a:t>2</a:t>
            </a:r>
            <a:r>
              <a:rPr lang="en-US" sz="2200" dirty="0"/>
              <a:t> pixels (at nadir)</a:t>
            </a:r>
          </a:p>
          <a:p>
            <a:r>
              <a:rPr lang="en-US" sz="2200" dirty="0"/>
              <a:t>Target Mode: 100 x 100 km</a:t>
            </a:r>
            <a:r>
              <a:rPr lang="en-US" sz="2200" baseline="30000" dirty="0"/>
              <a:t>2</a:t>
            </a:r>
            <a:r>
              <a:rPr lang="en-US" sz="2200" dirty="0"/>
              <a:t> area, 30 x 35 m</a:t>
            </a:r>
            <a:r>
              <a:rPr lang="en-US" sz="2200" baseline="30000" dirty="0"/>
              <a:t>2</a:t>
            </a:r>
            <a:r>
              <a:rPr lang="en-US" sz="2200" dirty="0"/>
              <a:t> pixels (at nadir)</a:t>
            </a:r>
          </a:p>
          <a:p>
            <a:r>
              <a:rPr lang="en-US" sz="2200" dirty="0"/>
              <a:t>2.0-2.4 </a:t>
            </a:r>
            <a:r>
              <a:rPr lang="en-US" sz="2200" dirty="0">
                <a:latin typeface="Symbol" panose="05050102010706020507" pitchFamily="18" charset="2"/>
              </a:rPr>
              <a:t>m</a:t>
            </a:r>
            <a:r>
              <a:rPr lang="en-US" sz="2200" dirty="0"/>
              <a:t>m spectral region, using N</a:t>
            </a:r>
            <a:r>
              <a:rPr lang="en-US" sz="2200" baseline="-25000" dirty="0"/>
              <a:t>2</a:t>
            </a:r>
            <a:r>
              <a:rPr lang="en-US" sz="2200" dirty="0"/>
              <a:t>O for total air column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B52780-8321-1DED-03D9-079395C49261}"/>
              </a:ext>
            </a:extLst>
          </p:cNvPr>
          <p:cNvSpPr/>
          <p:nvPr/>
        </p:nvSpPr>
        <p:spPr>
          <a:xfrm>
            <a:off x="6345563" y="365123"/>
            <a:ext cx="5318353" cy="9852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ogo-White.png" descr="Logo-White.png">
            <a:extLst>
              <a:ext uri="{FF2B5EF4-FFF2-40B4-BE49-F238E27FC236}">
                <a16:creationId xmlns:a16="http://schemas.microsoft.com/office/drawing/2014/main" id="{C1131A1F-E90E-8DC6-8570-F48AA5FF8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314" y="315770"/>
            <a:ext cx="4941544" cy="108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D885038-099E-999B-9FBB-80B03CDBE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2"/>
          <a:stretch/>
        </p:blipFill>
        <p:spPr>
          <a:xfrm>
            <a:off x="6932427" y="1637219"/>
            <a:ext cx="4816548" cy="4785439"/>
          </a:xfrm>
          <a:prstGeom prst="rect">
            <a:avLst/>
          </a:prstGeom>
        </p:spPr>
      </p:pic>
      <p:pic>
        <p:nvPicPr>
          <p:cNvPr id="8" name="Picture 7" descr="A map of different seasons&#10;&#10;AI-generated content may be incorrect.">
            <a:extLst>
              <a:ext uri="{FF2B5EF4-FFF2-40B4-BE49-F238E27FC236}">
                <a16:creationId xmlns:a16="http://schemas.microsoft.com/office/drawing/2014/main" id="{0FB608A3-7D13-5B4F-2298-6C7C89B45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b="52056"/>
          <a:stretch/>
        </p:blipFill>
        <p:spPr>
          <a:xfrm>
            <a:off x="1281462" y="3234772"/>
            <a:ext cx="4620838" cy="2895623"/>
          </a:xfrm>
          <a:prstGeom prst="rect">
            <a:avLst/>
          </a:prstGeom>
          <a:effectLst>
            <a:softEdge rad="65042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7DCEE8-F75D-8DC5-16DE-0D001AC786A3}"/>
              </a:ext>
            </a:extLst>
          </p:cNvPr>
          <p:cNvSpPr txBox="1"/>
          <p:nvPr/>
        </p:nvSpPr>
        <p:spPr>
          <a:xfrm>
            <a:off x="838200" y="6203680"/>
            <a:ext cx="55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Based on presentation by Christian Frankenberg et al. </a:t>
            </a:r>
          </a:p>
        </p:txBody>
      </p:sp>
    </p:spTree>
    <p:extLst>
      <p:ext uri="{BB962C8B-B14F-4D97-AF65-F5344CB8AC3E}">
        <p14:creationId xmlns:p14="http://schemas.microsoft.com/office/powerpoint/2010/main" val="974850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AE279-961F-C5E3-2FAC-4BFE1C13A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2E28-AF60-2556-3649-50925F19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74" y="295623"/>
            <a:ext cx="8013249" cy="6511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Arctic Observing Mission (AOM)</a:t>
            </a:r>
          </a:p>
        </p:txBody>
      </p:sp>
      <p:pic>
        <p:nvPicPr>
          <p:cNvPr id="4" name="Picture 3" descr="A planet earth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ADD0BA74-8E32-5ED6-A8BB-25A1E88BD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r="31946" b="11984"/>
          <a:stretch>
            <a:fillRect/>
          </a:stretch>
        </p:blipFill>
        <p:spPr>
          <a:xfrm>
            <a:off x="184297" y="2232836"/>
            <a:ext cx="6096000" cy="4522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5A8319-66ED-E0A1-76BC-80570D8C055C}"/>
              </a:ext>
            </a:extLst>
          </p:cNvPr>
          <p:cNvSpPr txBox="1"/>
          <p:nvPr/>
        </p:nvSpPr>
        <p:spPr>
          <a:xfrm>
            <a:off x="237611" y="5172525"/>
            <a:ext cx="215471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Hourly  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, CH</a:t>
            </a:r>
            <a:r>
              <a:rPr lang="en-US" b="1" baseline="-25000" dirty="0">
                <a:solidFill>
                  <a:schemeClr val="bg1"/>
                </a:solidFill>
              </a:rPr>
              <a:t>4</a:t>
            </a:r>
            <a:r>
              <a:rPr lang="en-US" b="1" dirty="0">
                <a:solidFill>
                  <a:schemeClr val="bg1"/>
                </a:solidFill>
              </a:rPr>
              <a:t>, CO and SIF over land during daylight north of ~40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b="1" dirty="0">
                <a:solidFill>
                  <a:schemeClr val="bg1"/>
                </a:solidFill>
              </a:rPr>
              <a:t>N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49D00C-2FA1-29E4-E725-0D596A8BF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872" y="1636981"/>
            <a:ext cx="4963480" cy="29535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89A30D-CFBF-4838-062B-B9D67C3517C9}"/>
              </a:ext>
            </a:extLst>
          </p:cNvPr>
          <p:cNvSpPr/>
          <p:nvPr/>
        </p:nvSpPr>
        <p:spPr>
          <a:xfrm>
            <a:off x="4657060" y="2232836"/>
            <a:ext cx="1623237" cy="3402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4C26BE-B2E3-A49A-AC97-1D86EB22D0B8}"/>
              </a:ext>
            </a:extLst>
          </p:cNvPr>
          <p:cNvSpPr txBox="1"/>
          <p:nvPr/>
        </p:nvSpPr>
        <p:spPr>
          <a:xfrm>
            <a:off x="354574" y="946811"/>
            <a:ext cx="7088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Proposed mission for meteorology, GHGs and air quality using 2 satellites in a Highly Elliptical Orbit (HEO) for rapid-revisit observations of northern regions.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82E9-627A-7E80-8288-414745E21683}"/>
              </a:ext>
            </a:extLst>
          </p:cNvPr>
          <p:cNvSpPr txBox="1"/>
          <p:nvPr/>
        </p:nvSpPr>
        <p:spPr>
          <a:xfrm>
            <a:off x="8112642" y="127079"/>
            <a:ext cx="38895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Imaging Fourier Transform Spectrometer (IFTS) observations  of 128x128 pixels (~3x3 km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) simultaneously. Smaller ‘subpixel’ data of ~ 1x1 km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 may be possible if pointing stability goal can be achieved.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AF1F7-B301-98FB-78B3-693C2E187A5C}"/>
              </a:ext>
            </a:extLst>
          </p:cNvPr>
          <p:cNvSpPr txBox="1"/>
          <p:nvPr/>
        </p:nvSpPr>
        <p:spPr>
          <a:xfrm>
            <a:off x="6601200" y="4757559"/>
            <a:ext cx="5339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Option with Longwave and </a:t>
            </a:r>
            <a:r>
              <a:rPr lang="en-US" dirty="0" err="1">
                <a:solidFill>
                  <a:srgbClr val="0070C0"/>
                </a:solidFill>
              </a:rPr>
              <a:t>Midwave</a:t>
            </a:r>
            <a:r>
              <a:rPr lang="en-US" dirty="0">
                <a:solidFill>
                  <a:srgbClr val="0070C0"/>
                </a:solidFill>
              </a:rPr>
              <a:t> IR bands could give further benefits like CO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, CH</a:t>
            </a:r>
            <a:r>
              <a:rPr lang="en-US" baseline="-25000" dirty="0">
                <a:solidFill>
                  <a:srgbClr val="0070C0"/>
                </a:solidFill>
              </a:rPr>
              <a:t>4</a:t>
            </a:r>
            <a:r>
              <a:rPr lang="en-US" dirty="0">
                <a:solidFill>
                  <a:srgbClr val="0070C0"/>
                </a:solidFill>
              </a:rPr>
              <a:t> and CO profiles over land/water, day/night, summer/winter. Preparing for funding request, possible decision around 2026.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C9C7B-494F-5397-C480-17D7165A8624}"/>
              </a:ext>
            </a:extLst>
          </p:cNvPr>
          <p:cNvSpPr txBox="1"/>
          <p:nvPr/>
        </p:nvSpPr>
        <p:spPr>
          <a:xfrm>
            <a:off x="6517100" y="6256843"/>
            <a:ext cx="55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Based on presentation by Ray Nassar et al.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7AF79-9595-732F-D8D7-EE904C842606}"/>
              </a:ext>
            </a:extLst>
          </p:cNvPr>
          <p:cNvSpPr txBox="1"/>
          <p:nvPr/>
        </p:nvSpPr>
        <p:spPr>
          <a:xfrm>
            <a:off x="601779" y="2652096"/>
            <a:ext cx="1881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Apogee height of ~41,887 km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Period ~ 16 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2A6CB3-D886-6744-B570-07EDE3AF2D12}"/>
              </a:ext>
            </a:extLst>
          </p:cNvPr>
          <p:cNvSpPr txBox="1"/>
          <p:nvPr/>
        </p:nvSpPr>
        <p:spPr>
          <a:xfrm>
            <a:off x="9568770" y="2402957"/>
            <a:ext cx="202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Intelligent Pointing</a:t>
            </a:r>
          </a:p>
        </p:txBody>
      </p:sp>
    </p:spTree>
    <p:extLst>
      <p:ext uri="{BB962C8B-B14F-4D97-AF65-F5344CB8AC3E}">
        <p14:creationId xmlns:p14="http://schemas.microsoft.com/office/powerpoint/2010/main" val="3472928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9EAE-4A89-6118-056B-3AAA738C9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4EAB-B2BB-DFAA-34B5-EE975DF6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90051" cy="1325563"/>
          </a:xfrm>
        </p:spPr>
        <p:txBody>
          <a:bodyPr/>
          <a:lstStyle/>
          <a:p>
            <a:r>
              <a:rPr lang="en-US" b="1" dirty="0"/>
              <a:t>Spatial Heterodyne Interferometry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BB215D1-F8A4-2E5E-2487-829643B7A28F}"/>
              </a:ext>
            </a:extLst>
          </p:cNvPr>
          <p:cNvSpPr txBox="1">
            <a:spLocks/>
          </p:cNvSpPr>
          <p:nvPr/>
        </p:nvSpPr>
        <p:spPr>
          <a:xfrm>
            <a:off x="1090708" y="6008645"/>
            <a:ext cx="4374425" cy="3282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presentation by Wu et al.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F125C-27DC-F376-25F7-5F6E8156999E}"/>
              </a:ext>
            </a:extLst>
          </p:cNvPr>
          <p:cNvSpPr txBox="1"/>
          <p:nvPr/>
        </p:nvSpPr>
        <p:spPr>
          <a:xfrm>
            <a:off x="808074" y="1633475"/>
            <a:ext cx="46570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Working on next generation Spatial Heterodyne Spectroscopy (SHS) instrument that can achieve higher spatial resolution for CO</a:t>
            </a:r>
            <a:r>
              <a:rPr lang="en-US" sz="2200" baseline="-25000" dirty="0"/>
              <a:t>2</a:t>
            </a:r>
            <a:r>
              <a:rPr lang="en-US" sz="2200" dirty="0"/>
              <a:t> and CH</a:t>
            </a:r>
            <a:r>
              <a:rPr lang="en-US" sz="2200" baseline="-25000" dirty="0"/>
              <a:t>4</a:t>
            </a:r>
            <a:r>
              <a:rPr lang="en-US" sz="2200" dirty="0"/>
              <a:t> observation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Grating diffraction combined with heterodyne interference enables hyperspectral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Monolithic cemented structure with no moving parts.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Team will continue advancing payload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767BEF96-C50D-697B-5B13-23FA42A870A8}"/>
              </a:ext>
            </a:extLst>
          </p:cNvPr>
          <p:cNvGrpSpPr/>
          <p:nvPr/>
        </p:nvGrpSpPr>
        <p:grpSpPr>
          <a:xfrm>
            <a:off x="6096000" y="2338103"/>
            <a:ext cx="3944681" cy="4117121"/>
            <a:chOff x="8349735" y="3863532"/>
            <a:chExt cx="2592874" cy="2617682"/>
          </a:xfrm>
        </p:grpSpPr>
        <p:pic>
          <p:nvPicPr>
            <p:cNvPr id="7" name="Picture 22">
              <a:extLst>
                <a:ext uri="{FF2B5EF4-FFF2-40B4-BE49-F238E27FC236}">
                  <a16:creationId xmlns:a16="http://schemas.microsoft.com/office/drawing/2014/main" id="{99AA622B-A927-C378-387F-4EF508E25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9735" y="3863532"/>
              <a:ext cx="2592873" cy="2104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23">
              <a:extLst>
                <a:ext uri="{FF2B5EF4-FFF2-40B4-BE49-F238E27FC236}">
                  <a16:creationId xmlns:a16="http://schemas.microsoft.com/office/drawing/2014/main" id="{D10C783F-C7F3-9D24-45EF-4456F52E0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9735" y="5896439"/>
              <a:ext cx="2592874" cy="584775"/>
            </a:xfrm>
            <a:prstGeom prst="rect">
              <a:avLst/>
            </a:prstGeom>
            <a:solidFill>
              <a:srgbClr val="C3E7E7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Integrated Cemented Interferometer (SHS)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21">
            <a:extLst>
              <a:ext uri="{FF2B5EF4-FFF2-40B4-BE49-F238E27FC236}">
                <a16:creationId xmlns:a16="http://schemas.microsoft.com/office/drawing/2014/main" id="{93B35121-0ED8-26C4-8746-E102F065B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588" y="693335"/>
            <a:ext cx="3380412" cy="232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899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FC019-9845-DB94-EDA0-4444C1165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A6B5-B86E-2ACC-307D-D265EFAC6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</a:t>
            </a:r>
            <a:r>
              <a:rPr lang="en-US" b="1" baseline="-25000" dirty="0"/>
              <a:t>2</a:t>
            </a:r>
            <a:r>
              <a:rPr lang="en-US" b="1" dirty="0"/>
              <a:t>O Mission Concept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DE1065-69BD-7484-DB1C-F373EFF58664}"/>
              </a:ext>
            </a:extLst>
          </p:cNvPr>
          <p:cNvSpPr txBox="1">
            <a:spLocks/>
          </p:cNvSpPr>
          <p:nvPr/>
        </p:nvSpPr>
        <p:spPr>
          <a:xfrm>
            <a:off x="8310216" y="5302297"/>
            <a:ext cx="3560594" cy="10839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presentation by Ayesha Riaz &amp; Kang Sun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State University of NY at Buffalo</a:t>
            </a:r>
          </a:p>
        </p:txBody>
      </p:sp>
      <p:pic>
        <p:nvPicPr>
          <p:cNvPr id="5" name="Picture 4" descr="A group of colorful lines&#10;&#10;AI-generated content may be incorrect.">
            <a:extLst>
              <a:ext uri="{FF2B5EF4-FFF2-40B4-BE49-F238E27FC236}">
                <a16:creationId xmlns:a16="http://schemas.microsoft.com/office/drawing/2014/main" id="{6A1767F1-FF31-1F2F-6AE5-F65BDC8B7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5" y="1555703"/>
            <a:ext cx="7334857" cy="5164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526E5-7086-4AED-2FCD-4BF4AB2C774D}"/>
              </a:ext>
            </a:extLst>
          </p:cNvPr>
          <p:cNvSpPr txBox="1"/>
          <p:nvPr/>
        </p:nvSpPr>
        <p:spPr>
          <a:xfrm>
            <a:off x="8310216" y="721313"/>
            <a:ext cx="356059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</a:t>
            </a:r>
            <a:r>
              <a:rPr lang="en-US" sz="2200" baseline="-25000" dirty="0"/>
              <a:t>2</a:t>
            </a:r>
            <a:r>
              <a:rPr lang="en-US" sz="2200" dirty="0"/>
              <a:t>O is an under-observed GHG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Idea for a mission to use 2 micron and 7 micron N</a:t>
            </a:r>
            <a:r>
              <a:rPr lang="en-US" sz="2200" baseline="-25000" dirty="0"/>
              <a:t>2</a:t>
            </a:r>
            <a:r>
              <a:rPr lang="en-US" sz="2200" dirty="0"/>
              <a:t>O bands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Retrieval s</a:t>
            </a:r>
            <a:r>
              <a:rPr lang="en-US" sz="2200" dirty="0">
                <a:ea typeface="Tahoma" panose="020B0604030504040204" pitchFamily="34" charset="0"/>
                <a:cs typeface="Tahoma" panose="020B0604030504040204" pitchFamily="34" charset="0"/>
              </a:rPr>
              <a:t>tate vector includes N</a:t>
            </a:r>
            <a:r>
              <a:rPr lang="en-US" sz="2200" baseline="-25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200" dirty="0">
                <a:ea typeface="Tahoma" panose="020B0604030504040204" pitchFamily="34" charset="0"/>
                <a:cs typeface="Tahoma" panose="020B0604030504040204" pitchFamily="34" charset="0"/>
              </a:rPr>
              <a:t>O, CH</a:t>
            </a:r>
            <a:r>
              <a:rPr lang="en-US" sz="2200" baseline="-25000" dirty="0"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2200" dirty="0">
                <a:ea typeface="Tahoma" panose="020B0604030504040204" pitchFamily="34" charset="0"/>
                <a:cs typeface="Tahoma" panose="020B0604030504040204" pitchFamily="34" charset="0"/>
              </a:rPr>
              <a:t>, water vapor, temperature profiles, and surface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ea typeface="Tahoma" panose="020B0604030504040204" pitchFamily="34" charset="0"/>
                <a:cs typeface="Tahoma" panose="020B0604030504040204" pitchFamily="34" charset="0"/>
              </a:rPr>
              <a:t>Would help to better quantify N</a:t>
            </a:r>
            <a:r>
              <a:rPr lang="en-US" sz="2200" baseline="-25000" dirty="0"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200" dirty="0">
                <a:ea typeface="Tahoma" panose="020B0604030504040204" pitchFamily="34" charset="0"/>
                <a:cs typeface="Tahoma" panose="020B0604030504040204" pitchFamily="34" charset="0"/>
              </a:rPr>
              <a:t>O emissions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0646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67753-E5AF-216F-B854-66E08481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AD1CE-0B47-31CE-FA56-80C467B9A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7400"/>
            <a:ext cx="10900144" cy="4351338"/>
          </a:xfrm>
        </p:spPr>
        <p:txBody>
          <a:bodyPr/>
          <a:lstStyle/>
          <a:p>
            <a:r>
              <a:rPr lang="en-US" dirty="0"/>
              <a:t>Lots of activity and progress with existing GHG missions!</a:t>
            </a:r>
          </a:p>
          <a:p>
            <a:endParaRPr lang="en-US" dirty="0"/>
          </a:p>
          <a:p>
            <a:r>
              <a:rPr lang="en-US" dirty="0"/>
              <a:t>GOSAT-GW and </a:t>
            </a:r>
            <a:r>
              <a:rPr lang="en-US" dirty="0" err="1"/>
              <a:t>MicroCarb</a:t>
            </a:r>
            <a:r>
              <a:rPr lang="en-US" dirty="0"/>
              <a:t> are both launching in the coming weeks</a:t>
            </a:r>
          </a:p>
          <a:p>
            <a:endParaRPr lang="en-US" dirty="0"/>
          </a:p>
          <a:p>
            <a:r>
              <a:rPr lang="en-US" dirty="0" err="1"/>
              <a:t>GHGSats</a:t>
            </a:r>
            <a:r>
              <a:rPr lang="en-US" dirty="0"/>
              <a:t>, DQ-2, CO2M, TanSat-2, TANGO … expect to launch within the next ~3 years</a:t>
            </a:r>
          </a:p>
          <a:p>
            <a:endParaRPr lang="en-US" dirty="0"/>
          </a:p>
          <a:p>
            <a:r>
              <a:rPr lang="en-US" dirty="0"/>
              <a:t>Carbon-I and AOM are working toward approval</a:t>
            </a:r>
          </a:p>
        </p:txBody>
      </p:sp>
    </p:spTree>
    <p:extLst>
      <p:ext uri="{BB962C8B-B14F-4D97-AF65-F5344CB8AC3E}">
        <p14:creationId xmlns:p14="http://schemas.microsoft.com/office/powerpoint/2010/main" val="288026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452F2-99F6-0F8C-68C3-D7DDCEDE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71EA-C3F1-BA35-759C-9C5AFFF4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GOSAT and GOSAT-2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479F1-0AC8-1715-E125-08F7909A8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29818"/>
            <a:ext cx="644271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GOSAT launched in 2009 and GOSAT-2 in 2018, both continue to operate giving us a long-term record (16-year time series) of XCO</a:t>
            </a:r>
            <a:r>
              <a:rPr lang="en-US" baseline="-25000" dirty="0"/>
              <a:t>2</a:t>
            </a:r>
            <a:r>
              <a:rPr lang="en-US" dirty="0"/>
              <a:t> and XCH</a:t>
            </a:r>
            <a:r>
              <a:rPr lang="en-US" baseline="-25000" dirty="0"/>
              <a:t>4</a:t>
            </a:r>
          </a:p>
          <a:p>
            <a:r>
              <a:rPr lang="en-US" dirty="0"/>
              <a:t>New versions of L1 (GOSAT-2) and L2 data</a:t>
            </a:r>
          </a:p>
          <a:p>
            <a:r>
              <a:rPr lang="en-US" dirty="0"/>
              <a:t>GOSAT-2 now has full physics and proxy retrieval which gives improved high latitude coverage</a:t>
            </a:r>
          </a:p>
          <a:p>
            <a:r>
              <a:rPr lang="en-US" dirty="0"/>
              <a:t>Many talks and posters at global and regional scales, studying both natural and anthropogenic CO</a:t>
            </a:r>
            <a:r>
              <a:rPr lang="en-US" baseline="-25000" dirty="0"/>
              <a:t>2</a:t>
            </a:r>
            <a:r>
              <a:rPr lang="en-US" dirty="0"/>
              <a:t> and CH</a:t>
            </a:r>
            <a:r>
              <a:rPr lang="en-US" baseline="-25000" dirty="0"/>
              <a:t>4</a:t>
            </a:r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697CF496-DA6D-EFB9-7E06-7D416D0CE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389332"/>
            <a:ext cx="2434590" cy="827443"/>
          </a:xfrm>
          <a:prstGeom prst="rect">
            <a:avLst/>
          </a:prstGeom>
        </p:spPr>
      </p:pic>
      <p:pic>
        <p:nvPicPr>
          <p:cNvPr id="6" name="図 5" descr="挿絵, 抽象 が含まれている画像&#10;&#10;自動的に生成された説明">
            <a:extLst>
              <a:ext uri="{FF2B5EF4-FFF2-40B4-BE49-F238E27FC236}">
                <a16:creationId xmlns:a16="http://schemas.microsoft.com/office/drawing/2014/main" id="{91C2554F-F47C-AC11-4D1D-F8827ACE4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50" y="561352"/>
            <a:ext cx="3037980" cy="652265"/>
          </a:xfrm>
          <a:prstGeom prst="rect">
            <a:avLst/>
          </a:prstGeom>
        </p:spPr>
      </p:pic>
      <p:pic>
        <p:nvPicPr>
          <p:cNvPr id="7" name="図 13" descr="グラフ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0150906-4184-D0A1-E0B9-5DEF8BD92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2" y="4591622"/>
            <a:ext cx="3881628" cy="2024253"/>
          </a:xfrm>
          <a:prstGeom prst="rect">
            <a:avLst/>
          </a:prstGeom>
        </p:spPr>
      </p:pic>
      <p:sp>
        <p:nvSpPr>
          <p:cNvPr id="8" name="テキスト ボックス 21">
            <a:extLst>
              <a:ext uri="{FF2B5EF4-FFF2-40B4-BE49-F238E27FC236}">
                <a16:creationId xmlns:a16="http://schemas.microsoft.com/office/drawing/2014/main" id="{7C546A6A-8760-323F-ACEF-0A9E0F53FC31}"/>
              </a:ext>
            </a:extLst>
          </p:cNvPr>
          <p:cNvSpPr txBox="1"/>
          <p:nvPr/>
        </p:nvSpPr>
        <p:spPr>
          <a:xfrm>
            <a:off x="7851616" y="5831027"/>
            <a:ext cx="123142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G2, PR, CH4</a:t>
            </a:r>
            <a:endParaRPr kumimoji="1" lang="ja-JP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図 4">
            <a:extLst>
              <a:ext uri="{FF2B5EF4-FFF2-40B4-BE49-F238E27FC236}">
                <a16:creationId xmlns:a16="http://schemas.microsoft.com/office/drawing/2014/main" id="{2A910A18-5FB8-95DA-5B68-0EBB7287B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667" y="1439396"/>
            <a:ext cx="4542185" cy="2981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F75086-D515-6AF5-E06C-458B1E844287}"/>
              </a:ext>
            </a:extLst>
          </p:cNvPr>
          <p:cNvSpPr txBox="1"/>
          <p:nvPr/>
        </p:nvSpPr>
        <p:spPr>
          <a:xfrm>
            <a:off x="779003" y="6061314"/>
            <a:ext cx="637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presentations by Tsuneo </a:t>
            </a:r>
            <a:r>
              <a:rPr lang="en-US" dirty="0" err="1"/>
              <a:t>Matsunuga</a:t>
            </a:r>
            <a:r>
              <a:rPr lang="en-US" dirty="0"/>
              <a:t> et al., </a:t>
            </a:r>
            <a:r>
              <a:rPr lang="en-US" dirty="0" err="1"/>
              <a:t>Suto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374479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12807-2C10-9475-078F-8C8AF99BD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F76F-FE35-14E6-FE50-C6DC26FD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359" y="297478"/>
            <a:ext cx="4819650" cy="966257"/>
          </a:xfrm>
        </p:spPr>
        <p:txBody>
          <a:bodyPr/>
          <a:lstStyle/>
          <a:p>
            <a:r>
              <a:rPr lang="en-US" b="1" dirty="0"/>
              <a:t>OCO-2 and OCO-3 </a:t>
            </a:r>
          </a:p>
        </p:txBody>
      </p:sp>
      <p:pic>
        <p:nvPicPr>
          <p:cNvPr id="4" name="image1.png">
            <a:extLst>
              <a:ext uri="{FF2B5EF4-FFF2-40B4-BE49-F238E27FC236}">
                <a16:creationId xmlns:a16="http://schemas.microsoft.com/office/drawing/2014/main" id="{101CEEFD-2417-7628-560D-FDF8D8B0BDBA}"/>
              </a:ext>
            </a:extLst>
          </p:cNvPr>
          <p:cNvPicPr/>
          <p:nvPr/>
        </p:nvPicPr>
        <p:blipFill>
          <a:blip r:embed="rId2"/>
          <a:srcRect t="7931"/>
          <a:stretch/>
        </p:blipFill>
        <p:spPr>
          <a:xfrm>
            <a:off x="622932" y="1453476"/>
            <a:ext cx="7180888" cy="2340927"/>
          </a:xfrm>
          <a:prstGeom prst="rect">
            <a:avLst/>
          </a:prstGeom>
          <a:ln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1500A9-96AF-15CF-BB49-2B9CD9BF92E4}"/>
              </a:ext>
            </a:extLst>
          </p:cNvPr>
          <p:cNvSpPr txBox="1"/>
          <p:nvPr/>
        </p:nvSpPr>
        <p:spPr>
          <a:xfrm>
            <a:off x="8608866" y="1264304"/>
            <a:ext cx="3384661" cy="379656"/>
          </a:xfrm>
          <a:prstGeom prst="rect">
            <a:avLst/>
          </a:prstGeom>
          <a:solidFill>
            <a:schemeClr val="accent4">
              <a:lumMod val="10000"/>
              <a:lumOff val="90000"/>
              <a:alpha val="50046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867" dirty="0"/>
              <a:t>High CO</a:t>
            </a:r>
            <a:r>
              <a:rPr lang="en-US" sz="1867" baseline="-25000" dirty="0"/>
              <a:t>2</a:t>
            </a:r>
            <a:r>
              <a:rPr lang="en-US" sz="1867" dirty="0"/>
              <a:t> growth rate for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5DF5F-FF45-6430-FD7C-0B1B70B6AAAE}"/>
              </a:ext>
            </a:extLst>
          </p:cNvPr>
          <p:cNvSpPr txBox="1"/>
          <p:nvPr/>
        </p:nvSpPr>
        <p:spPr>
          <a:xfrm>
            <a:off x="8298181" y="1830338"/>
            <a:ext cx="3792666" cy="9543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1867" dirty="0">
                <a:solidFill>
                  <a:schemeClr val="bg1"/>
                </a:solidFill>
              </a:rPr>
              <a:t>Strongly decoupled from ENSO index, likely that anomaly originated in the Southern Tropics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139884-5D79-9CAF-9241-8311BEDB8664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6792009" y="1454132"/>
            <a:ext cx="1816857" cy="827904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FA5155-0F77-B0F6-AD70-68383BB79677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892290" y="2307488"/>
            <a:ext cx="1405891" cy="59021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898581-AF1D-0B50-ABF9-13D03C862E62}"/>
              </a:ext>
            </a:extLst>
          </p:cNvPr>
          <p:cNvSpPr txBox="1"/>
          <p:nvPr/>
        </p:nvSpPr>
        <p:spPr>
          <a:xfrm>
            <a:off x="8298181" y="2875704"/>
            <a:ext cx="3792666" cy="93358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marL="228594" indent="-228594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Pandey et al. (2024) </a:t>
            </a:r>
            <a:r>
              <a:rPr lang="en-US" sz="1600" b="1" dirty="0">
                <a:solidFill>
                  <a:schemeClr val="bg1"/>
                </a:solidFill>
              </a:rPr>
              <a:t>AGU Advances</a:t>
            </a:r>
            <a:r>
              <a:rPr lang="en-US" sz="1600" dirty="0">
                <a:solidFill>
                  <a:schemeClr val="bg1"/>
                </a:solidFill>
              </a:rPr>
              <a:t>, 10.1029/2023AV001145</a:t>
            </a:r>
          </a:p>
          <a:p>
            <a:pPr marL="228594" indent="-228594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Pandey et al. (</a:t>
            </a:r>
            <a:r>
              <a:rPr lang="en-US" sz="1600" i="1" dirty="0">
                <a:solidFill>
                  <a:schemeClr val="bg1"/>
                </a:solidFill>
              </a:rPr>
              <a:t>in preparation</a:t>
            </a:r>
            <a:r>
              <a:rPr lang="en-US" sz="1600" dirty="0">
                <a:solidFill>
                  <a:schemeClr val="bg1"/>
                </a:solidFill>
              </a:rPr>
              <a:t>) </a:t>
            </a:r>
            <a:endParaRPr lang="en-US" sz="1600" dirty="0">
              <a:solidFill>
                <a:schemeClr val="bg1"/>
              </a:solidFill>
              <a:cs typeface="Arial Unicode MS"/>
            </a:endParaRPr>
          </a:p>
        </p:txBody>
      </p:sp>
      <p:pic>
        <p:nvPicPr>
          <p:cNvPr id="18" name="Picture 17" descr="A logo for a carbon observatory&#10;&#10;AI-generated content may be incorrect.">
            <a:extLst>
              <a:ext uri="{FF2B5EF4-FFF2-40B4-BE49-F238E27FC236}">
                <a16:creationId xmlns:a16="http://schemas.microsoft.com/office/drawing/2014/main" id="{9729BDCE-E894-7900-E603-612F1ACB2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2" y="130026"/>
            <a:ext cx="1258414" cy="1258414"/>
          </a:xfrm>
          <a:prstGeom prst="rect">
            <a:avLst/>
          </a:prstGeom>
        </p:spPr>
      </p:pic>
      <p:pic>
        <p:nvPicPr>
          <p:cNvPr id="20" name="Picture 19" descr="A logo of a satellite&#10;&#10;AI-generated content may be incorrect.">
            <a:extLst>
              <a:ext uri="{FF2B5EF4-FFF2-40B4-BE49-F238E27FC236}">
                <a16:creationId xmlns:a16="http://schemas.microsoft.com/office/drawing/2014/main" id="{9539A988-83F9-D18A-C5C9-1C5B5E69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849" y="165948"/>
            <a:ext cx="1272441" cy="114358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14882ED-14EC-44EE-50B3-45B892BAC3A5}"/>
              </a:ext>
            </a:extLst>
          </p:cNvPr>
          <p:cNvGrpSpPr/>
          <p:nvPr/>
        </p:nvGrpSpPr>
        <p:grpSpPr>
          <a:xfrm>
            <a:off x="101153" y="3984144"/>
            <a:ext cx="5912942" cy="2873856"/>
            <a:chOff x="4480167" y="2585642"/>
            <a:chExt cx="7528775" cy="365750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C6A1C88-C4EE-B589-153C-EE88EBDB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3651" y="2585642"/>
              <a:ext cx="6375291" cy="27462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52F73D2-EA15-0E5A-AE71-694973F11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0891" y="3758608"/>
              <a:ext cx="2359293" cy="207543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544E55-FB02-A245-83F4-DD65CB0F9A99}"/>
                </a:ext>
              </a:extLst>
            </p:cNvPr>
            <p:cNvSpPr/>
            <p:nvPr/>
          </p:nvSpPr>
          <p:spPr>
            <a:xfrm>
              <a:off x="4700891" y="2585642"/>
              <a:ext cx="932760" cy="1172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374859E-536D-8825-6EF8-CE51AA858B18}"/>
                </a:ext>
              </a:extLst>
            </p:cNvPr>
            <p:cNvSpPr/>
            <p:nvPr/>
          </p:nvSpPr>
          <p:spPr>
            <a:xfrm>
              <a:off x="4700891" y="5059601"/>
              <a:ext cx="466380" cy="817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347ABAF-3576-0AD1-7DC5-74C4D6B86844}"/>
                </a:ext>
              </a:extLst>
            </p:cNvPr>
            <p:cNvSpPr/>
            <p:nvPr/>
          </p:nvSpPr>
          <p:spPr>
            <a:xfrm>
              <a:off x="4480167" y="5671714"/>
              <a:ext cx="1139421" cy="571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744C261-86E9-51D3-0E99-13119E709488}"/>
              </a:ext>
            </a:extLst>
          </p:cNvPr>
          <p:cNvSpPr txBox="1"/>
          <p:nvPr/>
        </p:nvSpPr>
        <p:spPr>
          <a:xfrm>
            <a:off x="2291788" y="1461006"/>
            <a:ext cx="476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growth rate calculated using OCO-2 data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838C5E-956C-2651-B80F-7E4487229F0C}"/>
              </a:ext>
            </a:extLst>
          </p:cNvPr>
          <p:cNvSpPr txBox="1"/>
          <p:nvPr/>
        </p:nvSpPr>
        <p:spPr>
          <a:xfrm>
            <a:off x="6177907" y="4264057"/>
            <a:ext cx="5717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OCO-3 SAMs providing data for local source estimation.</a:t>
            </a:r>
          </a:p>
          <a:p>
            <a:r>
              <a:rPr lang="en-US" dirty="0"/>
              <a:t>OCO-2 v11.2 and OCO-3 v11 are latest/greatest XCO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NASA Headquarters update on proposed Earth Science budget cuts means uncertainty in the continuation of OCO-2 and OCO-3 missions after 2026.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B5659-8532-BD98-3797-DAE469FC1A82}"/>
              </a:ext>
            </a:extLst>
          </p:cNvPr>
          <p:cNvSpPr txBox="1"/>
          <p:nvPr/>
        </p:nvSpPr>
        <p:spPr>
          <a:xfrm>
            <a:off x="3339236" y="6243012"/>
            <a:ext cx="7451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Science update by Vivienne Payne et al.,  Programmatic update Ken Jucks</a:t>
            </a:r>
          </a:p>
        </p:txBody>
      </p:sp>
    </p:spTree>
    <p:extLst>
      <p:ext uri="{BB962C8B-B14F-4D97-AF65-F5344CB8AC3E}">
        <p14:creationId xmlns:p14="http://schemas.microsoft.com/office/powerpoint/2010/main" val="9709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DFF30-465C-CFD7-21CE-FA2C5B9C8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E08E8-0BBF-D049-F25E-112EF9FC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GHGSat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5ABD2-7C91-0E0E-0318-C5E448035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25" y="1636173"/>
            <a:ext cx="5859780" cy="4351338"/>
          </a:xfrm>
        </p:spPr>
        <p:txBody>
          <a:bodyPr>
            <a:normAutofit/>
          </a:bodyPr>
          <a:lstStyle/>
          <a:p>
            <a:r>
              <a:rPr lang="en-US" sz="2200" dirty="0"/>
              <a:t>10 CH</a:t>
            </a:r>
            <a:r>
              <a:rPr lang="en-US" sz="2200" baseline="-25000" dirty="0"/>
              <a:t>4</a:t>
            </a:r>
            <a:r>
              <a:rPr lang="en-US" sz="2200" dirty="0"/>
              <a:t> satellites and now 1 CO</a:t>
            </a:r>
            <a:r>
              <a:rPr lang="en-US" sz="2200" baseline="-25000" dirty="0"/>
              <a:t>2</a:t>
            </a:r>
            <a:r>
              <a:rPr lang="en-US" sz="2200" dirty="0"/>
              <a:t> satellite, 4 more CH</a:t>
            </a:r>
            <a:r>
              <a:rPr lang="en-US" sz="2200" baseline="-25000" dirty="0"/>
              <a:t>4</a:t>
            </a:r>
            <a:r>
              <a:rPr lang="en-US" sz="2200" dirty="0"/>
              <a:t> sats launching in 2025. &gt; 20,000 CH</a:t>
            </a:r>
            <a:r>
              <a:rPr lang="en-US" sz="2200" baseline="-25000" dirty="0"/>
              <a:t>4</a:t>
            </a:r>
            <a:r>
              <a:rPr lang="en-US" sz="2200" dirty="0"/>
              <a:t> plumes detected as of 2024.</a:t>
            </a:r>
          </a:p>
          <a:p>
            <a:r>
              <a:rPr lang="en-US" sz="2200" dirty="0"/>
              <a:t>CH</a:t>
            </a:r>
            <a:r>
              <a:rPr lang="en-US" sz="2200" baseline="-25000" dirty="0"/>
              <a:t>4</a:t>
            </a:r>
            <a:r>
              <a:rPr lang="en-US" sz="2200" dirty="0"/>
              <a:t> detection limits of ~100 kg/h (50% POD, 3 m/s) based on 79 controlled release experiments, although somewhat higher ‘in the wild’.</a:t>
            </a:r>
          </a:p>
          <a:p>
            <a:r>
              <a:rPr lang="en-US" sz="2200" dirty="0"/>
              <a:t>New CO</a:t>
            </a:r>
            <a:r>
              <a:rPr lang="en-US" sz="2200" baseline="-25000" dirty="0"/>
              <a:t>2</a:t>
            </a:r>
            <a:r>
              <a:rPr lang="en-US" sz="2200" dirty="0"/>
              <a:t> results show some challenges with data quality and emission estimates. CO</a:t>
            </a:r>
            <a:r>
              <a:rPr lang="en-US" sz="2200" baseline="-25000" dirty="0"/>
              <a:t>2</a:t>
            </a:r>
            <a:r>
              <a:rPr lang="en-US" sz="2200" dirty="0"/>
              <a:t> detection limit of ~5-15 MtCO</a:t>
            </a:r>
            <a:r>
              <a:rPr lang="en-US" sz="2200" baseline="-25000" dirty="0"/>
              <a:t>2</a:t>
            </a:r>
            <a:r>
              <a:rPr lang="en-US" sz="2200" dirty="0"/>
              <a:t>/yr, but still fine tuning algorithms to deal with issues like stack height, which were not necessary to account for with CH</a:t>
            </a:r>
            <a:r>
              <a:rPr lang="en-US" sz="2200" baseline="-25000" dirty="0"/>
              <a:t>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22CA6A-EA42-DB62-5C3D-C8EB66683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620" y="375761"/>
            <a:ext cx="3429129" cy="996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7DF748-B801-5859-164D-6A43DAFE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89"/>
          <a:stretch>
            <a:fillRect/>
          </a:stretch>
        </p:blipFill>
        <p:spPr>
          <a:xfrm>
            <a:off x="7026174" y="1636173"/>
            <a:ext cx="4821775" cy="3240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8AEA55-AC27-BDFB-114C-C6B328844621}"/>
              </a:ext>
            </a:extLst>
          </p:cNvPr>
          <p:cNvSpPr txBox="1"/>
          <p:nvPr/>
        </p:nvSpPr>
        <p:spPr>
          <a:xfrm>
            <a:off x="8871275" y="3342876"/>
            <a:ext cx="1658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b="1" dirty="0">
                <a:latin typeface="Montserrat" panose="00000500000000000000" pitchFamily="2" charset="0"/>
              </a:rPr>
              <a:t># Satellites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E1DA7-9332-6898-9E6E-779C4408FF9D}"/>
              </a:ext>
            </a:extLst>
          </p:cNvPr>
          <p:cNvGrpSpPr/>
          <p:nvPr/>
        </p:nvGrpSpPr>
        <p:grpSpPr>
          <a:xfrm>
            <a:off x="9617201" y="2151126"/>
            <a:ext cx="1844803" cy="3372175"/>
            <a:chOff x="3376421" y="1819656"/>
            <a:chExt cx="1844803" cy="337217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17FC38-EF46-316D-41E5-ECD716D0CF66}"/>
                </a:ext>
              </a:extLst>
            </p:cNvPr>
            <p:cNvCxnSpPr>
              <a:cxnSpLocks/>
            </p:cNvCxnSpPr>
            <p:nvPr/>
          </p:nvCxnSpPr>
          <p:spPr>
            <a:xfrm>
              <a:off x="4096511" y="1819656"/>
              <a:ext cx="18288" cy="2725844"/>
            </a:xfrm>
            <a:prstGeom prst="line">
              <a:avLst/>
            </a:prstGeom>
            <a:ln w="1905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7AA08C-02B7-8FE8-F850-FC5D3DBB7DCA}"/>
                </a:ext>
              </a:extLst>
            </p:cNvPr>
            <p:cNvSpPr txBox="1"/>
            <p:nvPr/>
          </p:nvSpPr>
          <p:spPr>
            <a:xfrm>
              <a:off x="3376421" y="4545500"/>
              <a:ext cx="1490593" cy="646331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Montserrat" panose="00000500000000000000" pitchFamily="2" charset="0"/>
                </a:rPr>
                <a:t>New </a:t>
              </a:r>
              <a:r>
                <a:rPr lang="en-CA" dirty="0" err="1">
                  <a:latin typeface="Montserrat" panose="00000500000000000000" pitchFamily="2" charset="0"/>
                </a:rPr>
                <a:t>PoD</a:t>
              </a:r>
              <a:r>
                <a:rPr lang="en-CA" dirty="0">
                  <a:latin typeface="Montserrat" panose="00000500000000000000" pitchFamily="2" charset="0"/>
                </a:rPr>
                <a:t> </a:t>
              </a:r>
            </a:p>
            <a:p>
              <a:pPr algn="ctr"/>
              <a:r>
                <a:rPr lang="en-CA" dirty="0">
                  <a:latin typeface="Montserrat" panose="00000500000000000000" pitchFamily="2" charset="0"/>
                </a:rPr>
                <a:t>model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88FE100-F301-CA79-FF55-02F2426C1D6A}"/>
                </a:ext>
              </a:extLst>
            </p:cNvPr>
            <p:cNvCxnSpPr>
              <a:cxnSpLocks/>
            </p:cNvCxnSpPr>
            <p:nvPr/>
          </p:nvCxnSpPr>
          <p:spPr>
            <a:xfrm>
              <a:off x="4121717" y="2404872"/>
              <a:ext cx="1099507" cy="0"/>
            </a:xfrm>
            <a:prstGeom prst="straightConnector1">
              <a:avLst/>
            </a:prstGeom>
            <a:ln w="19050">
              <a:solidFill>
                <a:schemeClr val="tx2"/>
              </a:solidFill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55FF74F-FB9F-2EDE-758B-C56E3159CB7A}"/>
              </a:ext>
            </a:extLst>
          </p:cNvPr>
          <p:cNvSpPr txBox="1"/>
          <p:nvPr/>
        </p:nvSpPr>
        <p:spPr>
          <a:xfrm>
            <a:off x="7708074" y="2954168"/>
            <a:ext cx="44524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latin typeface="Montserrat" panose="00000500000000000000" pitchFamily="2" charset="0"/>
              </a:rPr>
              <a:t>4         7           10                           12   14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B664D-321D-DA48-0258-66342813F3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74" y="-115094"/>
            <a:ext cx="2869838" cy="2544431"/>
          </a:xfrm>
          <a:prstGeom prst="rect">
            <a:avLst/>
          </a:prstGeom>
        </p:spPr>
      </p:pic>
      <p:pic>
        <p:nvPicPr>
          <p:cNvPr id="13" name="Picture 12" descr="A blurry image of people sitting on a shelf&#10;&#10;AI-generated content may be incorrect.">
            <a:extLst>
              <a:ext uri="{FF2B5EF4-FFF2-40B4-BE49-F238E27FC236}">
                <a16:creationId xmlns:a16="http://schemas.microsoft.com/office/drawing/2014/main" id="{C3984B2D-6D6C-549C-E705-80F4013BA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5489" y="5094795"/>
            <a:ext cx="1750628" cy="1549269"/>
          </a:xfrm>
          <a:prstGeom prst="rect">
            <a:avLst/>
          </a:prstGeom>
        </p:spPr>
      </p:pic>
      <p:sp>
        <p:nvSpPr>
          <p:cNvPr id="14" name="ZoneTexte 7">
            <a:extLst>
              <a:ext uri="{FF2B5EF4-FFF2-40B4-BE49-F238E27FC236}">
                <a16:creationId xmlns:a16="http://schemas.microsoft.com/office/drawing/2014/main" id="{BA974DC7-A0FA-9783-50D1-6BDCEC6811CA}"/>
              </a:ext>
            </a:extLst>
          </p:cNvPr>
          <p:cNvSpPr txBox="1"/>
          <p:nvPr/>
        </p:nvSpPr>
        <p:spPr>
          <a:xfrm>
            <a:off x="9276605" y="6174462"/>
            <a:ext cx="250542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 dirty="0">
                <a:latin typeface="Montserrat"/>
                <a:cs typeface="Times New Roman"/>
              </a:rPr>
              <a:t>VIS cam of power plant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4D539B-4D1C-1C4C-8428-C66F654079B2}"/>
              </a:ext>
            </a:extLst>
          </p:cNvPr>
          <p:cNvSpPr txBox="1"/>
          <p:nvPr/>
        </p:nvSpPr>
        <p:spPr>
          <a:xfrm>
            <a:off x="632867" y="6143684"/>
            <a:ext cx="6392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</a:t>
            </a:r>
            <a:r>
              <a:rPr lang="en-US" dirty="0" err="1"/>
              <a:t>GHGSat</a:t>
            </a:r>
            <a:r>
              <a:rPr lang="en-US" dirty="0"/>
              <a:t> talks by D. Jervis et al. and J. McKeever et al. </a:t>
            </a:r>
          </a:p>
        </p:txBody>
      </p:sp>
    </p:spTree>
    <p:extLst>
      <p:ext uri="{BB962C8B-B14F-4D97-AF65-F5344CB8AC3E}">
        <p14:creationId xmlns:p14="http://schemas.microsoft.com/office/powerpoint/2010/main" val="12038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A6CBF-8693-9740-DA72-281B61477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C4919-D72B-C918-D4B3-EEB623C18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DQ-1 and DQ-2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CD80D-2224-D18B-E821-25A5C69DA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7982" cy="4351338"/>
          </a:xfrm>
        </p:spPr>
        <p:txBody>
          <a:bodyPr>
            <a:normAutofit/>
          </a:bodyPr>
          <a:lstStyle/>
          <a:p>
            <a:r>
              <a:rPr lang="en-US" sz="2200" dirty="0"/>
              <a:t>DQ-1 CO</a:t>
            </a:r>
            <a:r>
              <a:rPr lang="en-US" sz="2200" baseline="-25000" dirty="0"/>
              <a:t>2</a:t>
            </a:r>
            <a:r>
              <a:rPr lang="en-US" sz="2200" dirty="0"/>
              <a:t> Lidar launched in April 2022</a:t>
            </a:r>
          </a:p>
          <a:p>
            <a:r>
              <a:rPr lang="en-US" sz="2200" dirty="0"/>
              <a:t>Online 1572.084 nm, offline 1574.025 nm</a:t>
            </a:r>
          </a:p>
          <a:p>
            <a:r>
              <a:rPr lang="en-US" sz="2200" dirty="0"/>
              <a:t>Evaluating the effects of water vapor on retrieval, comparing/validating with TCCON, dealing with day/night differences on the boundary layer and the impacts on XCO</a:t>
            </a:r>
            <a:r>
              <a:rPr lang="en-US" sz="2200" baseline="-25000" dirty="0"/>
              <a:t>2</a:t>
            </a:r>
            <a:r>
              <a:rPr lang="en-US" sz="2200" dirty="0"/>
              <a:t> </a:t>
            </a:r>
          </a:p>
          <a:p>
            <a:r>
              <a:rPr lang="en-US" sz="2200" dirty="0"/>
              <a:t>Longer averaging (more pulses) over snow covered surfaces in the north/south polar regions to compensate for weaker signal</a:t>
            </a:r>
          </a:p>
          <a:p>
            <a:r>
              <a:rPr lang="en-US" sz="2200" dirty="0"/>
              <a:t>DQ-2 planned launch by end of 2025 with active and passive XCO</a:t>
            </a:r>
            <a:r>
              <a:rPr lang="en-US" sz="2200" baseline="-25000" dirty="0"/>
              <a:t>2</a:t>
            </a:r>
            <a:r>
              <a:rPr lang="en-US" sz="2200" dirty="0"/>
              <a:t> payloads!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45B93-0B4A-3E3E-D2C0-BE97E5C70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82" y="856298"/>
            <a:ext cx="5141008" cy="3908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843E9-E21C-229F-E054-A027913D234D}"/>
              </a:ext>
            </a:extLst>
          </p:cNvPr>
          <p:cNvSpPr txBox="1"/>
          <p:nvPr/>
        </p:nvSpPr>
        <p:spPr>
          <a:xfrm>
            <a:off x="1385977" y="5992297"/>
            <a:ext cx="423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by Lu Zhang et al.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957D23-3241-D963-8E72-EC227460C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270" y="5081409"/>
            <a:ext cx="1961965" cy="109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F6C4A-1247-8269-4753-BA03CF918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4AD04-6F55-1268-3CDD-45B32BA6F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961"/>
            <a:ext cx="10515600" cy="769240"/>
          </a:xfrm>
        </p:spPr>
        <p:txBody>
          <a:bodyPr>
            <a:normAutofit/>
          </a:bodyPr>
          <a:lstStyle/>
          <a:p>
            <a:r>
              <a:rPr lang="en-US" b="1" dirty="0" err="1"/>
              <a:t>MethaneSat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A9F84-897C-FDDD-7ABD-9B7C4ADF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87" y="2450293"/>
            <a:ext cx="6116647" cy="4112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84605-BC03-388E-E28D-416C6C4035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6"/>
          <a:stretch>
            <a:fillRect/>
          </a:stretch>
        </p:blipFill>
        <p:spPr>
          <a:xfrm>
            <a:off x="7503453" y="2365228"/>
            <a:ext cx="3675921" cy="3321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B79301-5576-13F3-E7D5-6D4013CA94B4}"/>
              </a:ext>
            </a:extLst>
          </p:cNvPr>
          <p:cNvSpPr txBox="1"/>
          <p:nvPr/>
        </p:nvSpPr>
        <p:spPr>
          <a:xfrm>
            <a:off x="6826974" y="5818026"/>
            <a:ext cx="5028877" cy="744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Data available at </a:t>
            </a:r>
            <a:r>
              <a:rPr lang="en-US" dirty="0">
                <a:hlinkClick r:id="rId4"/>
              </a:rPr>
              <a:t>https://portal.methanesat.org</a:t>
            </a:r>
            <a:endParaRPr lang="en-US" dirty="0"/>
          </a:p>
          <a:p>
            <a:pPr algn="ctr">
              <a:lnSpc>
                <a:spcPct val="150000"/>
              </a:lnSpc>
            </a:pPr>
            <a:r>
              <a:rPr lang="en-US" dirty="0"/>
              <a:t>Based on presentation by Jonathan Franklin et al.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0353DD-BE51-F942-682F-E9CF30161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206" y="21258"/>
            <a:ext cx="2254478" cy="214778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2C01F-E9AB-F567-EC46-22A657AD6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44" y="1134366"/>
            <a:ext cx="10515600" cy="1259445"/>
          </a:xfrm>
        </p:spPr>
        <p:txBody>
          <a:bodyPr>
            <a:noAutofit/>
          </a:bodyPr>
          <a:lstStyle/>
          <a:p>
            <a:r>
              <a:rPr lang="en-US" sz="2000" dirty="0"/>
              <a:t>Launched March 2024 to bridge gap between global mappers / point source imagers</a:t>
            </a:r>
          </a:p>
          <a:p>
            <a:r>
              <a:rPr lang="en-US" sz="2000" dirty="0"/>
              <a:t>Challenges with commissioning, but now acquiring a growing dataset</a:t>
            </a:r>
          </a:p>
          <a:p>
            <a:r>
              <a:rPr lang="en-US" sz="2000" dirty="0"/>
              <a:t>Conserved and Optimized Retrieval of Emissions (CORE) solves for point and area sources</a:t>
            </a:r>
          </a:p>
        </p:txBody>
      </p:sp>
    </p:spTree>
    <p:extLst>
      <p:ext uri="{BB962C8B-B14F-4D97-AF65-F5344CB8AC3E}">
        <p14:creationId xmlns:p14="http://schemas.microsoft.com/office/powerpoint/2010/main" val="411242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E9B0E-CF09-18D8-216E-13F69E4D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3;g339969efd01_9_401">
            <a:extLst>
              <a:ext uri="{FF2B5EF4-FFF2-40B4-BE49-F238E27FC236}">
                <a16:creationId xmlns:a16="http://schemas.microsoft.com/office/drawing/2014/main" id="{8D18A5FF-37FF-C645-0579-F309820B0AD4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26530" y="578168"/>
            <a:ext cx="5298673" cy="22516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94D7B-7976-8224-04B2-9E9B0B0A1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9281"/>
          </a:xfrm>
        </p:spPr>
        <p:txBody>
          <a:bodyPr/>
          <a:lstStyle/>
          <a:p>
            <a:r>
              <a:rPr lang="en-US" b="1" dirty="0"/>
              <a:t>Carbon Mapper</a:t>
            </a:r>
          </a:p>
        </p:txBody>
      </p:sp>
      <p:pic>
        <p:nvPicPr>
          <p:cNvPr id="4" name="Google Shape;251;p3" descr="A black background with purple and orange letters&#10;&#10;Description automatically generated">
            <a:extLst>
              <a:ext uri="{FF2B5EF4-FFF2-40B4-BE49-F238E27FC236}">
                <a16:creationId xmlns:a16="http://schemas.microsoft.com/office/drawing/2014/main" id="{B20CBB4F-FE9A-96A1-014B-4B7068D1DE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3595" y="217169"/>
            <a:ext cx="2366386" cy="7626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C407F-648C-48C0-8C27-32157AE63E9C}"/>
              </a:ext>
            </a:extLst>
          </p:cNvPr>
          <p:cNvSpPr txBox="1">
            <a:spLocks/>
          </p:cNvSpPr>
          <p:nvPr/>
        </p:nvSpPr>
        <p:spPr>
          <a:xfrm>
            <a:off x="321076" y="1439228"/>
            <a:ext cx="61597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Public-Private Partnership (PPP) hyperspectral imaging mission with broad spectral coverage</a:t>
            </a:r>
          </a:p>
          <a:p>
            <a:r>
              <a:rPr lang="en-US" sz="2200" dirty="0"/>
              <a:t>Data now flowing from Tanager-1 satellite along with associated aircraft data</a:t>
            </a:r>
          </a:p>
          <a:p>
            <a:r>
              <a:rPr lang="en-US" sz="2200" dirty="0"/>
              <a:t>Many Oil and Gas methane emission sources estimated, tracking persistent sources </a:t>
            </a:r>
          </a:p>
          <a:p>
            <a:r>
              <a:rPr lang="en-US" sz="2200" dirty="0"/>
              <a:t>Demonstrated mitigation success after contacting an operator to stop a large CH</a:t>
            </a:r>
            <a:r>
              <a:rPr lang="en-US" sz="2200" baseline="-25000" dirty="0"/>
              <a:t>4</a:t>
            </a:r>
            <a:r>
              <a:rPr lang="en-US" sz="2200" dirty="0"/>
              <a:t> leak </a:t>
            </a:r>
          </a:p>
          <a:p>
            <a:r>
              <a:rPr lang="en-US" sz="2200" dirty="0"/>
              <a:t>Some interesting plumes in high latitude snowy areas observed repeatedly</a:t>
            </a:r>
          </a:p>
          <a:p>
            <a:r>
              <a:rPr lang="en-US" sz="2200" dirty="0"/>
              <a:t>Still working on lowering detection limit by observing with longer integration time using forward motion compensation</a:t>
            </a:r>
          </a:p>
          <a:p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68DDD-A344-9E3E-D10F-F512548B8DB2}"/>
              </a:ext>
            </a:extLst>
          </p:cNvPr>
          <p:cNvSpPr txBox="1"/>
          <p:nvPr/>
        </p:nvSpPr>
        <p:spPr>
          <a:xfrm>
            <a:off x="1052597" y="6123543"/>
            <a:ext cx="601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by Riley Duren / Dan Cusworth et al. </a:t>
            </a:r>
          </a:p>
        </p:txBody>
      </p:sp>
      <p:pic>
        <p:nvPicPr>
          <p:cNvPr id="9" name="Google Shape;270;p1">
            <a:extLst>
              <a:ext uri="{FF2B5EF4-FFF2-40B4-BE49-F238E27FC236}">
                <a16:creationId xmlns:a16="http://schemas.microsoft.com/office/drawing/2014/main" id="{86B6003C-A00A-D1A6-0A9F-821ECA3F8C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6530" y="3166110"/>
            <a:ext cx="5298672" cy="2738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33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03234-7B11-BCA5-4DD2-8F5EA3953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A1E73-F7AF-C144-E6A3-66E749544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142"/>
          </a:xfrm>
        </p:spPr>
        <p:txBody>
          <a:bodyPr/>
          <a:lstStyle/>
          <a:p>
            <a:r>
              <a:rPr lang="en-US" b="1" dirty="0"/>
              <a:t>GOSAT-GW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87548-15C4-49B4-C5F5-0AEAEB227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39" y="1345103"/>
            <a:ext cx="8408670" cy="2012720"/>
          </a:xfrm>
        </p:spPr>
        <p:txBody>
          <a:bodyPr>
            <a:normAutofit/>
          </a:bodyPr>
          <a:lstStyle/>
          <a:p>
            <a:r>
              <a:rPr lang="en-US" sz="2200" dirty="0"/>
              <a:t>TANSO-3 has a totally new design from previous GOSATs</a:t>
            </a:r>
          </a:p>
          <a:p>
            <a:r>
              <a:rPr lang="en-US" sz="2200" dirty="0"/>
              <a:t>A grating spectrometer now focused on CO</a:t>
            </a:r>
            <a:r>
              <a:rPr lang="en-US" sz="2200" baseline="-25000" dirty="0"/>
              <a:t>2</a:t>
            </a:r>
            <a:r>
              <a:rPr lang="en-US" sz="2200" dirty="0"/>
              <a:t>, CH</a:t>
            </a:r>
            <a:r>
              <a:rPr lang="en-US" sz="2200" baseline="-25000" dirty="0"/>
              <a:t>4</a:t>
            </a:r>
            <a:r>
              <a:rPr lang="en-US" sz="2200" dirty="0"/>
              <a:t> and NO</a:t>
            </a:r>
            <a:r>
              <a:rPr lang="en-US" sz="2200" baseline="-25000" dirty="0"/>
              <a:t>2</a:t>
            </a:r>
            <a:r>
              <a:rPr lang="en-US" sz="2200" dirty="0"/>
              <a:t> with ‘wide mode’ (10-km footprint) and ‘focus mode’ (1-3 km footprint) </a:t>
            </a:r>
          </a:p>
          <a:p>
            <a:r>
              <a:rPr lang="en-US" sz="2200" dirty="0"/>
              <a:t>Algorithms ready, extensive validation planned</a:t>
            </a:r>
          </a:p>
          <a:p>
            <a:r>
              <a:rPr lang="en-US" sz="2200" dirty="0"/>
              <a:t>Launch scheduled for June 24</a:t>
            </a:r>
            <a:r>
              <a:rPr lang="en-US" sz="2200" baseline="30000" dirty="0"/>
              <a:t>th</a:t>
            </a:r>
            <a:r>
              <a:rPr lang="en-US" sz="2200" dirty="0"/>
              <a:t>!</a:t>
            </a:r>
          </a:p>
        </p:txBody>
      </p:sp>
      <p:pic>
        <p:nvPicPr>
          <p:cNvPr id="5" name="図 37">
            <a:extLst>
              <a:ext uri="{FF2B5EF4-FFF2-40B4-BE49-F238E27FC236}">
                <a16:creationId xmlns:a16="http://schemas.microsoft.com/office/drawing/2014/main" id="{C088E60A-6F8B-39D9-094A-6B7FEEE1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766" t="8282" r="31829"/>
          <a:stretch>
            <a:fillRect/>
          </a:stretch>
        </p:blipFill>
        <p:spPr>
          <a:xfrm>
            <a:off x="9435467" y="193552"/>
            <a:ext cx="2756533" cy="6299323"/>
          </a:xfrm>
          <a:prstGeom prst="rect">
            <a:avLst/>
          </a:prstGeom>
        </p:spPr>
      </p:pic>
      <p:pic>
        <p:nvPicPr>
          <p:cNvPr id="6" name="図 1">
            <a:extLst>
              <a:ext uri="{FF2B5EF4-FFF2-40B4-BE49-F238E27FC236}">
                <a16:creationId xmlns:a16="http://schemas.microsoft.com/office/drawing/2014/main" id="{175D7B2D-D13F-CF14-78D2-CA9BCB62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226" y="3343213"/>
            <a:ext cx="3809542" cy="2594721"/>
          </a:xfrm>
          <a:prstGeom prst="rect">
            <a:avLst/>
          </a:prstGeom>
        </p:spPr>
      </p:pic>
      <p:pic>
        <p:nvPicPr>
          <p:cNvPr id="7" name="図 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C834F1D-F9A7-E3AB-A024-3827A7A5A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" y="3343213"/>
            <a:ext cx="5366035" cy="32383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C54D9E-7790-EB5D-EB0C-5D1861A34CEC}"/>
              </a:ext>
            </a:extLst>
          </p:cNvPr>
          <p:cNvSpPr txBox="1"/>
          <p:nvPr/>
        </p:nvSpPr>
        <p:spPr>
          <a:xfrm>
            <a:off x="5055830" y="6323968"/>
            <a:ext cx="473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Hiroshi Tanimoto et al. </a:t>
            </a:r>
          </a:p>
        </p:txBody>
      </p:sp>
      <p:pic>
        <p:nvPicPr>
          <p:cNvPr id="4" name="図 15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CDEB6513-4229-9479-017D-EC1D92B600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904"/>
          <a:stretch/>
        </p:blipFill>
        <p:spPr>
          <a:xfrm>
            <a:off x="6237963" y="227874"/>
            <a:ext cx="3454145" cy="88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1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07E8D-D990-B652-9C0D-D46F3B969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E0B9-B648-A8B4-674A-BA9E42B8B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62"/>
          </a:xfrm>
        </p:spPr>
        <p:txBody>
          <a:bodyPr/>
          <a:lstStyle/>
          <a:p>
            <a:r>
              <a:rPr lang="en-US" b="1" dirty="0" err="1"/>
              <a:t>MicroCarb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D1BF2-0F5C-1126-612A-9A79F8B5F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46" y="1325469"/>
            <a:ext cx="11391498" cy="4351338"/>
          </a:xfrm>
        </p:spPr>
        <p:txBody>
          <a:bodyPr>
            <a:normAutofit/>
          </a:bodyPr>
          <a:lstStyle/>
          <a:p>
            <a:r>
              <a:rPr lang="en-US" sz="2200" dirty="0"/>
              <a:t>Original work started in early 2000s on a concept once called </a:t>
            </a:r>
            <a:r>
              <a:rPr lang="en-US" sz="2200" dirty="0" err="1"/>
              <a:t>CarboSat</a:t>
            </a:r>
            <a:r>
              <a:rPr lang="en-US" sz="2200" dirty="0"/>
              <a:t>, began Phase 0 (2009), Phase A (2011) …. Phase D (2019), COVID-19 … now ready for launch in July 2025!</a:t>
            </a:r>
          </a:p>
          <a:p>
            <a:r>
              <a:rPr lang="en-US" sz="2200" dirty="0"/>
              <a:t>Instrument performance verification in TVAC was presented. </a:t>
            </a:r>
          </a:p>
          <a:p>
            <a:r>
              <a:rPr lang="en-US" sz="2200" dirty="0"/>
              <a:t>Demonstrated and assessed retrieval algorithm ‘4ARTIC’ on OCO-2 data and some future improvements are planned. LEOP and extended calibration and validation plans in place.</a:t>
            </a:r>
          </a:p>
          <a:p>
            <a:pPr marL="0" indent="0" algn="r">
              <a:buNone/>
            </a:pPr>
            <a:r>
              <a:rPr lang="en-US" sz="2200" dirty="0">
                <a:solidFill>
                  <a:srgbClr val="FF0000"/>
                </a:solidFill>
              </a:rPr>
              <a:t>Team is eager to fly and share data with the community!</a:t>
            </a:r>
          </a:p>
          <a:p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C3FA4-3244-7E7C-6588-4BA587A69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7" y="3524996"/>
            <a:ext cx="11161206" cy="2811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FCD47-0A5E-9AFA-965E-C26490A86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162" y="71028"/>
            <a:ext cx="2995441" cy="1097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068026-EE9A-DEF5-DAB1-FEE4903169BE}"/>
              </a:ext>
            </a:extLst>
          </p:cNvPr>
          <p:cNvSpPr txBox="1"/>
          <p:nvPr/>
        </p:nvSpPr>
        <p:spPr>
          <a:xfrm>
            <a:off x="1112480" y="6420088"/>
            <a:ext cx="4375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presentation Denis </a:t>
            </a:r>
            <a:r>
              <a:rPr lang="en-US" dirty="0" err="1"/>
              <a:t>Jouglet</a:t>
            </a:r>
            <a:r>
              <a:rPr lang="en-US" dirty="0"/>
              <a:t> et al. </a:t>
            </a:r>
          </a:p>
        </p:txBody>
      </p:sp>
    </p:spTree>
    <p:extLst>
      <p:ext uri="{BB962C8B-B14F-4D97-AF65-F5344CB8AC3E}">
        <p14:creationId xmlns:p14="http://schemas.microsoft.com/office/powerpoint/2010/main" val="2075291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db6f2b0-5841-46b0-af60-33927bf21535}"/>
  <p:tag name="TABLE_ENDDRAG_ORIGIN_RECT" val="367*297"/>
  <p:tag name="TABLE_ENDDRAG_RECT" val="45*118*367*29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1446</Words>
  <Application>Microsoft Office PowerPoint</Application>
  <PresentationFormat>Widescreen</PresentationFormat>
  <Paragraphs>144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微软雅黑</vt:lpstr>
      <vt:lpstr>Aptos</vt:lpstr>
      <vt:lpstr>Aptos Display</vt:lpstr>
      <vt:lpstr>Arial</vt:lpstr>
      <vt:lpstr>Arial Unicode MS</vt:lpstr>
      <vt:lpstr>Calibri</vt:lpstr>
      <vt:lpstr>Montserrat</vt:lpstr>
      <vt:lpstr>Roboto</vt:lpstr>
      <vt:lpstr>Symbol</vt:lpstr>
      <vt:lpstr>Tahoma</vt:lpstr>
      <vt:lpstr>Verdana</vt:lpstr>
      <vt:lpstr>Office Theme</vt:lpstr>
      <vt:lpstr>PowerPoint Presentation</vt:lpstr>
      <vt:lpstr>GOSAT and GOSAT-2</vt:lpstr>
      <vt:lpstr>OCO-2 and OCO-3 </vt:lpstr>
      <vt:lpstr>GHGSat </vt:lpstr>
      <vt:lpstr>DQ-1 and DQ-2 </vt:lpstr>
      <vt:lpstr>MethaneSat</vt:lpstr>
      <vt:lpstr>Carbon Mapper</vt:lpstr>
      <vt:lpstr>GOSAT-GW </vt:lpstr>
      <vt:lpstr>MicroCarb</vt:lpstr>
      <vt:lpstr>CO2M</vt:lpstr>
      <vt:lpstr>Chinese Status, Plans &amp; TanSat-2</vt:lpstr>
      <vt:lpstr>TANGO</vt:lpstr>
      <vt:lpstr>Carbon-I</vt:lpstr>
      <vt:lpstr>Arctic Observing Mission (AOM)</vt:lpstr>
      <vt:lpstr>Spatial Heterodyne Interferometry</vt:lpstr>
      <vt:lpstr>N2O Mission Concept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Nassar,Ray (il | he, him) (ECCC)</dc:creator>
  <cp:lastModifiedBy>Nassar,Ray (il | he, him) (ECCC)</cp:lastModifiedBy>
  <cp:revision>1</cp:revision>
  <dcterms:created xsi:type="dcterms:W3CDTF">2025-06-10T07:42:37Z</dcterms:created>
  <dcterms:modified xsi:type="dcterms:W3CDTF">2025-06-12T21:16:25Z</dcterms:modified>
</cp:coreProperties>
</file>