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3" r:id="rId1"/>
    <p:sldMasterId id="2147483720" r:id="rId2"/>
    <p:sldMasterId id="2147483747" r:id="rId3"/>
    <p:sldMasterId id="2147483767" r:id="rId4"/>
  </p:sldMasterIdLst>
  <p:notesMasterIdLst>
    <p:notesMasterId r:id="rId16"/>
  </p:notesMasterIdLst>
  <p:handoutMasterIdLst>
    <p:handoutMasterId r:id="rId17"/>
  </p:handoutMasterIdLst>
  <p:sldIdLst>
    <p:sldId id="444" r:id="rId5"/>
    <p:sldId id="508" r:id="rId6"/>
    <p:sldId id="10368" r:id="rId7"/>
    <p:sldId id="10367" r:id="rId8"/>
    <p:sldId id="10362" r:id="rId9"/>
    <p:sldId id="10363" r:id="rId10"/>
    <p:sldId id="10364" r:id="rId11"/>
    <p:sldId id="10361" r:id="rId12"/>
    <p:sldId id="10365" r:id="rId13"/>
    <p:sldId id="10369" r:id="rId14"/>
    <p:sldId id="278" r:id="rId1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6">
          <p15:clr>
            <a:srgbClr val="A4A3A4"/>
          </p15:clr>
        </p15:guide>
        <p15:guide id="2" orient="horz" pos="1664">
          <p15:clr>
            <a:srgbClr val="A4A3A4"/>
          </p15:clr>
        </p15:guide>
        <p15:guide id="3" orient="horz" pos="11">
          <p15:clr>
            <a:srgbClr val="A4A3A4"/>
          </p15:clr>
        </p15:guide>
        <p15:guide id="4" pos="5759">
          <p15:clr>
            <a:srgbClr val="A4A3A4"/>
          </p15:clr>
        </p15:guide>
        <p15:guide id="5" pos="28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9B40"/>
    <a:srgbClr val="FFDFFA"/>
    <a:srgbClr val="CCFFCC"/>
    <a:srgbClr val="6DAA45"/>
    <a:srgbClr val="CB6400"/>
    <a:srgbClr val="A3E4FF"/>
    <a:srgbClr val="FFF2CC"/>
    <a:srgbClr val="BC8D06"/>
    <a:srgbClr val="CEF0FE"/>
    <a:srgbClr val="FBCCD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92" autoAdjust="0"/>
    <p:restoredTop sz="96763" autoAdjust="0"/>
  </p:normalViewPr>
  <p:slideViewPr>
    <p:cSldViewPr snapToGrid="0" snapToObjects="1">
      <p:cViewPr varScale="1">
        <p:scale>
          <a:sx n="114" d="100"/>
          <a:sy n="114" d="100"/>
        </p:scale>
        <p:origin x="176" y="944"/>
      </p:cViewPr>
      <p:guideLst>
        <p:guide orient="horz" pos="3026"/>
        <p:guide orient="horz" pos="1664"/>
        <p:guide orient="horz" pos="11"/>
        <p:guide pos="5759"/>
        <p:guide pos="286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59" d="100"/>
        <a:sy n="15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FDF2216-3C6C-5242-8DB2-4752D4FEC615}" type="datetimeFigureOut">
              <a:rPr lang="en-US" smtClean="0">
                <a:latin typeface="Arial"/>
              </a:rPr>
              <a:pPr/>
              <a:t>7/25/25</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36E00F2-CC6B-3345-A584-44341337AE23}"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29354263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2CD6293C-6F3F-374D-A003-D3E152FC3744}" type="datetimeFigureOut">
              <a:rPr lang="en-US" smtClean="0"/>
              <a:pPr/>
              <a:t>7/25/25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D389288A-BD78-EC48-81B6-C08E556E1607}" type="slidenum">
              <a:rPr lang="en-US" smtClean="0"/>
              <a:pPr/>
              <a:t>‹#›</a:t>
            </a:fld>
            <a:endParaRPr lang="en-US" dirty="0"/>
          </a:p>
        </p:txBody>
      </p:sp>
    </p:spTree>
    <p:extLst>
      <p:ext uri="{BB962C8B-B14F-4D97-AF65-F5344CB8AC3E}">
        <p14:creationId xmlns:p14="http://schemas.microsoft.com/office/powerpoint/2010/main" val="92676020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89288A-BD78-EC48-81B6-C08E556E1607}" type="slidenum">
              <a:rPr lang="en-US" smtClean="0"/>
              <a:pPr/>
              <a:t>1</a:t>
            </a:fld>
            <a:endParaRPr lang="en-US" dirty="0"/>
          </a:p>
        </p:txBody>
      </p:sp>
    </p:spTree>
    <p:extLst>
      <p:ext uri="{BB962C8B-B14F-4D97-AF65-F5344CB8AC3E}">
        <p14:creationId xmlns:p14="http://schemas.microsoft.com/office/powerpoint/2010/main" val="3005465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9288A-BD78-EC48-81B6-C08E556E16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61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3DA92-75F6-21F2-DA14-8F4AC1E41B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619205-1D9B-70E9-2568-CD77C47CAA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27AFB8-9AD8-AA7B-3C72-345BFFBA69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AF8AF8-5C5B-52F6-162F-78FB5ED033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9288A-BD78-EC48-81B6-C08E556E16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8434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0" dirty="0"/>
              <a:t>establishing such sites will enable us to also get ground-truth interferants (e.g., aerosols), obtain in-situ profiling from aircraft or </a:t>
            </a:r>
            <a:r>
              <a:rPr lang="en-US" sz="1200" kern="0" dirty="0" err="1"/>
              <a:t>AirCore</a:t>
            </a:r>
            <a:r>
              <a:rPr lang="en-US" sz="1200" kern="0" dirty="0"/>
              <a:t> measurements that can then be used to link our geophysical validation data to meteorological standards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9288A-BD78-EC48-81B6-C08E556E16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587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0" dirty="0">
                <a:solidFill>
                  <a:srgbClr val="000000"/>
                </a:solidFill>
                <a:effectLst/>
                <a:latin typeface="Calibri" panose="020F0502020204030204" pitchFamily="34" charset="0"/>
                <a:ea typeface="MS PGothic" panose="020B0600070205080204" pitchFamily="34" charset="-128"/>
                <a:cs typeface="Times New Roman" panose="02020603050405020304" pitchFamily="18" charset="0"/>
              </a:rPr>
              <a:t>A schematic concept of CEOS GHG super-sites, where tiered set of measurements will enable hierarchical validation of satellite data products – starting from the core CEOS AC-VC geophysical variables (like XCO2, XCH4, XCO) to flux products. In an ideal scenario, the sites should over the North-to-South transect across three main longitude zones and are evenly spread in terms of latitudinal coverage (thus filling critical gaps over the Tropics and the global south). We propose that super-sites falling within the three longitudinal zones can fall under the purview of specific international space agency and their national partners. </a:t>
            </a:r>
            <a:endParaRPr lang="en-US" sz="1800" kern="100" dirty="0">
              <a:effectLst/>
              <a:latin typeface="Yu Mincho" panose="02020400000000000000" pitchFamily="18" charset="-128"/>
              <a:ea typeface="Yu Mincho" panose="02020400000000000000" pitchFamily="18"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9288A-BD78-EC48-81B6-C08E556E16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43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9288A-BD78-EC48-81B6-C08E556E16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6260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r>
              <a:rPr lang="en-US" dirty="0"/>
              <a:t>From Wenying - </a:t>
            </a:r>
            <a:r>
              <a:rPr lang="en-US" sz="1200" b="0" i="0" u="none" strike="noStrike" kern="1200" dirty="0">
                <a:solidFill>
                  <a:schemeClr val="tx1"/>
                </a:solidFill>
                <a:effectLst/>
                <a:latin typeface="Arial"/>
                <a:ea typeface="+mn-ea"/>
                <a:cs typeface="+mn-cs"/>
              </a:rPr>
              <a:t>Bojan </a:t>
            </a:r>
            <a:r>
              <a:rPr lang="en-US" sz="1200" b="0" i="0" u="none" strike="noStrike" kern="1200" dirty="0" err="1">
                <a:solidFill>
                  <a:schemeClr val="tx1"/>
                </a:solidFill>
                <a:effectLst/>
                <a:latin typeface="Arial"/>
                <a:ea typeface="+mn-ea"/>
                <a:cs typeface="+mn-cs"/>
              </a:rPr>
              <a:t>Bojkov</a:t>
            </a:r>
            <a:r>
              <a:rPr lang="en-US" sz="1200" b="0" i="0" u="none" strike="noStrike" kern="1200" dirty="0">
                <a:solidFill>
                  <a:schemeClr val="tx1"/>
                </a:solidFill>
                <a:effectLst/>
                <a:latin typeface="Arial"/>
                <a:ea typeface="+mn-ea"/>
                <a:cs typeface="+mn-cs"/>
              </a:rPr>
              <a:t> from EUMETSAT had strong rejection of using “supersite”, saying it’s misleading. The recommendation is to use wording such as validation infrastructure and work towards one that could fit into a GBON like tiered network structure. The first step is to assess the current capabilities based on known objectives and resource perspective.</a:t>
            </a:r>
          </a:p>
          <a:p>
            <a:endParaRPr lang="en-US" dirty="0"/>
          </a:p>
          <a:p>
            <a:pPr marL="342900" indent="-342900">
              <a:buAutoNum type="arabicPeriod"/>
            </a:pPr>
            <a:r>
              <a:rPr lang="en-US" sz="1800" dirty="0">
                <a:solidFill>
                  <a:srgbClr val="000000"/>
                </a:solidFill>
                <a:effectLst/>
                <a:latin typeface="Calibri" panose="020F0502020204030204" pitchFamily="34" charset="0"/>
                <a:ea typeface="Calibri" panose="020F0502020204030204" pitchFamily="34" charset="0"/>
              </a:rPr>
              <a:t>Most TCCON sites already have significant infrastructure, so they have internet, power, enclosures, and some level of on-site support. Such a setup is critical for collecting a large amount of high quality data, making it easier to add additional equipment to the site.</a:t>
            </a:r>
            <a:r>
              <a:rPr lang="en-US" dirty="0">
                <a:effectLst/>
              </a:rPr>
              <a:t> </a:t>
            </a:r>
          </a:p>
          <a:p>
            <a:pPr marL="228600" indent="-228600">
              <a:buAutoNum type="arabicPeriod"/>
            </a:pPr>
            <a:r>
              <a:rPr lang="en-US" sz="1800" kern="0" dirty="0">
                <a:solidFill>
                  <a:srgbClr val="000000"/>
                </a:solidFill>
                <a:effectLst/>
                <a:latin typeface="Calibri" panose="020F0502020204030204" pitchFamily="34" charset="0"/>
                <a:ea typeface="MS PGothic" panose="020B0600070205080204" pitchFamily="34" charset="-128"/>
              </a:rPr>
              <a:t>balance between background/clean air sites vs. urban sites, (2) logistical challenges for setting up new sites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D389288A-BD78-EC48-81B6-C08E556E1607}" type="slidenum">
              <a:rPr lang="en-US" smtClean="0"/>
              <a:pPr/>
              <a:t>8</a:t>
            </a:fld>
            <a:endParaRPr lang="en-US" dirty="0"/>
          </a:p>
        </p:txBody>
      </p:sp>
    </p:spTree>
    <p:extLst>
      <p:ext uri="{BB962C8B-B14F-4D97-AF65-F5344CB8AC3E}">
        <p14:creationId xmlns:p14="http://schemas.microsoft.com/office/powerpoint/2010/main" val="4168881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p:txBody>
      </p:sp>
      <p:sp>
        <p:nvSpPr>
          <p:cNvPr id="4" name="Slide Number Placeholder 3"/>
          <p:cNvSpPr>
            <a:spLocks noGrp="1"/>
          </p:cNvSpPr>
          <p:nvPr>
            <p:ph type="sldNum" sz="quarter" idx="5"/>
          </p:nvPr>
        </p:nvSpPr>
        <p:spPr/>
        <p:txBody>
          <a:bodyPr/>
          <a:lstStyle/>
          <a:p>
            <a:fld id="{D389288A-BD78-EC48-81B6-C08E556E1607}" type="slidenum">
              <a:rPr lang="en-US" smtClean="0"/>
              <a:pPr/>
              <a:t>9</a:t>
            </a:fld>
            <a:endParaRPr lang="en-US" dirty="0"/>
          </a:p>
        </p:txBody>
      </p:sp>
    </p:spTree>
    <p:extLst>
      <p:ext uri="{BB962C8B-B14F-4D97-AF65-F5344CB8AC3E}">
        <p14:creationId xmlns:p14="http://schemas.microsoft.com/office/powerpoint/2010/main" val="16342384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w No Image">
    <p:spTree>
      <p:nvGrpSpPr>
        <p:cNvPr id="1" name=""/>
        <p:cNvGrpSpPr/>
        <p:nvPr/>
      </p:nvGrpSpPr>
      <p:grpSpPr>
        <a:xfrm>
          <a:off x="0" y="0"/>
          <a:ext cx="0" cy="0"/>
          <a:chOff x="0" y="0"/>
          <a:chExt cx="0" cy="0"/>
        </a:xfrm>
      </p:grpSpPr>
      <p:sp>
        <p:nvSpPr>
          <p:cNvPr id="10" name="Text Placeholder 20"/>
          <p:cNvSpPr>
            <a:spLocks noGrp="1"/>
          </p:cNvSpPr>
          <p:nvPr>
            <p:ph type="body" sz="quarter" idx="18" hasCustomPrompt="1"/>
          </p:nvPr>
        </p:nvSpPr>
        <p:spPr>
          <a:xfrm>
            <a:off x="914950" y="2472514"/>
            <a:ext cx="7498993" cy="1345448"/>
          </a:xfrm>
          <a:prstGeom prst="rect">
            <a:avLst/>
          </a:prstGeom>
        </p:spPr>
        <p:txBody>
          <a:bodyPr>
            <a:no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baseline="0">
                <a:solidFill>
                  <a:srgbClr val="000000"/>
                </a:solidFill>
                <a:latin typeface="Arno Pro" panose="02020502040506020403" pitchFamily="18" charset="0"/>
                <a:cs typeface="Arial"/>
              </a:defRPr>
            </a:lvl1pPr>
          </a:lstStyle>
          <a:p>
            <a:pPr lvl="0"/>
            <a:r>
              <a:rPr lang="en-US" dirty="0"/>
              <a:t>Click to Edit Name(s) of Presenter(s), Directorate/Division and Date</a:t>
            </a:r>
          </a:p>
        </p:txBody>
      </p:sp>
      <p:sp>
        <p:nvSpPr>
          <p:cNvPr id="6" name="Text Placeholder 4"/>
          <p:cNvSpPr>
            <a:spLocks noGrp="1"/>
          </p:cNvSpPr>
          <p:nvPr>
            <p:ph type="body" sz="quarter" idx="3" hasCustomPrompt="1"/>
          </p:nvPr>
        </p:nvSpPr>
        <p:spPr>
          <a:xfrm>
            <a:off x="903833" y="1997176"/>
            <a:ext cx="7524221" cy="475338"/>
          </a:xfrm>
          <a:prstGeom prst="rect">
            <a:avLst/>
          </a:prstGeom>
        </p:spPr>
        <p:txBody>
          <a:bodyPr anchor="t"/>
          <a:lstStyle>
            <a:lvl1pPr marL="0" indent="0">
              <a:buNone/>
              <a:defRPr sz="2400" b="1" baseline="0">
                <a:solidFill>
                  <a:srgbClr val="000000"/>
                </a:solidFill>
                <a:latin typeface="Arno Pro" panose="02020502040506020403" pitchFamily="18" charset="0"/>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pic>
        <p:nvPicPr>
          <p:cNvPr id="5" name="Picture 4" descr="Tribrand_ColorBlackText_RGB_small_040615.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8096" y="1279484"/>
            <a:ext cx="2833047" cy="607082"/>
          </a:xfrm>
          <a:prstGeom prst="rect">
            <a:avLst/>
          </a:prstGeom>
        </p:spPr>
      </p:pic>
    </p:spTree>
    <p:extLst>
      <p:ext uri="{BB962C8B-B14F-4D97-AF65-F5344CB8AC3E}">
        <p14:creationId xmlns:p14="http://schemas.microsoft.com/office/powerpoint/2010/main" val="4104542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Subhead/Text">
    <p:spTree>
      <p:nvGrpSpPr>
        <p:cNvPr id="1" name=""/>
        <p:cNvGrpSpPr/>
        <p:nvPr/>
      </p:nvGrpSpPr>
      <p:grpSpPr>
        <a:xfrm>
          <a:off x="0" y="0"/>
          <a:ext cx="0" cy="0"/>
          <a:chOff x="0" y="0"/>
          <a:chExt cx="0" cy="0"/>
        </a:xfrm>
      </p:grpSpPr>
      <p:pic>
        <p:nvPicPr>
          <p:cNvPr id="13" name="Picture 12" descr="Tribrand_ColorBlackText_RGB_small_040615.eps"/>
          <p:cNvPicPr>
            <a:picLocks noChangeAspect="1"/>
          </p:cNvPicPr>
          <p:nvPr userDrawn="1"/>
        </p:nvPicPr>
        <p:blipFill rotWithShape="1">
          <a:blip r:embed="rId2">
            <a:extLst>
              <a:ext uri="{28A0092B-C50C-407E-A947-70E740481C1C}">
                <a14:useLocalDpi xmlns:a14="http://schemas.microsoft.com/office/drawing/2010/main" val="0"/>
              </a:ext>
            </a:extLst>
          </a:blip>
          <a:srcRect r="74528"/>
          <a:stretch/>
        </p:blipFill>
        <p:spPr>
          <a:xfrm>
            <a:off x="8217802" y="215000"/>
            <a:ext cx="645211" cy="542794"/>
          </a:xfrm>
          <a:prstGeom prst="rect">
            <a:avLst/>
          </a:prstGeom>
        </p:spPr>
      </p:pic>
      <p:sp>
        <p:nvSpPr>
          <p:cNvPr id="3" name="Text Placeholder 2"/>
          <p:cNvSpPr>
            <a:spLocks noGrp="1"/>
          </p:cNvSpPr>
          <p:nvPr>
            <p:ph type="body" sz="quarter" idx="17"/>
          </p:nvPr>
        </p:nvSpPr>
        <p:spPr>
          <a:xfrm>
            <a:off x="341297" y="1127272"/>
            <a:ext cx="8572889" cy="3558495"/>
          </a:xfrm>
          <a:prstGeom prst="rect">
            <a:avLst/>
          </a:prstGeom>
        </p:spPr>
        <p:txBody>
          <a:bodyPr vert="horz"/>
          <a:lstStyle>
            <a:lvl1pPr>
              <a:defRPr sz="2000">
                <a:solidFill>
                  <a:schemeClr val="accent5"/>
                </a:solidFill>
                <a:latin typeface="Arial" panose="020B0604020202020204" pitchFamily="34" charset="0"/>
                <a:cs typeface="Arial" panose="020B0604020202020204" pitchFamily="34" charset="0"/>
              </a:defRPr>
            </a:lvl1pPr>
            <a:lvl2pPr>
              <a:defRPr sz="1800">
                <a:solidFill>
                  <a:schemeClr val="accent5"/>
                </a:solidFill>
                <a:latin typeface="Arial" panose="020B0604020202020204" pitchFamily="34" charset="0"/>
                <a:cs typeface="Arial" panose="020B0604020202020204" pitchFamily="34" charset="0"/>
              </a:defRPr>
            </a:lvl2pPr>
            <a:lvl3pPr>
              <a:defRPr sz="1600">
                <a:solidFill>
                  <a:schemeClr val="accent5"/>
                </a:solidFill>
                <a:latin typeface="Arial" panose="020B0604020202020204" pitchFamily="34" charset="0"/>
                <a:cs typeface="Arial" panose="020B0604020202020204" pitchFamily="34" charset="0"/>
              </a:defRPr>
            </a:lvl3pPr>
            <a:lvl4pPr>
              <a:defRPr sz="1400">
                <a:solidFill>
                  <a:schemeClr val="accent5"/>
                </a:solidFill>
                <a:latin typeface="Arial" panose="020B0604020202020204" pitchFamily="34" charset="0"/>
                <a:cs typeface="Arial" panose="020B0604020202020204" pitchFamily="34" charset="0"/>
              </a:defRPr>
            </a:lvl4pPr>
            <a:lvl5pPr>
              <a:defRPr sz="1200">
                <a:solidFill>
                  <a:schemeClr val="accent5"/>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3"/>
          <p:cNvSpPr>
            <a:spLocks noGrp="1"/>
          </p:cNvSpPr>
          <p:nvPr>
            <p:ph type="body" sz="quarter" idx="14" hasCustomPrompt="1"/>
          </p:nvPr>
        </p:nvSpPr>
        <p:spPr>
          <a:xfrm>
            <a:off x="330383" y="596000"/>
            <a:ext cx="5590766" cy="350262"/>
          </a:xfrm>
          <a:prstGeom prst="rect">
            <a:avLst/>
          </a:prstGeom>
        </p:spPr>
        <p:txBody>
          <a:bodyPr vert="horz" anchor="ctr"/>
          <a:lstStyle>
            <a:lvl1pPr marL="0" indent="0">
              <a:buFontTx/>
              <a:buNone/>
              <a:defRPr sz="1800" baseline="0">
                <a:solidFill>
                  <a:schemeClr val="accent5"/>
                </a:solidFill>
                <a:latin typeface="Arial" panose="020B0604020202020204" pitchFamily="34" charset="0"/>
                <a:cs typeface="Arial" panose="020B0604020202020204" pitchFamily="34" charset="0"/>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1"/>
          <p:cNvSpPr>
            <a:spLocks noGrp="1"/>
          </p:cNvSpPr>
          <p:nvPr>
            <p:ph type="ctrTitle" hasCustomPrompt="1"/>
          </p:nvPr>
        </p:nvSpPr>
        <p:spPr>
          <a:xfrm>
            <a:off x="327752" y="121104"/>
            <a:ext cx="5606515" cy="470362"/>
          </a:xfrm>
          <a:prstGeom prst="rect">
            <a:avLst/>
          </a:prstGeom>
        </p:spPr>
        <p:txBody>
          <a:bodyPr anchor="ctr">
            <a:noAutofit/>
          </a:bodyPr>
          <a:lstStyle>
            <a:lvl1pPr algn="l">
              <a:defRPr sz="2400" b="1" i="0" cap="none">
                <a:solidFill>
                  <a:schemeClr val="accent5">
                    <a:lumMod val="75000"/>
                  </a:schemeClr>
                </a:solidFill>
                <a:effectLst/>
                <a:latin typeface="Arial" panose="020B0604020202020204" pitchFamily="34" charset="0"/>
                <a:cs typeface="Arial" panose="020B0604020202020204" pitchFamily="34" charset="0"/>
              </a:defRPr>
            </a:lvl1pPr>
          </a:lstStyle>
          <a:p>
            <a:r>
              <a:rPr lang="en-US" dirty="0"/>
              <a:t>Click to Edit Header</a:t>
            </a:r>
          </a:p>
        </p:txBody>
      </p:sp>
      <p:sp>
        <p:nvSpPr>
          <p:cNvPr id="2" name="Date Placeholder 1"/>
          <p:cNvSpPr>
            <a:spLocks noGrp="1"/>
          </p:cNvSpPr>
          <p:nvPr>
            <p:ph type="dt" sz="half" idx="18"/>
          </p:nvPr>
        </p:nvSpPr>
        <p:spPr>
          <a:xfrm>
            <a:off x="341297" y="4797743"/>
            <a:ext cx="2133600" cy="274637"/>
          </a:xfrm>
        </p:spPr>
        <p:txBody>
          <a:bodyPr vert="horz" lIns="91440" tIns="45720" rIns="91440" bIns="45720" rtlCol="0" anchor="t">
            <a:noAutofit/>
          </a:bodyPr>
          <a:lstStyle>
            <a:lvl1pPr algn="l">
              <a:defRPr lang="en-US" sz="1000" b="1" i="0" kern="500" cap="none" spc="200" smtClean="0">
                <a:solidFill>
                  <a:schemeClr val="accent3"/>
                </a:solidFill>
                <a:latin typeface="Arial"/>
                <a:ea typeface="+mj-ea"/>
                <a:cs typeface="Arial"/>
              </a:defRPr>
            </a:lvl1pPr>
          </a:lstStyle>
          <a:p>
            <a:pPr>
              <a:spcBef>
                <a:spcPct val="0"/>
              </a:spcBef>
            </a:pPr>
            <a:fld id="{CE5FD196-5EC5-864B-AC2D-733B4CD42372}" type="datetime1">
              <a:rPr lang="en-US" smtClean="0"/>
              <a:t>7/25/25</a:t>
            </a:fld>
            <a:endParaRPr lang="en-US" dirty="0"/>
          </a:p>
        </p:txBody>
      </p:sp>
      <p:sp>
        <p:nvSpPr>
          <p:cNvPr id="4" name="Footer Placeholder 3"/>
          <p:cNvSpPr>
            <a:spLocks noGrp="1"/>
          </p:cNvSpPr>
          <p:nvPr>
            <p:ph type="ftr" sz="quarter" idx="19"/>
          </p:nvPr>
        </p:nvSpPr>
        <p:spPr>
          <a:xfrm>
            <a:off x="3621901" y="4797743"/>
            <a:ext cx="2895600" cy="274637"/>
          </a:xfrm>
        </p:spPr>
        <p:txBody>
          <a:bodyPr/>
          <a:lstStyle>
            <a:lvl1pPr>
              <a:defRPr>
                <a:latin typeface="Arno Pro" panose="02020502040506020403" pitchFamily="18" charset="0"/>
              </a:defRPr>
            </a:lvl1pPr>
          </a:lstStyle>
          <a:p>
            <a:endParaRPr lang="en-US" dirty="0"/>
          </a:p>
        </p:txBody>
      </p:sp>
      <p:sp>
        <p:nvSpPr>
          <p:cNvPr id="5" name="Slide Number Placeholder 4"/>
          <p:cNvSpPr>
            <a:spLocks noGrp="1"/>
          </p:cNvSpPr>
          <p:nvPr>
            <p:ph type="sldNum" sz="quarter" idx="20"/>
          </p:nvPr>
        </p:nvSpPr>
        <p:spPr>
          <a:xfrm>
            <a:off x="7664506" y="4797743"/>
            <a:ext cx="1249680" cy="274637"/>
          </a:xfrm>
        </p:spPr>
        <p:txBody>
          <a:bodyPr anchor="t">
            <a:noAutofit/>
          </a:bodyPr>
          <a:lstStyle>
            <a:lvl1pPr>
              <a:defRPr lang="en-US" sz="1000" b="1" i="0" kern="500" cap="none" spc="200" smtClean="0">
                <a:solidFill>
                  <a:schemeClr val="accent3"/>
                </a:solidFill>
                <a:latin typeface="Arial"/>
                <a:ea typeface="+mj-ea"/>
                <a:cs typeface="Arial"/>
              </a:defRPr>
            </a:lvl1pPr>
          </a:lstStyle>
          <a:p>
            <a:pPr>
              <a:spcBef>
                <a:spcPct val="0"/>
              </a:spcBef>
            </a:pPr>
            <a:fld id="{95819BC3-7E48-734B-B255-F05E5B733943}" type="slidenum">
              <a:rPr lang="en-US" smtClean="0"/>
              <a:pPr>
                <a:spcBef>
                  <a:spcPct val="0"/>
                </a:spcBef>
              </a:pPr>
              <a:t>‹#›</a:t>
            </a:fld>
            <a:endParaRPr lang="en-US"/>
          </a:p>
        </p:txBody>
      </p:sp>
      <p:sp>
        <p:nvSpPr>
          <p:cNvPr id="6" name="Rectangle 5"/>
          <p:cNvSpPr/>
          <p:nvPr userDrawn="1"/>
        </p:nvSpPr>
        <p:spPr>
          <a:xfrm>
            <a:off x="311573" y="932371"/>
            <a:ext cx="8636480" cy="82926"/>
          </a:xfrm>
          <a:prstGeom prst="rect">
            <a:avLst/>
          </a:prstGeom>
          <a:gradFill flip="none" rotWithShape="1">
            <a:gsLst>
              <a:gs pos="0">
                <a:schemeClr val="accent5"/>
              </a:gs>
              <a:gs pos="100000">
                <a:schemeClr val="accent4">
                  <a:lumMod val="10000"/>
                  <a:lumOff val="90000"/>
                </a:schemeClr>
              </a:gs>
              <a:gs pos="100000">
                <a:srgbClr val="826244"/>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Tree>
    <p:extLst>
      <p:ext uri="{BB962C8B-B14F-4D97-AF65-F5344CB8AC3E}">
        <p14:creationId xmlns:p14="http://schemas.microsoft.com/office/powerpoint/2010/main" val="453064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Content/Text">
    <p:spTree>
      <p:nvGrpSpPr>
        <p:cNvPr id="1" name=""/>
        <p:cNvGrpSpPr/>
        <p:nvPr/>
      </p:nvGrpSpPr>
      <p:grpSpPr>
        <a:xfrm>
          <a:off x="0" y="0"/>
          <a:ext cx="0" cy="0"/>
          <a:chOff x="0" y="0"/>
          <a:chExt cx="0" cy="0"/>
        </a:xfrm>
      </p:grpSpPr>
      <p:sp>
        <p:nvSpPr>
          <p:cNvPr id="3" name="Text Placeholder 2"/>
          <p:cNvSpPr>
            <a:spLocks noGrp="1"/>
          </p:cNvSpPr>
          <p:nvPr>
            <p:ph type="body" sz="quarter" idx="18" hasCustomPrompt="1"/>
          </p:nvPr>
        </p:nvSpPr>
        <p:spPr>
          <a:xfrm>
            <a:off x="4799314" y="1161145"/>
            <a:ext cx="4008438" cy="3558494"/>
          </a:xfrm>
          <a:prstGeom prst="rect">
            <a:avLst/>
          </a:prstGeom>
        </p:spPr>
        <p:txBody>
          <a:bodyPr vert="horz"/>
          <a:lstStyle/>
          <a:p>
            <a:pPr lvl="0"/>
            <a:r>
              <a:rPr lang="en-US" dirty="0"/>
              <a:t>Click to add text</a:t>
            </a:r>
          </a:p>
        </p:txBody>
      </p:sp>
      <p:sp>
        <p:nvSpPr>
          <p:cNvPr id="5" name="Content Placeholder 4"/>
          <p:cNvSpPr>
            <a:spLocks noGrp="1"/>
          </p:cNvSpPr>
          <p:nvPr>
            <p:ph sz="quarter" idx="20" hasCustomPrompt="1"/>
          </p:nvPr>
        </p:nvSpPr>
        <p:spPr>
          <a:xfrm>
            <a:off x="341088" y="1161144"/>
            <a:ext cx="4023901" cy="3558494"/>
          </a:xfrm>
          <a:prstGeom prst="rect">
            <a:avLst/>
          </a:prstGeom>
        </p:spPr>
        <p:txBody>
          <a:bodyPr vert="horz"/>
          <a:lstStyle/>
          <a:p>
            <a:pPr lvl="0"/>
            <a:r>
              <a:rPr lang="en-US" dirty="0"/>
              <a:t>Click to add content</a:t>
            </a:r>
          </a:p>
        </p:txBody>
      </p:sp>
      <p:sp>
        <p:nvSpPr>
          <p:cNvPr id="10"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21"/>
          </p:nvPr>
        </p:nvSpPr>
        <p:spPr/>
        <p:txBody>
          <a:bodyPr/>
          <a:lstStyle/>
          <a:p>
            <a:fld id="{5E30CA80-C6FC-4846-8E4E-FA0154D577BF}" type="datetime1">
              <a:rPr lang="en-US" smtClean="0"/>
              <a:t>7/25/25</a:t>
            </a:fld>
            <a:endParaRPr lang="en-US"/>
          </a:p>
        </p:txBody>
      </p:sp>
      <p:sp>
        <p:nvSpPr>
          <p:cNvPr id="4" name="Footer Placeholder 3"/>
          <p:cNvSpPr>
            <a:spLocks noGrp="1"/>
          </p:cNvSpPr>
          <p:nvPr>
            <p:ph type="ftr" sz="quarter" idx="22"/>
          </p:nvPr>
        </p:nvSpPr>
        <p:spPr/>
        <p:txBody>
          <a:bodyPr/>
          <a:lstStyle/>
          <a:p>
            <a:endParaRPr lang="en-US"/>
          </a:p>
        </p:txBody>
      </p:sp>
      <p:sp>
        <p:nvSpPr>
          <p:cNvPr id="6" name="Slide Number Placeholder 5"/>
          <p:cNvSpPr>
            <a:spLocks noGrp="1"/>
          </p:cNvSpPr>
          <p:nvPr>
            <p:ph type="sldNum" sz="quarter" idx="23"/>
          </p:nvPr>
        </p:nvSpPr>
        <p:spPr/>
        <p:txBody>
          <a:bodyPr/>
          <a:lstStyle/>
          <a:p>
            <a:fld id="{95819BC3-7E48-734B-B255-F05E5B733943}" type="slidenum">
              <a:rPr lang="en-US" smtClean="0"/>
              <a:pPr/>
              <a:t>‹#›</a:t>
            </a:fld>
            <a:endParaRPr lang="en-US"/>
          </a:p>
        </p:txBody>
      </p:sp>
      <p:sp>
        <p:nvSpPr>
          <p:cNvPr id="11"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277466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Subhead/Content/Text">
    <p:spTree>
      <p:nvGrpSpPr>
        <p:cNvPr id="1" name=""/>
        <p:cNvGrpSpPr/>
        <p:nvPr/>
      </p:nvGrpSpPr>
      <p:grpSpPr>
        <a:xfrm>
          <a:off x="0" y="0"/>
          <a:ext cx="0" cy="0"/>
          <a:chOff x="0" y="0"/>
          <a:chExt cx="0" cy="0"/>
        </a:xfrm>
      </p:grpSpPr>
      <p:sp>
        <p:nvSpPr>
          <p:cNvPr id="3" name="Text Placeholder 2"/>
          <p:cNvSpPr>
            <a:spLocks noGrp="1"/>
          </p:cNvSpPr>
          <p:nvPr>
            <p:ph type="body" sz="quarter" idx="18" hasCustomPrompt="1"/>
          </p:nvPr>
        </p:nvSpPr>
        <p:spPr>
          <a:xfrm>
            <a:off x="4799314" y="1161145"/>
            <a:ext cx="4008438" cy="3558494"/>
          </a:xfrm>
          <a:prstGeom prst="rect">
            <a:avLst/>
          </a:prstGeom>
        </p:spPr>
        <p:txBody>
          <a:bodyPr vert="horz"/>
          <a:lstStyle/>
          <a:p>
            <a:pPr lvl="0"/>
            <a:r>
              <a:rPr lang="en-US" dirty="0"/>
              <a:t>Click to add text</a:t>
            </a:r>
          </a:p>
        </p:txBody>
      </p:sp>
      <p:sp>
        <p:nvSpPr>
          <p:cNvPr id="5" name="Content Placeholder 4"/>
          <p:cNvSpPr>
            <a:spLocks noGrp="1"/>
          </p:cNvSpPr>
          <p:nvPr>
            <p:ph sz="quarter" idx="20" hasCustomPrompt="1"/>
          </p:nvPr>
        </p:nvSpPr>
        <p:spPr>
          <a:xfrm>
            <a:off x="341088" y="1161144"/>
            <a:ext cx="4023901" cy="3558494"/>
          </a:xfrm>
          <a:prstGeom prst="rect">
            <a:avLst/>
          </a:prstGeom>
        </p:spPr>
        <p:txBody>
          <a:bodyPr vert="horz"/>
          <a:lstStyle/>
          <a:p>
            <a:pPr lvl="0"/>
            <a:r>
              <a:rPr lang="en-US" dirty="0"/>
              <a:t>Click to add content</a:t>
            </a:r>
          </a:p>
        </p:txBody>
      </p:sp>
      <p:sp>
        <p:nvSpPr>
          <p:cNvPr id="9"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0"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21"/>
          </p:nvPr>
        </p:nvSpPr>
        <p:spPr/>
        <p:txBody>
          <a:bodyPr/>
          <a:lstStyle/>
          <a:p>
            <a:fld id="{66F883E4-FFB3-5747-87A5-152CE0E11600}" type="datetime1">
              <a:rPr lang="en-US" smtClean="0"/>
              <a:t>7/25/25</a:t>
            </a:fld>
            <a:endParaRPr lang="en-US"/>
          </a:p>
        </p:txBody>
      </p:sp>
      <p:sp>
        <p:nvSpPr>
          <p:cNvPr id="4" name="Footer Placeholder 3"/>
          <p:cNvSpPr>
            <a:spLocks noGrp="1"/>
          </p:cNvSpPr>
          <p:nvPr>
            <p:ph type="ftr" sz="quarter" idx="22"/>
          </p:nvPr>
        </p:nvSpPr>
        <p:spPr/>
        <p:txBody>
          <a:bodyPr/>
          <a:lstStyle/>
          <a:p>
            <a:endParaRPr lang="en-US"/>
          </a:p>
        </p:txBody>
      </p:sp>
      <p:sp>
        <p:nvSpPr>
          <p:cNvPr id="6" name="Slide Number Placeholder 5"/>
          <p:cNvSpPr>
            <a:spLocks noGrp="1"/>
          </p:cNvSpPr>
          <p:nvPr>
            <p:ph type="sldNum" sz="quarter" idx="23"/>
          </p:nvPr>
        </p:nvSpPr>
        <p:spPr/>
        <p:txBody>
          <a:bodyPr/>
          <a:lstStyle/>
          <a:p>
            <a:fld id="{95819BC3-7E48-734B-B255-F05E5B733943}" type="slidenum">
              <a:rPr lang="en-US" smtClean="0"/>
              <a:pPr/>
              <a:t>‹#›</a:t>
            </a:fld>
            <a:endParaRPr lang="en-US"/>
          </a:p>
        </p:txBody>
      </p:sp>
      <p:sp>
        <p:nvSpPr>
          <p:cNvPr id="11"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2946036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Content">
    <p:spTree>
      <p:nvGrpSpPr>
        <p:cNvPr id="1" name=""/>
        <p:cNvGrpSpPr/>
        <p:nvPr/>
      </p:nvGrpSpPr>
      <p:grpSpPr>
        <a:xfrm>
          <a:off x="0" y="0"/>
          <a:ext cx="0" cy="0"/>
          <a:chOff x="0" y="0"/>
          <a:chExt cx="0" cy="0"/>
        </a:xfrm>
      </p:grpSpPr>
      <p:sp>
        <p:nvSpPr>
          <p:cNvPr id="14" name="Picture Placeholder 7"/>
          <p:cNvSpPr>
            <a:spLocks noGrp="1"/>
          </p:cNvSpPr>
          <p:nvPr>
            <p:ph type="pic" sz="quarter" idx="13"/>
          </p:nvPr>
        </p:nvSpPr>
        <p:spPr>
          <a:xfrm>
            <a:off x="0" y="1161143"/>
            <a:ext cx="9144000" cy="3558494"/>
          </a:xfrm>
          <a:prstGeom prst="rect">
            <a:avLst/>
          </a:prstGeom>
        </p:spPr>
        <p:txBody>
          <a:bodyPr vert="horz" anchor="ctr"/>
          <a:lstStyle>
            <a:lvl1pPr marL="0" indent="0" algn="ctr">
              <a:buFontTx/>
              <a:buNone/>
              <a:defRPr sz="1600">
                <a:solidFill>
                  <a:srgbClr val="000000"/>
                </a:solidFill>
              </a:defRPr>
            </a:lvl1pPr>
          </a:lstStyle>
          <a:p>
            <a:endParaRPr lang="en-US" dirty="0"/>
          </a:p>
          <a:p>
            <a:r>
              <a:rPr lang="en-US" dirty="0"/>
              <a:t>\</a:t>
            </a:r>
          </a:p>
          <a:p>
            <a:r>
              <a:rPr lang="en-US" dirty="0"/>
              <a:t>Click Icon to Add Picture</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4"/>
          </p:nvPr>
        </p:nvSpPr>
        <p:spPr/>
        <p:txBody>
          <a:bodyPr/>
          <a:lstStyle/>
          <a:p>
            <a:fld id="{0A02A8FE-708D-EF40-BE9E-179E65460536}" type="datetime1">
              <a:rPr lang="en-US" smtClean="0"/>
              <a:t>7/25/25</a:t>
            </a:fld>
            <a:endParaRPr lang="en-US"/>
          </a:p>
        </p:txBody>
      </p:sp>
      <p:sp>
        <p:nvSpPr>
          <p:cNvPr id="3" name="Footer Placeholder 2"/>
          <p:cNvSpPr>
            <a:spLocks noGrp="1"/>
          </p:cNvSpPr>
          <p:nvPr>
            <p:ph type="ftr" sz="quarter" idx="15"/>
          </p:nvPr>
        </p:nvSpPr>
        <p:spPr/>
        <p:txBody>
          <a:bodyPr/>
          <a:lstStyle/>
          <a:p>
            <a:endParaRPr lang="en-US"/>
          </a:p>
        </p:txBody>
      </p:sp>
      <p:sp>
        <p:nvSpPr>
          <p:cNvPr id="4" name="Slide Number Placeholder 3"/>
          <p:cNvSpPr>
            <a:spLocks noGrp="1"/>
          </p:cNvSpPr>
          <p:nvPr>
            <p:ph type="sldNum" sz="quarter" idx="16"/>
          </p:nvPr>
        </p:nvSpPr>
        <p:spPr/>
        <p:txBody>
          <a:bodyPr/>
          <a:lstStyle/>
          <a:p>
            <a:fld id="{95819BC3-7E48-734B-B255-F05E5B733943}" type="slidenum">
              <a:rPr lang="en-US" smtClean="0"/>
              <a:pPr/>
              <a:t>‹#›</a:t>
            </a:fld>
            <a:endParaRPr lang="en-US"/>
          </a:p>
        </p:txBody>
      </p:sp>
      <p:sp>
        <p:nvSpPr>
          <p:cNvPr id="10"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72123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er/Subhead/Content">
    <p:spTree>
      <p:nvGrpSpPr>
        <p:cNvPr id="1" name=""/>
        <p:cNvGrpSpPr/>
        <p:nvPr/>
      </p:nvGrpSpPr>
      <p:grpSpPr>
        <a:xfrm>
          <a:off x="0" y="0"/>
          <a:ext cx="0" cy="0"/>
          <a:chOff x="0" y="0"/>
          <a:chExt cx="0" cy="0"/>
        </a:xfrm>
      </p:grpSpPr>
      <p:sp>
        <p:nvSpPr>
          <p:cNvPr id="14" name="Picture Placeholder 7"/>
          <p:cNvSpPr>
            <a:spLocks noGrp="1"/>
          </p:cNvSpPr>
          <p:nvPr>
            <p:ph type="pic" sz="quarter" idx="13"/>
          </p:nvPr>
        </p:nvSpPr>
        <p:spPr>
          <a:xfrm>
            <a:off x="0" y="1161143"/>
            <a:ext cx="9144000" cy="3558494"/>
          </a:xfrm>
          <a:prstGeom prst="rect">
            <a:avLst/>
          </a:prstGeom>
        </p:spPr>
        <p:txBody>
          <a:bodyPr vert="horz" anchor="ctr"/>
          <a:lstStyle>
            <a:lvl1pPr marL="0" indent="0" algn="ctr">
              <a:buFontTx/>
              <a:buNone/>
              <a:defRPr sz="1600">
                <a:solidFill>
                  <a:srgbClr val="000000"/>
                </a:solidFill>
              </a:defRPr>
            </a:lvl1pPr>
          </a:lstStyle>
          <a:p>
            <a:endParaRPr lang="en-US" dirty="0"/>
          </a:p>
          <a:p>
            <a:r>
              <a:rPr lang="en-US" dirty="0"/>
              <a:t>\</a:t>
            </a:r>
          </a:p>
          <a:p>
            <a:r>
              <a:rPr lang="en-US" dirty="0"/>
              <a:t>Click Icon to Add Picture</a:t>
            </a:r>
          </a:p>
        </p:txBody>
      </p:sp>
      <p:sp>
        <p:nvSpPr>
          <p:cNvPr id="8"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5"/>
          </p:nvPr>
        </p:nvSpPr>
        <p:spPr/>
        <p:txBody>
          <a:bodyPr/>
          <a:lstStyle/>
          <a:p>
            <a:fld id="{0B803001-517E-EE49-B4CE-3E4C667D2F51}" type="datetime1">
              <a:rPr lang="en-US" smtClean="0"/>
              <a:t>7/25/25</a:t>
            </a:fld>
            <a:endParaRPr lang="en-US"/>
          </a:p>
        </p:txBody>
      </p:sp>
      <p:sp>
        <p:nvSpPr>
          <p:cNvPr id="3" name="Footer Placeholder 2"/>
          <p:cNvSpPr>
            <a:spLocks noGrp="1"/>
          </p:cNvSpPr>
          <p:nvPr>
            <p:ph type="ftr" sz="quarter" idx="16"/>
          </p:nvPr>
        </p:nvSpPr>
        <p:spPr/>
        <p:txBody>
          <a:bodyPr/>
          <a:lstStyle/>
          <a:p>
            <a:endParaRPr lang="en-US"/>
          </a:p>
        </p:txBody>
      </p:sp>
      <p:sp>
        <p:nvSpPr>
          <p:cNvPr id="4" name="Slide Number Placeholder 3"/>
          <p:cNvSpPr>
            <a:spLocks noGrp="1"/>
          </p:cNvSpPr>
          <p:nvPr>
            <p:ph type="sldNum" sz="quarter" idx="17"/>
          </p:nvPr>
        </p:nvSpPr>
        <p:spPr/>
        <p:txBody>
          <a:bodyPr/>
          <a:lstStyle/>
          <a:p>
            <a:fld id="{95819BC3-7E48-734B-B255-F05E5B733943}" type="slidenum">
              <a:rPr lang="en-US" smtClean="0"/>
              <a:pPr/>
              <a:t>‹#›</a:t>
            </a:fld>
            <a:endParaRPr lang="en-US"/>
          </a:p>
        </p:txBody>
      </p:sp>
      <p:sp>
        <p:nvSpPr>
          <p:cNvPr id="10"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608671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er/Black Strip">
    <p:spTree>
      <p:nvGrpSpPr>
        <p:cNvPr id="1" name=""/>
        <p:cNvGrpSpPr/>
        <p:nvPr/>
      </p:nvGrpSpPr>
      <p:grpSpPr>
        <a:xfrm>
          <a:off x="0" y="0"/>
          <a:ext cx="0" cy="0"/>
          <a:chOff x="0" y="0"/>
          <a:chExt cx="0" cy="0"/>
        </a:xfrm>
      </p:grpSpPr>
      <p:sp>
        <p:nvSpPr>
          <p:cNvPr id="17" name="Rectangle 16"/>
          <p:cNvSpPr/>
          <p:nvPr userDrawn="1"/>
        </p:nvSpPr>
        <p:spPr>
          <a:xfrm>
            <a:off x="0" y="1161143"/>
            <a:ext cx="9144000" cy="355849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0"/>
          </p:nvPr>
        </p:nvSpPr>
        <p:spPr/>
        <p:txBody>
          <a:bodyPr/>
          <a:lstStyle/>
          <a:p>
            <a:fld id="{7C6C576B-C67C-F940-B234-93570B4D0B0D}" type="datetime1">
              <a:rPr lang="en-US" smtClean="0"/>
              <a:t>7/25/25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819BC3-7E48-734B-B255-F05E5B733943}" type="slidenum">
              <a:rPr lang="en-US" smtClean="0"/>
              <a:pPr/>
              <a:t>‹#›</a:t>
            </a:fld>
            <a:endParaRPr lang="en-US"/>
          </a:p>
        </p:txBody>
      </p:sp>
      <p:sp>
        <p:nvSpPr>
          <p:cNvPr id="10"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191142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er/Subhead/Black Strip">
    <p:spTree>
      <p:nvGrpSpPr>
        <p:cNvPr id="1" name=""/>
        <p:cNvGrpSpPr/>
        <p:nvPr/>
      </p:nvGrpSpPr>
      <p:grpSpPr>
        <a:xfrm>
          <a:off x="0" y="0"/>
          <a:ext cx="0" cy="0"/>
          <a:chOff x="0" y="0"/>
          <a:chExt cx="0" cy="0"/>
        </a:xfrm>
      </p:grpSpPr>
      <p:sp>
        <p:nvSpPr>
          <p:cNvPr id="17" name="Rectangle 16"/>
          <p:cNvSpPr/>
          <p:nvPr userDrawn="1"/>
        </p:nvSpPr>
        <p:spPr>
          <a:xfrm>
            <a:off x="0" y="1161143"/>
            <a:ext cx="9144000" cy="355849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15" name="Content Placeholder 3"/>
          <p:cNvSpPr>
            <a:spLocks noGrp="1"/>
          </p:cNvSpPr>
          <p:nvPr>
            <p:ph sz="quarter" idx="18" hasCustomPrompt="1"/>
          </p:nvPr>
        </p:nvSpPr>
        <p:spPr>
          <a:xfrm>
            <a:off x="934403" y="1599202"/>
            <a:ext cx="3363277" cy="2718798"/>
          </a:xfrm>
          <a:prstGeom prst="rect">
            <a:avLst/>
          </a:prstGeom>
        </p:spPr>
        <p:txBody>
          <a:bodyPr vert="horz"/>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content</a:t>
            </a:r>
          </a:p>
        </p:txBody>
      </p:sp>
      <p:sp>
        <p:nvSpPr>
          <p:cNvPr id="16" name="Content Placeholder 3"/>
          <p:cNvSpPr>
            <a:spLocks noGrp="1"/>
          </p:cNvSpPr>
          <p:nvPr>
            <p:ph sz="quarter" idx="19" hasCustomPrompt="1"/>
          </p:nvPr>
        </p:nvSpPr>
        <p:spPr>
          <a:xfrm>
            <a:off x="4929414" y="1599202"/>
            <a:ext cx="3363277" cy="2718798"/>
          </a:xfrm>
          <a:prstGeom prst="rect">
            <a:avLst/>
          </a:prstGeom>
        </p:spPr>
        <p:txBody>
          <a:bodyPr vert="horz"/>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content</a:t>
            </a:r>
          </a:p>
        </p:txBody>
      </p:sp>
      <p:sp>
        <p:nvSpPr>
          <p:cNvPr id="2" name="Date Placeholder 1"/>
          <p:cNvSpPr>
            <a:spLocks noGrp="1"/>
          </p:cNvSpPr>
          <p:nvPr>
            <p:ph type="dt" sz="half" idx="20"/>
          </p:nvPr>
        </p:nvSpPr>
        <p:spPr/>
        <p:txBody>
          <a:bodyPr/>
          <a:lstStyle/>
          <a:p>
            <a:fld id="{DC1E5EE5-79BD-A142-9002-6ABE344CCA01}" type="datetime1">
              <a:rPr lang="en-US" smtClean="0"/>
              <a:t>7/25/25</a:t>
            </a:fld>
            <a:endParaRPr lang="en-US"/>
          </a:p>
        </p:txBody>
      </p:sp>
      <p:sp>
        <p:nvSpPr>
          <p:cNvPr id="3" name="Footer Placeholder 2"/>
          <p:cNvSpPr>
            <a:spLocks noGrp="1"/>
          </p:cNvSpPr>
          <p:nvPr>
            <p:ph type="ftr" sz="quarter" idx="21"/>
          </p:nvPr>
        </p:nvSpPr>
        <p:spPr/>
        <p:txBody>
          <a:bodyPr/>
          <a:lstStyle/>
          <a:p>
            <a:endParaRPr lang="en-US"/>
          </a:p>
        </p:txBody>
      </p:sp>
      <p:sp>
        <p:nvSpPr>
          <p:cNvPr id="4" name="Slide Number Placeholder 3"/>
          <p:cNvSpPr>
            <a:spLocks noGrp="1"/>
          </p:cNvSpPr>
          <p:nvPr>
            <p:ph type="sldNum" sz="quarter" idx="22"/>
          </p:nvPr>
        </p:nvSpPr>
        <p:spPr/>
        <p:txBody>
          <a:bodyPr/>
          <a:lstStyle/>
          <a:p>
            <a:fld id="{95819BC3-7E48-734B-B255-F05E5B733943}" type="slidenum">
              <a:rPr lang="en-US" smtClean="0"/>
              <a:pPr/>
              <a:t>‹#›</a:t>
            </a:fld>
            <a:endParaRPr lang="en-US"/>
          </a:p>
        </p:txBody>
      </p:sp>
      <p:sp>
        <p:nvSpPr>
          <p:cNvPr id="11"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9905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ot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5B2B46-E4DD-2E42-B266-6DAAFF3CBAF7}" type="datetime1">
              <a:rPr lang="en-US" smtClean="0"/>
              <a:t>7/25/25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819BC3-7E48-734B-B255-F05E5B733943}" type="slidenum">
              <a:rPr lang="en-US" smtClean="0"/>
              <a:pPr/>
              <a:t>‹#›</a:t>
            </a:fld>
            <a:endParaRPr lang="en-US"/>
          </a:p>
        </p:txBody>
      </p:sp>
      <p:sp>
        <p:nvSpPr>
          <p:cNvPr id="6"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3940929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 Divider">
    <p:spTree>
      <p:nvGrpSpPr>
        <p:cNvPr id="1" name=""/>
        <p:cNvGrpSpPr/>
        <p:nvPr/>
      </p:nvGrpSpPr>
      <p:grpSpPr>
        <a:xfrm>
          <a:off x="0" y="0"/>
          <a:ext cx="0" cy="0"/>
          <a:chOff x="0" y="0"/>
          <a:chExt cx="0" cy="0"/>
        </a:xfrm>
      </p:grpSpPr>
      <p:sp>
        <p:nvSpPr>
          <p:cNvPr id="5" name="Text Placeholder 4"/>
          <p:cNvSpPr>
            <a:spLocks noGrp="1"/>
          </p:cNvSpPr>
          <p:nvPr>
            <p:ph type="body" sz="quarter" idx="3" hasCustomPrompt="1"/>
          </p:nvPr>
        </p:nvSpPr>
        <p:spPr>
          <a:xfrm>
            <a:off x="0" y="2239365"/>
            <a:ext cx="9144000" cy="664770"/>
          </a:xfrm>
          <a:prstGeom prst="rect">
            <a:avLst/>
          </a:prstGeom>
        </p:spPr>
        <p:txBody>
          <a:bodyPr anchor="ctr"/>
          <a:lstStyle>
            <a:lvl1pPr marL="0" indent="0" algn="ctr">
              <a:buNone/>
              <a:defRPr sz="2800" b="0" i="0" baseline="0">
                <a:solidFill>
                  <a:schemeClr val="accent5">
                    <a:lumMod val="7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Chapter Divider</a:t>
            </a:r>
          </a:p>
        </p:txBody>
      </p:sp>
      <p:sp>
        <p:nvSpPr>
          <p:cNvPr id="8" name="Rectangle 7"/>
          <p:cNvSpPr/>
          <p:nvPr userDrawn="1"/>
        </p:nvSpPr>
        <p:spPr>
          <a:xfrm>
            <a:off x="341298" y="932370"/>
            <a:ext cx="8572889" cy="83631"/>
          </a:xfrm>
          <a:prstGeom prst="rect">
            <a:avLst/>
          </a:prstGeom>
          <a:gradFill flip="none" rotWithShape="1">
            <a:gsLst>
              <a:gs pos="0">
                <a:schemeClr val="accent5"/>
              </a:gs>
              <a:gs pos="100000">
                <a:schemeClr val="accent4">
                  <a:lumMod val="10000"/>
                  <a:lumOff val="90000"/>
                </a:schemeClr>
              </a:gs>
              <a:gs pos="100000">
                <a:srgbClr val="826244"/>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5" name="TextBox 14"/>
          <p:cNvSpPr txBox="1"/>
          <p:nvPr userDrawn="1"/>
        </p:nvSpPr>
        <p:spPr>
          <a:xfrm>
            <a:off x="5893115" y="156956"/>
            <a:ext cx="3085397" cy="688528"/>
          </a:xfrm>
          <a:prstGeom prst="rect">
            <a:avLst/>
          </a:prstGeom>
          <a:solidFill>
            <a:schemeClr val="accent5"/>
          </a:solidFill>
          <a:effectLst>
            <a:softEdge rad="76200"/>
          </a:effectLst>
        </p:spPr>
        <p:txBody>
          <a:bodyPr wrap="square" rtlCol="0" anchor="ctr" anchorCtr="0">
            <a:noAutofit/>
          </a:bodyPr>
          <a:lstStyle/>
          <a:p>
            <a:pPr algn="l"/>
            <a:r>
              <a:rPr lang="en-US" sz="1600" b="1" dirty="0">
                <a:solidFill>
                  <a:schemeClr val="bg1"/>
                </a:solidFill>
                <a:effectLst>
                  <a:outerShdw blurRad="38100" dist="38100" dir="2700000" algn="tl">
                    <a:srgbClr val="000000">
                      <a:alpha val="43137"/>
                    </a:srgbClr>
                  </a:outerShdw>
                </a:effectLst>
                <a:latin typeface="Arno Pro" panose="02020502040506020403" pitchFamily="18" charset="0"/>
              </a:rPr>
              <a:t> OCO-3</a:t>
            </a:r>
          </a:p>
          <a:p>
            <a:pPr algn="l"/>
            <a:r>
              <a:rPr lang="en-US" sz="1400" dirty="0">
                <a:solidFill>
                  <a:schemeClr val="bg1"/>
                </a:solidFill>
                <a:effectLst>
                  <a:outerShdw blurRad="38100" dist="38100" dir="2700000" algn="tl">
                    <a:srgbClr val="000000">
                      <a:alpha val="43137"/>
                    </a:srgbClr>
                  </a:outerShdw>
                </a:effectLst>
                <a:latin typeface="Arno Pro" panose="02020502040506020403" pitchFamily="18" charset="0"/>
              </a:rPr>
              <a:t> </a:t>
            </a:r>
            <a:r>
              <a:rPr lang="en-US" sz="1200" dirty="0">
                <a:solidFill>
                  <a:schemeClr val="bg1"/>
                </a:solidFill>
                <a:effectLst>
                  <a:outerShdw blurRad="38100" dist="38100" dir="2700000" algn="tl">
                    <a:srgbClr val="000000">
                      <a:alpha val="43137"/>
                    </a:srgbClr>
                  </a:outerShdw>
                </a:effectLst>
                <a:latin typeface="Arno Pro" panose="02020502040506020403" pitchFamily="18" charset="0"/>
              </a:rPr>
              <a:t>2023 Earth Science Senior Review</a:t>
            </a:r>
          </a:p>
        </p:txBody>
      </p:sp>
      <p:pic>
        <p:nvPicPr>
          <p:cNvPr id="17" name="Picture 16" descr="Tribrand_ColorBlackText_RGB_small_040615.eps"/>
          <p:cNvPicPr>
            <a:picLocks noChangeAspect="1"/>
          </p:cNvPicPr>
          <p:nvPr userDrawn="1"/>
        </p:nvPicPr>
        <p:blipFill rotWithShape="1">
          <a:blip r:embed="rId2">
            <a:extLst>
              <a:ext uri="{28A0092B-C50C-407E-A947-70E740481C1C}">
                <a14:useLocalDpi xmlns:a14="http://schemas.microsoft.com/office/drawing/2010/main" val="0"/>
              </a:ext>
            </a:extLst>
          </a:blip>
          <a:srcRect r="74528"/>
          <a:stretch/>
        </p:blipFill>
        <p:spPr>
          <a:xfrm>
            <a:off x="8217802" y="215000"/>
            <a:ext cx="645211" cy="542794"/>
          </a:xfrm>
          <a:prstGeom prst="rect">
            <a:avLst/>
          </a:prstGeom>
        </p:spPr>
      </p:pic>
    </p:spTree>
    <p:extLst>
      <p:ext uri="{BB962C8B-B14F-4D97-AF65-F5344CB8AC3E}">
        <p14:creationId xmlns:p14="http://schemas.microsoft.com/office/powerpoint/2010/main" val="792422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776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 Subhead w No Image">
    <p:spTree>
      <p:nvGrpSpPr>
        <p:cNvPr id="1" name=""/>
        <p:cNvGrpSpPr/>
        <p:nvPr/>
      </p:nvGrpSpPr>
      <p:grpSpPr>
        <a:xfrm>
          <a:off x="0" y="0"/>
          <a:ext cx="0" cy="0"/>
          <a:chOff x="0" y="0"/>
          <a:chExt cx="0" cy="0"/>
        </a:xfrm>
      </p:grpSpPr>
      <p:sp>
        <p:nvSpPr>
          <p:cNvPr id="9" name="Text Placeholder 4"/>
          <p:cNvSpPr>
            <a:spLocks noGrp="1"/>
          </p:cNvSpPr>
          <p:nvPr>
            <p:ph type="body" sz="quarter" idx="3" hasCustomPrompt="1"/>
          </p:nvPr>
        </p:nvSpPr>
        <p:spPr>
          <a:xfrm>
            <a:off x="903833" y="1997176"/>
            <a:ext cx="7524221" cy="475338"/>
          </a:xfrm>
          <a:prstGeom prst="rect">
            <a:avLst/>
          </a:prstGeom>
        </p:spPr>
        <p:txBody>
          <a:bodyPr anchor="t"/>
          <a:lstStyle>
            <a:lvl1pPr marL="0" indent="0">
              <a:buNone/>
              <a:defRPr sz="2400" b="1" baseline="0">
                <a:solidFill>
                  <a:srgbClr val="000000"/>
                </a:solidFill>
                <a:latin typeface="Arno Pro" panose="02020502040506020403" pitchFamily="18" charset="0"/>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sp>
        <p:nvSpPr>
          <p:cNvPr id="10" name="Text Placeholder 20"/>
          <p:cNvSpPr>
            <a:spLocks noGrp="1"/>
          </p:cNvSpPr>
          <p:nvPr>
            <p:ph type="body" sz="quarter" idx="18" hasCustomPrompt="1"/>
          </p:nvPr>
        </p:nvSpPr>
        <p:spPr>
          <a:xfrm>
            <a:off x="914950" y="2858272"/>
            <a:ext cx="7498993" cy="1345448"/>
          </a:xfrm>
          <a:prstGeom prst="rect">
            <a:avLst/>
          </a:prstGeom>
        </p:spPr>
        <p:txBody>
          <a:bodyPr>
            <a:no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baseline="0">
                <a:solidFill>
                  <a:srgbClr val="000000"/>
                </a:solidFill>
                <a:latin typeface="Arno Pro" panose="02020502040506020403" pitchFamily="18" charset="0"/>
                <a:cs typeface="Arial"/>
              </a:defRPr>
            </a:lvl1pPr>
          </a:lstStyle>
          <a:p>
            <a:pPr lvl="0"/>
            <a:r>
              <a:rPr lang="en-US" dirty="0"/>
              <a:t>Click to Edit Name(s) of Presenter(s), Directorate/Division and Date</a:t>
            </a:r>
          </a:p>
        </p:txBody>
      </p:sp>
      <p:sp>
        <p:nvSpPr>
          <p:cNvPr id="6" name="Text Placeholder 20"/>
          <p:cNvSpPr>
            <a:spLocks noGrp="1"/>
          </p:cNvSpPr>
          <p:nvPr>
            <p:ph type="body" sz="quarter" idx="20" hasCustomPrompt="1"/>
          </p:nvPr>
        </p:nvSpPr>
        <p:spPr>
          <a:xfrm>
            <a:off x="903833" y="2411554"/>
            <a:ext cx="7498993" cy="312363"/>
          </a:xfrm>
          <a:prstGeom prst="rect">
            <a:avLst/>
          </a:prstGeom>
        </p:spPr>
        <p:txBody>
          <a:bodyPr>
            <a:no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b="1" baseline="0">
                <a:solidFill>
                  <a:srgbClr val="000000"/>
                </a:solidFill>
                <a:latin typeface="Arno Pro" panose="02020502040506020403" pitchFamily="18" charset="0"/>
                <a:cs typeface="Arial"/>
              </a:defRPr>
            </a:lvl1pPr>
          </a:lstStyle>
          <a:p>
            <a:pPr lvl="0"/>
            <a:r>
              <a:rPr lang="en-US" dirty="0"/>
              <a:t>Click to Edit Subhead</a:t>
            </a:r>
          </a:p>
        </p:txBody>
      </p:sp>
      <p:pic>
        <p:nvPicPr>
          <p:cNvPr id="8" name="Picture 7" descr="Tribrand_ColorBlackText_RGB_small_040615.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8096" y="1279484"/>
            <a:ext cx="2833047" cy="607082"/>
          </a:xfrm>
          <a:prstGeom prst="rect">
            <a:avLst/>
          </a:prstGeom>
        </p:spPr>
      </p:pic>
    </p:spTree>
    <p:extLst>
      <p:ext uri="{BB962C8B-B14F-4D97-AF65-F5344CB8AC3E}">
        <p14:creationId xmlns:p14="http://schemas.microsoft.com/office/powerpoint/2010/main" val="616393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cxnSp>
        <p:nvCxnSpPr>
          <p:cNvPr id="4" name="Straight Connector 3"/>
          <p:cNvCxnSpPr/>
          <p:nvPr userDrawn="1"/>
        </p:nvCxnSpPr>
        <p:spPr>
          <a:xfrm>
            <a:off x="2538518" y="2571750"/>
            <a:ext cx="4057288" cy="0"/>
          </a:xfrm>
          <a:prstGeom prst="line">
            <a:avLst/>
          </a:prstGeom>
          <a:ln w="635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userDrawn="1"/>
        </p:nvSpPr>
        <p:spPr>
          <a:xfrm>
            <a:off x="1" y="2790066"/>
            <a:ext cx="9144000" cy="796094"/>
          </a:xfrm>
          <a:prstGeom prst="rect">
            <a:avLst/>
          </a:prstGeom>
          <a:noFill/>
        </p:spPr>
        <p:txBody>
          <a:bodyPr wrap="square" rtlCol="0" anchor="ctr">
            <a:noAutofit/>
          </a:bodyPr>
          <a:lstStyle/>
          <a:p>
            <a:pPr algn="ctr"/>
            <a:r>
              <a:rPr lang="en-US" sz="2000" kern="0" spc="70" dirty="0">
                <a:solidFill>
                  <a:schemeClr val="accent1"/>
                </a:solidFill>
              </a:rPr>
              <a:t>Email: 	abhishek.chatterjee@jpl.nasa.gov</a:t>
            </a:r>
          </a:p>
        </p:txBody>
      </p:sp>
      <p:pic>
        <p:nvPicPr>
          <p:cNvPr id="6" name="Picture 5"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8518" y="1381408"/>
            <a:ext cx="4057288" cy="1127024"/>
          </a:xfrm>
          <a:prstGeom prst="rect">
            <a:avLst/>
          </a:prstGeom>
        </p:spPr>
      </p:pic>
    </p:spTree>
    <p:extLst>
      <p:ext uri="{BB962C8B-B14F-4D97-AF65-F5344CB8AC3E}">
        <p14:creationId xmlns:p14="http://schemas.microsoft.com/office/powerpoint/2010/main" val="3557203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ver w Square Imag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2700" y="0"/>
            <a:ext cx="5140325" cy="5143500"/>
          </a:xfrm>
          <a:prstGeom prst="rect">
            <a:avLst/>
          </a:prstGeom>
        </p:spPr>
        <p:txBody>
          <a:bodyPr vert="horz" anchor="ctr"/>
          <a:lstStyle>
            <a:lvl1pPr marL="0" indent="0" algn="ctr">
              <a:buNone/>
              <a:defRPr sz="1400"/>
            </a:lvl1pPr>
          </a:lstStyle>
          <a:p>
            <a:r>
              <a:rPr lang="en-US" dirty="0"/>
              <a:t>Click icon to add picture</a:t>
            </a:r>
          </a:p>
        </p:txBody>
      </p:sp>
      <p:sp>
        <p:nvSpPr>
          <p:cNvPr id="7" name="Text Placeholder 4"/>
          <p:cNvSpPr>
            <a:spLocks noGrp="1"/>
          </p:cNvSpPr>
          <p:nvPr>
            <p:ph type="body" sz="quarter" idx="3" hasCustomPrompt="1"/>
          </p:nvPr>
        </p:nvSpPr>
        <p:spPr>
          <a:xfrm>
            <a:off x="5127624" y="1210733"/>
            <a:ext cx="4016375" cy="496147"/>
          </a:xfrm>
          <a:prstGeom prst="rect">
            <a:avLst/>
          </a:prstGeom>
        </p:spPr>
        <p:txBody>
          <a:bodyPr anchor="t"/>
          <a:lstStyle>
            <a:lvl1pPr marL="0" indent="0" algn="ctr">
              <a:lnSpc>
                <a:spcPct val="100000"/>
              </a:lnSpc>
              <a:buNone/>
              <a:defRPr sz="2400" b="1" baseline="0">
                <a:solidFill>
                  <a:srgbClr val="000000"/>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Presentation Title</a:t>
            </a:r>
          </a:p>
        </p:txBody>
      </p:sp>
      <p:sp>
        <p:nvSpPr>
          <p:cNvPr id="9" name="Text Placeholder 20"/>
          <p:cNvSpPr>
            <a:spLocks noGrp="1"/>
          </p:cNvSpPr>
          <p:nvPr>
            <p:ph type="body" sz="quarter" idx="19" hasCustomPrompt="1"/>
          </p:nvPr>
        </p:nvSpPr>
        <p:spPr>
          <a:xfrm>
            <a:off x="5127623" y="1735952"/>
            <a:ext cx="4016375" cy="1000129"/>
          </a:xfrm>
          <a:prstGeom prst="rect">
            <a:avLst/>
          </a:prstGeom>
        </p:spPr>
        <p:txBody>
          <a:bodyPr>
            <a:noAutofit/>
          </a:bodyPr>
          <a:lstStyle>
            <a:lvl1pPr marL="0" marR="0" indent="0" algn="ctr" defTabSz="457200" rtl="0" eaLnBrk="1" fontAlgn="auto" latinLnBrk="0" hangingPunct="1">
              <a:lnSpc>
                <a:spcPct val="100000"/>
              </a:lnSpc>
              <a:spcBef>
                <a:spcPct val="20000"/>
              </a:spcBef>
              <a:spcAft>
                <a:spcPts val="0"/>
              </a:spcAft>
              <a:buClrTx/>
              <a:buSzTx/>
              <a:buFontTx/>
              <a:buNone/>
              <a:tabLst/>
              <a:defRPr sz="1200" baseline="0">
                <a:solidFill>
                  <a:srgbClr val="000000"/>
                </a:solidFill>
                <a:latin typeface="Arial"/>
                <a:cs typeface="Arial"/>
              </a:defRPr>
            </a:lvl1pPr>
          </a:lstStyle>
          <a:p>
            <a:pPr lvl="0"/>
            <a:r>
              <a:rPr lang="en-US" dirty="0"/>
              <a:t>Click to Edit Name(s) of Presenter(s)</a:t>
            </a:r>
          </a:p>
          <a:p>
            <a:pPr lvl="0"/>
            <a:r>
              <a:rPr lang="en-US" dirty="0"/>
              <a:t>Click to Edit Directorate, Division or Group</a:t>
            </a:r>
          </a:p>
          <a:p>
            <a:pPr marL="0" marR="0" lvl="0" indent="0" algn="ctr" defTabSz="457200" rtl="0" eaLnBrk="1" fontAlgn="auto" latinLnBrk="0" hangingPunct="1">
              <a:lnSpc>
                <a:spcPct val="100000"/>
              </a:lnSpc>
              <a:spcBef>
                <a:spcPct val="20000"/>
              </a:spcBef>
              <a:spcAft>
                <a:spcPts val="0"/>
              </a:spcAft>
              <a:buClrTx/>
              <a:buSzTx/>
              <a:buFontTx/>
              <a:buNone/>
              <a:tabLst/>
              <a:defRPr/>
            </a:pPr>
            <a:r>
              <a:rPr lang="en-US" dirty="0"/>
              <a:t>Click to Edit Date</a:t>
            </a:r>
          </a:p>
        </p:txBody>
      </p:sp>
      <p:pic>
        <p:nvPicPr>
          <p:cNvPr id="8" name="Picture 7" descr="JPL-logo_Stacked_RedBlack-RGB_small_040615.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31057" y="4040528"/>
            <a:ext cx="1819635" cy="992528"/>
          </a:xfrm>
          <a:prstGeom prst="rect">
            <a:avLst/>
          </a:prstGeom>
        </p:spPr>
      </p:pic>
    </p:spTree>
    <p:extLst>
      <p:ext uri="{BB962C8B-B14F-4D97-AF65-F5344CB8AC3E}">
        <p14:creationId xmlns:p14="http://schemas.microsoft.com/office/powerpoint/2010/main" val="171695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1" y="132081"/>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70" indent="0">
              <a:buNone/>
              <a:defRPr sz="1000"/>
            </a:lvl2pPr>
            <a:lvl3pPr marL="777221" indent="0">
              <a:buNone/>
              <a:defRPr sz="1000"/>
            </a:lvl3pPr>
            <a:lvl4pPr marL="1051534" indent="0">
              <a:buNone/>
              <a:defRPr sz="1000"/>
            </a:lvl4pPr>
            <a:lvl5pPr marL="1325847"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253999" y="845186"/>
            <a:ext cx="8514080" cy="37492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9"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endParaRPr lang="en-US" dirty="0"/>
          </a:p>
        </p:txBody>
      </p:sp>
      <p:sp>
        <p:nvSpPr>
          <p:cNvPr id="5" name="Footer Placeholder 4"/>
          <p:cNvSpPr>
            <a:spLocks noGrp="1"/>
          </p:cNvSpPr>
          <p:nvPr>
            <p:ph type="ftr" sz="quarter" idx="21"/>
          </p:nvPr>
        </p:nvSpPr>
        <p:spPr/>
        <p:txBody>
          <a:bodyPr/>
          <a:lstStyle/>
          <a:p>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829767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ission Logo Slide">
    <p:spTree>
      <p:nvGrpSpPr>
        <p:cNvPr id="1" name=""/>
        <p:cNvGrpSpPr/>
        <p:nvPr/>
      </p:nvGrpSpPr>
      <p:grpSpPr>
        <a:xfrm>
          <a:off x="0" y="0"/>
          <a:ext cx="0" cy="0"/>
          <a:chOff x="0" y="0"/>
          <a:chExt cx="0" cy="0"/>
        </a:xfrm>
      </p:grpSpPr>
      <p:cxnSp>
        <p:nvCxnSpPr>
          <p:cNvPr id="4" name="Straight Connector 3"/>
          <p:cNvCxnSpPr/>
          <p:nvPr userDrawn="1"/>
        </p:nvCxnSpPr>
        <p:spPr>
          <a:xfrm flipH="1" flipV="1">
            <a:off x="5890626" y="1340395"/>
            <a:ext cx="2" cy="3193140"/>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add Mission or Project Name</a:t>
            </a:r>
          </a:p>
        </p:txBody>
      </p:sp>
      <p:sp>
        <p:nvSpPr>
          <p:cNvPr id="27" name="Content Placeholder 3"/>
          <p:cNvSpPr>
            <a:spLocks noGrp="1"/>
          </p:cNvSpPr>
          <p:nvPr>
            <p:ph sz="quarter" idx="18" hasCustomPrompt="1"/>
          </p:nvPr>
        </p:nvSpPr>
        <p:spPr>
          <a:xfrm>
            <a:off x="1026160" y="1340395"/>
            <a:ext cx="3886017" cy="3193140"/>
          </a:xfrm>
          <a:prstGeom prst="rect">
            <a:avLst/>
          </a:prstGeom>
        </p:spPr>
        <p:txBody>
          <a:bodyPr vert="horz"/>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Mission logo</a:t>
            </a:r>
          </a:p>
        </p:txBody>
      </p:sp>
      <p:sp>
        <p:nvSpPr>
          <p:cNvPr id="28" name="Content Placeholder 3"/>
          <p:cNvSpPr>
            <a:spLocks noGrp="1"/>
          </p:cNvSpPr>
          <p:nvPr>
            <p:ph sz="quarter" idx="19" hasCustomPrompt="1"/>
          </p:nvPr>
        </p:nvSpPr>
        <p:spPr>
          <a:xfrm>
            <a:off x="6521956" y="1340395"/>
            <a:ext cx="1986400" cy="996405"/>
          </a:xfrm>
          <a:prstGeom prst="rect">
            <a:avLst/>
          </a:prstGeom>
        </p:spPr>
        <p:txBody>
          <a:bodyPr vert="horz"/>
          <a:lstStyle>
            <a:lvl1pPr>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NASA, JPL or other partner logo</a:t>
            </a:r>
          </a:p>
        </p:txBody>
      </p:sp>
      <p:sp>
        <p:nvSpPr>
          <p:cNvPr id="29" name="Content Placeholder 3"/>
          <p:cNvSpPr>
            <a:spLocks noGrp="1"/>
          </p:cNvSpPr>
          <p:nvPr>
            <p:ph sz="quarter" idx="20" hasCustomPrompt="1"/>
          </p:nvPr>
        </p:nvSpPr>
        <p:spPr>
          <a:xfrm>
            <a:off x="6521956" y="2438400"/>
            <a:ext cx="1986400" cy="996405"/>
          </a:xfrm>
          <a:prstGeom prst="rect">
            <a:avLst/>
          </a:prstGeom>
        </p:spPr>
        <p:txBody>
          <a:bodyPr vert="horz"/>
          <a:lstStyle>
            <a:lvl1pPr>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NASA, JPL or other partner logo</a:t>
            </a:r>
          </a:p>
        </p:txBody>
      </p:sp>
      <p:sp>
        <p:nvSpPr>
          <p:cNvPr id="30" name="Content Placeholder 3"/>
          <p:cNvSpPr>
            <a:spLocks noGrp="1"/>
          </p:cNvSpPr>
          <p:nvPr>
            <p:ph sz="quarter" idx="21" hasCustomPrompt="1"/>
          </p:nvPr>
        </p:nvSpPr>
        <p:spPr>
          <a:xfrm>
            <a:off x="6521956" y="3537130"/>
            <a:ext cx="1986400" cy="996405"/>
          </a:xfrm>
          <a:prstGeom prst="rect">
            <a:avLst/>
          </a:prstGeom>
        </p:spPr>
        <p:txBody>
          <a:bodyPr vert="horz"/>
          <a:lstStyle>
            <a:lvl1pPr>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NASA, JPL or other partner logo</a:t>
            </a:r>
          </a:p>
        </p:txBody>
      </p:sp>
      <p:sp>
        <p:nvSpPr>
          <p:cNvPr id="2" name="Date Placeholder 1"/>
          <p:cNvSpPr>
            <a:spLocks noGrp="1"/>
          </p:cNvSpPr>
          <p:nvPr>
            <p:ph type="dt" sz="half" idx="22"/>
          </p:nvPr>
        </p:nvSpPr>
        <p:spPr/>
        <p:txBody>
          <a:bodyPr/>
          <a:lstStyle/>
          <a:p>
            <a:fld id="{3C72BE50-F5BB-C747-89BD-10570C3DE8E9}" type="datetime1">
              <a:rPr lang="en-US" smtClean="0"/>
              <a:t>7/25/25</a:t>
            </a:fld>
            <a:endParaRPr lang="en-US"/>
          </a:p>
        </p:txBody>
      </p:sp>
      <p:sp>
        <p:nvSpPr>
          <p:cNvPr id="3" name="Footer Placeholder 2"/>
          <p:cNvSpPr>
            <a:spLocks noGrp="1"/>
          </p:cNvSpPr>
          <p:nvPr>
            <p:ph type="ftr" sz="quarter" idx="23"/>
          </p:nvPr>
        </p:nvSpPr>
        <p:spPr/>
        <p:txBody>
          <a:bodyPr/>
          <a:lstStyle/>
          <a:p>
            <a:endParaRPr lang="en-US"/>
          </a:p>
        </p:txBody>
      </p:sp>
      <p:sp>
        <p:nvSpPr>
          <p:cNvPr id="5" name="Slide Number Placeholder 4"/>
          <p:cNvSpPr>
            <a:spLocks noGrp="1"/>
          </p:cNvSpPr>
          <p:nvPr>
            <p:ph type="sldNum" sz="quarter" idx="24"/>
          </p:nvPr>
        </p:nvSpPr>
        <p:spPr/>
        <p:txBody>
          <a:bodyPr/>
          <a:lstStyle/>
          <a:p>
            <a:fld id="{95819BC3-7E48-734B-B255-F05E5B733943}" type="slidenum">
              <a:rPr lang="en-US" smtClean="0"/>
              <a:pPr/>
              <a:t>‹#›</a:t>
            </a:fld>
            <a:endParaRPr lang="en-US"/>
          </a:p>
        </p:txBody>
      </p:sp>
      <p:sp>
        <p:nvSpPr>
          <p:cNvPr id="14"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34206761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0"/>
          </p:nvPr>
        </p:nvSpPr>
        <p:spPr/>
        <p:txBody>
          <a:bodyPr/>
          <a:lstStyle/>
          <a:p>
            <a:fld id="{55A1343A-6453-B840-9A55-871C11DADD97}" type="datetime1">
              <a:rPr lang="en-US" smtClean="0"/>
              <a:t>7/25/25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819BC3-7E48-734B-B255-F05E5B733943}" type="slidenum">
              <a:rPr lang="en-US" smtClean="0"/>
              <a:pPr/>
              <a:t>‹#›</a:t>
            </a:fld>
            <a:endParaRPr lang="en-US"/>
          </a:p>
        </p:txBody>
      </p:sp>
      <p:sp>
        <p:nvSpPr>
          <p:cNvPr id="8"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3507643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Subhead">
    <p:spTree>
      <p:nvGrpSpPr>
        <p:cNvPr id="1" name=""/>
        <p:cNvGrpSpPr/>
        <p:nvPr/>
      </p:nvGrpSpPr>
      <p:grpSpPr>
        <a:xfrm>
          <a:off x="0" y="0"/>
          <a:ext cx="0" cy="0"/>
          <a:chOff x="0" y="0"/>
          <a:chExt cx="0" cy="0"/>
        </a:xfrm>
      </p:grpSpPr>
      <p:sp>
        <p:nvSpPr>
          <p:cNvPr id="13"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6"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5"/>
          </p:nvPr>
        </p:nvSpPr>
        <p:spPr/>
        <p:txBody>
          <a:bodyPr/>
          <a:lstStyle/>
          <a:p>
            <a:fld id="{FA8A533D-74D0-C14B-93E3-B1366F2E2725}" type="datetime1">
              <a:rPr lang="en-US" smtClean="0"/>
              <a:t>7/25/25</a:t>
            </a:fld>
            <a:endParaRPr lang="en-US"/>
          </a:p>
        </p:txBody>
      </p:sp>
      <p:sp>
        <p:nvSpPr>
          <p:cNvPr id="3" name="Footer Placeholder 2"/>
          <p:cNvSpPr>
            <a:spLocks noGrp="1"/>
          </p:cNvSpPr>
          <p:nvPr>
            <p:ph type="ftr" sz="quarter" idx="16"/>
          </p:nvPr>
        </p:nvSpPr>
        <p:spPr/>
        <p:txBody>
          <a:bodyPr/>
          <a:lstStyle/>
          <a:p>
            <a:endParaRPr lang="en-US"/>
          </a:p>
        </p:txBody>
      </p:sp>
      <p:sp>
        <p:nvSpPr>
          <p:cNvPr id="4" name="Slide Number Placeholder 3"/>
          <p:cNvSpPr>
            <a:spLocks noGrp="1"/>
          </p:cNvSpPr>
          <p:nvPr>
            <p:ph type="sldNum" sz="quarter" idx="17"/>
          </p:nvPr>
        </p:nvSpPr>
        <p:spPr/>
        <p:txBody>
          <a:bodyPr/>
          <a:lstStyle/>
          <a:p>
            <a:fld id="{95819BC3-7E48-734B-B255-F05E5B733943}" type="slidenum">
              <a:rPr lang="en-US" smtClean="0"/>
              <a:pPr/>
              <a:t>‹#›</a:t>
            </a:fld>
            <a:endParaRPr lang="en-US"/>
          </a:p>
        </p:txBody>
      </p:sp>
      <p:sp>
        <p:nvSpPr>
          <p:cNvPr id="9"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3664778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Text">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341088" y="1161143"/>
            <a:ext cx="8364762" cy="3558495"/>
          </a:xfrm>
          <a:prstGeom prst="rect">
            <a:avLst/>
          </a:prstGeom>
        </p:spPr>
        <p:txBody>
          <a:bodyPr vert="horz"/>
          <a:lstStyle>
            <a:lvl1pPr>
              <a:defRPr>
                <a:latin typeface="Arno Pro" panose="02020502040506020403" pitchFamily="18" charset="0"/>
              </a:defRPr>
            </a:lvl1pPr>
            <a:lvl2pPr>
              <a:defRPr>
                <a:latin typeface="Arno Pro" panose="02020502040506020403" pitchFamily="18" charset="0"/>
              </a:defRPr>
            </a:lvl2pPr>
            <a:lvl3pPr>
              <a:defRPr>
                <a:latin typeface="Arno Pro" panose="02020502040506020403" pitchFamily="18" charset="0"/>
              </a:defRPr>
            </a:lvl3pPr>
            <a:lvl4pPr>
              <a:defRPr>
                <a:latin typeface="Arno Pro" panose="02020502040506020403" pitchFamily="18" charset="0"/>
              </a:defRPr>
            </a:lvl4pPr>
            <a:lvl5pPr>
              <a:defRPr>
                <a:latin typeface="Arno Pro" panose="020205020405060204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no Pro" panose="02020502040506020403" pitchFamily="18" charset="0"/>
                <a:cs typeface="Arial"/>
              </a:defRPr>
            </a:lvl1pPr>
          </a:lstStyle>
          <a:p>
            <a:r>
              <a:rPr lang="en-US" dirty="0"/>
              <a:t>Click to Edit Header</a:t>
            </a:r>
          </a:p>
        </p:txBody>
      </p:sp>
      <p:sp>
        <p:nvSpPr>
          <p:cNvPr id="2" name="Date Placeholder 1"/>
          <p:cNvSpPr>
            <a:spLocks noGrp="1"/>
          </p:cNvSpPr>
          <p:nvPr>
            <p:ph type="dt" sz="half" idx="18"/>
          </p:nvPr>
        </p:nvSpPr>
        <p:spPr/>
        <p:txBody>
          <a:bodyPr/>
          <a:lstStyle>
            <a:lvl1pPr>
              <a:defRPr>
                <a:latin typeface="Arno Pro" panose="02020502040506020403" pitchFamily="18" charset="0"/>
              </a:defRPr>
            </a:lvl1pPr>
          </a:lstStyle>
          <a:p>
            <a:fld id="{0CD0A65F-765B-F547-AAC0-BE1DD6F64D67}" type="datetime1">
              <a:rPr lang="en-US" smtClean="0"/>
              <a:t>7/25/25</a:t>
            </a:fld>
            <a:endParaRPr lang="en-US"/>
          </a:p>
        </p:txBody>
      </p:sp>
      <p:sp>
        <p:nvSpPr>
          <p:cNvPr id="4" name="Footer Placeholder 3"/>
          <p:cNvSpPr>
            <a:spLocks noGrp="1"/>
          </p:cNvSpPr>
          <p:nvPr>
            <p:ph type="ftr" sz="quarter" idx="19"/>
          </p:nvPr>
        </p:nvSpPr>
        <p:spPr/>
        <p:txBody>
          <a:bodyPr/>
          <a:lstStyle>
            <a:lvl1pPr>
              <a:defRPr>
                <a:latin typeface="Arno Pro" panose="02020502040506020403" pitchFamily="18" charset="0"/>
              </a:defRPr>
            </a:lvl1pPr>
          </a:lstStyle>
          <a:p>
            <a:endParaRPr lang="en-US"/>
          </a:p>
        </p:txBody>
      </p:sp>
      <p:sp>
        <p:nvSpPr>
          <p:cNvPr id="5" name="Slide Number Placeholder 4"/>
          <p:cNvSpPr>
            <a:spLocks noGrp="1"/>
          </p:cNvSpPr>
          <p:nvPr>
            <p:ph type="sldNum" sz="quarter" idx="20"/>
          </p:nvPr>
        </p:nvSpPr>
        <p:spPr/>
        <p:txBody>
          <a:bodyPr/>
          <a:lstStyle>
            <a:lvl1pPr>
              <a:defRPr>
                <a:latin typeface="Arno Pro" panose="02020502040506020403" pitchFamily="18" charset="0"/>
              </a:defRPr>
            </a:lvl1pPr>
          </a:lstStyle>
          <a:p>
            <a:fld id="{95819BC3-7E48-734B-B255-F05E5B733943}" type="slidenum">
              <a:rPr lang="en-US" smtClean="0"/>
              <a:pPr/>
              <a:t>‹#›</a:t>
            </a:fld>
            <a:endParaRPr lang="en-US"/>
          </a:p>
        </p:txBody>
      </p:sp>
      <p:sp>
        <p:nvSpPr>
          <p:cNvPr id="10"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latin typeface="Arno Pro" panose="02020502040506020403" pitchFamily="18" charset="0"/>
              </a:rPr>
              <a:t>jpl.nasa.gov</a:t>
            </a:r>
          </a:p>
        </p:txBody>
      </p:sp>
    </p:spTree>
    <p:extLst>
      <p:ext uri="{BB962C8B-B14F-4D97-AF65-F5344CB8AC3E}">
        <p14:creationId xmlns:p14="http://schemas.microsoft.com/office/powerpoint/2010/main" val="33630716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er/Subhead/Text">
    <p:spTree>
      <p:nvGrpSpPr>
        <p:cNvPr id="1" name=""/>
        <p:cNvGrpSpPr/>
        <p:nvPr/>
      </p:nvGrpSpPr>
      <p:grpSpPr>
        <a:xfrm>
          <a:off x="0" y="0"/>
          <a:ext cx="0" cy="0"/>
          <a:chOff x="0" y="0"/>
          <a:chExt cx="0" cy="0"/>
        </a:xfrm>
      </p:grpSpPr>
      <p:pic>
        <p:nvPicPr>
          <p:cNvPr id="13" name="Picture 12" descr="Tribrand_ColorBlackText_RGB_small_040615.eps"/>
          <p:cNvPicPr>
            <a:picLocks noChangeAspect="1"/>
          </p:cNvPicPr>
          <p:nvPr userDrawn="1"/>
        </p:nvPicPr>
        <p:blipFill rotWithShape="1">
          <a:blip r:embed="rId2">
            <a:extLst>
              <a:ext uri="{28A0092B-C50C-407E-A947-70E740481C1C}">
                <a14:useLocalDpi xmlns:a14="http://schemas.microsoft.com/office/drawing/2010/main" val="0"/>
              </a:ext>
            </a:extLst>
          </a:blip>
          <a:srcRect r="74528"/>
          <a:stretch/>
        </p:blipFill>
        <p:spPr>
          <a:xfrm>
            <a:off x="8217802" y="215000"/>
            <a:ext cx="645211" cy="542794"/>
          </a:xfrm>
          <a:prstGeom prst="rect">
            <a:avLst/>
          </a:prstGeom>
        </p:spPr>
      </p:pic>
      <p:sp>
        <p:nvSpPr>
          <p:cNvPr id="3" name="Text Placeholder 2"/>
          <p:cNvSpPr>
            <a:spLocks noGrp="1"/>
          </p:cNvSpPr>
          <p:nvPr>
            <p:ph type="body" sz="quarter" idx="17"/>
          </p:nvPr>
        </p:nvSpPr>
        <p:spPr>
          <a:xfrm>
            <a:off x="341297" y="1127272"/>
            <a:ext cx="8572889" cy="3558495"/>
          </a:xfrm>
          <a:prstGeom prst="rect">
            <a:avLst/>
          </a:prstGeom>
        </p:spPr>
        <p:txBody>
          <a:bodyPr vert="horz"/>
          <a:lstStyle>
            <a:lvl1pPr>
              <a:defRPr sz="2000">
                <a:solidFill>
                  <a:schemeClr val="accent5"/>
                </a:solidFill>
                <a:latin typeface="Arial" panose="020B0604020202020204" pitchFamily="34" charset="0"/>
                <a:cs typeface="Arial" panose="020B0604020202020204" pitchFamily="34" charset="0"/>
              </a:defRPr>
            </a:lvl1pPr>
            <a:lvl2pPr>
              <a:defRPr sz="1800">
                <a:solidFill>
                  <a:schemeClr val="accent5"/>
                </a:solidFill>
                <a:latin typeface="Arial" panose="020B0604020202020204" pitchFamily="34" charset="0"/>
                <a:cs typeface="Arial" panose="020B0604020202020204" pitchFamily="34" charset="0"/>
              </a:defRPr>
            </a:lvl2pPr>
            <a:lvl3pPr>
              <a:defRPr sz="1600">
                <a:solidFill>
                  <a:schemeClr val="accent5"/>
                </a:solidFill>
                <a:latin typeface="Arial" panose="020B0604020202020204" pitchFamily="34" charset="0"/>
                <a:cs typeface="Arial" panose="020B0604020202020204" pitchFamily="34" charset="0"/>
              </a:defRPr>
            </a:lvl3pPr>
            <a:lvl4pPr>
              <a:defRPr sz="1400">
                <a:solidFill>
                  <a:schemeClr val="accent5"/>
                </a:solidFill>
                <a:latin typeface="Arial" panose="020B0604020202020204" pitchFamily="34" charset="0"/>
                <a:cs typeface="Arial" panose="020B0604020202020204" pitchFamily="34" charset="0"/>
              </a:defRPr>
            </a:lvl4pPr>
            <a:lvl5pPr>
              <a:defRPr sz="1200">
                <a:solidFill>
                  <a:schemeClr val="accent5"/>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3"/>
          <p:cNvSpPr>
            <a:spLocks noGrp="1"/>
          </p:cNvSpPr>
          <p:nvPr>
            <p:ph type="body" sz="quarter" idx="14" hasCustomPrompt="1"/>
          </p:nvPr>
        </p:nvSpPr>
        <p:spPr>
          <a:xfrm>
            <a:off x="330383" y="596000"/>
            <a:ext cx="5590766" cy="350262"/>
          </a:xfrm>
          <a:prstGeom prst="rect">
            <a:avLst/>
          </a:prstGeom>
        </p:spPr>
        <p:txBody>
          <a:bodyPr vert="horz" anchor="ctr"/>
          <a:lstStyle>
            <a:lvl1pPr marL="0" indent="0">
              <a:buFontTx/>
              <a:buNone/>
              <a:defRPr sz="1800" baseline="0">
                <a:solidFill>
                  <a:schemeClr val="accent5"/>
                </a:solidFill>
                <a:latin typeface="Arial" panose="020B0604020202020204" pitchFamily="34" charset="0"/>
                <a:cs typeface="Arial" panose="020B0604020202020204" pitchFamily="34" charset="0"/>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1"/>
          <p:cNvSpPr>
            <a:spLocks noGrp="1"/>
          </p:cNvSpPr>
          <p:nvPr>
            <p:ph type="ctrTitle" hasCustomPrompt="1"/>
          </p:nvPr>
        </p:nvSpPr>
        <p:spPr>
          <a:xfrm>
            <a:off x="327752" y="121104"/>
            <a:ext cx="5606515" cy="470362"/>
          </a:xfrm>
          <a:prstGeom prst="rect">
            <a:avLst/>
          </a:prstGeom>
        </p:spPr>
        <p:txBody>
          <a:bodyPr anchor="ctr">
            <a:noAutofit/>
          </a:bodyPr>
          <a:lstStyle>
            <a:lvl1pPr algn="l">
              <a:defRPr sz="2400" b="1" i="0" cap="none">
                <a:solidFill>
                  <a:schemeClr val="accent5"/>
                </a:solidFill>
                <a:effectLst/>
                <a:latin typeface="Arial" panose="020B0604020202020204" pitchFamily="34" charset="0"/>
                <a:cs typeface="Arial" panose="020B0604020202020204" pitchFamily="34" charset="0"/>
              </a:defRPr>
            </a:lvl1pPr>
          </a:lstStyle>
          <a:p>
            <a:r>
              <a:rPr lang="en-US" dirty="0"/>
              <a:t>Click to Edit Header</a:t>
            </a:r>
          </a:p>
        </p:txBody>
      </p:sp>
      <p:sp>
        <p:nvSpPr>
          <p:cNvPr id="2" name="Date Placeholder 1"/>
          <p:cNvSpPr>
            <a:spLocks noGrp="1"/>
          </p:cNvSpPr>
          <p:nvPr>
            <p:ph type="dt" sz="half" idx="18"/>
          </p:nvPr>
        </p:nvSpPr>
        <p:spPr>
          <a:xfrm>
            <a:off x="341297" y="4797743"/>
            <a:ext cx="2133600" cy="274637"/>
          </a:xfrm>
        </p:spPr>
        <p:txBody>
          <a:bodyPr vert="horz" lIns="91440" tIns="45720" rIns="91440" bIns="45720" rtlCol="0" anchor="t">
            <a:noAutofit/>
          </a:bodyPr>
          <a:lstStyle>
            <a:lvl1pPr algn="l">
              <a:defRPr lang="en-US" sz="1000" b="1" i="0" kern="500" cap="none" spc="200" smtClean="0">
                <a:solidFill>
                  <a:schemeClr val="accent3"/>
                </a:solidFill>
                <a:latin typeface="Arial"/>
                <a:ea typeface="+mj-ea"/>
                <a:cs typeface="Arial"/>
              </a:defRPr>
            </a:lvl1pPr>
          </a:lstStyle>
          <a:p>
            <a:pPr>
              <a:spcBef>
                <a:spcPct val="0"/>
              </a:spcBef>
            </a:pPr>
            <a:fld id="{CE5FD196-5EC5-864B-AC2D-733B4CD42372}" type="datetime1">
              <a:rPr lang="en-US" smtClean="0"/>
              <a:t>7/25/25</a:t>
            </a:fld>
            <a:endParaRPr lang="en-US" dirty="0"/>
          </a:p>
        </p:txBody>
      </p:sp>
      <p:sp>
        <p:nvSpPr>
          <p:cNvPr id="4" name="Footer Placeholder 3"/>
          <p:cNvSpPr>
            <a:spLocks noGrp="1"/>
          </p:cNvSpPr>
          <p:nvPr>
            <p:ph type="ftr" sz="quarter" idx="19"/>
          </p:nvPr>
        </p:nvSpPr>
        <p:spPr>
          <a:xfrm>
            <a:off x="3621901" y="4797743"/>
            <a:ext cx="2895600" cy="274637"/>
          </a:xfrm>
        </p:spPr>
        <p:txBody>
          <a:bodyPr/>
          <a:lstStyle>
            <a:lvl1pPr>
              <a:defRPr>
                <a:latin typeface="Arno Pro" panose="02020502040506020403" pitchFamily="18" charset="0"/>
              </a:defRPr>
            </a:lvl1pPr>
          </a:lstStyle>
          <a:p>
            <a:endParaRPr lang="en-US" dirty="0"/>
          </a:p>
        </p:txBody>
      </p:sp>
      <p:sp>
        <p:nvSpPr>
          <p:cNvPr id="5" name="Slide Number Placeholder 4"/>
          <p:cNvSpPr>
            <a:spLocks noGrp="1"/>
          </p:cNvSpPr>
          <p:nvPr>
            <p:ph type="sldNum" sz="quarter" idx="20"/>
          </p:nvPr>
        </p:nvSpPr>
        <p:spPr>
          <a:xfrm>
            <a:off x="7664506" y="4797743"/>
            <a:ext cx="1249680" cy="274637"/>
          </a:xfrm>
        </p:spPr>
        <p:txBody>
          <a:bodyPr anchor="t">
            <a:noAutofit/>
          </a:bodyPr>
          <a:lstStyle>
            <a:lvl1pPr>
              <a:defRPr lang="en-US" sz="1000" b="1" i="0" kern="500" cap="none" spc="200" smtClean="0">
                <a:solidFill>
                  <a:schemeClr val="accent3"/>
                </a:solidFill>
                <a:latin typeface="Arial"/>
                <a:ea typeface="+mj-ea"/>
                <a:cs typeface="Arial"/>
              </a:defRPr>
            </a:lvl1pPr>
          </a:lstStyle>
          <a:p>
            <a:pPr>
              <a:spcBef>
                <a:spcPct val="0"/>
              </a:spcBef>
            </a:pPr>
            <a:fld id="{95819BC3-7E48-734B-B255-F05E5B733943}" type="slidenum">
              <a:rPr lang="en-US" smtClean="0"/>
              <a:pPr>
                <a:spcBef>
                  <a:spcPct val="0"/>
                </a:spcBef>
              </a:pPr>
              <a:t>‹#›</a:t>
            </a:fld>
            <a:endParaRPr lang="en-US"/>
          </a:p>
        </p:txBody>
      </p:sp>
      <p:sp>
        <p:nvSpPr>
          <p:cNvPr id="6" name="Rectangle 5"/>
          <p:cNvSpPr/>
          <p:nvPr userDrawn="1"/>
        </p:nvSpPr>
        <p:spPr>
          <a:xfrm>
            <a:off x="311573" y="932371"/>
            <a:ext cx="8636480" cy="82926"/>
          </a:xfrm>
          <a:prstGeom prst="rect">
            <a:avLst/>
          </a:prstGeom>
          <a:gradFill flip="none" rotWithShape="1">
            <a:gsLst>
              <a:gs pos="0">
                <a:schemeClr val="accent5"/>
              </a:gs>
              <a:gs pos="100000">
                <a:schemeClr val="accent4">
                  <a:lumMod val="10000"/>
                  <a:lumOff val="90000"/>
                </a:schemeClr>
              </a:gs>
              <a:gs pos="100000">
                <a:srgbClr val="826244"/>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Tree>
    <p:extLst>
      <p:ext uri="{BB962C8B-B14F-4D97-AF65-F5344CB8AC3E}">
        <p14:creationId xmlns:p14="http://schemas.microsoft.com/office/powerpoint/2010/main" val="37431397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er/Content/Text">
    <p:spTree>
      <p:nvGrpSpPr>
        <p:cNvPr id="1" name=""/>
        <p:cNvGrpSpPr/>
        <p:nvPr/>
      </p:nvGrpSpPr>
      <p:grpSpPr>
        <a:xfrm>
          <a:off x="0" y="0"/>
          <a:ext cx="0" cy="0"/>
          <a:chOff x="0" y="0"/>
          <a:chExt cx="0" cy="0"/>
        </a:xfrm>
      </p:grpSpPr>
      <p:sp>
        <p:nvSpPr>
          <p:cNvPr id="3" name="Text Placeholder 2"/>
          <p:cNvSpPr>
            <a:spLocks noGrp="1"/>
          </p:cNvSpPr>
          <p:nvPr>
            <p:ph type="body" sz="quarter" idx="18" hasCustomPrompt="1"/>
          </p:nvPr>
        </p:nvSpPr>
        <p:spPr>
          <a:xfrm>
            <a:off x="4799314" y="1161145"/>
            <a:ext cx="4008438" cy="3558494"/>
          </a:xfrm>
          <a:prstGeom prst="rect">
            <a:avLst/>
          </a:prstGeom>
        </p:spPr>
        <p:txBody>
          <a:bodyPr vert="horz"/>
          <a:lstStyle/>
          <a:p>
            <a:pPr lvl="0"/>
            <a:r>
              <a:rPr lang="en-US" dirty="0"/>
              <a:t>Click to add text</a:t>
            </a:r>
          </a:p>
        </p:txBody>
      </p:sp>
      <p:sp>
        <p:nvSpPr>
          <p:cNvPr id="5" name="Content Placeholder 4"/>
          <p:cNvSpPr>
            <a:spLocks noGrp="1"/>
          </p:cNvSpPr>
          <p:nvPr>
            <p:ph sz="quarter" idx="20" hasCustomPrompt="1"/>
          </p:nvPr>
        </p:nvSpPr>
        <p:spPr>
          <a:xfrm>
            <a:off x="341088" y="1161144"/>
            <a:ext cx="4023901" cy="3558494"/>
          </a:xfrm>
          <a:prstGeom prst="rect">
            <a:avLst/>
          </a:prstGeom>
        </p:spPr>
        <p:txBody>
          <a:bodyPr vert="horz"/>
          <a:lstStyle/>
          <a:p>
            <a:pPr lvl="0"/>
            <a:r>
              <a:rPr lang="en-US" dirty="0"/>
              <a:t>Click to add content</a:t>
            </a:r>
          </a:p>
        </p:txBody>
      </p:sp>
      <p:sp>
        <p:nvSpPr>
          <p:cNvPr id="10"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21"/>
          </p:nvPr>
        </p:nvSpPr>
        <p:spPr/>
        <p:txBody>
          <a:bodyPr/>
          <a:lstStyle/>
          <a:p>
            <a:fld id="{5E30CA80-C6FC-4846-8E4E-FA0154D577BF}" type="datetime1">
              <a:rPr lang="en-US" smtClean="0"/>
              <a:t>7/25/25</a:t>
            </a:fld>
            <a:endParaRPr lang="en-US"/>
          </a:p>
        </p:txBody>
      </p:sp>
      <p:sp>
        <p:nvSpPr>
          <p:cNvPr id="4" name="Footer Placeholder 3"/>
          <p:cNvSpPr>
            <a:spLocks noGrp="1"/>
          </p:cNvSpPr>
          <p:nvPr>
            <p:ph type="ftr" sz="quarter" idx="22"/>
          </p:nvPr>
        </p:nvSpPr>
        <p:spPr/>
        <p:txBody>
          <a:bodyPr/>
          <a:lstStyle/>
          <a:p>
            <a:endParaRPr lang="en-US"/>
          </a:p>
        </p:txBody>
      </p:sp>
      <p:sp>
        <p:nvSpPr>
          <p:cNvPr id="6" name="Slide Number Placeholder 5"/>
          <p:cNvSpPr>
            <a:spLocks noGrp="1"/>
          </p:cNvSpPr>
          <p:nvPr>
            <p:ph type="sldNum" sz="quarter" idx="23"/>
          </p:nvPr>
        </p:nvSpPr>
        <p:spPr/>
        <p:txBody>
          <a:bodyPr/>
          <a:lstStyle/>
          <a:p>
            <a:fld id="{95819BC3-7E48-734B-B255-F05E5B733943}" type="slidenum">
              <a:rPr lang="en-US" smtClean="0"/>
              <a:pPr/>
              <a:t>‹#›</a:t>
            </a:fld>
            <a:endParaRPr lang="en-US"/>
          </a:p>
        </p:txBody>
      </p:sp>
      <p:sp>
        <p:nvSpPr>
          <p:cNvPr id="11"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25499904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er/Subhead/Content/Text">
    <p:spTree>
      <p:nvGrpSpPr>
        <p:cNvPr id="1" name=""/>
        <p:cNvGrpSpPr/>
        <p:nvPr/>
      </p:nvGrpSpPr>
      <p:grpSpPr>
        <a:xfrm>
          <a:off x="0" y="0"/>
          <a:ext cx="0" cy="0"/>
          <a:chOff x="0" y="0"/>
          <a:chExt cx="0" cy="0"/>
        </a:xfrm>
      </p:grpSpPr>
      <p:sp>
        <p:nvSpPr>
          <p:cNvPr id="3" name="Text Placeholder 2"/>
          <p:cNvSpPr>
            <a:spLocks noGrp="1"/>
          </p:cNvSpPr>
          <p:nvPr>
            <p:ph type="body" sz="quarter" idx="18" hasCustomPrompt="1"/>
          </p:nvPr>
        </p:nvSpPr>
        <p:spPr>
          <a:xfrm>
            <a:off x="4799314" y="1161145"/>
            <a:ext cx="4008438" cy="3558494"/>
          </a:xfrm>
          <a:prstGeom prst="rect">
            <a:avLst/>
          </a:prstGeom>
        </p:spPr>
        <p:txBody>
          <a:bodyPr vert="horz"/>
          <a:lstStyle/>
          <a:p>
            <a:pPr lvl="0"/>
            <a:r>
              <a:rPr lang="en-US" dirty="0"/>
              <a:t>Click to add text</a:t>
            </a:r>
          </a:p>
        </p:txBody>
      </p:sp>
      <p:sp>
        <p:nvSpPr>
          <p:cNvPr id="5" name="Content Placeholder 4"/>
          <p:cNvSpPr>
            <a:spLocks noGrp="1"/>
          </p:cNvSpPr>
          <p:nvPr>
            <p:ph sz="quarter" idx="20" hasCustomPrompt="1"/>
          </p:nvPr>
        </p:nvSpPr>
        <p:spPr>
          <a:xfrm>
            <a:off x="341088" y="1161144"/>
            <a:ext cx="4023901" cy="3558494"/>
          </a:xfrm>
          <a:prstGeom prst="rect">
            <a:avLst/>
          </a:prstGeom>
        </p:spPr>
        <p:txBody>
          <a:bodyPr vert="horz"/>
          <a:lstStyle/>
          <a:p>
            <a:pPr lvl="0"/>
            <a:r>
              <a:rPr lang="en-US" dirty="0"/>
              <a:t>Click to add content</a:t>
            </a:r>
          </a:p>
        </p:txBody>
      </p:sp>
      <p:sp>
        <p:nvSpPr>
          <p:cNvPr id="9"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0"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21"/>
          </p:nvPr>
        </p:nvSpPr>
        <p:spPr/>
        <p:txBody>
          <a:bodyPr/>
          <a:lstStyle/>
          <a:p>
            <a:fld id="{66F883E4-FFB3-5747-87A5-152CE0E11600}" type="datetime1">
              <a:rPr lang="en-US" smtClean="0"/>
              <a:t>7/25/25</a:t>
            </a:fld>
            <a:endParaRPr lang="en-US"/>
          </a:p>
        </p:txBody>
      </p:sp>
      <p:sp>
        <p:nvSpPr>
          <p:cNvPr id="4" name="Footer Placeholder 3"/>
          <p:cNvSpPr>
            <a:spLocks noGrp="1"/>
          </p:cNvSpPr>
          <p:nvPr>
            <p:ph type="ftr" sz="quarter" idx="22"/>
          </p:nvPr>
        </p:nvSpPr>
        <p:spPr/>
        <p:txBody>
          <a:bodyPr/>
          <a:lstStyle/>
          <a:p>
            <a:endParaRPr lang="en-US"/>
          </a:p>
        </p:txBody>
      </p:sp>
      <p:sp>
        <p:nvSpPr>
          <p:cNvPr id="6" name="Slide Number Placeholder 5"/>
          <p:cNvSpPr>
            <a:spLocks noGrp="1"/>
          </p:cNvSpPr>
          <p:nvPr>
            <p:ph type="sldNum" sz="quarter" idx="23"/>
          </p:nvPr>
        </p:nvSpPr>
        <p:spPr/>
        <p:txBody>
          <a:bodyPr/>
          <a:lstStyle/>
          <a:p>
            <a:fld id="{95819BC3-7E48-734B-B255-F05E5B733943}" type="slidenum">
              <a:rPr lang="en-US" smtClean="0"/>
              <a:pPr/>
              <a:t>‹#›</a:t>
            </a:fld>
            <a:endParaRPr lang="en-US"/>
          </a:p>
        </p:txBody>
      </p:sp>
      <p:sp>
        <p:nvSpPr>
          <p:cNvPr id="11"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2441518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w Square Imag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2700" y="0"/>
            <a:ext cx="5140325" cy="5143500"/>
          </a:xfrm>
          <a:prstGeom prst="rect">
            <a:avLst/>
          </a:prstGeom>
        </p:spPr>
        <p:txBody>
          <a:bodyPr vert="horz" anchor="ctr"/>
          <a:lstStyle>
            <a:lvl1pPr marL="0" indent="0" algn="ctr">
              <a:buNone/>
              <a:defRPr sz="1400"/>
            </a:lvl1pPr>
          </a:lstStyle>
          <a:p>
            <a:r>
              <a:rPr lang="en-US"/>
              <a:t>Click icon to add picture</a:t>
            </a:r>
            <a:endParaRPr lang="en-US" dirty="0"/>
          </a:p>
        </p:txBody>
      </p:sp>
      <p:sp>
        <p:nvSpPr>
          <p:cNvPr id="7" name="Text Placeholder 4"/>
          <p:cNvSpPr>
            <a:spLocks noGrp="1"/>
          </p:cNvSpPr>
          <p:nvPr>
            <p:ph type="body" sz="quarter" idx="3" hasCustomPrompt="1"/>
          </p:nvPr>
        </p:nvSpPr>
        <p:spPr>
          <a:xfrm>
            <a:off x="5127624" y="1210733"/>
            <a:ext cx="4016375" cy="496147"/>
          </a:xfrm>
          <a:prstGeom prst="rect">
            <a:avLst/>
          </a:prstGeom>
        </p:spPr>
        <p:txBody>
          <a:bodyPr anchor="t"/>
          <a:lstStyle>
            <a:lvl1pPr marL="0" indent="0" algn="ctr">
              <a:lnSpc>
                <a:spcPct val="100000"/>
              </a:lnSpc>
              <a:buNone/>
              <a:defRPr sz="2400" b="1" baseline="0">
                <a:solidFill>
                  <a:srgbClr val="000000"/>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Presentation Title</a:t>
            </a:r>
          </a:p>
        </p:txBody>
      </p:sp>
      <p:sp>
        <p:nvSpPr>
          <p:cNvPr id="9" name="Text Placeholder 20"/>
          <p:cNvSpPr>
            <a:spLocks noGrp="1"/>
          </p:cNvSpPr>
          <p:nvPr>
            <p:ph type="body" sz="quarter" idx="19" hasCustomPrompt="1"/>
          </p:nvPr>
        </p:nvSpPr>
        <p:spPr>
          <a:xfrm>
            <a:off x="5127623" y="1735952"/>
            <a:ext cx="4016375" cy="1000129"/>
          </a:xfrm>
          <a:prstGeom prst="rect">
            <a:avLst/>
          </a:prstGeom>
        </p:spPr>
        <p:txBody>
          <a:bodyPr>
            <a:noAutofit/>
          </a:bodyPr>
          <a:lstStyle>
            <a:lvl1pPr marL="0" marR="0" indent="0" algn="ctr" defTabSz="457200" rtl="0" eaLnBrk="1" fontAlgn="auto" latinLnBrk="0" hangingPunct="1">
              <a:lnSpc>
                <a:spcPct val="100000"/>
              </a:lnSpc>
              <a:spcBef>
                <a:spcPct val="20000"/>
              </a:spcBef>
              <a:spcAft>
                <a:spcPts val="0"/>
              </a:spcAft>
              <a:buClrTx/>
              <a:buSzTx/>
              <a:buFontTx/>
              <a:buNone/>
              <a:tabLst/>
              <a:defRPr sz="1200" baseline="0">
                <a:solidFill>
                  <a:srgbClr val="000000"/>
                </a:solidFill>
                <a:latin typeface="Arial"/>
                <a:cs typeface="Arial"/>
              </a:defRPr>
            </a:lvl1pPr>
          </a:lstStyle>
          <a:p>
            <a:pPr lvl="0"/>
            <a:r>
              <a:rPr lang="en-US" dirty="0"/>
              <a:t>Click to Edit Name(s) of Presenter(s)</a:t>
            </a:r>
          </a:p>
          <a:p>
            <a:pPr lvl="0"/>
            <a:r>
              <a:rPr lang="en-US" dirty="0"/>
              <a:t>Click to Edit Directorate, Division or Group</a:t>
            </a:r>
          </a:p>
          <a:p>
            <a:pPr marL="0" marR="0" lvl="0" indent="0" algn="ctr" defTabSz="457200" rtl="0" eaLnBrk="1" fontAlgn="auto" latinLnBrk="0" hangingPunct="1">
              <a:lnSpc>
                <a:spcPct val="100000"/>
              </a:lnSpc>
              <a:spcBef>
                <a:spcPct val="20000"/>
              </a:spcBef>
              <a:spcAft>
                <a:spcPts val="0"/>
              </a:spcAft>
              <a:buClrTx/>
              <a:buSzTx/>
              <a:buFontTx/>
              <a:buNone/>
              <a:tabLst/>
              <a:defRPr/>
            </a:pPr>
            <a:r>
              <a:rPr lang="en-US" dirty="0"/>
              <a:t>Click to Edit Date</a:t>
            </a:r>
          </a:p>
        </p:txBody>
      </p:sp>
      <p:pic>
        <p:nvPicPr>
          <p:cNvPr id="10" name="Picture 9" descr="Tribrand_ColorBlackText_RGB_small_040615.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42477" y="4277360"/>
            <a:ext cx="2833047" cy="607082"/>
          </a:xfrm>
          <a:prstGeom prst="rect">
            <a:avLst/>
          </a:prstGeom>
        </p:spPr>
      </p:pic>
    </p:spTree>
    <p:extLst>
      <p:ext uri="{BB962C8B-B14F-4D97-AF65-F5344CB8AC3E}">
        <p14:creationId xmlns:p14="http://schemas.microsoft.com/office/powerpoint/2010/main" val="10358942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er/Content">
    <p:spTree>
      <p:nvGrpSpPr>
        <p:cNvPr id="1" name=""/>
        <p:cNvGrpSpPr/>
        <p:nvPr/>
      </p:nvGrpSpPr>
      <p:grpSpPr>
        <a:xfrm>
          <a:off x="0" y="0"/>
          <a:ext cx="0" cy="0"/>
          <a:chOff x="0" y="0"/>
          <a:chExt cx="0" cy="0"/>
        </a:xfrm>
      </p:grpSpPr>
      <p:sp>
        <p:nvSpPr>
          <p:cNvPr id="14" name="Picture Placeholder 7"/>
          <p:cNvSpPr>
            <a:spLocks noGrp="1"/>
          </p:cNvSpPr>
          <p:nvPr>
            <p:ph type="pic" sz="quarter" idx="13"/>
          </p:nvPr>
        </p:nvSpPr>
        <p:spPr>
          <a:xfrm>
            <a:off x="0" y="1161143"/>
            <a:ext cx="9144000" cy="3558494"/>
          </a:xfrm>
          <a:prstGeom prst="rect">
            <a:avLst/>
          </a:prstGeom>
        </p:spPr>
        <p:txBody>
          <a:bodyPr vert="horz" anchor="ctr"/>
          <a:lstStyle>
            <a:lvl1pPr marL="0" indent="0" algn="ctr">
              <a:buFontTx/>
              <a:buNone/>
              <a:defRPr sz="1600">
                <a:solidFill>
                  <a:srgbClr val="000000"/>
                </a:solidFill>
              </a:defRPr>
            </a:lvl1pPr>
          </a:lstStyle>
          <a:p>
            <a:endParaRPr lang="en-US" dirty="0"/>
          </a:p>
          <a:p>
            <a:r>
              <a:rPr lang="en-US" dirty="0"/>
              <a:t>\</a:t>
            </a:r>
          </a:p>
          <a:p>
            <a:r>
              <a:rPr lang="en-US" dirty="0"/>
              <a:t>Click Icon to Add Picture</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4"/>
          </p:nvPr>
        </p:nvSpPr>
        <p:spPr/>
        <p:txBody>
          <a:bodyPr/>
          <a:lstStyle/>
          <a:p>
            <a:fld id="{0A02A8FE-708D-EF40-BE9E-179E65460536}" type="datetime1">
              <a:rPr lang="en-US" smtClean="0"/>
              <a:t>7/25/25</a:t>
            </a:fld>
            <a:endParaRPr lang="en-US"/>
          </a:p>
        </p:txBody>
      </p:sp>
      <p:sp>
        <p:nvSpPr>
          <p:cNvPr id="3" name="Footer Placeholder 2"/>
          <p:cNvSpPr>
            <a:spLocks noGrp="1"/>
          </p:cNvSpPr>
          <p:nvPr>
            <p:ph type="ftr" sz="quarter" idx="15"/>
          </p:nvPr>
        </p:nvSpPr>
        <p:spPr/>
        <p:txBody>
          <a:bodyPr/>
          <a:lstStyle/>
          <a:p>
            <a:endParaRPr lang="en-US"/>
          </a:p>
        </p:txBody>
      </p:sp>
      <p:sp>
        <p:nvSpPr>
          <p:cNvPr id="4" name="Slide Number Placeholder 3"/>
          <p:cNvSpPr>
            <a:spLocks noGrp="1"/>
          </p:cNvSpPr>
          <p:nvPr>
            <p:ph type="sldNum" sz="quarter" idx="16"/>
          </p:nvPr>
        </p:nvSpPr>
        <p:spPr/>
        <p:txBody>
          <a:bodyPr/>
          <a:lstStyle/>
          <a:p>
            <a:fld id="{95819BC3-7E48-734B-B255-F05E5B733943}" type="slidenum">
              <a:rPr lang="en-US" smtClean="0"/>
              <a:pPr/>
              <a:t>‹#›</a:t>
            </a:fld>
            <a:endParaRPr lang="en-US"/>
          </a:p>
        </p:txBody>
      </p:sp>
      <p:sp>
        <p:nvSpPr>
          <p:cNvPr id="10"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20286077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er/Subhead/Content">
    <p:spTree>
      <p:nvGrpSpPr>
        <p:cNvPr id="1" name=""/>
        <p:cNvGrpSpPr/>
        <p:nvPr/>
      </p:nvGrpSpPr>
      <p:grpSpPr>
        <a:xfrm>
          <a:off x="0" y="0"/>
          <a:ext cx="0" cy="0"/>
          <a:chOff x="0" y="0"/>
          <a:chExt cx="0" cy="0"/>
        </a:xfrm>
      </p:grpSpPr>
      <p:sp>
        <p:nvSpPr>
          <p:cNvPr id="14" name="Picture Placeholder 7"/>
          <p:cNvSpPr>
            <a:spLocks noGrp="1"/>
          </p:cNvSpPr>
          <p:nvPr>
            <p:ph type="pic" sz="quarter" idx="13"/>
          </p:nvPr>
        </p:nvSpPr>
        <p:spPr>
          <a:xfrm>
            <a:off x="0" y="1161143"/>
            <a:ext cx="9144000" cy="3558494"/>
          </a:xfrm>
          <a:prstGeom prst="rect">
            <a:avLst/>
          </a:prstGeom>
        </p:spPr>
        <p:txBody>
          <a:bodyPr vert="horz" anchor="ctr"/>
          <a:lstStyle>
            <a:lvl1pPr marL="0" indent="0" algn="ctr">
              <a:buFontTx/>
              <a:buNone/>
              <a:defRPr sz="1600">
                <a:solidFill>
                  <a:srgbClr val="000000"/>
                </a:solidFill>
              </a:defRPr>
            </a:lvl1pPr>
          </a:lstStyle>
          <a:p>
            <a:endParaRPr lang="en-US" dirty="0"/>
          </a:p>
          <a:p>
            <a:r>
              <a:rPr lang="en-US" dirty="0"/>
              <a:t>\</a:t>
            </a:r>
          </a:p>
          <a:p>
            <a:r>
              <a:rPr lang="en-US" dirty="0"/>
              <a:t>Click Icon to Add Picture</a:t>
            </a:r>
          </a:p>
        </p:txBody>
      </p:sp>
      <p:sp>
        <p:nvSpPr>
          <p:cNvPr id="8"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5"/>
          </p:nvPr>
        </p:nvSpPr>
        <p:spPr/>
        <p:txBody>
          <a:bodyPr/>
          <a:lstStyle/>
          <a:p>
            <a:fld id="{0B803001-517E-EE49-B4CE-3E4C667D2F51}" type="datetime1">
              <a:rPr lang="en-US" smtClean="0"/>
              <a:t>7/25/25</a:t>
            </a:fld>
            <a:endParaRPr lang="en-US"/>
          </a:p>
        </p:txBody>
      </p:sp>
      <p:sp>
        <p:nvSpPr>
          <p:cNvPr id="3" name="Footer Placeholder 2"/>
          <p:cNvSpPr>
            <a:spLocks noGrp="1"/>
          </p:cNvSpPr>
          <p:nvPr>
            <p:ph type="ftr" sz="quarter" idx="16"/>
          </p:nvPr>
        </p:nvSpPr>
        <p:spPr/>
        <p:txBody>
          <a:bodyPr/>
          <a:lstStyle/>
          <a:p>
            <a:endParaRPr lang="en-US"/>
          </a:p>
        </p:txBody>
      </p:sp>
      <p:sp>
        <p:nvSpPr>
          <p:cNvPr id="4" name="Slide Number Placeholder 3"/>
          <p:cNvSpPr>
            <a:spLocks noGrp="1"/>
          </p:cNvSpPr>
          <p:nvPr>
            <p:ph type="sldNum" sz="quarter" idx="17"/>
          </p:nvPr>
        </p:nvSpPr>
        <p:spPr/>
        <p:txBody>
          <a:bodyPr/>
          <a:lstStyle/>
          <a:p>
            <a:fld id="{95819BC3-7E48-734B-B255-F05E5B733943}" type="slidenum">
              <a:rPr lang="en-US" smtClean="0"/>
              <a:pPr/>
              <a:t>‹#›</a:t>
            </a:fld>
            <a:endParaRPr lang="en-US"/>
          </a:p>
        </p:txBody>
      </p:sp>
      <p:sp>
        <p:nvSpPr>
          <p:cNvPr id="10"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34299031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er/Black Strip">
    <p:spTree>
      <p:nvGrpSpPr>
        <p:cNvPr id="1" name=""/>
        <p:cNvGrpSpPr/>
        <p:nvPr/>
      </p:nvGrpSpPr>
      <p:grpSpPr>
        <a:xfrm>
          <a:off x="0" y="0"/>
          <a:ext cx="0" cy="0"/>
          <a:chOff x="0" y="0"/>
          <a:chExt cx="0" cy="0"/>
        </a:xfrm>
      </p:grpSpPr>
      <p:sp>
        <p:nvSpPr>
          <p:cNvPr id="17" name="Rectangle 16"/>
          <p:cNvSpPr/>
          <p:nvPr userDrawn="1"/>
        </p:nvSpPr>
        <p:spPr>
          <a:xfrm>
            <a:off x="0" y="1161143"/>
            <a:ext cx="9144000" cy="355849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0"/>
          </p:nvPr>
        </p:nvSpPr>
        <p:spPr/>
        <p:txBody>
          <a:bodyPr/>
          <a:lstStyle/>
          <a:p>
            <a:fld id="{7C6C576B-C67C-F940-B234-93570B4D0B0D}" type="datetime1">
              <a:rPr lang="en-US" smtClean="0"/>
              <a:t>7/25/25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819BC3-7E48-734B-B255-F05E5B733943}" type="slidenum">
              <a:rPr lang="en-US" smtClean="0"/>
              <a:pPr/>
              <a:t>‹#›</a:t>
            </a:fld>
            <a:endParaRPr lang="en-US"/>
          </a:p>
        </p:txBody>
      </p:sp>
      <p:sp>
        <p:nvSpPr>
          <p:cNvPr id="10"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3213274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er/Subhead/Black Strip">
    <p:spTree>
      <p:nvGrpSpPr>
        <p:cNvPr id="1" name=""/>
        <p:cNvGrpSpPr/>
        <p:nvPr/>
      </p:nvGrpSpPr>
      <p:grpSpPr>
        <a:xfrm>
          <a:off x="0" y="0"/>
          <a:ext cx="0" cy="0"/>
          <a:chOff x="0" y="0"/>
          <a:chExt cx="0" cy="0"/>
        </a:xfrm>
      </p:grpSpPr>
      <p:sp>
        <p:nvSpPr>
          <p:cNvPr id="17" name="Rectangle 16"/>
          <p:cNvSpPr/>
          <p:nvPr userDrawn="1"/>
        </p:nvSpPr>
        <p:spPr>
          <a:xfrm>
            <a:off x="0" y="1161143"/>
            <a:ext cx="9144000" cy="355849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15" name="Content Placeholder 3"/>
          <p:cNvSpPr>
            <a:spLocks noGrp="1"/>
          </p:cNvSpPr>
          <p:nvPr>
            <p:ph sz="quarter" idx="18" hasCustomPrompt="1"/>
          </p:nvPr>
        </p:nvSpPr>
        <p:spPr>
          <a:xfrm>
            <a:off x="934403" y="1599202"/>
            <a:ext cx="3363277" cy="2718798"/>
          </a:xfrm>
          <a:prstGeom prst="rect">
            <a:avLst/>
          </a:prstGeom>
        </p:spPr>
        <p:txBody>
          <a:bodyPr vert="horz"/>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content</a:t>
            </a:r>
          </a:p>
        </p:txBody>
      </p:sp>
      <p:sp>
        <p:nvSpPr>
          <p:cNvPr id="16" name="Content Placeholder 3"/>
          <p:cNvSpPr>
            <a:spLocks noGrp="1"/>
          </p:cNvSpPr>
          <p:nvPr>
            <p:ph sz="quarter" idx="19" hasCustomPrompt="1"/>
          </p:nvPr>
        </p:nvSpPr>
        <p:spPr>
          <a:xfrm>
            <a:off x="4929414" y="1599202"/>
            <a:ext cx="3363277" cy="2718798"/>
          </a:xfrm>
          <a:prstGeom prst="rect">
            <a:avLst/>
          </a:prstGeom>
        </p:spPr>
        <p:txBody>
          <a:bodyPr vert="horz"/>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content</a:t>
            </a:r>
          </a:p>
        </p:txBody>
      </p:sp>
      <p:sp>
        <p:nvSpPr>
          <p:cNvPr id="2" name="Date Placeholder 1"/>
          <p:cNvSpPr>
            <a:spLocks noGrp="1"/>
          </p:cNvSpPr>
          <p:nvPr>
            <p:ph type="dt" sz="half" idx="20"/>
          </p:nvPr>
        </p:nvSpPr>
        <p:spPr/>
        <p:txBody>
          <a:bodyPr/>
          <a:lstStyle/>
          <a:p>
            <a:fld id="{DC1E5EE5-79BD-A142-9002-6ABE344CCA01}" type="datetime1">
              <a:rPr lang="en-US" smtClean="0"/>
              <a:t>7/25/25</a:t>
            </a:fld>
            <a:endParaRPr lang="en-US"/>
          </a:p>
        </p:txBody>
      </p:sp>
      <p:sp>
        <p:nvSpPr>
          <p:cNvPr id="3" name="Footer Placeholder 2"/>
          <p:cNvSpPr>
            <a:spLocks noGrp="1"/>
          </p:cNvSpPr>
          <p:nvPr>
            <p:ph type="ftr" sz="quarter" idx="21"/>
          </p:nvPr>
        </p:nvSpPr>
        <p:spPr/>
        <p:txBody>
          <a:bodyPr/>
          <a:lstStyle/>
          <a:p>
            <a:endParaRPr lang="en-US"/>
          </a:p>
        </p:txBody>
      </p:sp>
      <p:sp>
        <p:nvSpPr>
          <p:cNvPr id="4" name="Slide Number Placeholder 3"/>
          <p:cNvSpPr>
            <a:spLocks noGrp="1"/>
          </p:cNvSpPr>
          <p:nvPr>
            <p:ph type="sldNum" sz="quarter" idx="22"/>
          </p:nvPr>
        </p:nvSpPr>
        <p:spPr/>
        <p:txBody>
          <a:bodyPr/>
          <a:lstStyle/>
          <a:p>
            <a:fld id="{95819BC3-7E48-734B-B255-F05E5B733943}" type="slidenum">
              <a:rPr lang="en-US" smtClean="0"/>
              <a:pPr/>
              <a:t>‹#›</a:t>
            </a:fld>
            <a:endParaRPr lang="en-US"/>
          </a:p>
        </p:txBody>
      </p:sp>
      <p:sp>
        <p:nvSpPr>
          <p:cNvPr id="11"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3956454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ot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5B2B46-E4DD-2E42-B266-6DAAFF3CBAF7}" type="datetime1">
              <a:rPr lang="en-US" smtClean="0"/>
              <a:t>7/25/25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819BC3-7E48-734B-B255-F05E5B733943}" type="slidenum">
              <a:rPr lang="en-US" smtClean="0"/>
              <a:pPr/>
              <a:t>‹#›</a:t>
            </a:fld>
            <a:endParaRPr lang="en-US"/>
          </a:p>
        </p:txBody>
      </p:sp>
      <p:sp>
        <p:nvSpPr>
          <p:cNvPr id="6"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35400177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pter Divider">
    <p:spTree>
      <p:nvGrpSpPr>
        <p:cNvPr id="1" name=""/>
        <p:cNvGrpSpPr/>
        <p:nvPr/>
      </p:nvGrpSpPr>
      <p:grpSpPr>
        <a:xfrm>
          <a:off x="0" y="0"/>
          <a:ext cx="0" cy="0"/>
          <a:chOff x="0" y="0"/>
          <a:chExt cx="0" cy="0"/>
        </a:xfrm>
      </p:grpSpPr>
      <p:sp>
        <p:nvSpPr>
          <p:cNvPr id="5" name="Text Placeholder 4"/>
          <p:cNvSpPr>
            <a:spLocks noGrp="1"/>
          </p:cNvSpPr>
          <p:nvPr>
            <p:ph type="body" sz="quarter" idx="3" hasCustomPrompt="1"/>
          </p:nvPr>
        </p:nvSpPr>
        <p:spPr>
          <a:xfrm>
            <a:off x="0" y="2239365"/>
            <a:ext cx="9144000" cy="664770"/>
          </a:xfrm>
          <a:prstGeom prst="rect">
            <a:avLst/>
          </a:prstGeom>
        </p:spPr>
        <p:txBody>
          <a:bodyPr anchor="ctr"/>
          <a:lstStyle>
            <a:lvl1pPr marL="0" indent="0" algn="ctr">
              <a:buNone/>
              <a:defRPr sz="2800" b="0" i="0" baseline="0">
                <a:solidFill>
                  <a:schemeClr val="accent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Chapter Divider</a:t>
            </a:r>
          </a:p>
        </p:txBody>
      </p:sp>
      <p:sp>
        <p:nvSpPr>
          <p:cNvPr id="8" name="Rectangle 7"/>
          <p:cNvSpPr/>
          <p:nvPr userDrawn="1"/>
        </p:nvSpPr>
        <p:spPr>
          <a:xfrm>
            <a:off x="341298" y="932370"/>
            <a:ext cx="8572889" cy="83631"/>
          </a:xfrm>
          <a:prstGeom prst="rect">
            <a:avLst/>
          </a:prstGeom>
          <a:gradFill flip="none" rotWithShape="1">
            <a:gsLst>
              <a:gs pos="0">
                <a:schemeClr val="accent5"/>
              </a:gs>
              <a:gs pos="100000">
                <a:schemeClr val="accent4">
                  <a:lumMod val="10000"/>
                  <a:lumOff val="90000"/>
                </a:schemeClr>
              </a:gs>
              <a:gs pos="100000">
                <a:srgbClr val="826244"/>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5" name="TextBox 14"/>
          <p:cNvSpPr txBox="1"/>
          <p:nvPr userDrawn="1"/>
        </p:nvSpPr>
        <p:spPr>
          <a:xfrm>
            <a:off x="5893115" y="156956"/>
            <a:ext cx="3085397" cy="688528"/>
          </a:xfrm>
          <a:prstGeom prst="rect">
            <a:avLst/>
          </a:prstGeom>
          <a:solidFill>
            <a:schemeClr val="accent5"/>
          </a:solidFill>
          <a:effectLst>
            <a:softEdge rad="76200"/>
          </a:effectLst>
        </p:spPr>
        <p:txBody>
          <a:bodyPr wrap="square" rtlCol="0" anchor="ctr" anchorCtr="0">
            <a:noAutofit/>
          </a:bodyPr>
          <a:lstStyle/>
          <a:p>
            <a:pPr algn="l"/>
            <a:r>
              <a:rPr lang="en-US" sz="1600" b="1" dirty="0">
                <a:solidFill>
                  <a:schemeClr val="bg1"/>
                </a:solidFill>
                <a:effectLst>
                  <a:outerShdw blurRad="38100" dist="38100" dir="2700000" algn="tl">
                    <a:srgbClr val="000000">
                      <a:alpha val="43137"/>
                    </a:srgbClr>
                  </a:outerShdw>
                </a:effectLst>
                <a:latin typeface="Arno Pro" panose="02020502040506020403" pitchFamily="18" charset="0"/>
              </a:rPr>
              <a:t> OCO-3</a:t>
            </a:r>
          </a:p>
          <a:p>
            <a:pPr algn="l"/>
            <a:r>
              <a:rPr lang="en-US" sz="1400" dirty="0">
                <a:solidFill>
                  <a:schemeClr val="bg1"/>
                </a:solidFill>
                <a:effectLst>
                  <a:outerShdw blurRad="38100" dist="38100" dir="2700000" algn="tl">
                    <a:srgbClr val="000000">
                      <a:alpha val="43137"/>
                    </a:srgbClr>
                  </a:outerShdw>
                </a:effectLst>
                <a:latin typeface="Arno Pro" panose="02020502040506020403" pitchFamily="18" charset="0"/>
              </a:rPr>
              <a:t> </a:t>
            </a:r>
            <a:r>
              <a:rPr lang="en-US" sz="1200" dirty="0">
                <a:solidFill>
                  <a:schemeClr val="bg1"/>
                </a:solidFill>
                <a:effectLst>
                  <a:outerShdw blurRad="38100" dist="38100" dir="2700000" algn="tl">
                    <a:srgbClr val="000000">
                      <a:alpha val="43137"/>
                    </a:srgbClr>
                  </a:outerShdw>
                </a:effectLst>
                <a:latin typeface="Arno Pro" panose="02020502040506020403" pitchFamily="18" charset="0"/>
              </a:rPr>
              <a:t>2023 Earth Science Senior Review</a:t>
            </a:r>
          </a:p>
        </p:txBody>
      </p:sp>
      <p:pic>
        <p:nvPicPr>
          <p:cNvPr id="17" name="Picture 16" descr="Tribrand_ColorBlackText_RGB_small_040615.eps"/>
          <p:cNvPicPr>
            <a:picLocks noChangeAspect="1"/>
          </p:cNvPicPr>
          <p:nvPr userDrawn="1"/>
        </p:nvPicPr>
        <p:blipFill rotWithShape="1">
          <a:blip r:embed="rId2">
            <a:extLst>
              <a:ext uri="{28A0092B-C50C-407E-A947-70E740481C1C}">
                <a14:useLocalDpi xmlns:a14="http://schemas.microsoft.com/office/drawing/2010/main" val="0"/>
              </a:ext>
            </a:extLst>
          </a:blip>
          <a:srcRect r="74528"/>
          <a:stretch/>
        </p:blipFill>
        <p:spPr>
          <a:xfrm>
            <a:off x="8217802" y="215000"/>
            <a:ext cx="645211" cy="542794"/>
          </a:xfrm>
          <a:prstGeom prst="rect">
            <a:avLst/>
          </a:prstGeom>
        </p:spPr>
      </p:pic>
    </p:spTree>
    <p:extLst>
      <p:ext uri="{BB962C8B-B14F-4D97-AF65-F5344CB8AC3E}">
        <p14:creationId xmlns:p14="http://schemas.microsoft.com/office/powerpoint/2010/main" val="17512749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351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806" indent="0" algn="ctr">
              <a:buNone/>
              <a:defRPr/>
            </a:lvl2pPr>
            <a:lvl3pPr marL="685612" indent="0" algn="ctr">
              <a:buNone/>
              <a:defRPr/>
            </a:lvl3pPr>
            <a:lvl4pPr marL="1028417" indent="0" algn="ctr">
              <a:buNone/>
              <a:defRPr/>
            </a:lvl4pPr>
            <a:lvl5pPr marL="1371222" indent="0" algn="ctr">
              <a:buNone/>
              <a:defRPr/>
            </a:lvl5pPr>
            <a:lvl6pPr marL="1714028" indent="0" algn="ctr">
              <a:buNone/>
              <a:defRPr/>
            </a:lvl6pPr>
            <a:lvl7pPr marL="2056834" indent="0" algn="ctr">
              <a:buNone/>
              <a:defRPr/>
            </a:lvl7pPr>
            <a:lvl8pPr marL="2399639" indent="0" algn="ctr">
              <a:buNone/>
              <a:defRPr/>
            </a:lvl8pPr>
            <a:lvl9pPr marL="2742443" indent="0" algn="ctr">
              <a:buNone/>
              <a:defRPr/>
            </a:lvl9pPr>
          </a:lstStyle>
          <a:p>
            <a:r>
              <a:rPr lang="en-US"/>
              <a:t>Click to edit Master subtitle style</a:t>
            </a:r>
          </a:p>
        </p:txBody>
      </p:sp>
      <p:sp>
        <p:nvSpPr>
          <p:cNvPr id="4" name="Rectangle 3">
            <a:extLst>
              <a:ext uri="{FF2B5EF4-FFF2-40B4-BE49-F238E27FC236}">
                <a16:creationId xmlns:a16="http://schemas.microsoft.com/office/drawing/2014/main" id="{1079671C-5DDD-447A-9DC2-916D530CCC5A}"/>
              </a:ext>
            </a:extLst>
          </p:cNvPr>
          <p:cNvSpPr/>
          <p:nvPr userDrawn="1"/>
        </p:nvSpPr>
        <p:spPr>
          <a:xfrm>
            <a:off x="0" y="4813663"/>
            <a:ext cx="914400" cy="329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CC89E2AE-A7A7-4785-90BC-1873978682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640" b="15895"/>
          <a:stretch/>
        </p:blipFill>
        <p:spPr>
          <a:xfrm>
            <a:off x="0" y="717328"/>
            <a:ext cx="9144000" cy="4051738"/>
          </a:xfrm>
          <a:prstGeom prst="rect">
            <a:avLst/>
          </a:prstGeom>
        </p:spPr>
      </p:pic>
      <p:pic>
        <p:nvPicPr>
          <p:cNvPr id="7" name="Picture 6">
            <a:extLst>
              <a:ext uri="{FF2B5EF4-FFF2-40B4-BE49-F238E27FC236}">
                <a16:creationId xmlns:a16="http://schemas.microsoft.com/office/drawing/2014/main" id="{FA41E790-7C50-43E7-98AE-F56C0E42B7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903805">
            <a:off x="223949" y="1258606"/>
            <a:ext cx="1564433" cy="602828"/>
          </a:xfrm>
          <a:prstGeom prst="rect">
            <a:avLst/>
          </a:prstGeom>
        </p:spPr>
      </p:pic>
      <p:pic>
        <p:nvPicPr>
          <p:cNvPr id="8" name="Picture 7">
            <a:extLst>
              <a:ext uri="{FF2B5EF4-FFF2-40B4-BE49-F238E27FC236}">
                <a16:creationId xmlns:a16="http://schemas.microsoft.com/office/drawing/2014/main" id="{C4871578-D79B-4ED9-9F56-9040C9855994}"/>
              </a:ext>
            </a:extLst>
          </p:cNvPr>
          <p:cNvPicPr>
            <a:picLocks noChangeAspect="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699238">
            <a:off x="6090413" y="1988087"/>
            <a:ext cx="2875761" cy="2054115"/>
          </a:xfrm>
          <a:prstGeom prst="rect">
            <a:avLst/>
          </a:prstGeom>
        </p:spPr>
      </p:pic>
    </p:spTree>
    <p:extLst>
      <p:ext uri="{BB962C8B-B14F-4D97-AF65-F5344CB8AC3E}">
        <p14:creationId xmlns:p14="http://schemas.microsoft.com/office/powerpoint/2010/main" val="15326238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23257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82692" y="122639"/>
            <a:ext cx="6818313" cy="563165"/>
          </a:xfrm>
        </p:spPr>
        <p:txBody>
          <a:bodyPr/>
          <a:lstStyle/>
          <a:p>
            <a:r>
              <a:rPr lang="en-US"/>
              <a:t>Click to edit Master title style</a:t>
            </a:r>
          </a:p>
        </p:txBody>
      </p:sp>
    </p:spTree>
    <p:extLst>
      <p:ext uri="{BB962C8B-B14F-4D97-AF65-F5344CB8AC3E}">
        <p14:creationId xmlns:p14="http://schemas.microsoft.com/office/powerpoint/2010/main" val="4066012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w Horizontal Image">
    <p:spTree>
      <p:nvGrpSpPr>
        <p:cNvPr id="1" name=""/>
        <p:cNvGrpSpPr/>
        <p:nvPr/>
      </p:nvGrpSpPr>
      <p:grpSpPr>
        <a:xfrm>
          <a:off x="0" y="0"/>
          <a:ext cx="0" cy="0"/>
          <a:chOff x="0" y="0"/>
          <a:chExt cx="0" cy="0"/>
        </a:xfrm>
      </p:grpSpPr>
      <p:sp>
        <p:nvSpPr>
          <p:cNvPr id="13" name="Picture Placeholder 5"/>
          <p:cNvSpPr>
            <a:spLocks noGrp="1"/>
          </p:cNvSpPr>
          <p:nvPr>
            <p:ph type="pic" sz="quarter" idx="10"/>
          </p:nvPr>
        </p:nvSpPr>
        <p:spPr>
          <a:xfrm>
            <a:off x="0" y="0"/>
            <a:ext cx="9144000" cy="3529263"/>
          </a:xfrm>
          <a:prstGeom prst="rect">
            <a:avLst/>
          </a:prstGeom>
        </p:spPr>
        <p:txBody>
          <a:bodyPr vert="horz" anchor="ctr"/>
          <a:lstStyle>
            <a:lvl1pPr marL="0" indent="0" algn="ctr">
              <a:buNone/>
              <a:defRPr sz="1400"/>
            </a:lvl1pPr>
          </a:lstStyle>
          <a:p>
            <a:r>
              <a:rPr lang="en-US"/>
              <a:t>Click icon to add picture</a:t>
            </a:r>
            <a:endParaRPr lang="en-US" dirty="0"/>
          </a:p>
        </p:txBody>
      </p:sp>
      <p:sp>
        <p:nvSpPr>
          <p:cNvPr id="14" name="Text Placeholder 4"/>
          <p:cNvSpPr>
            <a:spLocks noGrp="1"/>
          </p:cNvSpPr>
          <p:nvPr>
            <p:ph type="body" sz="quarter" idx="3" hasCustomPrompt="1"/>
          </p:nvPr>
        </p:nvSpPr>
        <p:spPr>
          <a:xfrm>
            <a:off x="368119" y="3904542"/>
            <a:ext cx="5674998" cy="475338"/>
          </a:xfrm>
          <a:prstGeom prst="rect">
            <a:avLst/>
          </a:prstGeom>
        </p:spPr>
        <p:txBody>
          <a:bodyPr anchor="t"/>
          <a:lstStyle>
            <a:lvl1pPr marL="0" indent="0">
              <a:buNone/>
              <a:defRPr sz="2400" b="1" baseline="0">
                <a:solidFill>
                  <a:srgbClr val="000000"/>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sp>
        <p:nvSpPr>
          <p:cNvPr id="15" name="Text Placeholder 20"/>
          <p:cNvSpPr>
            <a:spLocks noGrp="1"/>
          </p:cNvSpPr>
          <p:nvPr>
            <p:ph type="body" sz="quarter" idx="18" hasCustomPrompt="1"/>
          </p:nvPr>
        </p:nvSpPr>
        <p:spPr>
          <a:xfrm>
            <a:off x="379235" y="4379880"/>
            <a:ext cx="5655970" cy="465140"/>
          </a:xfrm>
          <a:prstGeom prst="rect">
            <a:avLst/>
          </a:prstGeom>
        </p:spPr>
        <p:txBody>
          <a:bodyPr>
            <a:no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baseline="0">
                <a:solidFill>
                  <a:srgbClr val="000000"/>
                </a:solidFill>
                <a:latin typeface="Arial"/>
                <a:cs typeface="Arial"/>
              </a:defRPr>
            </a:lvl1pPr>
          </a:lstStyle>
          <a:p>
            <a:pPr lvl="0"/>
            <a:r>
              <a:rPr lang="en-US" dirty="0"/>
              <a:t>Click to Edit Name(s) of Presenter(s), Directorate/Division and Date</a:t>
            </a:r>
          </a:p>
        </p:txBody>
      </p:sp>
      <p:pic>
        <p:nvPicPr>
          <p:cNvPr id="6" name="Picture 5" descr="Tribrand_ColorBlackText_RGB_small_040615.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35205" y="4035699"/>
            <a:ext cx="2833047" cy="607082"/>
          </a:xfrm>
          <a:prstGeom prst="rect">
            <a:avLst/>
          </a:prstGeom>
        </p:spPr>
      </p:pic>
    </p:spTree>
    <p:extLst>
      <p:ext uri="{BB962C8B-B14F-4D97-AF65-F5344CB8AC3E}">
        <p14:creationId xmlns:p14="http://schemas.microsoft.com/office/powerpoint/2010/main" val="36818743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1597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0842" y="796018"/>
            <a:ext cx="8422106" cy="385762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78"/>
          <p:cNvSpPr>
            <a:spLocks noGrp="1" noChangeArrowheads="1"/>
          </p:cNvSpPr>
          <p:nvPr>
            <p:ph type="title"/>
          </p:nvPr>
        </p:nvSpPr>
        <p:spPr bwMode="auto">
          <a:xfrm>
            <a:off x="1604211" y="183697"/>
            <a:ext cx="5935579" cy="366737"/>
          </a:xfrm>
          <a:prstGeom prst="rect">
            <a:avLst/>
          </a:prstGeom>
          <a:noFill/>
          <a:ln w="9525" algn="ctr">
            <a:noFill/>
            <a:miter lim="800000"/>
            <a:headEnd/>
            <a:tailEnd/>
          </a:ln>
        </p:spPr>
        <p:txBody>
          <a:bodyPr/>
          <a:lstStyle>
            <a:lvl1pPr>
              <a:defRPr sz="1928"/>
            </a:lvl1pPr>
          </a:lstStyle>
          <a:p>
            <a:pPr lvl="0"/>
            <a:r>
              <a:rPr lang="en-US" dirty="0"/>
              <a:t>Click to edit Master title style</a:t>
            </a:r>
          </a:p>
        </p:txBody>
      </p:sp>
    </p:spTree>
    <p:extLst>
      <p:ext uri="{BB962C8B-B14F-4D97-AF65-F5344CB8AC3E}">
        <p14:creationId xmlns:p14="http://schemas.microsoft.com/office/powerpoint/2010/main" val="11101564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0842" y="796018"/>
            <a:ext cx="8422106" cy="385762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78"/>
          <p:cNvSpPr>
            <a:spLocks noGrp="1" noChangeArrowheads="1"/>
          </p:cNvSpPr>
          <p:nvPr>
            <p:ph type="title"/>
          </p:nvPr>
        </p:nvSpPr>
        <p:spPr bwMode="auto">
          <a:xfrm>
            <a:off x="1604211" y="183697"/>
            <a:ext cx="5935579" cy="366737"/>
          </a:xfrm>
          <a:prstGeom prst="rect">
            <a:avLst/>
          </a:prstGeom>
          <a:noFill/>
          <a:ln w="9525" algn="ctr">
            <a:noFill/>
            <a:miter lim="800000"/>
            <a:headEnd/>
            <a:tailEnd/>
          </a:ln>
        </p:spPr>
        <p:txBody>
          <a:bodyPr/>
          <a:lstStyle>
            <a:lvl1pPr>
              <a:defRPr sz="1928"/>
            </a:lvl1pPr>
          </a:lstStyle>
          <a:p>
            <a:pPr lvl="0"/>
            <a:r>
              <a:rPr lang="en-US" dirty="0"/>
              <a:t>Click to edit Master title style</a:t>
            </a:r>
          </a:p>
        </p:txBody>
      </p:sp>
    </p:spTree>
    <p:extLst>
      <p:ext uri="{BB962C8B-B14F-4D97-AF65-F5344CB8AC3E}">
        <p14:creationId xmlns:p14="http://schemas.microsoft.com/office/powerpoint/2010/main" val="38295824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0842" y="796018"/>
            <a:ext cx="8422106" cy="385762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78"/>
          <p:cNvSpPr>
            <a:spLocks noGrp="1" noChangeArrowheads="1"/>
          </p:cNvSpPr>
          <p:nvPr>
            <p:ph type="title"/>
          </p:nvPr>
        </p:nvSpPr>
        <p:spPr bwMode="auto">
          <a:xfrm>
            <a:off x="1604211" y="183697"/>
            <a:ext cx="5935579" cy="366737"/>
          </a:xfrm>
          <a:prstGeom prst="rect">
            <a:avLst/>
          </a:prstGeom>
          <a:noFill/>
          <a:ln w="9525" algn="ctr">
            <a:noFill/>
            <a:miter lim="800000"/>
            <a:headEnd/>
            <a:tailEnd/>
          </a:ln>
        </p:spPr>
        <p:txBody>
          <a:bodyPr/>
          <a:lstStyle>
            <a:lvl1pPr>
              <a:defRPr sz="1928"/>
            </a:lvl1pPr>
          </a:lstStyle>
          <a:p>
            <a:pPr lvl="0"/>
            <a:r>
              <a:rPr lang="en-US" dirty="0"/>
              <a:t>Click to edit Master title style</a:t>
            </a:r>
          </a:p>
        </p:txBody>
      </p:sp>
    </p:spTree>
    <p:extLst>
      <p:ext uri="{BB962C8B-B14F-4D97-AF65-F5344CB8AC3E}">
        <p14:creationId xmlns:p14="http://schemas.microsoft.com/office/powerpoint/2010/main" val="28610686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SimpleTitle">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74CB5F31-DA00-744E-BC28-C39CE05B89AE}"/>
              </a:ext>
            </a:extLst>
          </p:cNvPr>
          <p:cNvSpPr txBox="1">
            <a:spLocks/>
          </p:cNvSpPr>
          <p:nvPr userDrawn="1"/>
        </p:nvSpPr>
        <p:spPr>
          <a:xfrm>
            <a:off x="7467599" y="4800284"/>
            <a:ext cx="586131" cy="274637"/>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C8F31C6-7FF2-714D-B431-5D98C3A6D778}" type="slidenum">
              <a:rPr lang="en-US" sz="1200" smtClean="0"/>
              <a:pPr/>
              <a:t>‹#›</a:t>
            </a:fld>
            <a:endParaRPr lang="en-US" sz="1200" dirty="0"/>
          </a:p>
        </p:txBody>
      </p:sp>
      <p:sp>
        <p:nvSpPr>
          <p:cNvPr id="13" name="TextBox 12"/>
          <p:cNvSpPr txBox="1"/>
          <p:nvPr userDrawn="1"/>
        </p:nvSpPr>
        <p:spPr>
          <a:xfrm>
            <a:off x="7810219"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3" name="Title 2">
            <a:extLst>
              <a:ext uri="{FF2B5EF4-FFF2-40B4-BE49-F238E27FC236}">
                <a16:creationId xmlns:a16="http://schemas.microsoft.com/office/drawing/2014/main" id="{32585D9B-5FB6-644E-A752-FC6547E10D9C}"/>
              </a:ext>
            </a:extLst>
          </p:cNvPr>
          <p:cNvSpPr>
            <a:spLocks noGrp="1"/>
          </p:cNvSpPr>
          <p:nvPr>
            <p:ph type="title"/>
          </p:nvPr>
        </p:nvSpPr>
        <p:spPr/>
        <p:txBody>
          <a:bodyPr/>
          <a:lstStyle/>
          <a:p>
            <a:r>
              <a:rPr lang="en-US"/>
              <a:t>Click to edit Master title style</a:t>
            </a:r>
          </a:p>
        </p:txBody>
      </p:sp>
      <p:sp>
        <p:nvSpPr>
          <p:cNvPr id="21" name="Date Placeholder 16">
            <a:extLst>
              <a:ext uri="{FF2B5EF4-FFF2-40B4-BE49-F238E27FC236}">
                <a16:creationId xmlns:a16="http://schemas.microsoft.com/office/drawing/2014/main" id="{704A9D3A-B75F-D341-85DB-D2A8985450B2}"/>
              </a:ext>
            </a:extLst>
          </p:cNvPr>
          <p:cNvSpPr txBox="1">
            <a:spLocks/>
          </p:cNvSpPr>
          <p:nvPr userDrawn="1"/>
        </p:nvSpPr>
        <p:spPr>
          <a:xfrm>
            <a:off x="254000" y="4802824"/>
            <a:ext cx="1422401" cy="274637"/>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8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2353B3D-84C0-0042-9C63-791F5A4B6ADC}" type="datetime1">
              <a:rPr lang="en-US" sz="800" smtClean="0"/>
              <a:pPr/>
              <a:t>7/25/25</a:t>
            </a:fld>
            <a:endParaRPr lang="en-US" sz="800" dirty="0"/>
          </a:p>
        </p:txBody>
      </p:sp>
    </p:spTree>
    <p:extLst>
      <p:ext uri="{BB962C8B-B14F-4D97-AF65-F5344CB8AC3E}">
        <p14:creationId xmlns:p14="http://schemas.microsoft.com/office/powerpoint/2010/main" val="13679580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1" y="132081"/>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70" indent="0">
              <a:buNone/>
              <a:defRPr sz="1000"/>
            </a:lvl2pPr>
            <a:lvl3pPr marL="777221" indent="0">
              <a:buNone/>
              <a:defRPr sz="1000"/>
            </a:lvl3pPr>
            <a:lvl4pPr marL="1051534" indent="0">
              <a:buNone/>
              <a:defRPr sz="1000"/>
            </a:lvl4pPr>
            <a:lvl5pPr marL="1325847"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253999" y="845186"/>
            <a:ext cx="8514080" cy="37492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9"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endParaRPr lang="en-US" dirty="0"/>
          </a:p>
        </p:txBody>
      </p:sp>
      <p:sp>
        <p:nvSpPr>
          <p:cNvPr id="5" name="Footer Placeholder 4"/>
          <p:cNvSpPr>
            <a:spLocks noGrp="1"/>
          </p:cNvSpPr>
          <p:nvPr>
            <p:ph type="ftr" sz="quarter" idx="21"/>
          </p:nvPr>
        </p:nvSpPr>
        <p:spPr/>
        <p:txBody>
          <a:bodyPr/>
          <a:lstStyle/>
          <a:p>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9773083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1" y="132081"/>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70" indent="0">
              <a:buNone/>
              <a:defRPr sz="1000"/>
            </a:lvl2pPr>
            <a:lvl3pPr marL="777221" indent="0">
              <a:buNone/>
              <a:defRPr sz="1000"/>
            </a:lvl3pPr>
            <a:lvl4pPr marL="1051534" indent="0">
              <a:buNone/>
              <a:defRPr sz="1000"/>
            </a:lvl4pPr>
            <a:lvl5pPr marL="1325847"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253999" y="845186"/>
            <a:ext cx="8514080" cy="37492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9"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endParaRPr lang="en-US" dirty="0"/>
          </a:p>
        </p:txBody>
      </p:sp>
      <p:sp>
        <p:nvSpPr>
          <p:cNvPr id="5" name="Footer Placeholder 4"/>
          <p:cNvSpPr>
            <a:spLocks noGrp="1"/>
          </p:cNvSpPr>
          <p:nvPr>
            <p:ph type="ftr" sz="quarter" idx="21"/>
          </p:nvPr>
        </p:nvSpPr>
        <p:spPr/>
        <p:txBody>
          <a:bodyPr/>
          <a:lstStyle/>
          <a:p>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3770688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1" y="132081"/>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70" indent="0">
              <a:buNone/>
              <a:defRPr sz="1000"/>
            </a:lvl2pPr>
            <a:lvl3pPr marL="777221" indent="0">
              <a:buNone/>
              <a:defRPr sz="1000"/>
            </a:lvl3pPr>
            <a:lvl4pPr marL="1051534" indent="0">
              <a:buNone/>
              <a:defRPr sz="1000"/>
            </a:lvl4pPr>
            <a:lvl5pPr marL="1325847"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253999" y="845186"/>
            <a:ext cx="8514080" cy="37492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9"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endParaRPr lang="en-US" dirty="0"/>
          </a:p>
        </p:txBody>
      </p:sp>
      <p:sp>
        <p:nvSpPr>
          <p:cNvPr id="5" name="Footer Placeholder 4"/>
          <p:cNvSpPr>
            <a:spLocks noGrp="1"/>
          </p:cNvSpPr>
          <p:nvPr>
            <p:ph type="ftr" sz="quarter" idx="21"/>
          </p:nvPr>
        </p:nvSpPr>
        <p:spPr/>
        <p:txBody>
          <a:bodyPr/>
          <a:lstStyle/>
          <a:p>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2377655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253999" y="845186"/>
            <a:ext cx="8514080" cy="37492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0"/>
          </p:nvPr>
        </p:nvSpPr>
        <p:spPr/>
        <p:txBody>
          <a:bodyPr/>
          <a:lstStyle/>
          <a:p>
            <a:endParaRPr lang="en-US" dirty="0"/>
          </a:p>
        </p:txBody>
      </p:sp>
      <p:sp>
        <p:nvSpPr>
          <p:cNvPr id="5" name="Footer Placeholder 4"/>
          <p:cNvSpPr>
            <a:spLocks noGrp="1"/>
          </p:cNvSpPr>
          <p:nvPr>
            <p:ph type="ftr" sz="quarter" idx="21"/>
          </p:nvPr>
        </p:nvSpPr>
        <p:spPr/>
        <p:txBody>
          <a:bodyPr/>
          <a:lstStyle/>
          <a:p>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42385551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1" y="132081"/>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70" indent="0">
              <a:buNone/>
              <a:defRPr sz="1000"/>
            </a:lvl2pPr>
            <a:lvl3pPr marL="777221" indent="0">
              <a:buNone/>
              <a:defRPr sz="1000"/>
            </a:lvl3pPr>
            <a:lvl4pPr marL="1051534" indent="0">
              <a:buNone/>
              <a:defRPr sz="1000"/>
            </a:lvl4pPr>
            <a:lvl5pPr marL="1325847"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253999" y="845186"/>
            <a:ext cx="8514080" cy="37492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9"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endParaRPr lang="en-US" dirty="0"/>
          </a:p>
        </p:txBody>
      </p:sp>
      <p:sp>
        <p:nvSpPr>
          <p:cNvPr id="5" name="Footer Placeholder 4"/>
          <p:cNvSpPr>
            <a:spLocks noGrp="1"/>
          </p:cNvSpPr>
          <p:nvPr>
            <p:ph type="ftr" sz="quarter" idx="21"/>
          </p:nvPr>
        </p:nvSpPr>
        <p:spPr/>
        <p:txBody>
          <a:bodyPr/>
          <a:lstStyle/>
          <a:p>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913600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pic>
        <p:nvPicPr>
          <p:cNvPr id="3" name="Picture 2" descr="Tribrand_ColorBlackText_RGB_small_040615.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7507" y="1786796"/>
            <a:ext cx="3556449" cy="762097"/>
          </a:xfrm>
          <a:prstGeom prst="rect">
            <a:avLst/>
          </a:prstGeom>
        </p:spPr>
      </p:pic>
      <p:sp>
        <p:nvSpPr>
          <p:cNvPr id="4" name="TextBox 3"/>
          <p:cNvSpPr txBox="1"/>
          <p:nvPr userDrawn="1"/>
        </p:nvSpPr>
        <p:spPr>
          <a:xfrm>
            <a:off x="1" y="2976387"/>
            <a:ext cx="9144000" cy="338554"/>
          </a:xfrm>
          <a:prstGeom prst="rect">
            <a:avLst/>
          </a:prstGeom>
          <a:noFill/>
        </p:spPr>
        <p:txBody>
          <a:bodyPr wrap="square" rtlCol="0">
            <a:spAutoFit/>
          </a:bodyPr>
          <a:lstStyle/>
          <a:p>
            <a:pPr algn="ctr"/>
            <a:r>
              <a:rPr lang="en-US" sz="1600" kern="800" spc="200" dirty="0">
                <a:solidFill>
                  <a:srgbClr val="BA0C2F"/>
                </a:solidFill>
              </a:rPr>
              <a:t>jpl.nasa.gov</a:t>
            </a:r>
          </a:p>
        </p:txBody>
      </p:sp>
      <p:cxnSp>
        <p:nvCxnSpPr>
          <p:cNvPr id="5" name="Straight Connector 4"/>
          <p:cNvCxnSpPr/>
          <p:nvPr userDrawn="1"/>
        </p:nvCxnSpPr>
        <p:spPr>
          <a:xfrm>
            <a:off x="2924848" y="2750422"/>
            <a:ext cx="3294305"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07380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1" y="132081"/>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70" indent="0">
              <a:buNone/>
              <a:defRPr sz="1000"/>
            </a:lvl2pPr>
            <a:lvl3pPr marL="777221" indent="0">
              <a:buNone/>
              <a:defRPr sz="1000"/>
            </a:lvl3pPr>
            <a:lvl4pPr marL="1051534" indent="0">
              <a:buNone/>
              <a:defRPr sz="1000"/>
            </a:lvl4pPr>
            <a:lvl5pPr marL="1325847"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253999" y="845186"/>
            <a:ext cx="8514080" cy="37492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9"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endParaRPr lang="en-US" dirty="0"/>
          </a:p>
        </p:txBody>
      </p:sp>
      <p:sp>
        <p:nvSpPr>
          <p:cNvPr id="5" name="Footer Placeholder 4"/>
          <p:cNvSpPr>
            <a:spLocks noGrp="1"/>
          </p:cNvSpPr>
          <p:nvPr>
            <p:ph type="ftr" sz="quarter" idx="21"/>
          </p:nvPr>
        </p:nvSpPr>
        <p:spPr/>
        <p:txBody>
          <a:bodyPr/>
          <a:lstStyle/>
          <a:p>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77905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1" y="132081"/>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70" indent="0">
              <a:buNone/>
              <a:defRPr sz="1000"/>
            </a:lvl2pPr>
            <a:lvl3pPr marL="777221" indent="0">
              <a:buNone/>
              <a:defRPr sz="1000"/>
            </a:lvl3pPr>
            <a:lvl4pPr marL="1051534" indent="0">
              <a:buNone/>
              <a:defRPr sz="1000"/>
            </a:lvl4pPr>
            <a:lvl5pPr marL="1325847"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253999" y="845186"/>
            <a:ext cx="8514080" cy="37492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214226" y="4767899"/>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endParaRPr lang="en-US" dirty="0"/>
          </a:p>
        </p:txBody>
      </p:sp>
      <p:sp>
        <p:nvSpPr>
          <p:cNvPr id="5" name="Footer Placeholder 4"/>
          <p:cNvSpPr>
            <a:spLocks noGrp="1"/>
          </p:cNvSpPr>
          <p:nvPr>
            <p:ph type="ftr" sz="quarter" idx="21"/>
          </p:nvPr>
        </p:nvSpPr>
        <p:spPr/>
        <p:txBody>
          <a:bodyPr/>
          <a:lstStyle/>
          <a:p>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4675379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Header/Subhead/Text">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341298" y="1127272"/>
            <a:ext cx="8572889" cy="3558495"/>
          </a:xfrm>
          <a:prstGeom prst="rect">
            <a:avLst/>
          </a:prstGeom>
        </p:spPr>
        <p:txBody>
          <a:bodyPr vert="horz"/>
          <a:lstStyle>
            <a:lvl1pPr>
              <a:defRPr sz="2000">
                <a:solidFill>
                  <a:schemeClr val="accent5"/>
                </a:solidFill>
                <a:latin typeface="Arial" panose="020B0604020202020204" pitchFamily="34" charset="0"/>
                <a:cs typeface="Arial" panose="020B0604020202020204" pitchFamily="34" charset="0"/>
              </a:defRPr>
            </a:lvl1pPr>
            <a:lvl2pPr>
              <a:defRPr sz="1800">
                <a:solidFill>
                  <a:schemeClr val="accent5"/>
                </a:solidFill>
                <a:latin typeface="Arial" panose="020B0604020202020204" pitchFamily="34" charset="0"/>
                <a:cs typeface="Arial" panose="020B0604020202020204" pitchFamily="34" charset="0"/>
              </a:defRPr>
            </a:lvl2pPr>
            <a:lvl3pPr>
              <a:defRPr sz="1600">
                <a:solidFill>
                  <a:schemeClr val="accent5"/>
                </a:solidFill>
                <a:latin typeface="Arial" panose="020B0604020202020204" pitchFamily="34" charset="0"/>
                <a:cs typeface="Arial" panose="020B0604020202020204" pitchFamily="34" charset="0"/>
              </a:defRPr>
            </a:lvl3pPr>
            <a:lvl4pPr>
              <a:defRPr sz="1400">
                <a:solidFill>
                  <a:schemeClr val="accent5"/>
                </a:solidFill>
                <a:latin typeface="Arial" panose="020B0604020202020204" pitchFamily="34" charset="0"/>
                <a:cs typeface="Arial" panose="020B0604020202020204" pitchFamily="34" charset="0"/>
              </a:defRPr>
            </a:lvl4pPr>
            <a:lvl5pPr>
              <a:defRPr sz="1200">
                <a:solidFill>
                  <a:schemeClr val="accent5"/>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3"/>
          <p:cNvSpPr>
            <a:spLocks noGrp="1"/>
          </p:cNvSpPr>
          <p:nvPr>
            <p:ph type="body" sz="quarter" idx="14" hasCustomPrompt="1"/>
          </p:nvPr>
        </p:nvSpPr>
        <p:spPr>
          <a:xfrm>
            <a:off x="330384" y="596000"/>
            <a:ext cx="5590766" cy="350262"/>
          </a:xfrm>
          <a:prstGeom prst="rect">
            <a:avLst/>
          </a:prstGeom>
        </p:spPr>
        <p:txBody>
          <a:bodyPr vert="horz" anchor="ctr"/>
          <a:lstStyle>
            <a:lvl1pPr marL="0" indent="0">
              <a:buFontTx/>
              <a:buNone/>
              <a:defRPr sz="1800" baseline="0">
                <a:solidFill>
                  <a:schemeClr val="accent5"/>
                </a:solidFill>
                <a:latin typeface="Arial" panose="020B0604020202020204" pitchFamily="34" charset="0"/>
                <a:cs typeface="Arial" panose="020B0604020202020204" pitchFamily="34" charset="0"/>
              </a:defRPr>
            </a:lvl1pPr>
            <a:lvl2pPr marL="457189" indent="0">
              <a:buFontTx/>
              <a:buNone/>
              <a:defRPr sz="2000"/>
            </a:lvl2pPr>
            <a:lvl3pPr marL="914378" indent="0">
              <a:buFontTx/>
              <a:buNone/>
              <a:defRPr sz="2000"/>
            </a:lvl3pPr>
            <a:lvl4pPr marL="1371566" indent="0">
              <a:buFontTx/>
              <a:buNone/>
              <a:defRPr sz="2000"/>
            </a:lvl4pPr>
            <a:lvl5pPr marL="1828754" indent="0">
              <a:buFontTx/>
              <a:buNone/>
              <a:defRPr sz="2000"/>
            </a:lvl5pPr>
          </a:lstStyle>
          <a:p>
            <a:pPr lvl="0"/>
            <a:r>
              <a:rPr lang="en-US" dirty="0"/>
              <a:t>Click to Edit Subhead</a:t>
            </a:r>
          </a:p>
        </p:txBody>
      </p:sp>
      <p:sp>
        <p:nvSpPr>
          <p:cNvPr id="9" name="Title 1"/>
          <p:cNvSpPr>
            <a:spLocks noGrp="1"/>
          </p:cNvSpPr>
          <p:nvPr>
            <p:ph type="ctrTitle" hasCustomPrompt="1"/>
          </p:nvPr>
        </p:nvSpPr>
        <p:spPr>
          <a:xfrm>
            <a:off x="327753" y="121104"/>
            <a:ext cx="5606515" cy="470362"/>
          </a:xfrm>
          <a:prstGeom prst="rect">
            <a:avLst/>
          </a:prstGeom>
        </p:spPr>
        <p:txBody>
          <a:bodyPr anchor="ctr">
            <a:noAutofit/>
          </a:bodyPr>
          <a:lstStyle>
            <a:lvl1pPr algn="l">
              <a:defRPr sz="2400" b="1" i="0" cap="none">
                <a:solidFill>
                  <a:schemeClr val="accent5">
                    <a:lumMod val="75000"/>
                  </a:schemeClr>
                </a:solidFill>
                <a:effectLst/>
                <a:latin typeface="Arial" panose="020B0604020202020204" pitchFamily="34" charset="0"/>
                <a:cs typeface="Arial" panose="020B0604020202020204" pitchFamily="34" charset="0"/>
              </a:defRPr>
            </a:lvl1pPr>
          </a:lstStyle>
          <a:p>
            <a:r>
              <a:rPr lang="en-US" dirty="0"/>
              <a:t>Click to Edit Header</a:t>
            </a:r>
          </a:p>
        </p:txBody>
      </p:sp>
      <p:sp>
        <p:nvSpPr>
          <p:cNvPr id="2" name="Date Placeholder 1"/>
          <p:cNvSpPr>
            <a:spLocks noGrp="1"/>
          </p:cNvSpPr>
          <p:nvPr>
            <p:ph type="dt" sz="half" idx="18"/>
          </p:nvPr>
        </p:nvSpPr>
        <p:spPr>
          <a:xfrm>
            <a:off x="341297" y="4797744"/>
            <a:ext cx="2133600" cy="274637"/>
          </a:xfrm>
        </p:spPr>
        <p:txBody>
          <a:bodyPr vert="horz" lIns="91440" tIns="45720" rIns="91440" bIns="45720" rtlCol="0" anchor="t">
            <a:noAutofit/>
          </a:bodyPr>
          <a:lstStyle>
            <a:lvl1pPr algn="l">
              <a:defRPr lang="en-US" sz="1000" b="1" i="0" kern="500" cap="none" spc="200" smtClean="0">
                <a:solidFill>
                  <a:schemeClr val="accent3"/>
                </a:solidFill>
                <a:latin typeface="Arial"/>
                <a:ea typeface="+mj-ea"/>
                <a:cs typeface="Arial"/>
              </a:defRPr>
            </a:lvl1pPr>
          </a:lstStyle>
          <a:p>
            <a:pPr>
              <a:spcBef>
                <a:spcPct val="0"/>
              </a:spcBef>
            </a:pPr>
            <a:fld id="{CE5FD196-5EC5-864B-AC2D-733B4CD42372}" type="datetime1">
              <a:rPr lang="en-US" smtClean="0"/>
              <a:t>7/25/25</a:t>
            </a:fld>
            <a:endParaRPr lang="en-US" dirty="0"/>
          </a:p>
        </p:txBody>
      </p:sp>
      <p:sp>
        <p:nvSpPr>
          <p:cNvPr id="5" name="Slide Number Placeholder 4"/>
          <p:cNvSpPr>
            <a:spLocks noGrp="1"/>
          </p:cNvSpPr>
          <p:nvPr>
            <p:ph type="sldNum" sz="quarter" idx="20"/>
          </p:nvPr>
        </p:nvSpPr>
        <p:spPr>
          <a:xfrm>
            <a:off x="7664506" y="4797744"/>
            <a:ext cx="1249680" cy="274637"/>
          </a:xfrm>
        </p:spPr>
        <p:txBody>
          <a:bodyPr anchor="t">
            <a:noAutofit/>
          </a:bodyPr>
          <a:lstStyle>
            <a:lvl1pPr>
              <a:defRPr lang="en-US" sz="1000" b="1" i="0" kern="500" cap="none" spc="200" smtClean="0">
                <a:solidFill>
                  <a:schemeClr val="accent3"/>
                </a:solidFill>
                <a:latin typeface="Arial"/>
                <a:ea typeface="+mj-ea"/>
                <a:cs typeface="Arial"/>
              </a:defRPr>
            </a:lvl1pPr>
          </a:lstStyle>
          <a:p>
            <a:pPr>
              <a:spcBef>
                <a:spcPct val="0"/>
              </a:spcBef>
            </a:pPr>
            <a:fld id="{95819BC3-7E48-734B-B255-F05E5B733943}" type="slidenum">
              <a:rPr lang="en-US" smtClean="0"/>
              <a:pPr>
                <a:spcBef>
                  <a:spcPct val="0"/>
                </a:spcBef>
              </a:pPr>
              <a:t>‹#›</a:t>
            </a:fld>
            <a:endParaRPr lang="en-US"/>
          </a:p>
        </p:txBody>
      </p:sp>
    </p:spTree>
    <p:extLst>
      <p:ext uri="{BB962C8B-B14F-4D97-AF65-F5344CB8AC3E}">
        <p14:creationId xmlns:p14="http://schemas.microsoft.com/office/powerpoint/2010/main" val="2241205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ission Logo Slide">
    <p:spTree>
      <p:nvGrpSpPr>
        <p:cNvPr id="1" name=""/>
        <p:cNvGrpSpPr/>
        <p:nvPr/>
      </p:nvGrpSpPr>
      <p:grpSpPr>
        <a:xfrm>
          <a:off x="0" y="0"/>
          <a:ext cx="0" cy="0"/>
          <a:chOff x="0" y="0"/>
          <a:chExt cx="0" cy="0"/>
        </a:xfrm>
      </p:grpSpPr>
      <p:cxnSp>
        <p:nvCxnSpPr>
          <p:cNvPr id="4" name="Straight Connector 3"/>
          <p:cNvCxnSpPr/>
          <p:nvPr userDrawn="1"/>
        </p:nvCxnSpPr>
        <p:spPr>
          <a:xfrm flipH="1" flipV="1">
            <a:off x="5890626" y="1340395"/>
            <a:ext cx="2" cy="3193140"/>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add Mission or Project Name</a:t>
            </a:r>
          </a:p>
        </p:txBody>
      </p:sp>
      <p:sp>
        <p:nvSpPr>
          <p:cNvPr id="27" name="Content Placeholder 3"/>
          <p:cNvSpPr>
            <a:spLocks noGrp="1"/>
          </p:cNvSpPr>
          <p:nvPr>
            <p:ph sz="quarter" idx="18" hasCustomPrompt="1"/>
          </p:nvPr>
        </p:nvSpPr>
        <p:spPr>
          <a:xfrm>
            <a:off x="1026160" y="1340395"/>
            <a:ext cx="3886017" cy="3193140"/>
          </a:xfrm>
          <a:prstGeom prst="rect">
            <a:avLst/>
          </a:prstGeom>
        </p:spPr>
        <p:txBody>
          <a:bodyPr vert="horz"/>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Mission logo</a:t>
            </a:r>
          </a:p>
        </p:txBody>
      </p:sp>
      <p:sp>
        <p:nvSpPr>
          <p:cNvPr id="28" name="Content Placeholder 3"/>
          <p:cNvSpPr>
            <a:spLocks noGrp="1"/>
          </p:cNvSpPr>
          <p:nvPr>
            <p:ph sz="quarter" idx="19" hasCustomPrompt="1"/>
          </p:nvPr>
        </p:nvSpPr>
        <p:spPr>
          <a:xfrm>
            <a:off x="6521956" y="1340395"/>
            <a:ext cx="1986400" cy="996405"/>
          </a:xfrm>
          <a:prstGeom prst="rect">
            <a:avLst/>
          </a:prstGeom>
        </p:spPr>
        <p:txBody>
          <a:bodyPr vert="horz"/>
          <a:lstStyle>
            <a:lvl1pPr>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NASA, JPL or other partner logo</a:t>
            </a:r>
          </a:p>
        </p:txBody>
      </p:sp>
      <p:sp>
        <p:nvSpPr>
          <p:cNvPr id="29" name="Content Placeholder 3"/>
          <p:cNvSpPr>
            <a:spLocks noGrp="1"/>
          </p:cNvSpPr>
          <p:nvPr>
            <p:ph sz="quarter" idx="20" hasCustomPrompt="1"/>
          </p:nvPr>
        </p:nvSpPr>
        <p:spPr>
          <a:xfrm>
            <a:off x="6521956" y="2438400"/>
            <a:ext cx="1986400" cy="996405"/>
          </a:xfrm>
          <a:prstGeom prst="rect">
            <a:avLst/>
          </a:prstGeom>
        </p:spPr>
        <p:txBody>
          <a:bodyPr vert="horz"/>
          <a:lstStyle>
            <a:lvl1pPr>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NASA, JPL or other partner logo</a:t>
            </a:r>
          </a:p>
        </p:txBody>
      </p:sp>
      <p:sp>
        <p:nvSpPr>
          <p:cNvPr id="30" name="Content Placeholder 3"/>
          <p:cNvSpPr>
            <a:spLocks noGrp="1"/>
          </p:cNvSpPr>
          <p:nvPr>
            <p:ph sz="quarter" idx="21" hasCustomPrompt="1"/>
          </p:nvPr>
        </p:nvSpPr>
        <p:spPr>
          <a:xfrm>
            <a:off x="6521956" y="3537130"/>
            <a:ext cx="1986400" cy="996405"/>
          </a:xfrm>
          <a:prstGeom prst="rect">
            <a:avLst/>
          </a:prstGeom>
        </p:spPr>
        <p:txBody>
          <a:bodyPr vert="horz"/>
          <a:lstStyle>
            <a:lvl1pPr>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NASA, JPL or other partner logo</a:t>
            </a:r>
          </a:p>
        </p:txBody>
      </p:sp>
      <p:sp>
        <p:nvSpPr>
          <p:cNvPr id="2" name="Date Placeholder 1"/>
          <p:cNvSpPr>
            <a:spLocks noGrp="1"/>
          </p:cNvSpPr>
          <p:nvPr>
            <p:ph type="dt" sz="half" idx="22"/>
          </p:nvPr>
        </p:nvSpPr>
        <p:spPr/>
        <p:txBody>
          <a:bodyPr/>
          <a:lstStyle/>
          <a:p>
            <a:fld id="{3C72BE50-F5BB-C747-89BD-10570C3DE8E9}" type="datetime1">
              <a:rPr lang="en-US" smtClean="0"/>
              <a:t>7/25/25</a:t>
            </a:fld>
            <a:endParaRPr lang="en-US"/>
          </a:p>
        </p:txBody>
      </p:sp>
      <p:sp>
        <p:nvSpPr>
          <p:cNvPr id="3" name="Footer Placeholder 2"/>
          <p:cNvSpPr>
            <a:spLocks noGrp="1"/>
          </p:cNvSpPr>
          <p:nvPr>
            <p:ph type="ftr" sz="quarter" idx="23"/>
          </p:nvPr>
        </p:nvSpPr>
        <p:spPr/>
        <p:txBody>
          <a:bodyPr/>
          <a:lstStyle/>
          <a:p>
            <a:endParaRPr lang="en-US"/>
          </a:p>
        </p:txBody>
      </p:sp>
      <p:sp>
        <p:nvSpPr>
          <p:cNvPr id="5" name="Slide Number Placeholder 4"/>
          <p:cNvSpPr>
            <a:spLocks noGrp="1"/>
          </p:cNvSpPr>
          <p:nvPr>
            <p:ph type="sldNum" sz="quarter" idx="24"/>
          </p:nvPr>
        </p:nvSpPr>
        <p:spPr/>
        <p:txBody>
          <a:bodyPr/>
          <a:lstStyle/>
          <a:p>
            <a:fld id="{95819BC3-7E48-734B-B255-F05E5B733943}" type="slidenum">
              <a:rPr lang="en-US" smtClean="0"/>
              <a:pPr/>
              <a:t>‹#›</a:t>
            </a:fld>
            <a:endParaRPr lang="en-US"/>
          </a:p>
        </p:txBody>
      </p:sp>
      <p:sp>
        <p:nvSpPr>
          <p:cNvPr id="14"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1352587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0"/>
          </p:nvPr>
        </p:nvSpPr>
        <p:spPr/>
        <p:txBody>
          <a:bodyPr/>
          <a:lstStyle/>
          <a:p>
            <a:fld id="{55A1343A-6453-B840-9A55-871C11DADD97}" type="datetime1">
              <a:rPr lang="en-US" smtClean="0"/>
              <a:t>7/25/25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819BC3-7E48-734B-B255-F05E5B733943}" type="slidenum">
              <a:rPr lang="en-US" smtClean="0"/>
              <a:pPr/>
              <a:t>‹#›</a:t>
            </a:fld>
            <a:endParaRPr lang="en-US"/>
          </a:p>
        </p:txBody>
      </p:sp>
      <p:sp>
        <p:nvSpPr>
          <p:cNvPr id="8"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1344936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Subhead">
    <p:spTree>
      <p:nvGrpSpPr>
        <p:cNvPr id="1" name=""/>
        <p:cNvGrpSpPr/>
        <p:nvPr/>
      </p:nvGrpSpPr>
      <p:grpSpPr>
        <a:xfrm>
          <a:off x="0" y="0"/>
          <a:ext cx="0" cy="0"/>
          <a:chOff x="0" y="0"/>
          <a:chExt cx="0" cy="0"/>
        </a:xfrm>
      </p:grpSpPr>
      <p:sp>
        <p:nvSpPr>
          <p:cNvPr id="13"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6"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5"/>
          </p:nvPr>
        </p:nvSpPr>
        <p:spPr/>
        <p:txBody>
          <a:bodyPr/>
          <a:lstStyle/>
          <a:p>
            <a:fld id="{FA8A533D-74D0-C14B-93E3-B1366F2E2725}" type="datetime1">
              <a:rPr lang="en-US" smtClean="0"/>
              <a:t>7/25/25</a:t>
            </a:fld>
            <a:endParaRPr lang="en-US"/>
          </a:p>
        </p:txBody>
      </p:sp>
      <p:sp>
        <p:nvSpPr>
          <p:cNvPr id="3" name="Footer Placeholder 2"/>
          <p:cNvSpPr>
            <a:spLocks noGrp="1"/>
          </p:cNvSpPr>
          <p:nvPr>
            <p:ph type="ftr" sz="quarter" idx="16"/>
          </p:nvPr>
        </p:nvSpPr>
        <p:spPr/>
        <p:txBody>
          <a:bodyPr/>
          <a:lstStyle/>
          <a:p>
            <a:endParaRPr lang="en-US"/>
          </a:p>
        </p:txBody>
      </p:sp>
      <p:sp>
        <p:nvSpPr>
          <p:cNvPr id="4" name="Slide Number Placeholder 3"/>
          <p:cNvSpPr>
            <a:spLocks noGrp="1"/>
          </p:cNvSpPr>
          <p:nvPr>
            <p:ph type="sldNum" sz="quarter" idx="17"/>
          </p:nvPr>
        </p:nvSpPr>
        <p:spPr/>
        <p:txBody>
          <a:bodyPr/>
          <a:lstStyle/>
          <a:p>
            <a:fld id="{95819BC3-7E48-734B-B255-F05E5B733943}" type="slidenum">
              <a:rPr lang="en-US" smtClean="0"/>
              <a:pPr/>
              <a:t>‹#›</a:t>
            </a:fld>
            <a:endParaRPr lang="en-US"/>
          </a:p>
        </p:txBody>
      </p:sp>
      <p:sp>
        <p:nvSpPr>
          <p:cNvPr id="9"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2907602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Text">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341088" y="1161143"/>
            <a:ext cx="8364762" cy="3558495"/>
          </a:xfrm>
          <a:prstGeom prst="rect">
            <a:avLst/>
          </a:prstGeom>
        </p:spPr>
        <p:txBody>
          <a:bodyPr vert="horz"/>
          <a:lstStyle>
            <a:lvl1pPr>
              <a:defRPr>
                <a:latin typeface="Arno Pro" panose="02020502040506020403" pitchFamily="18" charset="0"/>
              </a:defRPr>
            </a:lvl1pPr>
            <a:lvl2pPr>
              <a:defRPr>
                <a:latin typeface="Arno Pro" panose="02020502040506020403" pitchFamily="18" charset="0"/>
              </a:defRPr>
            </a:lvl2pPr>
            <a:lvl3pPr>
              <a:defRPr>
                <a:latin typeface="Arno Pro" panose="02020502040506020403" pitchFamily="18" charset="0"/>
              </a:defRPr>
            </a:lvl3pPr>
            <a:lvl4pPr>
              <a:defRPr>
                <a:latin typeface="Arno Pro" panose="02020502040506020403" pitchFamily="18" charset="0"/>
              </a:defRPr>
            </a:lvl4pPr>
            <a:lvl5pPr>
              <a:defRPr>
                <a:latin typeface="Arno Pro" panose="020205020405060204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no Pro" panose="02020502040506020403" pitchFamily="18" charset="0"/>
                <a:cs typeface="Arial"/>
              </a:defRPr>
            </a:lvl1pPr>
          </a:lstStyle>
          <a:p>
            <a:r>
              <a:rPr lang="en-US" dirty="0"/>
              <a:t>Click to Edit Header</a:t>
            </a:r>
          </a:p>
        </p:txBody>
      </p:sp>
      <p:sp>
        <p:nvSpPr>
          <p:cNvPr id="2" name="Date Placeholder 1"/>
          <p:cNvSpPr>
            <a:spLocks noGrp="1"/>
          </p:cNvSpPr>
          <p:nvPr>
            <p:ph type="dt" sz="half" idx="18"/>
          </p:nvPr>
        </p:nvSpPr>
        <p:spPr/>
        <p:txBody>
          <a:bodyPr/>
          <a:lstStyle>
            <a:lvl1pPr>
              <a:defRPr>
                <a:latin typeface="Arno Pro" panose="02020502040506020403" pitchFamily="18" charset="0"/>
              </a:defRPr>
            </a:lvl1pPr>
          </a:lstStyle>
          <a:p>
            <a:fld id="{0CD0A65F-765B-F547-AAC0-BE1DD6F64D67}" type="datetime1">
              <a:rPr lang="en-US" smtClean="0"/>
              <a:t>7/25/25</a:t>
            </a:fld>
            <a:endParaRPr lang="en-US"/>
          </a:p>
        </p:txBody>
      </p:sp>
      <p:sp>
        <p:nvSpPr>
          <p:cNvPr id="4" name="Footer Placeholder 3"/>
          <p:cNvSpPr>
            <a:spLocks noGrp="1"/>
          </p:cNvSpPr>
          <p:nvPr>
            <p:ph type="ftr" sz="quarter" idx="19"/>
          </p:nvPr>
        </p:nvSpPr>
        <p:spPr/>
        <p:txBody>
          <a:bodyPr/>
          <a:lstStyle>
            <a:lvl1pPr>
              <a:defRPr>
                <a:latin typeface="Arno Pro" panose="02020502040506020403" pitchFamily="18" charset="0"/>
              </a:defRPr>
            </a:lvl1pPr>
          </a:lstStyle>
          <a:p>
            <a:endParaRPr lang="en-US"/>
          </a:p>
        </p:txBody>
      </p:sp>
      <p:sp>
        <p:nvSpPr>
          <p:cNvPr id="5" name="Slide Number Placeholder 4"/>
          <p:cNvSpPr>
            <a:spLocks noGrp="1"/>
          </p:cNvSpPr>
          <p:nvPr>
            <p:ph type="sldNum" sz="quarter" idx="20"/>
          </p:nvPr>
        </p:nvSpPr>
        <p:spPr/>
        <p:txBody>
          <a:bodyPr/>
          <a:lstStyle>
            <a:lvl1pPr>
              <a:defRPr>
                <a:latin typeface="Arno Pro" panose="02020502040506020403" pitchFamily="18" charset="0"/>
              </a:defRPr>
            </a:lvl1pPr>
          </a:lstStyle>
          <a:p>
            <a:fld id="{95819BC3-7E48-734B-B255-F05E5B733943}" type="slidenum">
              <a:rPr lang="en-US" smtClean="0"/>
              <a:pPr/>
              <a:t>‹#›</a:t>
            </a:fld>
            <a:endParaRPr lang="en-US"/>
          </a:p>
        </p:txBody>
      </p:sp>
      <p:sp>
        <p:nvSpPr>
          <p:cNvPr id="10"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latin typeface="Arno Pro" panose="02020502040506020403" pitchFamily="18" charset="0"/>
              </a:rPr>
              <a:t>jpl.nasa.gov</a:t>
            </a:r>
          </a:p>
        </p:txBody>
      </p:sp>
    </p:spTree>
    <p:extLst>
      <p:ext uri="{BB962C8B-B14F-4D97-AF65-F5344CB8AC3E}">
        <p14:creationId xmlns:p14="http://schemas.microsoft.com/office/powerpoint/2010/main" val="9724809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image" Target="../media/image4.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theme" Target="../theme/theme4.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image" Target="../media/image6.jp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image" Target="../media/image5.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0282265"/>
      </p:ext>
    </p:extLst>
  </p:cSld>
  <p:clrMap bg1="lt1" tx1="dk1" bg2="lt2" tx2="dk2" accent1="accent1" accent2="accent2" accent3="accent3" accent4="accent4" accent5="accent5" accent6="accent6" hlink="hlink" folHlink="folHlink"/>
  <p:sldLayoutIdLst>
    <p:sldLayoutId id="2147483704" r:id="rId1"/>
    <p:sldLayoutId id="2147483706" r:id="rId2"/>
    <p:sldLayoutId id="2147483705" r:id="rId3"/>
    <p:sldLayoutId id="2147483707" r:id="rId4"/>
    <p:sldLayoutId id="2147483718" r:id="rId5"/>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2"/>
          </p:nvPr>
        </p:nvSpPr>
        <p:spPr>
          <a:xfrm>
            <a:off x="341298" y="4797743"/>
            <a:ext cx="2133600" cy="274637"/>
          </a:xfrm>
          <a:prstGeom prst="rect">
            <a:avLst/>
          </a:prstGeom>
        </p:spPr>
        <p:txBody>
          <a:bodyPr vert="horz" lIns="91440" tIns="45720" rIns="91440" bIns="45720" rtlCol="0" anchor="ctr"/>
          <a:lstStyle>
            <a:lvl1pPr algn="l">
              <a:defRPr sz="700">
                <a:solidFill>
                  <a:schemeClr val="tx1">
                    <a:lumMod val="50000"/>
                    <a:lumOff val="50000"/>
                  </a:schemeClr>
                </a:solidFill>
              </a:defRPr>
            </a:lvl1pPr>
          </a:lstStyle>
          <a:p>
            <a:fld id="{173A2AEE-8099-BA44-84C2-C66D020004B6}" type="datetime1">
              <a:rPr lang="en-US" smtClean="0"/>
              <a:t>7/25/25</a:t>
            </a:fld>
            <a:endParaRPr lang="en-US" dirty="0"/>
          </a:p>
        </p:txBody>
      </p:sp>
      <p:sp>
        <p:nvSpPr>
          <p:cNvPr id="4" name="Footer Placeholder 3"/>
          <p:cNvSpPr>
            <a:spLocks noGrp="1"/>
          </p:cNvSpPr>
          <p:nvPr>
            <p:ph type="ftr" sz="quarter" idx="3"/>
          </p:nvPr>
        </p:nvSpPr>
        <p:spPr>
          <a:xfrm>
            <a:off x="3124200" y="4797743"/>
            <a:ext cx="2895600" cy="274637"/>
          </a:xfrm>
          <a:prstGeom prst="rect">
            <a:avLst/>
          </a:prstGeom>
        </p:spPr>
        <p:txBody>
          <a:bodyPr vert="horz" lIns="91440" tIns="45720" rIns="91440" bIns="45720" rtlCol="0" anchor="ctr"/>
          <a:lstStyle>
            <a:lvl1pPr algn="ctr">
              <a:defRPr sz="700">
                <a:solidFill>
                  <a:schemeClr val="tx1">
                    <a:lumMod val="50000"/>
                    <a:lumOff val="50000"/>
                  </a:schemeClr>
                </a:solidFill>
              </a:defRPr>
            </a:lvl1pPr>
          </a:lstStyle>
          <a:p>
            <a:endParaRPr lang="en-US"/>
          </a:p>
        </p:txBody>
      </p:sp>
      <p:sp>
        <p:nvSpPr>
          <p:cNvPr id="5" name="Slide Number Placeholder 4"/>
          <p:cNvSpPr>
            <a:spLocks noGrp="1"/>
          </p:cNvSpPr>
          <p:nvPr>
            <p:ph type="sldNum" sz="quarter" idx="4"/>
          </p:nvPr>
        </p:nvSpPr>
        <p:spPr>
          <a:xfrm>
            <a:off x="6553200" y="4797743"/>
            <a:ext cx="1249680" cy="274637"/>
          </a:xfrm>
          <a:prstGeom prst="rect">
            <a:avLst/>
          </a:prstGeom>
        </p:spPr>
        <p:txBody>
          <a:bodyPr vert="horz" lIns="91440" tIns="45720" rIns="91440" bIns="45720" rtlCol="0" anchor="ctr"/>
          <a:lstStyle>
            <a:lvl1pPr algn="r">
              <a:defRPr sz="700">
                <a:solidFill>
                  <a:schemeClr val="tx1">
                    <a:lumMod val="50000"/>
                    <a:lumOff val="50000"/>
                  </a:schemeClr>
                </a:solidFill>
              </a:defRPr>
            </a:lvl1pPr>
          </a:lstStyle>
          <a:p>
            <a:fld id="{95819BC3-7E48-734B-B255-F05E5B733943}" type="slidenum">
              <a:rPr lang="en-US" smtClean="0"/>
              <a:pPr/>
              <a:t>‹#›</a:t>
            </a:fld>
            <a:endParaRPr lang="en-US"/>
          </a:p>
        </p:txBody>
      </p:sp>
    </p:spTree>
    <p:extLst>
      <p:ext uri="{BB962C8B-B14F-4D97-AF65-F5344CB8AC3E}">
        <p14:creationId xmlns:p14="http://schemas.microsoft.com/office/powerpoint/2010/main" val="64484220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0" r:id="rId3"/>
    <p:sldLayoutId id="2147483723" r:id="rId4"/>
    <p:sldLayoutId id="2147483731" r:id="rId5"/>
    <p:sldLayoutId id="2147483724" r:id="rId6"/>
    <p:sldLayoutId id="2147483732" r:id="rId7"/>
    <p:sldLayoutId id="2147483725" r:id="rId8"/>
    <p:sldLayoutId id="2147483733" r:id="rId9"/>
    <p:sldLayoutId id="2147483726" r:id="rId10"/>
    <p:sldLayoutId id="2147483734" r:id="rId11"/>
    <p:sldLayoutId id="2147483727" r:id="rId12"/>
    <p:sldLayoutId id="2147483728" r:id="rId13"/>
    <p:sldLayoutId id="2147483729" r:id="rId14"/>
    <p:sldLayoutId id="2147483766" r:id="rId15"/>
    <p:sldLayoutId id="2147483784" r:id="rId16"/>
    <p:sldLayoutId id="2147483785" r:id="rId17"/>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2"/>
          </p:nvPr>
        </p:nvSpPr>
        <p:spPr>
          <a:xfrm>
            <a:off x="341298" y="4797743"/>
            <a:ext cx="2133600" cy="274637"/>
          </a:xfrm>
          <a:prstGeom prst="rect">
            <a:avLst/>
          </a:prstGeom>
        </p:spPr>
        <p:txBody>
          <a:bodyPr vert="horz" lIns="91440" tIns="45720" rIns="91440" bIns="45720" rtlCol="0" anchor="ctr"/>
          <a:lstStyle>
            <a:lvl1pPr algn="l">
              <a:defRPr sz="700">
                <a:solidFill>
                  <a:schemeClr val="tx1">
                    <a:lumMod val="50000"/>
                    <a:lumOff val="50000"/>
                  </a:schemeClr>
                </a:solidFill>
              </a:defRPr>
            </a:lvl1pPr>
          </a:lstStyle>
          <a:p>
            <a:fld id="{173A2AEE-8099-BA44-84C2-C66D020004B6}" type="datetime1">
              <a:rPr lang="en-US" smtClean="0"/>
              <a:t>7/25/25</a:t>
            </a:fld>
            <a:endParaRPr lang="en-US" dirty="0"/>
          </a:p>
        </p:txBody>
      </p:sp>
      <p:sp>
        <p:nvSpPr>
          <p:cNvPr id="4" name="Footer Placeholder 3"/>
          <p:cNvSpPr>
            <a:spLocks noGrp="1"/>
          </p:cNvSpPr>
          <p:nvPr>
            <p:ph type="ftr" sz="quarter" idx="3"/>
          </p:nvPr>
        </p:nvSpPr>
        <p:spPr>
          <a:xfrm>
            <a:off x="3124200" y="4797743"/>
            <a:ext cx="2895600" cy="274637"/>
          </a:xfrm>
          <a:prstGeom prst="rect">
            <a:avLst/>
          </a:prstGeom>
        </p:spPr>
        <p:txBody>
          <a:bodyPr vert="horz" lIns="91440" tIns="45720" rIns="91440" bIns="45720" rtlCol="0" anchor="ctr"/>
          <a:lstStyle>
            <a:lvl1pPr algn="ctr">
              <a:defRPr sz="700">
                <a:solidFill>
                  <a:schemeClr val="tx1">
                    <a:lumMod val="50000"/>
                    <a:lumOff val="50000"/>
                  </a:schemeClr>
                </a:solidFill>
              </a:defRPr>
            </a:lvl1pPr>
          </a:lstStyle>
          <a:p>
            <a:endParaRPr lang="en-US"/>
          </a:p>
        </p:txBody>
      </p:sp>
      <p:sp>
        <p:nvSpPr>
          <p:cNvPr id="5" name="Slide Number Placeholder 4"/>
          <p:cNvSpPr>
            <a:spLocks noGrp="1"/>
          </p:cNvSpPr>
          <p:nvPr>
            <p:ph type="sldNum" sz="quarter" idx="4"/>
          </p:nvPr>
        </p:nvSpPr>
        <p:spPr>
          <a:xfrm>
            <a:off x="6553200" y="4797743"/>
            <a:ext cx="1249680" cy="274637"/>
          </a:xfrm>
          <a:prstGeom prst="rect">
            <a:avLst/>
          </a:prstGeom>
        </p:spPr>
        <p:txBody>
          <a:bodyPr vert="horz" lIns="91440" tIns="45720" rIns="91440" bIns="45720" rtlCol="0" anchor="ctr"/>
          <a:lstStyle>
            <a:lvl1pPr algn="r">
              <a:defRPr sz="700">
                <a:solidFill>
                  <a:schemeClr val="tx1">
                    <a:lumMod val="50000"/>
                    <a:lumOff val="50000"/>
                  </a:schemeClr>
                </a:solidFill>
              </a:defRPr>
            </a:lvl1pPr>
          </a:lstStyle>
          <a:p>
            <a:fld id="{95819BC3-7E48-734B-B255-F05E5B733943}" type="slidenum">
              <a:rPr lang="en-US" smtClean="0"/>
              <a:pPr/>
              <a:t>‹#›</a:t>
            </a:fld>
            <a:endParaRPr lang="en-US"/>
          </a:p>
        </p:txBody>
      </p:sp>
    </p:spTree>
    <p:extLst>
      <p:ext uri="{BB962C8B-B14F-4D97-AF65-F5344CB8AC3E}">
        <p14:creationId xmlns:p14="http://schemas.microsoft.com/office/powerpoint/2010/main" val="403680018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body" idx="1"/>
          </p:nvPr>
        </p:nvSpPr>
        <p:spPr bwMode="auto">
          <a:xfrm>
            <a:off x="119743" y="800101"/>
            <a:ext cx="887185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9" tIns="45705" rIns="91409" bIns="45705"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7" name="Text Box 8"/>
          <p:cNvSpPr txBox="1">
            <a:spLocks noChangeArrowheads="1"/>
          </p:cNvSpPr>
          <p:nvPr/>
        </p:nvSpPr>
        <p:spPr bwMode="auto">
          <a:xfrm>
            <a:off x="7638298" y="4841085"/>
            <a:ext cx="587294" cy="20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68557" tIns="34279" rIns="68557" bIns="34279">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en-US" sz="900" b="1">
                <a:solidFill>
                  <a:schemeClr val="bg1"/>
                </a:solidFill>
              </a:rPr>
              <a:t>Page </a:t>
            </a:r>
            <a:fld id="{ACBDFE6D-0804-4FE4-AF16-65C9C1D39CC8}" type="slidenum">
              <a:rPr lang="en-US" sz="900" b="1">
                <a:solidFill>
                  <a:schemeClr val="bg1"/>
                </a:solidFill>
              </a:rPr>
              <a:pPr algn="ctr"/>
              <a:t>‹#›</a:t>
            </a:fld>
            <a:endParaRPr lang="en-US" sz="900" b="1">
              <a:solidFill>
                <a:schemeClr val="bg1"/>
              </a:solidFill>
            </a:endParaRPr>
          </a:p>
        </p:txBody>
      </p:sp>
      <p:sp>
        <p:nvSpPr>
          <p:cNvPr id="1028" name="Text Box 9"/>
          <p:cNvSpPr txBox="1">
            <a:spLocks noChangeArrowheads="1"/>
          </p:cNvSpPr>
          <p:nvPr/>
        </p:nvSpPr>
        <p:spPr bwMode="auto">
          <a:xfrm>
            <a:off x="8534401" y="4862516"/>
            <a:ext cx="533400" cy="22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716" tIns="36359" rIns="72716" bIns="36359">
            <a:spAutoFit/>
          </a:bodyPr>
          <a:lstStyle>
            <a:lvl1pPr defTabSz="969963" eaLnBrk="0" hangingPunct="0">
              <a:defRPr>
                <a:solidFill>
                  <a:schemeClr val="tx1"/>
                </a:solidFill>
                <a:latin typeface="Arial" pitchFamily="34" charset="0"/>
                <a:ea typeface="ＭＳ Ｐゴシック" pitchFamily="34" charset="-128"/>
              </a:defRPr>
            </a:lvl1pPr>
            <a:lvl2pPr marL="742950" indent="-285750" defTabSz="969963" eaLnBrk="0" hangingPunct="0">
              <a:defRPr>
                <a:solidFill>
                  <a:schemeClr val="tx1"/>
                </a:solidFill>
                <a:latin typeface="Arial" pitchFamily="34" charset="0"/>
                <a:ea typeface="ＭＳ Ｐゴシック" pitchFamily="34" charset="-128"/>
              </a:defRPr>
            </a:lvl2pPr>
            <a:lvl3pPr marL="1143000" indent="-228600" defTabSz="969963" eaLnBrk="0" hangingPunct="0">
              <a:defRPr>
                <a:solidFill>
                  <a:schemeClr val="tx1"/>
                </a:solidFill>
                <a:latin typeface="Arial" pitchFamily="34" charset="0"/>
                <a:ea typeface="ＭＳ Ｐゴシック" pitchFamily="34" charset="-128"/>
              </a:defRPr>
            </a:lvl3pPr>
            <a:lvl4pPr marL="1600200" indent="-228600" defTabSz="969963" eaLnBrk="0" hangingPunct="0">
              <a:defRPr>
                <a:solidFill>
                  <a:schemeClr val="tx1"/>
                </a:solidFill>
                <a:latin typeface="Arial" pitchFamily="34" charset="0"/>
                <a:ea typeface="ＭＳ Ｐゴシック" pitchFamily="34" charset="-128"/>
              </a:defRPr>
            </a:lvl4pPr>
            <a:lvl5pPr marL="2057400" indent="-228600" defTabSz="969963" eaLnBrk="0" hangingPunct="0">
              <a:defRPr>
                <a:solidFill>
                  <a:schemeClr val="tx1"/>
                </a:solidFill>
                <a:latin typeface="Arial" pitchFamily="34" charset="0"/>
                <a:ea typeface="ＭＳ Ｐゴシック" pitchFamily="34" charset="-128"/>
              </a:defRPr>
            </a:lvl5pPr>
            <a:lvl6pPr marL="2514600" indent="-228600" defTabSz="9699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699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699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699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r>
              <a:rPr lang="en-US" sz="975" dirty="0"/>
              <a:t> </a:t>
            </a:r>
            <a:fld id="{A7D50D58-78EF-4157-81F3-53E53B87F8E8}" type="slidenum">
              <a:rPr lang="en-US" sz="900" b="1"/>
              <a:pPr algn="ctr"/>
              <a:t>‹#›</a:t>
            </a:fld>
            <a:endParaRPr lang="en-US" sz="600" dirty="0"/>
          </a:p>
        </p:txBody>
      </p:sp>
      <p:sp>
        <p:nvSpPr>
          <p:cNvPr id="1031" name="Rectangle 13"/>
          <p:cNvSpPr>
            <a:spLocks noGrp="1" noChangeArrowheads="1"/>
          </p:cNvSpPr>
          <p:nvPr>
            <p:ph type="title"/>
          </p:nvPr>
        </p:nvSpPr>
        <p:spPr bwMode="auto">
          <a:xfrm>
            <a:off x="779920" y="108607"/>
            <a:ext cx="7569424" cy="56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955" tIns="48478" rIns="96955" bIns="48478" numCol="1" anchor="ctr" anchorCtr="0" compatLnSpc="1">
            <a:prstTxWarp prst="textNoShape">
              <a:avLst/>
            </a:prstTxWarp>
          </a:bodyPr>
          <a:lstStyle/>
          <a:p>
            <a:pPr lvl="0"/>
            <a:r>
              <a:rPr lang="en-US" dirty="0"/>
              <a:t>Click to edit Master title style</a:t>
            </a:r>
          </a:p>
        </p:txBody>
      </p:sp>
      <p:sp>
        <p:nvSpPr>
          <p:cNvPr id="10" name="Rectangle 9"/>
          <p:cNvSpPr/>
          <p:nvPr/>
        </p:nvSpPr>
        <p:spPr>
          <a:xfrm>
            <a:off x="5" y="692011"/>
            <a:ext cx="9141714" cy="34289"/>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algn="ctr"/>
            <a:endParaRPr lang="en-US" sz="1350"/>
          </a:p>
        </p:txBody>
      </p:sp>
      <p:sp>
        <p:nvSpPr>
          <p:cNvPr id="11" name="Rectangle 10"/>
          <p:cNvSpPr/>
          <p:nvPr/>
        </p:nvSpPr>
        <p:spPr>
          <a:xfrm>
            <a:off x="0" y="4766317"/>
            <a:ext cx="9144000" cy="34289"/>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algn="ctr"/>
            <a:endParaRPr lang="en-US" sz="1350"/>
          </a:p>
        </p:txBody>
      </p:sp>
      <p:pic>
        <p:nvPicPr>
          <p:cNvPr id="15" name="Picture 14">
            <a:extLst>
              <a:ext uri="{FF2B5EF4-FFF2-40B4-BE49-F238E27FC236}">
                <a16:creationId xmlns:a16="http://schemas.microsoft.com/office/drawing/2014/main" id="{C3B81E9E-2729-4FD9-BA50-7C7C29EEC7C5}"/>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19744" y="4799049"/>
            <a:ext cx="350317" cy="350317"/>
          </a:xfrm>
          <a:prstGeom prst="rect">
            <a:avLst/>
          </a:prstGeom>
        </p:spPr>
      </p:pic>
      <p:pic>
        <p:nvPicPr>
          <p:cNvPr id="14" name="Picture 13">
            <a:extLst>
              <a:ext uri="{FF2B5EF4-FFF2-40B4-BE49-F238E27FC236}">
                <a16:creationId xmlns:a16="http://schemas.microsoft.com/office/drawing/2014/main" id="{3778C6EF-CE65-4597-B230-7CDC3FD030B9}"/>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505397" y="4817090"/>
            <a:ext cx="350316" cy="314234"/>
          </a:xfrm>
          <a:prstGeom prst="rect">
            <a:avLst/>
          </a:prstGeom>
        </p:spPr>
      </p:pic>
      <p:pic>
        <p:nvPicPr>
          <p:cNvPr id="3" name="Picture 2">
            <a:extLst>
              <a:ext uri="{FF2B5EF4-FFF2-40B4-BE49-F238E27FC236}">
                <a16:creationId xmlns:a16="http://schemas.microsoft.com/office/drawing/2014/main" id="{CC5DB866-25AC-40CF-8E58-49F54A02B701}"/>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30900" y="59975"/>
            <a:ext cx="718862" cy="611797"/>
          </a:xfrm>
          <a:prstGeom prst="rect">
            <a:avLst/>
          </a:prstGeom>
        </p:spPr>
      </p:pic>
    </p:spTree>
    <p:extLst>
      <p:ext uri="{BB962C8B-B14F-4D97-AF65-F5344CB8AC3E}">
        <p14:creationId xmlns:p14="http://schemas.microsoft.com/office/powerpoint/2010/main" val="51387936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Lst>
  <p:txStyles>
    <p:titleStyle>
      <a:lvl1pPr algn="ctr" rtl="0" eaLnBrk="1" fontAlgn="base" hangingPunct="1">
        <a:spcBef>
          <a:spcPct val="0"/>
        </a:spcBef>
        <a:spcAft>
          <a:spcPct val="0"/>
        </a:spcAft>
        <a:defRPr sz="1800" b="1" i="1">
          <a:solidFill>
            <a:schemeClr val="tx2"/>
          </a:solidFill>
          <a:latin typeface="+mj-lt"/>
          <a:ea typeface="ＭＳ Ｐゴシック" pitchFamily="-65" charset="-128"/>
          <a:cs typeface="ＭＳ Ｐゴシック" pitchFamily="-65" charset="-128"/>
        </a:defRPr>
      </a:lvl1pPr>
      <a:lvl2pPr algn="ctr" rtl="0" eaLnBrk="1" fontAlgn="base" hangingPunct="1">
        <a:spcBef>
          <a:spcPct val="0"/>
        </a:spcBef>
        <a:spcAft>
          <a:spcPct val="0"/>
        </a:spcAft>
        <a:defRPr sz="1800" b="1" i="1">
          <a:solidFill>
            <a:schemeClr val="tx2"/>
          </a:solidFill>
          <a:latin typeface="Arial" charset="0"/>
          <a:ea typeface="ＭＳ Ｐゴシック" pitchFamily="-65" charset="-128"/>
          <a:cs typeface="ＭＳ Ｐゴシック" pitchFamily="-65" charset="-128"/>
        </a:defRPr>
      </a:lvl2pPr>
      <a:lvl3pPr algn="ctr" rtl="0" eaLnBrk="1" fontAlgn="base" hangingPunct="1">
        <a:spcBef>
          <a:spcPct val="0"/>
        </a:spcBef>
        <a:spcAft>
          <a:spcPct val="0"/>
        </a:spcAft>
        <a:defRPr sz="1800" b="1" i="1">
          <a:solidFill>
            <a:schemeClr val="tx2"/>
          </a:solidFill>
          <a:latin typeface="Arial" charset="0"/>
          <a:ea typeface="ＭＳ Ｐゴシック" pitchFamily="-65" charset="-128"/>
          <a:cs typeface="ＭＳ Ｐゴシック" pitchFamily="-65" charset="-128"/>
        </a:defRPr>
      </a:lvl3pPr>
      <a:lvl4pPr algn="ctr" rtl="0" eaLnBrk="1" fontAlgn="base" hangingPunct="1">
        <a:spcBef>
          <a:spcPct val="0"/>
        </a:spcBef>
        <a:spcAft>
          <a:spcPct val="0"/>
        </a:spcAft>
        <a:defRPr sz="1800" b="1" i="1">
          <a:solidFill>
            <a:schemeClr val="tx2"/>
          </a:solidFill>
          <a:latin typeface="Arial" charset="0"/>
          <a:ea typeface="ＭＳ Ｐゴシック" pitchFamily="-65" charset="-128"/>
          <a:cs typeface="ＭＳ Ｐゴシック" pitchFamily="-65" charset="-128"/>
        </a:defRPr>
      </a:lvl4pPr>
      <a:lvl5pPr algn="ctr" rtl="0" eaLnBrk="1" fontAlgn="base" hangingPunct="1">
        <a:spcBef>
          <a:spcPct val="0"/>
        </a:spcBef>
        <a:spcAft>
          <a:spcPct val="0"/>
        </a:spcAft>
        <a:defRPr sz="1800" b="1" i="1">
          <a:solidFill>
            <a:schemeClr val="tx2"/>
          </a:solidFill>
          <a:latin typeface="Arial" charset="0"/>
          <a:ea typeface="ＭＳ Ｐゴシック" pitchFamily="-65" charset="-128"/>
          <a:cs typeface="ＭＳ Ｐゴシック" pitchFamily="-65" charset="-128"/>
        </a:defRPr>
      </a:lvl5pPr>
      <a:lvl6pPr marL="342806" algn="ctr" rtl="0" eaLnBrk="1" fontAlgn="base" hangingPunct="1">
        <a:spcBef>
          <a:spcPct val="0"/>
        </a:spcBef>
        <a:spcAft>
          <a:spcPct val="0"/>
        </a:spcAft>
        <a:defRPr sz="1800" b="1" i="1">
          <a:solidFill>
            <a:schemeClr val="tx2"/>
          </a:solidFill>
          <a:latin typeface="Arial" charset="0"/>
        </a:defRPr>
      </a:lvl6pPr>
      <a:lvl7pPr marL="685612" algn="ctr" rtl="0" eaLnBrk="1" fontAlgn="base" hangingPunct="1">
        <a:spcBef>
          <a:spcPct val="0"/>
        </a:spcBef>
        <a:spcAft>
          <a:spcPct val="0"/>
        </a:spcAft>
        <a:defRPr sz="1800" b="1" i="1">
          <a:solidFill>
            <a:schemeClr val="tx2"/>
          </a:solidFill>
          <a:latin typeface="Arial" charset="0"/>
        </a:defRPr>
      </a:lvl7pPr>
      <a:lvl8pPr marL="1028417" algn="ctr" rtl="0" eaLnBrk="1" fontAlgn="base" hangingPunct="1">
        <a:spcBef>
          <a:spcPct val="0"/>
        </a:spcBef>
        <a:spcAft>
          <a:spcPct val="0"/>
        </a:spcAft>
        <a:defRPr sz="1800" b="1" i="1">
          <a:solidFill>
            <a:schemeClr val="tx2"/>
          </a:solidFill>
          <a:latin typeface="Arial" charset="0"/>
        </a:defRPr>
      </a:lvl8pPr>
      <a:lvl9pPr marL="1371222" algn="ctr" rtl="0" eaLnBrk="1" fontAlgn="base" hangingPunct="1">
        <a:spcBef>
          <a:spcPct val="0"/>
        </a:spcBef>
        <a:spcAft>
          <a:spcPct val="0"/>
        </a:spcAft>
        <a:defRPr sz="1800" b="1" i="1">
          <a:solidFill>
            <a:schemeClr val="tx2"/>
          </a:solidFill>
          <a:latin typeface="Arial" charset="0"/>
        </a:defRPr>
      </a:lvl9pPr>
    </p:titleStyle>
    <p:bodyStyle>
      <a:lvl1pPr marL="257105" indent="-257105" algn="l" rtl="0" eaLnBrk="1" fontAlgn="base" hangingPunct="1">
        <a:spcBef>
          <a:spcPts val="225"/>
        </a:spcBef>
        <a:spcAft>
          <a:spcPts val="225"/>
        </a:spcAft>
        <a:buChar char="•"/>
        <a:defRPr sz="1500">
          <a:solidFill>
            <a:schemeClr val="tx1"/>
          </a:solidFill>
          <a:latin typeface="+mn-lt"/>
          <a:ea typeface="ＭＳ Ｐゴシック" pitchFamily="-65" charset="-128"/>
          <a:cs typeface="ＭＳ Ｐゴシック" pitchFamily="-65" charset="-128"/>
        </a:defRPr>
      </a:lvl1pPr>
      <a:lvl2pPr marL="557060" indent="-214253" algn="l" rtl="0" eaLnBrk="1" fontAlgn="base" hangingPunct="1">
        <a:spcBef>
          <a:spcPts val="225"/>
        </a:spcBef>
        <a:spcAft>
          <a:spcPts val="225"/>
        </a:spcAft>
        <a:buChar char="–"/>
        <a:defRPr>
          <a:solidFill>
            <a:schemeClr val="tx1"/>
          </a:solidFill>
          <a:latin typeface="+mn-lt"/>
          <a:ea typeface="ＭＳ Ｐゴシック" pitchFamily="-111" charset="-128"/>
        </a:defRPr>
      </a:lvl2pPr>
      <a:lvl3pPr marL="857014" indent="-171404" algn="l" rtl="0" eaLnBrk="1" fontAlgn="base" hangingPunct="1">
        <a:spcBef>
          <a:spcPts val="225"/>
        </a:spcBef>
        <a:spcAft>
          <a:spcPts val="225"/>
        </a:spcAft>
        <a:buChar char="•"/>
        <a:defRPr>
          <a:solidFill>
            <a:schemeClr val="tx1"/>
          </a:solidFill>
          <a:latin typeface="+mn-lt"/>
          <a:ea typeface="ＭＳ Ｐゴシック" pitchFamily="-111" charset="-128"/>
        </a:defRPr>
      </a:lvl3pPr>
      <a:lvl4pPr marL="1199820" indent="-171404" algn="l" rtl="0" eaLnBrk="1" fontAlgn="base" hangingPunct="1">
        <a:spcBef>
          <a:spcPts val="225"/>
        </a:spcBef>
        <a:spcAft>
          <a:spcPts val="225"/>
        </a:spcAft>
        <a:buChar char="–"/>
        <a:defRPr>
          <a:solidFill>
            <a:schemeClr val="tx1"/>
          </a:solidFill>
          <a:latin typeface="+mn-lt"/>
          <a:ea typeface="ＭＳ Ｐゴシック" pitchFamily="-111" charset="-128"/>
        </a:defRPr>
      </a:lvl4pPr>
      <a:lvl5pPr marL="1542624" indent="-171404" algn="l" rtl="0" eaLnBrk="1" fontAlgn="base" hangingPunct="1">
        <a:spcBef>
          <a:spcPts val="225"/>
        </a:spcBef>
        <a:spcAft>
          <a:spcPts val="225"/>
        </a:spcAft>
        <a:buChar char="»"/>
        <a:defRPr>
          <a:solidFill>
            <a:schemeClr val="tx1"/>
          </a:solidFill>
          <a:latin typeface="+mn-lt"/>
          <a:ea typeface="ＭＳ Ｐゴシック" pitchFamily="-111" charset="-128"/>
        </a:defRPr>
      </a:lvl5pPr>
      <a:lvl6pPr marL="1885431" indent="-171404" algn="l" rtl="0" eaLnBrk="1" fontAlgn="base" hangingPunct="1">
        <a:spcBef>
          <a:spcPct val="20000"/>
        </a:spcBef>
        <a:spcAft>
          <a:spcPct val="0"/>
        </a:spcAft>
        <a:buChar char="»"/>
        <a:defRPr>
          <a:solidFill>
            <a:schemeClr val="tx1"/>
          </a:solidFill>
          <a:latin typeface="+mn-lt"/>
        </a:defRPr>
      </a:lvl6pPr>
      <a:lvl7pPr marL="2228237" indent="-171404" algn="l" rtl="0" eaLnBrk="1" fontAlgn="base" hangingPunct="1">
        <a:spcBef>
          <a:spcPct val="20000"/>
        </a:spcBef>
        <a:spcAft>
          <a:spcPct val="0"/>
        </a:spcAft>
        <a:buChar char="»"/>
        <a:defRPr>
          <a:solidFill>
            <a:schemeClr val="tx1"/>
          </a:solidFill>
          <a:latin typeface="+mn-lt"/>
        </a:defRPr>
      </a:lvl7pPr>
      <a:lvl8pPr marL="2571041" indent="-171404" algn="l" rtl="0" eaLnBrk="1" fontAlgn="base" hangingPunct="1">
        <a:spcBef>
          <a:spcPct val="20000"/>
        </a:spcBef>
        <a:spcAft>
          <a:spcPct val="0"/>
        </a:spcAft>
        <a:buChar char="»"/>
        <a:defRPr>
          <a:solidFill>
            <a:schemeClr val="tx1"/>
          </a:solidFill>
          <a:latin typeface="+mn-lt"/>
        </a:defRPr>
      </a:lvl8pPr>
      <a:lvl9pPr marL="2913848" indent="-171404"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685612" rtl="0" eaLnBrk="1" latinLnBrk="0" hangingPunct="1">
        <a:defRPr sz="1350" kern="1200">
          <a:solidFill>
            <a:schemeClr val="tx1"/>
          </a:solidFill>
          <a:latin typeface="+mn-lt"/>
          <a:ea typeface="+mn-ea"/>
          <a:cs typeface="+mn-cs"/>
        </a:defRPr>
      </a:lvl1pPr>
      <a:lvl2pPr marL="342806" algn="l" defTabSz="685612" rtl="0" eaLnBrk="1" latinLnBrk="0" hangingPunct="1">
        <a:defRPr sz="1350" kern="1200">
          <a:solidFill>
            <a:schemeClr val="tx1"/>
          </a:solidFill>
          <a:latin typeface="+mn-lt"/>
          <a:ea typeface="+mn-ea"/>
          <a:cs typeface="+mn-cs"/>
        </a:defRPr>
      </a:lvl2pPr>
      <a:lvl3pPr marL="685612" algn="l" defTabSz="685612" rtl="0" eaLnBrk="1" latinLnBrk="0" hangingPunct="1">
        <a:defRPr sz="1350" kern="1200">
          <a:solidFill>
            <a:schemeClr val="tx1"/>
          </a:solidFill>
          <a:latin typeface="+mn-lt"/>
          <a:ea typeface="+mn-ea"/>
          <a:cs typeface="+mn-cs"/>
        </a:defRPr>
      </a:lvl3pPr>
      <a:lvl4pPr marL="1028417" algn="l" defTabSz="685612" rtl="0" eaLnBrk="1" latinLnBrk="0" hangingPunct="1">
        <a:defRPr sz="1350" kern="1200">
          <a:solidFill>
            <a:schemeClr val="tx1"/>
          </a:solidFill>
          <a:latin typeface="+mn-lt"/>
          <a:ea typeface="+mn-ea"/>
          <a:cs typeface="+mn-cs"/>
        </a:defRPr>
      </a:lvl4pPr>
      <a:lvl5pPr marL="1371222" algn="l" defTabSz="685612" rtl="0" eaLnBrk="1" latinLnBrk="0" hangingPunct="1">
        <a:defRPr sz="1350" kern="1200">
          <a:solidFill>
            <a:schemeClr val="tx1"/>
          </a:solidFill>
          <a:latin typeface="+mn-lt"/>
          <a:ea typeface="+mn-ea"/>
          <a:cs typeface="+mn-cs"/>
        </a:defRPr>
      </a:lvl5pPr>
      <a:lvl6pPr marL="1714028" algn="l" defTabSz="685612" rtl="0" eaLnBrk="1" latinLnBrk="0" hangingPunct="1">
        <a:defRPr sz="1350" kern="1200">
          <a:solidFill>
            <a:schemeClr val="tx1"/>
          </a:solidFill>
          <a:latin typeface="+mn-lt"/>
          <a:ea typeface="+mn-ea"/>
          <a:cs typeface="+mn-cs"/>
        </a:defRPr>
      </a:lvl6pPr>
      <a:lvl7pPr marL="2056834" algn="l" defTabSz="685612" rtl="0" eaLnBrk="1" latinLnBrk="0" hangingPunct="1">
        <a:defRPr sz="1350" kern="1200">
          <a:solidFill>
            <a:schemeClr val="tx1"/>
          </a:solidFill>
          <a:latin typeface="+mn-lt"/>
          <a:ea typeface="+mn-ea"/>
          <a:cs typeface="+mn-cs"/>
        </a:defRPr>
      </a:lvl7pPr>
      <a:lvl8pPr marL="2399639" algn="l" defTabSz="685612" rtl="0" eaLnBrk="1" latinLnBrk="0" hangingPunct="1">
        <a:defRPr sz="1350" kern="1200">
          <a:solidFill>
            <a:schemeClr val="tx1"/>
          </a:solidFill>
          <a:latin typeface="+mn-lt"/>
          <a:ea typeface="+mn-ea"/>
          <a:cs typeface="+mn-cs"/>
        </a:defRPr>
      </a:lvl8pPr>
      <a:lvl9pPr marL="2742443" algn="l" defTabSz="68561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A33A95-9FE3-12CD-D339-A43E41FB5E32}"/>
              </a:ext>
            </a:extLst>
          </p:cNvPr>
          <p:cNvSpPr/>
          <p:nvPr/>
        </p:nvSpPr>
        <p:spPr>
          <a:xfrm>
            <a:off x="6163056" y="3995928"/>
            <a:ext cx="1938528" cy="104241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 Placeholder 1"/>
          <p:cNvSpPr>
            <a:spLocks noGrp="1"/>
          </p:cNvSpPr>
          <p:nvPr>
            <p:ph type="body" sz="quarter" idx="3"/>
          </p:nvPr>
        </p:nvSpPr>
        <p:spPr>
          <a:xfrm>
            <a:off x="4191009" y="320338"/>
            <a:ext cx="4700016" cy="2088095"/>
          </a:xfrm>
        </p:spPr>
        <p:txBody>
          <a:bodyPr anchor="ctr"/>
          <a:lstStyle/>
          <a:p>
            <a:pPr>
              <a:spcBef>
                <a:spcPts val="0"/>
              </a:spcBef>
            </a:pPr>
            <a:r>
              <a:rPr lang="en-US" sz="3200" dirty="0">
                <a:solidFill>
                  <a:srgbClr val="0070C0"/>
                </a:solidFill>
              </a:rPr>
              <a:t>Validation </a:t>
            </a:r>
            <a:r>
              <a:rPr lang="en-US" sz="3200" i="1" dirty="0">
                <a:solidFill>
                  <a:srgbClr val="0070C0"/>
                </a:solidFill>
              </a:rPr>
              <a:t>Supersite</a:t>
            </a:r>
            <a:r>
              <a:rPr lang="en-US" sz="3200" dirty="0">
                <a:solidFill>
                  <a:srgbClr val="0070C0"/>
                </a:solidFill>
              </a:rPr>
              <a:t> – </a:t>
            </a:r>
          </a:p>
          <a:p>
            <a:pPr>
              <a:spcBef>
                <a:spcPts val="0"/>
              </a:spcBef>
            </a:pPr>
            <a:r>
              <a:rPr lang="en-US" sz="3200" dirty="0">
                <a:solidFill>
                  <a:srgbClr val="0070C0"/>
                </a:solidFill>
              </a:rPr>
              <a:t>why, what, where, how?</a:t>
            </a:r>
          </a:p>
        </p:txBody>
      </p:sp>
      <p:sp>
        <p:nvSpPr>
          <p:cNvPr id="10" name="Text Placeholder 9"/>
          <p:cNvSpPr>
            <a:spLocks noGrp="1"/>
          </p:cNvSpPr>
          <p:nvPr>
            <p:ph type="body" sz="quarter" idx="19"/>
          </p:nvPr>
        </p:nvSpPr>
        <p:spPr>
          <a:xfrm>
            <a:off x="4842108" y="2474026"/>
            <a:ext cx="4114273" cy="2392254"/>
          </a:xfrm>
        </p:spPr>
        <p:txBody>
          <a:bodyPr/>
          <a:lstStyle/>
          <a:p>
            <a:pPr>
              <a:spcAft>
                <a:spcPts val="1500"/>
              </a:spcAft>
            </a:pPr>
            <a:r>
              <a:rPr lang="en-US" sz="1600" b="1" dirty="0"/>
              <a:t>Abhishek Chatterjee &amp; many others (Sha, Wunch, Lindqvist et al.)</a:t>
            </a:r>
          </a:p>
          <a:p>
            <a:r>
              <a:rPr lang="en-US" sz="1400" b="1" dirty="0">
                <a:solidFill>
                  <a:schemeClr val="tx1">
                    <a:lumMod val="75000"/>
                    <a:lumOff val="25000"/>
                  </a:schemeClr>
                </a:solidFill>
              </a:rPr>
              <a:t>Jet Propulsion Laboratory</a:t>
            </a:r>
          </a:p>
          <a:p>
            <a:r>
              <a:rPr lang="en-US" sz="1400" b="1" dirty="0">
                <a:solidFill>
                  <a:schemeClr val="tx1">
                    <a:lumMod val="75000"/>
                    <a:lumOff val="25000"/>
                  </a:schemeClr>
                </a:solidFill>
              </a:rPr>
              <a:t>abhishek.chatterjee@jpl.nasa.gov</a:t>
            </a:r>
          </a:p>
          <a:p>
            <a:pPr>
              <a:spcBef>
                <a:spcPts val="300"/>
              </a:spcBef>
            </a:pPr>
            <a:endParaRPr lang="en-US" sz="1400" b="1" dirty="0">
              <a:solidFill>
                <a:schemeClr val="tx1">
                  <a:lumMod val="75000"/>
                  <a:lumOff val="25000"/>
                </a:schemeClr>
              </a:solidFill>
            </a:endParaRPr>
          </a:p>
          <a:p>
            <a:r>
              <a:rPr lang="en-US" sz="1400" dirty="0">
                <a:solidFill>
                  <a:schemeClr val="tx1">
                    <a:lumMod val="75000"/>
                    <a:lumOff val="25000"/>
                  </a:schemeClr>
                </a:solidFill>
              </a:rPr>
              <a:t>CEOS AC-VC-21</a:t>
            </a:r>
          </a:p>
          <a:p>
            <a:pPr>
              <a:spcBef>
                <a:spcPts val="300"/>
              </a:spcBef>
            </a:pPr>
            <a:endParaRPr lang="en-US" sz="1400" dirty="0">
              <a:solidFill>
                <a:schemeClr val="tx1">
                  <a:lumMod val="75000"/>
                  <a:lumOff val="25000"/>
                </a:schemeClr>
              </a:solidFill>
            </a:endParaRPr>
          </a:p>
          <a:p>
            <a:r>
              <a:rPr lang="en-US" sz="1400" dirty="0">
                <a:solidFill>
                  <a:schemeClr val="tx1">
                    <a:lumMod val="75000"/>
                    <a:lumOff val="25000"/>
                  </a:schemeClr>
                </a:solidFill>
              </a:rPr>
              <a:t>Friday, June 13, 2025</a:t>
            </a:r>
          </a:p>
        </p:txBody>
      </p:sp>
      <p:pic>
        <p:nvPicPr>
          <p:cNvPr id="5" name="Picture 4">
            <a:extLst>
              <a:ext uri="{FF2B5EF4-FFF2-40B4-BE49-F238E27FC236}">
                <a16:creationId xmlns:a16="http://schemas.microsoft.com/office/drawing/2014/main" id="{D14AFF49-CBA6-4BA7-AB30-3DE5026887EE}"/>
              </a:ext>
            </a:extLst>
          </p:cNvPr>
          <p:cNvPicPr>
            <a:picLocks noChangeAspect="1"/>
          </p:cNvPicPr>
          <p:nvPr/>
        </p:nvPicPr>
        <p:blipFill>
          <a:blip r:embed="rId3"/>
          <a:stretch>
            <a:fillRect/>
          </a:stretch>
        </p:blipFill>
        <p:spPr>
          <a:xfrm>
            <a:off x="8159505" y="44945"/>
            <a:ext cx="731520" cy="731520"/>
          </a:xfrm>
          <a:prstGeom prst="rect">
            <a:avLst/>
          </a:prstGeom>
        </p:spPr>
      </p:pic>
      <p:pic>
        <p:nvPicPr>
          <p:cNvPr id="7" name="Picture 6" descr="A picture containing outdoor, snow, man, air&#10;&#10;Description automatically generated">
            <a:extLst>
              <a:ext uri="{FF2B5EF4-FFF2-40B4-BE49-F238E27FC236}">
                <a16:creationId xmlns:a16="http://schemas.microsoft.com/office/drawing/2014/main" id="{A4DA031E-867B-F7C4-F80A-30E01777CD3F}"/>
              </a:ext>
            </a:extLst>
          </p:cNvPr>
          <p:cNvPicPr>
            <a:picLocks noChangeAspect="1"/>
          </p:cNvPicPr>
          <p:nvPr/>
        </p:nvPicPr>
        <p:blipFill rotWithShape="1">
          <a:blip r:embed="rId4"/>
          <a:srcRect t="22689" b="15115"/>
          <a:stretch/>
        </p:blipFill>
        <p:spPr>
          <a:xfrm rot="5400000">
            <a:off x="-430028" y="800026"/>
            <a:ext cx="2560320" cy="1194314"/>
          </a:xfrm>
          <a:prstGeom prst="rect">
            <a:avLst/>
          </a:prstGeom>
        </p:spPr>
      </p:pic>
      <p:pic>
        <p:nvPicPr>
          <p:cNvPr id="8" name="Content Placeholder 16">
            <a:extLst>
              <a:ext uri="{FF2B5EF4-FFF2-40B4-BE49-F238E27FC236}">
                <a16:creationId xmlns:a16="http://schemas.microsoft.com/office/drawing/2014/main" id="{8E2369C7-EC16-0E14-31B6-A509EAEDDC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632" t="25718"/>
          <a:stretch/>
        </p:blipFill>
        <p:spPr>
          <a:xfrm>
            <a:off x="1594683" y="299690"/>
            <a:ext cx="2260697" cy="2194984"/>
          </a:xfrm>
          <a:prstGeom prst="rect">
            <a:avLst/>
          </a:prstGeom>
        </p:spPr>
      </p:pic>
      <p:pic>
        <p:nvPicPr>
          <p:cNvPr id="1026" name="Picture 2" descr="ParkFalls &lt; Main &lt; TCCON Wiki">
            <a:extLst>
              <a:ext uri="{FF2B5EF4-FFF2-40B4-BE49-F238E27FC236}">
                <a16:creationId xmlns:a16="http://schemas.microsoft.com/office/drawing/2014/main" id="{BBB86E26-C9CF-13AD-80AB-EAD608CA10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634" y="2917736"/>
            <a:ext cx="2468880" cy="19168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gure S1. WLEF-‐TV transmi6er tower near Park Falls, WI, which is the NOAA">
            <a:extLst>
              <a:ext uri="{FF2B5EF4-FFF2-40B4-BE49-F238E27FC236}">
                <a16:creationId xmlns:a16="http://schemas.microsoft.com/office/drawing/2014/main" id="{1E5D99E5-5EB1-4CD9-EA71-789ACFC4DE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8232" y="2783768"/>
            <a:ext cx="1645920" cy="22058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1E74E04-10E9-20AF-D8F0-6FE3F227A78D}"/>
              </a:ext>
            </a:extLst>
          </p:cNvPr>
          <p:cNvSpPr/>
          <p:nvPr/>
        </p:nvSpPr>
        <p:spPr>
          <a:xfrm>
            <a:off x="105582" y="50662"/>
            <a:ext cx="3872450" cy="2693043"/>
          </a:xfrm>
          <a:prstGeom prst="rect">
            <a:avLst/>
          </a:prstGeom>
          <a:noFill/>
          <a:ln w="38100" cmpd="thinThick">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E40D04E-2804-DC44-E72D-1B4818A52F87}"/>
              </a:ext>
            </a:extLst>
          </p:cNvPr>
          <p:cNvSpPr/>
          <p:nvPr/>
        </p:nvSpPr>
        <p:spPr>
          <a:xfrm>
            <a:off x="383915" y="2735067"/>
            <a:ext cx="4327253" cy="2303277"/>
          </a:xfrm>
          <a:prstGeom prst="rect">
            <a:avLst/>
          </a:prstGeom>
          <a:noFill/>
          <a:ln w="38100" cmpd="thinThick">
            <a:solidFill>
              <a:srgbClr val="639B4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FBFEC1F-2C32-4CDC-D14D-6E751DE08494}"/>
              </a:ext>
            </a:extLst>
          </p:cNvPr>
          <p:cNvSpPr txBox="1"/>
          <p:nvPr/>
        </p:nvSpPr>
        <p:spPr>
          <a:xfrm>
            <a:off x="3290849" y="153858"/>
            <a:ext cx="1129062" cy="461665"/>
          </a:xfrm>
          <a:prstGeom prst="rect">
            <a:avLst/>
          </a:prstGeom>
          <a:solidFill>
            <a:schemeClr val="accent1"/>
          </a:solidFill>
        </p:spPr>
        <p:txBody>
          <a:bodyPr wrap="square" rtlCol="0">
            <a:spAutoFit/>
          </a:bodyPr>
          <a:lstStyle/>
          <a:p>
            <a:pPr algn="ctr"/>
            <a:r>
              <a:rPr lang="en-US" sz="1200" dirty="0" err="1">
                <a:solidFill>
                  <a:schemeClr val="bg1"/>
                </a:solidFill>
              </a:rPr>
              <a:t>Sodankylä</a:t>
            </a:r>
            <a:r>
              <a:rPr lang="en-US" sz="1200" dirty="0">
                <a:solidFill>
                  <a:schemeClr val="bg1"/>
                </a:solidFill>
              </a:rPr>
              <a:t>, Finland</a:t>
            </a:r>
          </a:p>
        </p:txBody>
      </p:sp>
      <p:sp>
        <p:nvSpPr>
          <p:cNvPr id="11" name="TextBox 10">
            <a:extLst>
              <a:ext uri="{FF2B5EF4-FFF2-40B4-BE49-F238E27FC236}">
                <a16:creationId xmlns:a16="http://schemas.microsoft.com/office/drawing/2014/main" id="{A3013FDB-A2F1-6F10-AACF-15DEC35F91E9}"/>
              </a:ext>
            </a:extLst>
          </p:cNvPr>
          <p:cNvSpPr txBox="1"/>
          <p:nvPr/>
        </p:nvSpPr>
        <p:spPr>
          <a:xfrm>
            <a:off x="252975" y="2851374"/>
            <a:ext cx="1129062" cy="461665"/>
          </a:xfrm>
          <a:prstGeom prst="rect">
            <a:avLst/>
          </a:prstGeom>
          <a:solidFill>
            <a:schemeClr val="accent1"/>
          </a:solidFill>
        </p:spPr>
        <p:txBody>
          <a:bodyPr wrap="square" rtlCol="0">
            <a:spAutoFit/>
          </a:bodyPr>
          <a:lstStyle/>
          <a:p>
            <a:pPr algn="ctr"/>
            <a:r>
              <a:rPr lang="en-US" sz="1200" dirty="0">
                <a:solidFill>
                  <a:schemeClr val="bg1"/>
                </a:solidFill>
              </a:rPr>
              <a:t>Park Falls, USA</a:t>
            </a:r>
          </a:p>
        </p:txBody>
      </p:sp>
    </p:spTree>
    <p:extLst>
      <p:ext uri="{BB962C8B-B14F-4D97-AF65-F5344CB8AC3E}">
        <p14:creationId xmlns:p14="http://schemas.microsoft.com/office/powerpoint/2010/main" val="368651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7E92C-CDEE-696B-738D-14329297F718}"/>
              </a:ext>
            </a:extLst>
          </p:cNvPr>
          <p:cNvSpPr>
            <a:spLocks noGrp="1"/>
          </p:cNvSpPr>
          <p:nvPr>
            <p:ph type="title"/>
          </p:nvPr>
        </p:nvSpPr>
        <p:spPr/>
        <p:txBody>
          <a:bodyPr/>
          <a:lstStyle/>
          <a:p>
            <a:r>
              <a:rPr lang="en-US" dirty="0"/>
              <a:t>Discussion Notes</a:t>
            </a:r>
          </a:p>
        </p:txBody>
      </p:sp>
      <p:pic>
        <p:nvPicPr>
          <p:cNvPr id="4" name="Picture 2" descr="Unicorn Academy Trailer: Spin Master Talks Netflix Book Adaptation">
            <a:extLst>
              <a:ext uri="{FF2B5EF4-FFF2-40B4-BE49-F238E27FC236}">
                <a16:creationId xmlns:a16="http://schemas.microsoft.com/office/drawing/2014/main" id="{F9E195A6-2AEB-310F-479C-B9F4F592C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0918" y="1432166"/>
            <a:ext cx="4572000" cy="257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67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928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DB8BB28-28F1-D70F-D8CC-41811092C61F}"/>
              </a:ext>
            </a:extLst>
          </p:cNvPr>
          <p:cNvSpPr>
            <a:spLocks noGrp="1"/>
          </p:cNvSpPr>
          <p:nvPr>
            <p:ph sz="quarter" idx="19"/>
          </p:nvPr>
        </p:nvSpPr>
        <p:spPr/>
        <p:txBody>
          <a:bodyPr/>
          <a:lstStyle/>
          <a:p>
            <a:pPr>
              <a:spcBef>
                <a:spcPts val="300"/>
              </a:spcBef>
              <a:spcAft>
                <a:spcPts val="300"/>
              </a:spcAft>
            </a:pPr>
            <a:r>
              <a:rPr lang="en-US" sz="1800" dirty="0"/>
              <a:t>Develop and implement a validation infrastructure (network of sites/validation targets) that will have a set of tiered measurements – L2 to L4 data products</a:t>
            </a:r>
          </a:p>
          <a:p>
            <a:pPr>
              <a:spcBef>
                <a:spcPts val="300"/>
              </a:spcBef>
              <a:spcAft>
                <a:spcPts val="300"/>
              </a:spcAft>
            </a:pPr>
            <a:r>
              <a:rPr lang="en-US" sz="1800" dirty="0"/>
              <a:t>Create a north-south gradient across land masses (Americas, Europe/Africa, Asia/Oceania) to span a variety of ecosystems and range of viewing conditions</a:t>
            </a:r>
          </a:p>
          <a:p>
            <a:pPr>
              <a:spcBef>
                <a:spcPts val="300"/>
              </a:spcBef>
              <a:spcAft>
                <a:spcPts val="300"/>
              </a:spcAft>
            </a:pPr>
            <a:r>
              <a:rPr lang="en-US" sz="1800" dirty="0"/>
              <a:t> Aim to leverage existing infrastructure, especially setups at TCCON/PGN/NDACC &amp; augment instruments accordingly</a:t>
            </a:r>
          </a:p>
          <a:p>
            <a:pPr>
              <a:spcBef>
                <a:spcPts val="300"/>
              </a:spcBef>
              <a:spcAft>
                <a:spcPts val="300"/>
              </a:spcAft>
            </a:pPr>
            <a:r>
              <a:rPr lang="en-US" sz="1800" dirty="0"/>
              <a:t>Focus here is on the global GHG mappers </a:t>
            </a:r>
          </a:p>
          <a:p>
            <a:pPr>
              <a:spcBef>
                <a:spcPts val="300"/>
              </a:spcBef>
              <a:spcAft>
                <a:spcPts val="300"/>
              </a:spcAft>
            </a:pPr>
            <a:endParaRPr lang="en-US" sz="1400" dirty="0"/>
          </a:p>
        </p:txBody>
      </p:sp>
      <p:sp>
        <p:nvSpPr>
          <p:cNvPr id="6" name="Slide Number Placeholder 5">
            <a:extLst>
              <a:ext uri="{FF2B5EF4-FFF2-40B4-BE49-F238E27FC236}">
                <a16:creationId xmlns:a16="http://schemas.microsoft.com/office/drawing/2014/main" id="{BB273C35-482F-78F2-C679-D947314008ED}"/>
              </a:ext>
            </a:extLst>
          </p:cNvPr>
          <p:cNvSpPr>
            <a:spLocks noGrp="1"/>
          </p:cNvSpPr>
          <p:nvPr>
            <p:ph type="sldNum" sz="quarter" idx="22"/>
          </p:nvPr>
        </p:nvSpPr>
        <p:spPr/>
        <p:txBody>
          <a:bodyPr/>
          <a:lstStyle/>
          <a:p>
            <a:pPr defTabSz="685800">
              <a:spcBef>
                <a:spcPct val="0"/>
              </a:spcBef>
            </a:pPr>
            <a:fld id="{95819BC3-7E48-734B-B255-F05E5B733943}" type="slidenum">
              <a:rPr lang="en-US">
                <a:solidFill>
                  <a:srgbClr val="FFFFFF"/>
                </a:solidFill>
              </a:rPr>
              <a:pPr defTabSz="685800">
                <a:spcBef>
                  <a:spcPct val="0"/>
                </a:spcBef>
              </a:pPr>
              <a:t>2</a:t>
            </a:fld>
            <a:endParaRPr lang="en-US">
              <a:solidFill>
                <a:srgbClr val="FFFFFF"/>
              </a:solidFill>
            </a:endParaRPr>
          </a:p>
        </p:txBody>
      </p:sp>
      <p:sp>
        <p:nvSpPr>
          <p:cNvPr id="9" name="Title 1">
            <a:extLst>
              <a:ext uri="{FF2B5EF4-FFF2-40B4-BE49-F238E27FC236}">
                <a16:creationId xmlns:a16="http://schemas.microsoft.com/office/drawing/2014/main" id="{A9FC9990-31F9-A160-8FB2-DA0E747DF782}"/>
              </a:ext>
            </a:extLst>
          </p:cNvPr>
          <p:cNvSpPr txBox="1">
            <a:spLocks/>
          </p:cNvSpPr>
          <p:nvPr/>
        </p:nvSpPr>
        <p:spPr>
          <a:xfrm>
            <a:off x="904462" y="184827"/>
            <a:ext cx="7782338" cy="338134"/>
          </a:xfrm>
          <a:prstGeom prst="rect">
            <a:avLst/>
          </a:prstGeom>
        </p:spPr>
        <p:txBody>
          <a:bodyPr vert="horz" lIns="82296" tIns="41148" rIns="82296" bIns="4114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2100" b="1" i="1" dirty="0">
                <a:solidFill>
                  <a:srgbClr val="000000"/>
                </a:solidFill>
                <a:latin typeface="Arial"/>
              </a:rPr>
              <a:t>In a nutshell...</a:t>
            </a:r>
          </a:p>
        </p:txBody>
      </p:sp>
    </p:spTree>
    <p:extLst>
      <p:ext uri="{BB962C8B-B14F-4D97-AF65-F5344CB8AC3E}">
        <p14:creationId xmlns:p14="http://schemas.microsoft.com/office/powerpoint/2010/main" val="3126506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2DE9E01-C02E-7AF6-6D39-E346D4EDBAFB}"/>
              </a:ext>
            </a:extLst>
          </p:cNvPr>
          <p:cNvSpPr>
            <a:spLocks noGrp="1"/>
          </p:cNvSpPr>
          <p:nvPr>
            <p:ph type="body" sz="quarter" idx="3"/>
          </p:nvPr>
        </p:nvSpPr>
        <p:spPr>
          <a:xfrm>
            <a:off x="809889" y="3871052"/>
            <a:ext cx="7524221" cy="475338"/>
          </a:xfrm>
        </p:spPr>
        <p:txBody>
          <a:bodyPr/>
          <a:lstStyle/>
          <a:p>
            <a:r>
              <a:rPr lang="en-US" dirty="0"/>
              <a:t>Additional Details</a:t>
            </a:r>
          </a:p>
        </p:txBody>
      </p:sp>
    </p:spTree>
    <p:extLst>
      <p:ext uri="{BB962C8B-B14F-4D97-AF65-F5344CB8AC3E}">
        <p14:creationId xmlns:p14="http://schemas.microsoft.com/office/powerpoint/2010/main" val="1979891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86445-F00E-AC0A-E38F-4B9CEA6A2BF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2A8B0EF-0DB1-6EEC-9E5A-3B2EB1BBA2BA}"/>
              </a:ext>
            </a:extLst>
          </p:cNvPr>
          <p:cNvSpPr>
            <a:spLocks noGrp="1"/>
          </p:cNvSpPr>
          <p:nvPr>
            <p:ph sz="quarter" idx="19"/>
          </p:nvPr>
        </p:nvSpPr>
        <p:spPr/>
        <p:txBody>
          <a:bodyPr/>
          <a:lstStyle/>
          <a:p>
            <a:pPr>
              <a:spcBef>
                <a:spcPts val="300"/>
              </a:spcBef>
              <a:spcAft>
                <a:spcPts val="300"/>
              </a:spcAft>
            </a:pPr>
            <a:r>
              <a:rPr lang="en-US" sz="1800" dirty="0">
                <a:solidFill>
                  <a:srgbClr val="0070C0"/>
                </a:solidFill>
              </a:rPr>
              <a:t>Primary focus is on validating SAT Level 2 data products (XCO</a:t>
            </a:r>
            <a:r>
              <a:rPr lang="en-US" sz="1800" baseline="-25000" dirty="0">
                <a:solidFill>
                  <a:srgbClr val="0070C0"/>
                </a:solidFill>
              </a:rPr>
              <a:t>2</a:t>
            </a:r>
            <a:r>
              <a:rPr lang="en-US" sz="1800" dirty="0">
                <a:solidFill>
                  <a:srgbClr val="0070C0"/>
                </a:solidFill>
              </a:rPr>
              <a:t>, XCH</a:t>
            </a:r>
            <a:r>
              <a:rPr lang="en-US" sz="1800" baseline="-25000" dirty="0">
                <a:solidFill>
                  <a:srgbClr val="0070C0"/>
                </a:solidFill>
              </a:rPr>
              <a:t>4</a:t>
            </a:r>
            <a:r>
              <a:rPr lang="en-US" sz="1800" dirty="0">
                <a:solidFill>
                  <a:srgbClr val="0070C0"/>
                </a:solidFill>
              </a:rPr>
              <a:t>)</a:t>
            </a:r>
          </a:p>
          <a:p>
            <a:pPr lvl="1">
              <a:spcBef>
                <a:spcPts val="300"/>
              </a:spcBef>
              <a:spcAft>
                <a:spcPts val="300"/>
              </a:spcAft>
            </a:pPr>
            <a:r>
              <a:rPr lang="en-US" sz="1600" dirty="0"/>
              <a:t>Workhorse: TCCON (long-term stable validation record), COCCON (portable, urban deployments)</a:t>
            </a:r>
          </a:p>
          <a:p>
            <a:pPr lvl="1">
              <a:spcBef>
                <a:spcPts val="300"/>
              </a:spcBef>
              <a:spcAft>
                <a:spcPts val="300"/>
              </a:spcAft>
            </a:pPr>
            <a:r>
              <a:rPr lang="en-US" sz="1600" dirty="0"/>
              <a:t>Additionally, via </a:t>
            </a:r>
            <a:r>
              <a:rPr lang="en-US" sz="1600" dirty="0" err="1"/>
              <a:t>AirCore</a:t>
            </a:r>
            <a:r>
              <a:rPr lang="en-US" sz="1600" dirty="0"/>
              <a:t>, airborne, potentially expand ship-based deployments</a:t>
            </a:r>
          </a:p>
          <a:p>
            <a:pPr lvl="1">
              <a:spcBef>
                <a:spcPts val="300"/>
              </a:spcBef>
              <a:spcAft>
                <a:spcPts val="300"/>
              </a:spcAft>
            </a:pPr>
            <a:r>
              <a:rPr lang="en-US" sz="1600" dirty="0"/>
              <a:t>Heritage from GOSAT and OCO missions (where the primary deliverable was the L2 X&lt;GHG&gt; data product)</a:t>
            </a:r>
          </a:p>
          <a:p>
            <a:pPr lvl="1">
              <a:spcBef>
                <a:spcPts val="300"/>
              </a:spcBef>
              <a:spcAft>
                <a:spcPts val="300"/>
              </a:spcAft>
            </a:pPr>
            <a:r>
              <a:rPr lang="en-US" sz="1600" dirty="0"/>
              <a:t>Gaps remain, e.g., ocean basins (note: Tropics and high-latitudes are getting A BIT more attention now)</a:t>
            </a:r>
            <a:endParaRPr lang="en-US" sz="1600" dirty="0">
              <a:solidFill>
                <a:srgbClr val="CB6400"/>
              </a:solidFill>
            </a:endParaRPr>
          </a:p>
          <a:p>
            <a:pPr>
              <a:spcBef>
                <a:spcPts val="300"/>
              </a:spcBef>
              <a:spcAft>
                <a:spcPts val="300"/>
              </a:spcAft>
            </a:pPr>
            <a:r>
              <a:rPr lang="en-US" sz="1800" dirty="0">
                <a:solidFill>
                  <a:srgbClr val="639B40"/>
                </a:solidFill>
              </a:rPr>
              <a:t>Landscape has evolved, whereby lot more attention from our </a:t>
            </a:r>
            <a:r>
              <a:rPr lang="en-US" sz="1800" b="1" dirty="0">
                <a:solidFill>
                  <a:srgbClr val="639B40"/>
                </a:solidFill>
              </a:rPr>
              <a:t>end-users</a:t>
            </a:r>
            <a:r>
              <a:rPr lang="en-US" sz="1800" dirty="0">
                <a:solidFill>
                  <a:srgbClr val="639B40"/>
                </a:solidFill>
              </a:rPr>
              <a:t> on ”higher-level” data products, i.e., Level 3 and Level 4 (fluxes) data products</a:t>
            </a:r>
          </a:p>
          <a:p>
            <a:pPr>
              <a:spcBef>
                <a:spcPts val="300"/>
              </a:spcBef>
              <a:spcAft>
                <a:spcPts val="300"/>
              </a:spcAft>
            </a:pPr>
            <a:r>
              <a:rPr lang="en-US" sz="1800" dirty="0">
                <a:solidFill>
                  <a:srgbClr val="CB6400"/>
                </a:solidFill>
              </a:rPr>
              <a:t>We simply do not have a framework to deliver an end-to-end validated product, consistent uncertainty numbers on data products from different missions, across ecosystems/biomes</a:t>
            </a:r>
            <a:endParaRPr lang="en-US" sz="1400" dirty="0"/>
          </a:p>
        </p:txBody>
      </p:sp>
      <p:sp>
        <p:nvSpPr>
          <p:cNvPr id="6" name="Slide Number Placeholder 5">
            <a:extLst>
              <a:ext uri="{FF2B5EF4-FFF2-40B4-BE49-F238E27FC236}">
                <a16:creationId xmlns:a16="http://schemas.microsoft.com/office/drawing/2014/main" id="{BAA2EB77-07D0-4DC5-6C84-015768FE15D3}"/>
              </a:ext>
            </a:extLst>
          </p:cNvPr>
          <p:cNvSpPr>
            <a:spLocks noGrp="1"/>
          </p:cNvSpPr>
          <p:nvPr>
            <p:ph type="sldNum" sz="quarter" idx="22"/>
          </p:nvPr>
        </p:nvSpPr>
        <p:spPr/>
        <p:txBody>
          <a:bodyPr/>
          <a:lstStyle/>
          <a:p>
            <a:pPr defTabSz="685800">
              <a:spcBef>
                <a:spcPct val="0"/>
              </a:spcBef>
            </a:pPr>
            <a:fld id="{95819BC3-7E48-734B-B255-F05E5B733943}" type="slidenum">
              <a:rPr lang="en-US">
                <a:solidFill>
                  <a:srgbClr val="FFFFFF"/>
                </a:solidFill>
              </a:rPr>
              <a:pPr defTabSz="685800">
                <a:spcBef>
                  <a:spcPct val="0"/>
                </a:spcBef>
              </a:pPr>
              <a:t>4</a:t>
            </a:fld>
            <a:endParaRPr lang="en-US">
              <a:solidFill>
                <a:srgbClr val="FFFFFF"/>
              </a:solidFill>
            </a:endParaRPr>
          </a:p>
        </p:txBody>
      </p:sp>
      <p:sp>
        <p:nvSpPr>
          <p:cNvPr id="9" name="Title 1">
            <a:extLst>
              <a:ext uri="{FF2B5EF4-FFF2-40B4-BE49-F238E27FC236}">
                <a16:creationId xmlns:a16="http://schemas.microsoft.com/office/drawing/2014/main" id="{AAAFC55A-0CB2-2300-A1E8-8AC1CAE6C9D2}"/>
              </a:ext>
            </a:extLst>
          </p:cNvPr>
          <p:cNvSpPr txBox="1">
            <a:spLocks/>
          </p:cNvSpPr>
          <p:nvPr/>
        </p:nvSpPr>
        <p:spPr>
          <a:xfrm>
            <a:off x="904462" y="184827"/>
            <a:ext cx="7782338" cy="338134"/>
          </a:xfrm>
          <a:prstGeom prst="rect">
            <a:avLst/>
          </a:prstGeom>
        </p:spPr>
        <p:txBody>
          <a:bodyPr vert="horz" lIns="82296" tIns="41148" rIns="82296" bIns="4114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2100" b="1" i="1" dirty="0">
                <a:solidFill>
                  <a:srgbClr val="0070C0"/>
                </a:solidFill>
                <a:latin typeface="Arial"/>
              </a:rPr>
              <a:t>Why</a:t>
            </a:r>
            <a:r>
              <a:rPr lang="en-US" sz="2100" b="1" i="1" dirty="0">
                <a:solidFill>
                  <a:srgbClr val="000000"/>
                </a:solidFill>
                <a:latin typeface="Arial"/>
              </a:rPr>
              <a:t> do we need “supersites”?</a:t>
            </a:r>
          </a:p>
        </p:txBody>
      </p:sp>
    </p:spTree>
    <p:extLst>
      <p:ext uri="{BB962C8B-B14F-4D97-AF65-F5344CB8AC3E}">
        <p14:creationId xmlns:p14="http://schemas.microsoft.com/office/powerpoint/2010/main" val="336400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B273C35-482F-78F2-C679-D947314008ED}"/>
              </a:ext>
            </a:extLst>
          </p:cNvPr>
          <p:cNvSpPr>
            <a:spLocks noGrp="1"/>
          </p:cNvSpPr>
          <p:nvPr>
            <p:ph type="sldNum" sz="quarter" idx="20"/>
          </p:nvPr>
        </p:nvSpPr>
        <p:spPr/>
        <p:txBody>
          <a:bodyPr/>
          <a:lstStyle/>
          <a:p>
            <a:pPr defTabSz="685800">
              <a:spcBef>
                <a:spcPct val="0"/>
              </a:spcBef>
            </a:pPr>
            <a:fld id="{95819BC3-7E48-734B-B255-F05E5B733943}" type="slidenum">
              <a:rPr lang="en-US">
                <a:solidFill>
                  <a:srgbClr val="FFFFFF"/>
                </a:solidFill>
              </a:rPr>
              <a:pPr defTabSz="685800">
                <a:spcBef>
                  <a:spcPct val="0"/>
                </a:spcBef>
              </a:pPr>
              <a:t>5</a:t>
            </a:fld>
            <a:endParaRPr lang="en-US">
              <a:solidFill>
                <a:srgbClr val="FFFFFF"/>
              </a:solidFill>
            </a:endParaRPr>
          </a:p>
        </p:txBody>
      </p:sp>
      <p:sp>
        <p:nvSpPr>
          <p:cNvPr id="9" name="Title 1">
            <a:extLst>
              <a:ext uri="{FF2B5EF4-FFF2-40B4-BE49-F238E27FC236}">
                <a16:creationId xmlns:a16="http://schemas.microsoft.com/office/drawing/2014/main" id="{A9FC9990-31F9-A160-8FB2-DA0E747DF782}"/>
              </a:ext>
            </a:extLst>
          </p:cNvPr>
          <p:cNvSpPr txBox="1">
            <a:spLocks/>
          </p:cNvSpPr>
          <p:nvPr/>
        </p:nvSpPr>
        <p:spPr>
          <a:xfrm>
            <a:off x="904462" y="184827"/>
            <a:ext cx="7782338" cy="338134"/>
          </a:xfrm>
          <a:prstGeom prst="rect">
            <a:avLst/>
          </a:prstGeom>
        </p:spPr>
        <p:txBody>
          <a:bodyPr vert="horz" lIns="82296" tIns="41148" rIns="82296" bIns="4114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2100" b="1" i="1" dirty="0">
                <a:solidFill>
                  <a:srgbClr val="0070C0"/>
                </a:solidFill>
                <a:latin typeface="Arial"/>
              </a:rPr>
              <a:t>What</a:t>
            </a:r>
            <a:r>
              <a:rPr lang="en-US" sz="2100" b="1" i="1" dirty="0">
                <a:solidFill>
                  <a:srgbClr val="000000"/>
                </a:solidFill>
                <a:latin typeface="Arial"/>
              </a:rPr>
              <a:t> do we mean by “supersites”?</a:t>
            </a:r>
          </a:p>
        </p:txBody>
      </p:sp>
      <p:sp>
        <p:nvSpPr>
          <p:cNvPr id="2" name="Content Placeholder 4">
            <a:extLst>
              <a:ext uri="{FF2B5EF4-FFF2-40B4-BE49-F238E27FC236}">
                <a16:creationId xmlns:a16="http://schemas.microsoft.com/office/drawing/2014/main" id="{1385BE80-5855-4E12-87B6-46CB6E9FCCC3}"/>
              </a:ext>
            </a:extLst>
          </p:cNvPr>
          <p:cNvSpPr txBox="1">
            <a:spLocks/>
          </p:cNvSpPr>
          <p:nvPr/>
        </p:nvSpPr>
        <p:spPr>
          <a:xfrm>
            <a:off x="253999" y="845186"/>
            <a:ext cx="8514080" cy="3749299"/>
          </a:xfrm>
          <a:prstGeom prst="rect">
            <a:avLst/>
          </a:prstGeom>
        </p:spPr>
        <p:txBody>
          <a:bodyPr/>
          <a:lstStyle>
            <a:lvl1pPr marL="257105" indent="-257105" algn="l" rtl="0" eaLnBrk="1" fontAlgn="base" hangingPunct="1">
              <a:spcBef>
                <a:spcPts val="225"/>
              </a:spcBef>
              <a:spcAft>
                <a:spcPts val="225"/>
              </a:spcAft>
              <a:buChar char="•"/>
              <a:defRPr sz="1500">
                <a:solidFill>
                  <a:schemeClr val="tx1"/>
                </a:solidFill>
                <a:latin typeface="+mn-lt"/>
                <a:ea typeface="ＭＳ Ｐゴシック" pitchFamily="-65" charset="-128"/>
                <a:cs typeface="ＭＳ Ｐゴシック" pitchFamily="-65" charset="-128"/>
              </a:defRPr>
            </a:lvl1pPr>
            <a:lvl2pPr marL="557060" indent="-214253" algn="l" rtl="0" eaLnBrk="1" fontAlgn="base" hangingPunct="1">
              <a:spcBef>
                <a:spcPts val="225"/>
              </a:spcBef>
              <a:spcAft>
                <a:spcPts val="225"/>
              </a:spcAft>
              <a:buChar char="–"/>
              <a:defRPr>
                <a:solidFill>
                  <a:schemeClr val="tx1"/>
                </a:solidFill>
                <a:latin typeface="+mn-lt"/>
                <a:ea typeface="ＭＳ Ｐゴシック" pitchFamily="-111" charset="-128"/>
              </a:defRPr>
            </a:lvl2pPr>
            <a:lvl3pPr marL="857014" indent="-171404" algn="l" rtl="0" eaLnBrk="1" fontAlgn="base" hangingPunct="1">
              <a:spcBef>
                <a:spcPts val="225"/>
              </a:spcBef>
              <a:spcAft>
                <a:spcPts val="225"/>
              </a:spcAft>
              <a:buChar char="•"/>
              <a:defRPr>
                <a:solidFill>
                  <a:schemeClr val="tx1"/>
                </a:solidFill>
                <a:latin typeface="+mn-lt"/>
                <a:ea typeface="ＭＳ Ｐゴシック" pitchFamily="-111" charset="-128"/>
              </a:defRPr>
            </a:lvl3pPr>
            <a:lvl4pPr marL="1199820" indent="-171404" algn="l" rtl="0" eaLnBrk="1" fontAlgn="base" hangingPunct="1">
              <a:spcBef>
                <a:spcPts val="225"/>
              </a:spcBef>
              <a:spcAft>
                <a:spcPts val="225"/>
              </a:spcAft>
              <a:buChar char="–"/>
              <a:defRPr>
                <a:solidFill>
                  <a:schemeClr val="tx1"/>
                </a:solidFill>
                <a:latin typeface="+mn-lt"/>
                <a:ea typeface="ＭＳ Ｐゴシック" pitchFamily="-111" charset="-128"/>
              </a:defRPr>
            </a:lvl4pPr>
            <a:lvl5pPr marL="1542624" indent="-171404" algn="l" rtl="0" eaLnBrk="1" fontAlgn="base" hangingPunct="1">
              <a:spcBef>
                <a:spcPts val="225"/>
              </a:spcBef>
              <a:spcAft>
                <a:spcPts val="225"/>
              </a:spcAft>
              <a:buChar char="»"/>
              <a:defRPr>
                <a:solidFill>
                  <a:schemeClr val="tx1"/>
                </a:solidFill>
                <a:latin typeface="+mn-lt"/>
                <a:ea typeface="ＭＳ Ｐゴシック" pitchFamily="-111" charset="-128"/>
              </a:defRPr>
            </a:lvl5pPr>
            <a:lvl6pPr marL="1885431" indent="-171404" algn="l" rtl="0" eaLnBrk="1" fontAlgn="base" hangingPunct="1">
              <a:spcBef>
                <a:spcPct val="20000"/>
              </a:spcBef>
              <a:spcAft>
                <a:spcPct val="0"/>
              </a:spcAft>
              <a:buChar char="»"/>
              <a:defRPr>
                <a:solidFill>
                  <a:schemeClr val="tx1"/>
                </a:solidFill>
                <a:latin typeface="+mn-lt"/>
              </a:defRPr>
            </a:lvl6pPr>
            <a:lvl7pPr marL="2228237" indent="-171404" algn="l" rtl="0" eaLnBrk="1" fontAlgn="base" hangingPunct="1">
              <a:spcBef>
                <a:spcPct val="20000"/>
              </a:spcBef>
              <a:spcAft>
                <a:spcPct val="0"/>
              </a:spcAft>
              <a:buChar char="»"/>
              <a:defRPr>
                <a:solidFill>
                  <a:schemeClr val="tx1"/>
                </a:solidFill>
                <a:latin typeface="+mn-lt"/>
              </a:defRPr>
            </a:lvl7pPr>
            <a:lvl8pPr marL="2571041" indent="-171404" algn="l" rtl="0" eaLnBrk="1" fontAlgn="base" hangingPunct="1">
              <a:spcBef>
                <a:spcPct val="20000"/>
              </a:spcBef>
              <a:spcAft>
                <a:spcPct val="0"/>
              </a:spcAft>
              <a:buChar char="»"/>
              <a:defRPr>
                <a:solidFill>
                  <a:schemeClr val="tx1"/>
                </a:solidFill>
                <a:latin typeface="+mn-lt"/>
              </a:defRPr>
            </a:lvl8pPr>
            <a:lvl9pPr marL="2913848" indent="-171404" algn="l" rtl="0" eaLnBrk="1" fontAlgn="base" hangingPunct="1">
              <a:spcBef>
                <a:spcPct val="20000"/>
              </a:spcBef>
              <a:spcAft>
                <a:spcPct val="0"/>
              </a:spcAft>
              <a:buChar char="»"/>
              <a:defRPr>
                <a:solidFill>
                  <a:schemeClr val="tx1"/>
                </a:solidFill>
                <a:latin typeface="+mn-lt"/>
              </a:defRPr>
            </a:lvl9pPr>
          </a:lstStyle>
          <a:p>
            <a:pPr defTabSz="914400">
              <a:spcBef>
                <a:spcPts val="300"/>
              </a:spcBef>
              <a:spcAft>
                <a:spcPts val="300"/>
              </a:spcAft>
            </a:pPr>
            <a:r>
              <a:rPr lang="en-US" sz="1800" kern="0" dirty="0">
                <a:solidFill>
                  <a:srgbClr val="0070C0"/>
                </a:solidFill>
              </a:rPr>
              <a:t>A single validation site where we can validate L2 – L4 data products</a:t>
            </a:r>
          </a:p>
          <a:p>
            <a:pPr lvl="1" defTabSz="914400">
              <a:spcBef>
                <a:spcPts val="300"/>
              </a:spcBef>
              <a:spcAft>
                <a:spcPts val="300"/>
              </a:spcAft>
            </a:pPr>
            <a:r>
              <a:rPr lang="en-US" sz="1600" dirty="0">
                <a:solidFill>
                  <a:srgbClr val="000000"/>
                </a:solidFill>
                <a:effectLst/>
                <a:ea typeface="Yu Mincho" panose="02020400000000000000" pitchFamily="18" charset="-128"/>
              </a:rPr>
              <a:t>enable </a:t>
            </a:r>
            <a:r>
              <a:rPr lang="en-US" sz="1600" b="1" dirty="0">
                <a:solidFill>
                  <a:srgbClr val="000000"/>
                </a:solidFill>
                <a:effectLst/>
                <a:ea typeface="Yu Mincho" panose="02020400000000000000" pitchFamily="18" charset="-128"/>
              </a:rPr>
              <a:t>hierarchical validation of satellite data products</a:t>
            </a:r>
            <a:r>
              <a:rPr lang="en-US" sz="1600" dirty="0">
                <a:solidFill>
                  <a:srgbClr val="000000"/>
                </a:solidFill>
                <a:effectLst/>
                <a:ea typeface="Yu Mincho" panose="02020400000000000000" pitchFamily="18" charset="-128"/>
              </a:rPr>
              <a:t> (ranging from geophysical, observed variables to ancillary datasets to flux data products)</a:t>
            </a:r>
          </a:p>
          <a:p>
            <a:pPr lvl="1" defTabSz="914400">
              <a:spcBef>
                <a:spcPts val="300"/>
              </a:spcBef>
              <a:spcAft>
                <a:spcPts val="300"/>
              </a:spcAft>
            </a:pPr>
            <a:r>
              <a:rPr lang="en-US" sz="1600" dirty="0">
                <a:solidFill>
                  <a:srgbClr val="000000"/>
                </a:solidFill>
                <a:ea typeface="Yu Mincho" panose="02020400000000000000" pitchFamily="18" charset="-128"/>
              </a:rPr>
              <a:t>w</a:t>
            </a:r>
            <a:r>
              <a:rPr lang="en-US" sz="1600" dirty="0">
                <a:solidFill>
                  <a:srgbClr val="000000"/>
                </a:solidFill>
                <a:effectLst/>
                <a:ea typeface="Yu Mincho" panose="02020400000000000000" pitchFamily="18" charset="-128"/>
              </a:rPr>
              <a:t>ith multiple supersites we can </a:t>
            </a:r>
            <a:r>
              <a:rPr lang="en-US" sz="1600" b="1" dirty="0">
                <a:solidFill>
                  <a:srgbClr val="000000"/>
                </a:solidFill>
                <a:effectLst/>
                <a:ea typeface="Yu Mincho" panose="02020400000000000000" pitchFamily="18" charset="-128"/>
              </a:rPr>
              <a:t>create a north-south gradient</a:t>
            </a:r>
            <a:r>
              <a:rPr lang="en-US" sz="1600" dirty="0">
                <a:solidFill>
                  <a:srgbClr val="000000"/>
                </a:solidFill>
                <a:effectLst/>
                <a:ea typeface="Yu Mincho" panose="02020400000000000000" pitchFamily="18" charset="-128"/>
              </a:rPr>
              <a:t> that spans a variety of ecosystems</a:t>
            </a:r>
            <a:r>
              <a:rPr lang="en-US" sz="1600" dirty="0">
                <a:effectLst/>
              </a:rPr>
              <a:t> and space </a:t>
            </a:r>
          </a:p>
          <a:p>
            <a:pPr lvl="1" defTabSz="914400">
              <a:spcBef>
                <a:spcPts val="300"/>
              </a:spcBef>
              <a:spcAft>
                <a:spcPts val="300"/>
              </a:spcAft>
            </a:pPr>
            <a:r>
              <a:rPr lang="en-US" sz="1600" kern="0" dirty="0">
                <a:solidFill>
                  <a:srgbClr val="000000"/>
                </a:solidFill>
                <a:ea typeface="Calibri" panose="020F0502020204030204" pitchFamily="34" charset="0"/>
              </a:rPr>
              <a:t>help </a:t>
            </a:r>
            <a:r>
              <a:rPr lang="en-US" sz="1600" kern="0" dirty="0">
                <a:solidFill>
                  <a:srgbClr val="000000"/>
                </a:solidFill>
                <a:ea typeface="MS PGothic" panose="020B0600070205080204" pitchFamily="34" charset="-128"/>
              </a:rPr>
              <a:t>validation of not just individual satellite missions but ensure </a:t>
            </a:r>
            <a:r>
              <a:rPr lang="en-US" sz="1600" b="1" kern="0" dirty="0">
                <a:solidFill>
                  <a:srgbClr val="000000"/>
                </a:solidFill>
                <a:ea typeface="MS PGothic" panose="020B0600070205080204" pitchFamily="34" charset="-128"/>
              </a:rPr>
              <a:t>interoperability</a:t>
            </a:r>
            <a:r>
              <a:rPr lang="en-US" sz="1600" kern="0" dirty="0">
                <a:solidFill>
                  <a:srgbClr val="000000"/>
                </a:solidFill>
                <a:ea typeface="MS PGothic" panose="020B0600070205080204" pitchFamily="34" charset="-128"/>
              </a:rPr>
              <a:t> between them</a:t>
            </a:r>
            <a:r>
              <a:rPr lang="en-US" sz="1600" kern="0" dirty="0"/>
              <a:t> </a:t>
            </a:r>
          </a:p>
          <a:p>
            <a:pPr lvl="1" defTabSz="914400">
              <a:spcBef>
                <a:spcPts val="300"/>
              </a:spcBef>
              <a:spcAft>
                <a:spcPts val="300"/>
              </a:spcAft>
            </a:pPr>
            <a:r>
              <a:rPr lang="en-US" sz="1600" b="1" kern="0" dirty="0"/>
              <a:t>leverage existing assets </a:t>
            </a:r>
            <a:r>
              <a:rPr lang="en-US" sz="1600" kern="0" dirty="0"/>
              <a:t>including air quality validation network (such as PGN), aerosol validation network (such as AERONET), flux measurement networks (such as NEON and FLUXNET) etc. </a:t>
            </a:r>
          </a:p>
        </p:txBody>
      </p:sp>
    </p:spTree>
    <p:extLst>
      <p:ext uri="{BB962C8B-B14F-4D97-AF65-F5344CB8AC3E}">
        <p14:creationId xmlns:p14="http://schemas.microsoft.com/office/powerpoint/2010/main" val="10500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B273C35-482F-78F2-C679-D947314008ED}"/>
              </a:ext>
            </a:extLst>
          </p:cNvPr>
          <p:cNvSpPr>
            <a:spLocks noGrp="1"/>
          </p:cNvSpPr>
          <p:nvPr>
            <p:ph type="sldNum" sz="quarter" idx="20"/>
          </p:nvPr>
        </p:nvSpPr>
        <p:spPr/>
        <p:txBody>
          <a:bodyPr/>
          <a:lstStyle/>
          <a:p>
            <a:pPr defTabSz="685800">
              <a:spcBef>
                <a:spcPct val="0"/>
              </a:spcBef>
            </a:pPr>
            <a:fld id="{95819BC3-7E48-734B-B255-F05E5B733943}" type="slidenum">
              <a:rPr lang="en-US">
                <a:solidFill>
                  <a:srgbClr val="FFFFFF"/>
                </a:solidFill>
              </a:rPr>
              <a:pPr defTabSz="685800">
                <a:spcBef>
                  <a:spcPct val="0"/>
                </a:spcBef>
              </a:pPr>
              <a:t>6</a:t>
            </a:fld>
            <a:endParaRPr lang="en-US">
              <a:solidFill>
                <a:srgbClr val="FFFFFF"/>
              </a:solidFill>
            </a:endParaRPr>
          </a:p>
        </p:txBody>
      </p:sp>
      <p:sp>
        <p:nvSpPr>
          <p:cNvPr id="9" name="Title 1">
            <a:extLst>
              <a:ext uri="{FF2B5EF4-FFF2-40B4-BE49-F238E27FC236}">
                <a16:creationId xmlns:a16="http://schemas.microsoft.com/office/drawing/2014/main" id="{A9FC9990-31F9-A160-8FB2-DA0E747DF782}"/>
              </a:ext>
            </a:extLst>
          </p:cNvPr>
          <p:cNvSpPr txBox="1">
            <a:spLocks/>
          </p:cNvSpPr>
          <p:nvPr/>
        </p:nvSpPr>
        <p:spPr>
          <a:xfrm>
            <a:off x="904462" y="184827"/>
            <a:ext cx="7782338" cy="338134"/>
          </a:xfrm>
          <a:prstGeom prst="rect">
            <a:avLst/>
          </a:prstGeom>
        </p:spPr>
        <p:txBody>
          <a:bodyPr vert="horz" lIns="82296" tIns="41148" rIns="82296" bIns="4114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2100" b="1" i="1" dirty="0">
                <a:solidFill>
                  <a:srgbClr val="0070C0"/>
                </a:solidFill>
                <a:latin typeface="Arial"/>
              </a:rPr>
              <a:t>Where</a:t>
            </a:r>
            <a:r>
              <a:rPr lang="en-US" sz="2100" b="1" i="1" dirty="0">
                <a:solidFill>
                  <a:srgbClr val="000000"/>
                </a:solidFill>
                <a:latin typeface="Arial"/>
              </a:rPr>
              <a:t> should these “supersites” be located?</a:t>
            </a:r>
          </a:p>
        </p:txBody>
      </p:sp>
      <p:pic>
        <p:nvPicPr>
          <p:cNvPr id="2" name="Picture 1">
            <a:extLst>
              <a:ext uri="{FF2B5EF4-FFF2-40B4-BE49-F238E27FC236}">
                <a16:creationId xmlns:a16="http://schemas.microsoft.com/office/drawing/2014/main" id="{94FAC2B5-A01A-F91B-724B-E7498699D7CC}"/>
              </a:ext>
            </a:extLst>
          </p:cNvPr>
          <p:cNvPicPr>
            <a:picLocks noChangeAspect="1"/>
          </p:cNvPicPr>
          <p:nvPr/>
        </p:nvPicPr>
        <p:blipFill>
          <a:blip r:embed="rId3"/>
          <a:srcRect t="4854"/>
          <a:stretch>
            <a:fillRect/>
          </a:stretch>
        </p:blipFill>
        <p:spPr>
          <a:xfrm>
            <a:off x="1051560" y="1165802"/>
            <a:ext cx="7040880" cy="3631942"/>
          </a:xfrm>
          <a:prstGeom prst="rect">
            <a:avLst/>
          </a:prstGeom>
        </p:spPr>
      </p:pic>
      <p:sp>
        <p:nvSpPr>
          <p:cNvPr id="3" name="TextBox 2">
            <a:extLst>
              <a:ext uri="{FF2B5EF4-FFF2-40B4-BE49-F238E27FC236}">
                <a16:creationId xmlns:a16="http://schemas.microsoft.com/office/drawing/2014/main" id="{CA7F6699-C2C6-DD09-4764-686AF434267C}"/>
              </a:ext>
            </a:extLst>
          </p:cNvPr>
          <p:cNvSpPr txBox="1"/>
          <p:nvPr/>
        </p:nvSpPr>
        <p:spPr>
          <a:xfrm>
            <a:off x="680831" y="844381"/>
            <a:ext cx="7782338" cy="338554"/>
          </a:xfrm>
          <a:prstGeom prst="rect">
            <a:avLst/>
          </a:prstGeom>
          <a:solidFill>
            <a:srgbClr val="FFFF00"/>
          </a:solidFill>
        </p:spPr>
        <p:txBody>
          <a:bodyPr wrap="square" rtlCol="0">
            <a:spAutoFit/>
          </a:bodyPr>
          <a:lstStyle/>
          <a:p>
            <a:r>
              <a:rPr lang="en-US" sz="1600" b="1" dirty="0">
                <a:solidFill>
                  <a:srgbClr val="FF0000"/>
                </a:solidFill>
              </a:rPr>
              <a:t>CAUTION – this is a conceptual figure only. Actual location of supersites </a:t>
            </a:r>
            <a:r>
              <a:rPr lang="en-US" sz="1600" b="1" i="1" dirty="0">
                <a:solidFill>
                  <a:srgbClr val="FF0000"/>
                </a:solidFill>
              </a:rPr>
              <a:t>TBD</a:t>
            </a:r>
          </a:p>
        </p:txBody>
      </p:sp>
    </p:spTree>
    <p:extLst>
      <p:ext uri="{BB962C8B-B14F-4D97-AF65-F5344CB8AC3E}">
        <p14:creationId xmlns:p14="http://schemas.microsoft.com/office/powerpoint/2010/main" val="298630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B273C35-482F-78F2-C679-D947314008ED}"/>
              </a:ext>
            </a:extLst>
          </p:cNvPr>
          <p:cNvSpPr>
            <a:spLocks noGrp="1"/>
          </p:cNvSpPr>
          <p:nvPr>
            <p:ph type="sldNum" sz="quarter" idx="22"/>
          </p:nvPr>
        </p:nvSpPr>
        <p:spPr/>
        <p:txBody>
          <a:bodyPr/>
          <a:lstStyle/>
          <a:p>
            <a:pPr defTabSz="685800">
              <a:spcBef>
                <a:spcPct val="0"/>
              </a:spcBef>
            </a:pPr>
            <a:fld id="{95819BC3-7E48-734B-B255-F05E5B733943}" type="slidenum">
              <a:rPr lang="en-US">
                <a:solidFill>
                  <a:srgbClr val="FFFFFF"/>
                </a:solidFill>
              </a:rPr>
              <a:pPr defTabSz="685800">
                <a:spcBef>
                  <a:spcPct val="0"/>
                </a:spcBef>
              </a:pPr>
              <a:t>7</a:t>
            </a:fld>
            <a:endParaRPr lang="en-US">
              <a:solidFill>
                <a:srgbClr val="FFFFFF"/>
              </a:solidFill>
            </a:endParaRPr>
          </a:p>
        </p:txBody>
      </p:sp>
      <p:sp>
        <p:nvSpPr>
          <p:cNvPr id="9" name="Title 1">
            <a:extLst>
              <a:ext uri="{FF2B5EF4-FFF2-40B4-BE49-F238E27FC236}">
                <a16:creationId xmlns:a16="http://schemas.microsoft.com/office/drawing/2014/main" id="{A9FC9990-31F9-A160-8FB2-DA0E747DF782}"/>
              </a:ext>
            </a:extLst>
          </p:cNvPr>
          <p:cNvSpPr txBox="1">
            <a:spLocks/>
          </p:cNvSpPr>
          <p:nvPr/>
        </p:nvSpPr>
        <p:spPr>
          <a:xfrm>
            <a:off x="904462" y="184827"/>
            <a:ext cx="7782338" cy="338134"/>
          </a:xfrm>
          <a:prstGeom prst="rect">
            <a:avLst/>
          </a:prstGeom>
        </p:spPr>
        <p:txBody>
          <a:bodyPr vert="horz" lIns="82296" tIns="41148" rIns="82296" bIns="4114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2100" b="1" i="1" dirty="0">
                <a:solidFill>
                  <a:srgbClr val="0070C0"/>
                </a:solidFill>
                <a:latin typeface="Arial"/>
              </a:rPr>
              <a:t>What</a:t>
            </a:r>
            <a:r>
              <a:rPr lang="en-US" sz="2100" b="1" i="1" dirty="0">
                <a:solidFill>
                  <a:srgbClr val="000000"/>
                </a:solidFill>
                <a:latin typeface="Arial"/>
              </a:rPr>
              <a:t> level of instrumentation should/could we deploy?</a:t>
            </a:r>
          </a:p>
        </p:txBody>
      </p:sp>
      <p:sp>
        <p:nvSpPr>
          <p:cNvPr id="3" name="TextBox 2">
            <a:extLst>
              <a:ext uri="{FF2B5EF4-FFF2-40B4-BE49-F238E27FC236}">
                <a16:creationId xmlns:a16="http://schemas.microsoft.com/office/drawing/2014/main" id="{3C30C306-382B-E1A8-E82D-4E911B933273}"/>
              </a:ext>
            </a:extLst>
          </p:cNvPr>
          <p:cNvSpPr txBox="1"/>
          <p:nvPr/>
        </p:nvSpPr>
        <p:spPr>
          <a:xfrm>
            <a:off x="299720" y="792565"/>
            <a:ext cx="8544560" cy="2985433"/>
          </a:xfrm>
          <a:prstGeom prst="rect">
            <a:avLst/>
          </a:prstGeom>
          <a:noFill/>
        </p:spPr>
        <p:txBody>
          <a:bodyPr wrap="square">
            <a:spAutoFit/>
          </a:bodyPr>
          <a:lstStyle/>
          <a:p>
            <a:pPr marL="304800" marR="0" algn="l">
              <a:spcBef>
                <a:spcPts val="300"/>
              </a:spcBef>
              <a:spcAft>
                <a:spcPts val="300"/>
              </a:spcAft>
            </a:pPr>
            <a:r>
              <a:rPr lang="en-US" sz="2000" b="1" kern="0" dirty="0">
                <a:solidFill>
                  <a:srgbClr val="0070C0"/>
                </a:solidFill>
                <a:effectLst/>
                <a:ea typeface="MS PGothic" panose="020B0600070205080204" pitchFamily="34" charset="-128"/>
                <a:cs typeface="Times New Roman" panose="02020603050405020304" pitchFamily="18" charset="0"/>
              </a:rPr>
              <a:t>A tiered deployment will potentially include –</a:t>
            </a:r>
            <a:endParaRPr lang="en-US" sz="2000" b="1" kern="100" dirty="0">
              <a:solidFill>
                <a:srgbClr val="0070C0"/>
              </a:solidFill>
              <a:effectLst/>
              <a:ea typeface="Yu Mincho" panose="02020400000000000000" pitchFamily="18" charset="-128"/>
              <a:cs typeface="Times New Roman" panose="02020603050405020304" pitchFamily="18" charset="0"/>
            </a:endParaRPr>
          </a:p>
          <a:p>
            <a:pPr marL="800100" lvl="1" indent="-342900">
              <a:spcBef>
                <a:spcPts val="300"/>
              </a:spcBef>
              <a:spcAft>
                <a:spcPts val="300"/>
              </a:spcAft>
              <a:buFont typeface="+mj-lt"/>
              <a:buAutoNum type="arabicPeriod"/>
            </a:pPr>
            <a:r>
              <a:rPr lang="en-US" sz="1600" b="1" kern="0" dirty="0">
                <a:ea typeface="MS PGothic" panose="020B0600070205080204" pitchFamily="34" charset="-128"/>
                <a:cs typeface="Times New Roman" panose="02020603050405020304" pitchFamily="18" charset="0"/>
              </a:rPr>
              <a:t>(must) Total column – TCCON or COCCON type of instruments</a:t>
            </a:r>
            <a:endParaRPr lang="en-US" sz="1600" b="1" kern="100" dirty="0">
              <a:ea typeface="Yu Mincho" panose="02020400000000000000" pitchFamily="18" charset="-128"/>
              <a:cs typeface="Times New Roman" panose="02020603050405020304" pitchFamily="18" charset="0"/>
            </a:endParaRPr>
          </a:p>
          <a:p>
            <a:pPr marL="800100" lvl="1" indent="-342900">
              <a:spcBef>
                <a:spcPts val="300"/>
              </a:spcBef>
              <a:spcAft>
                <a:spcPts val="300"/>
              </a:spcAft>
              <a:buFont typeface="+mj-lt"/>
              <a:buAutoNum type="arabicPeriod"/>
            </a:pPr>
            <a:r>
              <a:rPr lang="en-US" sz="1600" b="1" kern="0" dirty="0">
                <a:ea typeface="MS PGothic" panose="020B0600070205080204" pitchFamily="34" charset="-128"/>
                <a:cs typeface="Times New Roman" panose="02020603050405020304" pitchFamily="18" charset="0"/>
              </a:rPr>
              <a:t>(must) </a:t>
            </a:r>
            <a:r>
              <a:rPr lang="en-US" sz="1600" b="1" kern="0" dirty="0" err="1">
                <a:effectLst/>
                <a:ea typeface="MS PGothic" panose="020B0600070205080204" pitchFamily="34" charset="-128"/>
                <a:cs typeface="Times New Roman" panose="02020603050405020304" pitchFamily="18" charset="0"/>
              </a:rPr>
              <a:t>AirCore</a:t>
            </a:r>
            <a:r>
              <a:rPr lang="en-US" sz="1600" b="1" kern="0" dirty="0">
                <a:effectLst/>
                <a:ea typeface="MS PGothic" panose="020B0600070205080204" pitchFamily="34" charset="-128"/>
                <a:cs typeface="Times New Roman" panose="02020603050405020304" pitchFamily="18" charset="0"/>
              </a:rPr>
              <a:t> profiles</a:t>
            </a:r>
          </a:p>
          <a:p>
            <a:pPr marL="800100" lvl="1" indent="-342900">
              <a:spcBef>
                <a:spcPts val="300"/>
              </a:spcBef>
              <a:spcAft>
                <a:spcPts val="300"/>
              </a:spcAft>
              <a:buFont typeface="+mj-lt"/>
              <a:buAutoNum type="arabicPeriod"/>
            </a:pPr>
            <a:r>
              <a:rPr lang="en-US" sz="1600" b="1" kern="0" dirty="0">
                <a:ea typeface="MS PGothic" panose="020B0600070205080204" pitchFamily="34" charset="-128"/>
                <a:cs typeface="Times New Roman" panose="02020603050405020304" pitchFamily="18" charset="0"/>
              </a:rPr>
              <a:t>(must) Aerosol measurements</a:t>
            </a:r>
            <a:endParaRPr lang="en-US" sz="1600" b="1" kern="100" dirty="0">
              <a:effectLst/>
              <a:ea typeface="Yu Mincho" panose="02020400000000000000" pitchFamily="18" charset="-128"/>
              <a:cs typeface="Times New Roman" panose="02020603050405020304" pitchFamily="18" charset="0"/>
            </a:endParaRPr>
          </a:p>
          <a:p>
            <a:pPr marL="800100" lvl="1" indent="-342900">
              <a:spcBef>
                <a:spcPts val="300"/>
              </a:spcBef>
              <a:spcAft>
                <a:spcPts val="300"/>
              </a:spcAft>
              <a:buFont typeface="+mj-lt"/>
              <a:buAutoNum type="arabicPeriod"/>
            </a:pPr>
            <a:r>
              <a:rPr lang="en-US" sz="1600" b="1" kern="0" dirty="0">
                <a:ea typeface="MS PGothic" panose="020B0600070205080204" pitchFamily="34" charset="-128"/>
                <a:cs typeface="Times New Roman" panose="02020603050405020304" pitchFamily="18" charset="0"/>
              </a:rPr>
              <a:t>(must) F</a:t>
            </a:r>
            <a:r>
              <a:rPr lang="en-US" sz="1600" b="1" kern="0" dirty="0">
                <a:effectLst/>
                <a:ea typeface="MS PGothic" panose="020B0600070205080204" pitchFamily="34" charset="-128"/>
                <a:cs typeface="Times New Roman" panose="02020603050405020304" pitchFamily="18" charset="0"/>
              </a:rPr>
              <a:t>lux tower and/or SIF </a:t>
            </a:r>
            <a:r>
              <a:rPr lang="en-US" sz="1600" b="1" kern="0" dirty="0" err="1">
                <a:effectLst/>
                <a:ea typeface="MS PGothic" panose="020B0600070205080204" pitchFamily="34" charset="-128"/>
                <a:cs typeface="Times New Roman" panose="02020603050405020304" pitchFamily="18" charset="0"/>
              </a:rPr>
              <a:t>photospec</a:t>
            </a:r>
            <a:endParaRPr lang="en-US" sz="1600" b="1" kern="0" dirty="0">
              <a:effectLst/>
              <a:ea typeface="MS PGothic" panose="020B0600070205080204" pitchFamily="34" charset="-128"/>
              <a:cs typeface="Times New Roman" panose="02020603050405020304" pitchFamily="18" charset="0"/>
            </a:endParaRPr>
          </a:p>
          <a:p>
            <a:pPr marL="800100" lvl="1" indent="-342900">
              <a:spcBef>
                <a:spcPts val="300"/>
              </a:spcBef>
              <a:spcAft>
                <a:spcPts val="300"/>
              </a:spcAft>
              <a:buFont typeface="+mj-lt"/>
              <a:buAutoNum type="arabicPeriod"/>
            </a:pPr>
            <a:r>
              <a:rPr lang="en-US" sz="1600" kern="0" dirty="0">
                <a:ea typeface="MS PGothic" panose="020B0600070205080204" pitchFamily="34" charset="-128"/>
                <a:cs typeface="Times New Roman" panose="02020603050405020304" pitchFamily="18" charset="0"/>
              </a:rPr>
              <a:t>(may) Tower or flask, or aircraft profiles for GHG concentrations</a:t>
            </a:r>
            <a:endParaRPr lang="en-US" sz="1600" kern="100" dirty="0">
              <a:effectLst/>
              <a:ea typeface="Yu Mincho" panose="02020400000000000000" pitchFamily="18" charset="-128"/>
              <a:cs typeface="Times New Roman" panose="02020603050405020304" pitchFamily="18" charset="0"/>
            </a:endParaRPr>
          </a:p>
          <a:p>
            <a:pPr marL="800100" lvl="1" indent="-342900">
              <a:spcBef>
                <a:spcPts val="300"/>
              </a:spcBef>
              <a:spcAft>
                <a:spcPts val="300"/>
              </a:spcAft>
              <a:buFont typeface="+mj-lt"/>
              <a:buAutoNum type="arabicPeriod"/>
            </a:pPr>
            <a:r>
              <a:rPr lang="en-US" sz="1600" kern="0" dirty="0">
                <a:ea typeface="MS PGothic" panose="020B0600070205080204" pitchFamily="34" charset="-128"/>
                <a:cs typeface="Times New Roman" panose="02020603050405020304" pitchFamily="18" charset="0"/>
              </a:rPr>
              <a:t>(may) A</a:t>
            </a:r>
            <a:r>
              <a:rPr lang="en-US" sz="1600" kern="0" dirty="0">
                <a:effectLst/>
                <a:ea typeface="MS PGothic" panose="020B0600070205080204" pitchFamily="34" charset="-128"/>
                <a:cs typeface="Times New Roman" panose="02020603050405020304" pitchFamily="18" charset="0"/>
              </a:rPr>
              <a:t>ncillary measurements for P, T, H</a:t>
            </a:r>
            <a:r>
              <a:rPr lang="en-US" sz="1600" kern="0" baseline="-25000" dirty="0">
                <a:effectLst/>
                <a:ea typeface="MS PGothic" panose="020B0600070205080204" pitchFamily="34" charset="-128"/>
                <a:cs typeface="Times New Roman" panose="02020603050405020304" pitchFamily="18" charset="0"/>
              </a:rPr>
              <a:t>2</a:t>
            </a:r>
            <a:r>
              <a:rPr lang="en-US" sz="1600" kern="0" dirty="0">
                <a:effectLst/>
                <a:ea typeface="MS PGothic" panose="020B0600070205080204" pitchFamily="34" charset="-128"/>
                <a:cs typeface="Times New Roman" panose="02020603050405020304" pitchFamily="18" charset="0"/>
              </a:rPr>
              <a:t>O</a:t>
            </a:r>
          </a:p>
          <a:p>
            <a:pPr marL="800100" lvl="1" indent="-342900">
              <a:spcBef>
                <a:spcPts val="300"/>
              </a:spcBef>
              <a:spcAft>
                <a:spcPts val="300"/>
              </a:spcAft>
              <a:buFont typeface="+mj-lt"/>
              <a:buAutoNum type="arabicPeriod"/>
            </a:pPr>
            <a:r>
              <a:rPr lang="en-US" sz="1600" kern="0" dirty="0">
                <a:ea typeface="MS PGothic" panose="020B0600070205080204" pitchFamily="34" charset="-128"/>
                <a:cs typeface="Times New Roman" panose="02020603050405020304" pitchFamily="18" charset="0"/>
              </a:rPr>
              <a:t>(may) Other AQ measurements (NO</a:t>
            </a:r>
            <a:r>
              <a:rPr lang="en-US" sz="1600" kern="0" baseline="-25000" dirty="0">
                <a:ea typeface="MS PGothic" panose="020B0600070205080204" pitchFamily="34" charset="-128"/>
                <a:cs typeface="Times New Roman" panose="02020603050405020304" pitchFamily="18" charset="0"/>
              </a:rPr>
              <a:t>2</a:t>
            </a:r>
            <a:r>
              <a:rPr lang="en-US" sz="1600" kern="0" dirty="0">
                <a:ea typeface="MS PGothic" panose="020B0600070205080204" pitchFamily="34" charset="-128"/>
                <a:cs typeface="Times New Roman" panose="02020603050405020304" pitchFamily="18" charset="0"/>
              </a:rPr>
              <a:t>, other species)?</a:t>
            </a:r>
          </a:p>
          <a:p>
            <a:pPr marL="800100" lvl="1" indent="-342900">
              <a:spcBef>
                <a:spcPts val="300"/>
              </a:spcBef>
              <a:spcAft>
                <a:spcPts val="300"/>
              </a:spcAft>
              <a:buFont typeface="+mj-lt"/>
              <a:buAutoNum type="arabicPeriod"/>
            </a:pPr>
            <a:r>
              <a:rPr lang="en-US" sz="1600" kern="0" dirty="0">
                <a:ea typeface="MS PGothic" panose="020B0600070205080204" pitchFamily="34" charset="-128"/>
                <a:cs typeface="Times New Roman" panose="02020603050405020304" pitchFamily="18" charset="0"/>
              </a:rPr>
              <a:t>TBD</a:t>
            </a:r>
            <a:endParaRPr lang="en-US" sz="1600" kern="100" dirty="0">
              <a:effectLst/>
              <a:ea typeface="Yu Mincho" panose="02020400000000000000" pitchFamily="18" charset="-128"/>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66FB5F6B-C706-DC4A-62B6-8264D8BA2CAE}"/>
              </a:ext>
            </a:extLst>
          </p:cNvPr>
          <p:cNvCxnSpPr>
            <a:cxnSpLocks/>
          </p:cNvCxnSpPr>
          <p:nvPr/>
        </p:nvCxnSpPr>
        <p:spPr>
          <a:xfrm>
            <a:off x="504097" y="1508760"/>
            <a:ext cx="0" cy="188732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6A001CAF-AE76-6F40-2C24-A6BBB2612FEF}"/>
              </a:ext>
            </a:extLst>
          </p:cNvPr>
          <p:cNvSpPr txBox="1"/>
          <p:nvPr/>
        </p:nvSpPr>
        <p:spPr>
          <a:xfrm>
            <a:off x="429768" y="3889270"/>
            <a:ext cx="8284464" cy="923330"/>
          </a:xfrm>
          <a:prstGeom prst="rect">
            <a:avLst/>
          </a:prstGeom>
          <a:solidFill>
            <a:srgbClr val="FFDFFA"/>
          </a:solidFill>
        </p:spPr>
        <p:txBody>
          <a:bodyPr wrap="square" rtlCol="0">
            <a:spAutoFit/>
          </a:bodyPr>
          <a:lstStyle/>
          <a:p>
            <a:r>
              <a:rPr lang="en-US" dirty="0">
                <a:solidFill>
                  <a:srgbClr val="0070C0"/>
                </a:solidFill>
              </a:rPr>
              <a:t>Class 1</a:t>
            </a:r>
            <a:r>
              <a:rPr lang="en-US" dirty="0"/>
              <a:t> – TCCON + AERONET + ...					← 4 sites globally</a:t>
            </a:r>
          </a:p>
          <a:p>
            <a:r>
              <a:rPr lang="en-US" dirty="0">
                <a:solidFill>
                  <a:srgbClr val="0070C0"/>
                </a:solidFill>
              </a:rPr>
              <a:t>Class 2</a:t>
            </a:r>
            <a:r>
              <a:rPr lang="en-US" dirty="0"/>
              <a:t> – NDACC/PGN + COCCON + ...			← 8-9 sites globally</a:t>
            </a:r>
          </a:p>
          <a:p>
            <a:r>
              <a:rPr lang="en-US" dirty="0"/>
              <a:t> 	&amp; other combinations maximizing existing infrastructure</a:t>
            </a:r>
          </a:p>
        </p:txBody>
      </p:sp>
    </p:spTree>
    <p:extLst>
      <p:ext uri="{BB962C8B-B14F-4D97-AF65-F5344CB8AC3E}">
        <p14:creationId xmlns:p14="http://schemas.microsoft.com/office/powerpoint/2010/main" val="106695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DE89055-550F-23FA-0771-3AB4C82D87B5}"/>
              </a:ext>
            </a:extLst>
          </p:cNvPr>
          <p:cNvSpPr txBox="1">
            <a:spLocks/>
          </p:cNvSpPr>
          <p:nvPr/>
        </p:nvSpPr>
        <p:spPr>
          <a:xfrm>
            <a:off x="1186774" y="240067"/>
            <a:ext cx="7360596" cy="282893"/>
          </a:xfrm>
          <a:prstGeom prst="rect">
            <a:avLst/>
          </a:prstGeom>
        </p:spPr>
        <p:txBody>
          <a:bodyPr vert="horz" lIns="82296" tIns="41148" rIns="82296" bIns="4114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2100" b="1" i="1" dirty="0">
                <a:solidFill>
                  <a:srgbClr val="0070C0"/>
                </a:solidFill>
                <a:latin typeface="Arial"/>
              </a:rPr>
              <a:t>How</a:t>
            </a:r>
            <a:r>
              <a:rPr lang="en-US" sz="2100" b="1" i="1" dirty="0">
                <a:solidFill>
                  <a:srgbClr val="000000"/>
                </a:solidFill>
                <a:latin typeface="Arial"/>
              </a:rPr>
              <a:t> do we go about achieving this? &amp; open discussion</a:t>
            </a:r>
          </a:p>
        </p:txBody>
      </p:sp>
      <p:sp>
        <p:nvSpPr>
          <p:cNvPr id="7" name="Content Placeholder 6">
            <a:extLst>
              <a:ext uri="{FF2B5EF4-FFF2-40B4-BE49-F238E27FC236}">
                <a16:creationId xmlns:a16="http://schemas.microsoft.com/office/drawing/2014/main" id="{3FE7E99C-35F1-0F87-745E-10DEBDE4C483}"/>
              </a:ext>
            </a:extLst>
          </p:cNvPr>
          <p:cNvSpPr>
            <a:spLocks noGrp="1"/>
          </p:cNvSpPr>
          <p:nvPr>
            <p:ph sz="quarter" idx="19"/>
          </p:nvPr>
        </p:nvSpPr>
        <p:spPr>
          <a:xfrm>
            <a:off x="253998" y="845186"/>
            <a:ext cx="8625841" cy="4058247"/>
          </a:xfrm>
        </p:spPr>
        <p:txBody>
          <a:bodyPr/>
          <a:lstStyle/>
          <a:p>
            <a:pPr>
              <a:spcBef>
                <a:spcPts val="300"/>
              </a:spcBef>
              <a:spcAft>
                <a:spcPts val="300"/>
              </a:spcAft>
            </a:pPr>
            <a:r>
              <a:rPr lang="en-US" sz="1600" b="1" dirty="0">
                <a:solidFill>
                  <a:srgbClr val="CB6400"/>
                </a:solidFill>
              </a:rPr>
              <a:t>Use of the word “supersite” –</a:t>
            </a:r>
            <a:r>
              <a:rPr lang="en-US" sz="1600" dirty="0">
                <a:solidFill>
                  <a:srgbClr val="CB6400"/>
                </a:solidFill>
              </a:rPr>
              <a:t> </a:t>
            </a:r>
            <a:r>
              <a:rPr lang="en-US" sz="1400" dirty="0"/>
              <a:t>at the coordination meeting on “</a:t>
            </a:r>
            <a:r>
              <a:rPr lang="en-US" sz="1400" i="1" dirty="0"/>
              <a:t>Operationalization of GHG observations in the framework of CGMS</a:t>
            </a:r>
            <a:r>
              <a:rPr lang="en-US" sz="1400" dirty="0"/>
              <a:t>” (June 2), strong rejections were raised about use of the word “supersite”</a:t>
            </a:r>
          </a:p>
          <a:p>
            <a:pPr marL="0" indent="0">
              <a:spcBef>
                <a:spcPts val="300"/>
              </a:spcBef>
              <a:spcAft>
                <a:spcPts val="300"/>
              </a:spcAft>
              <a:buNone/>
            </a:pPr>
            <a:r>
              <a:rPr lang="en-US" sz="1600" i="1" kern="1200" dirty="0">
                <a:solidFill>
                  <a:srgbClr val="0070C0"/>
                </a:solidFill>
              </a:rPr>
              <a:t>	“The recommendation is to use wording such as </a:t>
            </a:r>
            <a:r>
              <a:rPr lang="en-US" sz="1600" b="1" i="1" kern="1200" dirty="0">
                <a:solidFill>
                  <a:srgbClr val="0070C0"/>
                </a:solidFill>
              </a:rPr>
              <a:t>validation infrastructure</a:t>
            </a:r>
            <a:r>
              <a:rPr lang="en-US" sz="1600" i="1" kern="1200" dirty="0">
                <a:solidFill>
                  <a:srgbClr val="0070C0"/>
                </a:solidFill>
              </a:rPr>
              <a:t> and work towards one that could fit into a WMO GBON-like tiered network structure.”</a:t>
            </a:r>
            <a:endParaRPr lang="en-US" sz="1800" dirty="0">
              <a:solidFill>
                <a:srgbClr val="CB6400"/>
              </a:solidFill>
            </a:endParaRPr>
          </a:p>
          <a:p>
            <a:pPr>
              <a:spcBef>
                <a:spcPts val="300"/>
              </a:spcBef>
              <a:spcAft>
                <a:spcPts val="300"/>
              </a:spcAft>
            </a:pPr>
            <a:endParaRPr lang="en-US" sz="1600" dirty="0">
              <a:solidFill>
                <a:srgbClr val="CB6400"/>
              </a:solidFill>
            </a:endParaRPr>
          </a:p>
          <a:p>
            <a:pPr>
              <a:spcBef>
                <a:spcPts val="300"/>
              </a:spcBef>
              <a:spcAft>
                <a:spcPts val="300"/>
              </a:spcAft>
            </a:pPr>
            <a:r>
              <a:rPr lang="en-US" sz="1600" b="1" dirty="0">
                <a:solidFill>
                  <a:srgbClr val="CB6400"/>
                </a:solidFill>
              </a:rPr>
              <a:t>Propose to begin by assessing the current capabilities based on known objectives and resource perspective </a:t>
            </a:r>
          </a:p>
          <a:p>
            <a:pPr lvl="1">
              <a:spcBef>
                <a:spcPts val="300"/>
              </a:spcBef>
              <a:spcAft>
                <a:spcPts val="300"/>
              </a:spcAft>
            </a:pPr>
            <a:r>
              <a:rPr lang="en-US" sz="1400" dirty="0">
                <a:ea typeface="ＭＳ Ｐゴシック" pitchFamily="-65" charset="-128"/>
              </a:rPr>
              <a:t>for the final decision on the location of the super-sites and future expansion, need to bring all the principles in the same room, balance the science/mission requirements vs. logistical challenges vs. agency priorities</a:t>
            </a:r>
          </a:p>
          <a:p>
            <a:pPr lvl="1">
              <a:spcBef>
                <a:spcPts val="300"/>
              </a:spcBef>
              <a:spcAft>
                <a:spcPts val="300"/>
              </a:spcAft>
            </a:pPr>
            <a:r>
              <a:rPr lang="en-US" sz="1400" dirty="0">
                <a:ea typeface="ＭＳ Ｐゴシック" pitchFamily="-65" charset="-128"/>
              </a:rPr>
              <a:t>balance background/clean air sites vs. urban sites</a:t>
            </a:r>
          </a:p>
          <a:p>
            <a:pPr lvl="1">
              <a:spcBef>
                <a:spcPts val="300"/>
              </a:spcBef>
              <a:spcAft>
                <a:spcPts val="300"/>
              </a:spcAft>
            </a:pPr>
            <a:r>
              <a:rPr lang="en-US" sz="1400" dirty="0">
                <a:ea typeface="ＭＳ Ｐゴシック" pitchFamily="-65" charset="-128"/>
              </a:rPr>
              <a:t>cost!!! </a:t>
            </a:r>
          </a:p>
        </p:txBody>
      </p:sp>
    </p:spTree>
    <p:extLst>
      <p:ext uri="{BB962C8B-B14F-4D97-AF65-F5344CB8AC3E}">
        <p14:creationId xmlns:p14="http://schemas.microsoft.com/office/powerpoint/2010/main" val="304305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FE7E99C-35F1-0F87-745E-10DEBDE4C483}"/>
              </a:ext>
            </a:extLst>
          </p:cNvPr>
          <p:cNvSpPr>
            <a:spLocks noGrp="1"/>
          </p:cNvSpPr>
          <p:nvPr>
            <p:ph sz="quarter" idx="19"/>
          </p:nvPr>
        </p:nvSpPr>
        <p:spPr>
          <a:xfrm>
            <a:off x="253998" y="845186"/>
            <a:ext cx="8625841" cy="3749299"/>
          </a:xfrm>
        </p:spPr>
        <p:txBody>
          <a:bodyPr/>
          <a:lstStyle/>
          <a:p>
            <a:pPr>
              <a:spcBef>
                <a:spcPts val="300"/>
              </a:spcBef>
              <a:spcAft>
                <a:spcPts val="300"/>
              </a:spcAft>
            </a:pPr>
            <a:r>
              <a:rPr kumimoji="0" lang="en-US" sz="1600" b="1" i="0" u="none" strike="noStrike" kern="0" cap="none" spc="0" normalizeH="0" baseline="0" noProof="0" dirty="0">
                <a:ln>
                  <a:noFill/>
                </a:ln>
                <a:solidFill>
                  <a:srgbClr val="CB6400"/>
                </a:solidFill>
                <a:effectLst/>
                <a:uLnTx/>
                <a:uFillTx/>
              </a:rPr>
              <a:t>Funding structure</a:t>
            </a:r>
          </a:p>
          <a:p>
            <a:pPr lvl="1">
              <a:spcBef>
                <a:spcPts val="300"/>
              </a:spcBef>
              <a:spcAft>
                <a:spcPts val="300"/>
              </a:spcAft>
            </a:pPr>
            <a:r>
              <a:rPr lang="en-US" sz="1400" dirty="0"/>
              <a:t>stable funding needs to be secured for existing long-term measurements at some of these super-sites – ensure continuity of validation dataset that spans current and future missions (at least in the next 5-7 yr. horizon)</a:t>
            </a:r>
          </a:p>
          <a:p>
            <a:pPr lvl="1">
              <a:spcBef>
                <a:spcPts val="300"/>
              </a:spcBef>
              <a:spcAft>
                <a:spcPts val="300"/>
              </a:spcAft>
            </a:pPr>
            <a:r>
              <a:rPr lang="en-US" sz="1400" dirty="0"/>
              <a:t>additional funding to establish instrumentation at specific sites, particularly in the Global South </a:t>
            </a:r>
          </a:p>
          <a:p>
            <a:pPr lvl="1">
              <a:spcBef>
                <a:spcPts val="300"/>
              </a:spcBef>
              <a:spcAft>
                <a:spcPts val="300"/>
              </a:spcAft>
            </a:pPr>
            <a:r>
              <a:rPr lang="en-US" sz="1400" dirty="0">
                <a:ea typeface="ＭＳ Ｐゴシック" pitchFamily="-65" charset="-128"/>
              </a:rPr>
              <a:t>l</a:t>
            </a:r>
            <a:r>
              <a:rPr kumimoji="0" lang="en-US" sz="1400" b="0" i="0" u="none" strike="noStrike" kern="0" cap="none" spc="0" normalizeH="0" baseline="0" noProof="0" dirty="0" err="1">
                <a:ln>
                  <a:noFill/>
                </a:ln>
                <a:effectLst/>
                <a:uLnTx/>
                <a:uFillTx/>
                <a:ea typeface="ＭＳ Ｐゴシック" pitchFamily="-65" charset="-128"/>
              </a:rPr>
              <a:t>ogistical</a:t>
            </a:r>
            <a:r>
              <a:rPr kumimoji="0" lang="en-US" sz="1400" b="0" i="0" u="none" strike="noStrike" kern="0" cap="none" spc="0" normalizeH="0" baseline="0" noProof="0" dirty="0">
                <a:ln>
                  <a:noFill/>
                </a:ln>
                <a:effectLst/>
                <a:uLnTx/>
                <a:uFillTx/>
                <a:ea typeface="ＭＳ Ｐゴシック" pitchFamily="-65" charset="-128"/>
              </a:rPr>
              <a:t> challenge for setting up new sites or adding instrumentation to existing sites</a:t>
            </a:r>
          </a:p>
          <a:p>
            <a:pPr>
              <a:spcBef>
                <a:spcPts val="300"/>
              </a:spcBef>
              <a:spcAft>
                <a:spcPts val="300"/>
              </a:spcAft>
            </a:pPr>
            <a:endParaRPr kumimoji="0" lang="en-US" sz="1800" b="0" i="0" u="none" strike="noStrike" kern="0" cap="none" spc="0" normalizeH="0" baseline="0" noProof="0" dirty="0">
              <a:ln>
                <a:noFill/>
              </a:ln>
              <a:solidFill>
                <a:srgbClr val="CB6400"/>
              </a:solidFill>
              <a:effectLst/>
              <a:uLnTx/>
              <a:uFillTx/>
              <a:ea typeface="ＭＳ Ｐゴシック" pitchFamily="-65" charset="-128"/>
            </a:endParaRPr>
          </a:p>
          <a:p>
            <a:pPr>
              <a:spcBef>
                <a:spcPts val="300"/>
              </a:spcBef>
              <a:spcAft>
                <a:spcPts val="300"/>
              </a:spcAft>
            </a:pPr>
            <a:r>
              <a:rPr kumimoji="0" lang="en-US" sz="1600" b="1" i="0" u="none" strike="noStrike" kern="0" cap="none" spc="0" normalizeH="0" baseline="0" noProof="0" dirty="0">
                <a:ln>
                  <a:noFill/>
                </a:ln>
                <a:solidFill>
                  <a:srgbClr val="CB6400"/>
                </a:solidFill>
                <a:effectLst/>
                <a:uLnTx/>
                <a:uFillTx/>
                <a:ea typeface="ＭＳ Ｐゴシック" pitchFamily="-65" charset="-128"/>
              </a:rPr>
              <a:t>Ocean glint validation</a:t>
            </a:r>
          </a:p>
          <a:p>
            <a:pPr lvl="1">
              <a:spcBef>
                <a:spcPts val="300"/>
              </a:spcBef>
              <a:spcAft>
                <a:spcPts val="300"/>
              </a:spcAft>
            </a:pPr>
            <a:r>
              <a:rPr lang="en-US" sz="1400" kern="0" dirty="0">
                <a:solidFill>
                  <a:srgbClr val="000000"/>
                </a:solidFill>
                <a:effectLst/>
                <a:ea typeface="MS PGothic" panose="020B0600070205080204" pitchFamily="34" charset="-128"/>
              </a:rPr>
              <a:t>how do we expand the current validation network to cover more ocean basins? </a:t>
            </a:r>
            <a:r>
              <a:rPr lang="en-US" sz="1400" dirty="0">
                <a:solidFill>
                  <a:srgbClr val="000000"/>
                </a:solidFill>
                <a:ea typeface="MS PGothic" panose="020B0600070205080204" pitchFamily="34" charset="-128"/>
              </a:rPr>
              <a:t>W</a:t>
            </a:r>
            <a:r>
              <a:rPr lang="en-US" sz="1400" kern="0" dirty="0">
                <a:solidFill>
                  <a:srgbClr val="000000"/>
                </a:solidFill>
                <a:effectLst/>
                <a:ea typeface="MS PGothic" panose="020B0600070205080204" pitchFamily="34" charset="-128"/>
              </a:rPr>
              <a:t>hat additional measurements can help with validating ocean glint measurements?</a:t>
            </a:r>
            <a:r>
              <a:rPr lang="en-US" sz="1400" dirty="0">
                <a:effectLst/>
              </a:rPr>
              <a:t> </a:t>
            </a:r>
          </a:p>
          <a:p>
            <a:pPr marL="342807" lvl="1" indent="0">
              <a:spcBef>
                <a:spcPts val="300"/>
              </a:spcBef>
              <a:spcAft>
                <a:spcPts val="300"/>
              </a:spcAft>
              <a:buNone/>
            </a:pPr>
            <a:r>
              <a:rPr lang="en-US" sz="1400" dirty="0">
                <a:effectLst/>
              </a:rPr>
              <a:t>(note - Astrid M., Andre B. efforts are in the right direction here but what can we, as a community, do to augment those efforts?)</a:t>
            </a:r>
            <a:endParaRPr kumimoji="0" lang="en-US" sz="1400" b="0" i="0" u="none" strike="noStrike" kern="0" cap="none" spc="0" normalizeH="0" baseline="0" noProof="0" dirty="0">
              <a:ln>
                <a:noFill/>
              </a:ln>
              <a:effectLst/>
              <a:uLnTx/>
              <a:uFillTx/>
              <a:ea typeface="ＭＳ Ｐゴシック" pitchFamily="-65" charset="-128"/>
            </a:endParaRPr>
          </a:p>
        </p:txBody>
      </p:sp>
      <p:sp>
        <p:nvSpPr>
          <p:cNvPr id="3" name="Title 1">
            <a:extLst>
              <a:ext uri="{FF2B5EF4-FFF2-40B4-BE49-F238E27FC236}">
                <a16:creationId xmlns:a16="http://schemas.microsoft.com/office/drawing/2014/main" id="{0B2EB970-F72C-E638-06EE-BC2E72E69915}"/>
              </a:ext>
            </a:extLst>
          </p:cNvPr>
          <p:cNvSpPr txBox="1">
            <a:spLocks/>
          </p:cNvSpPr>
          <p:nvPr/>
        </p:nvSpPr>
        <p:spPr>
          <a:xfrm>
            <a:off x="1186774" y="240067"/>
            <a:ext cx="7360596" cy="282893"/>
          </a:xfrm>
          <a:prstGeom prst="rect">
            <a:avLst/>
          </a:prstGeom>
        </p:spPr>
        <p:txBody>
          <a:bodyPr vert="horz" lIns="82296" tIns="41148" rIns="82296" bIns="4114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2100" b="1" i="1" dirty="0">
                <a:solidFill>
                  <a:srgbClr val="0070C0"/>
                </a:solidFill>
                <a:latin typeface="Arial"/>
              </a:rPr>
              <a:t>How</a:t>
            </a:r>
            <a:r>
              <a:rPr lang="en-US" sz="2100" b="1" i="1" dirty="0">
                <a:solidFill>
                  <a:srgbClr val="000000"/>
                </a:solidFill>
                <a:latin typeface="Arial"/>
              </a:rPr>
              <a:t> do we go about achieving this? &amp; open discussion</a:t>
            </a:r>
          </a:p>
        </p:txBody>
      </p:sp>
    </p:spTree>
    <p:extLst>
      <p:ext uri="{BB962C8B-B14F-4D97-AF65-F5344CB8AC3E}">
        <p14:creationId xmlns:p14="http://schemas.microsoft.com/office/powerpoint/2010/main" val="194829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ver Slides">
  <a:themeElements>
    <a:clrScheme name="JPL Colors - Feb2015">
      <a:dk1>
        <a:srgbClr val="000000"/>
      </a:dk1>
      <a:lt1>
        <a:srgbClr val="FFFFFF"/>
      </a:lt1>
      <a:dk2>
        <a:srgbClr val="D0D3D4"/>
      </a:dk2>
      <a:lt2>
        <a:srgbClr val="75787B"/>
      </a:lt2>
      <a:accent1>
        <a:srgbClr val="32373B"/>
      </a:accent1>
      <a:accent2>
        <a:srgbClr val="EE2737"/>
      </a:accent2>
      <a:accent3>
        <a:srgbClr val="BA0C2F"/>
      </a:accent3>
      <a:accent4>
        <a:srgbClr val="410706"/>
      </a:accent4>
      <a:accent5>
        <a:srgbClr val="6083AA"/>
      </a:accent5>
      <a:accent6>
        <a:srgbClr val="FFFFFF"/>
      </a:accent6>
      <a:hlink>
        <a:srgbClr val="BA0C2F"/>
      </a:hlink>
      <a:folHlink>
        <a:srgbClr val="BA0C2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nt Slides">
  <a:themeElements>
    <a:clrScheme name="JPL Colors - Feb2015">
      <a:dk1>
        <a:srgbClr val="000000"/>
      </a:dk1>
      <a:lt1>
        <a:srgbClr val="FFFFFF"/>
      </a:lt1>
      <a:dk2>
        <a:srgbClr val="D0D3D4"/>
      </a:dk2>
      <a:lt2>
        <a:srgbClr val="75787B"/>
      </a:lt2>
      <a:accent1>
        <a:srgbClr val="32373B"/>
      </a:accent1>
      <a:accent2>
        <a:srgbClr val="EE2737"/>
      </a:accent2>
      <a:accent3>
        <a:srgbClr val="BA0C2F"/>
      </a:accent3>
      <a:accent4>
        <a:srgbClr val="410706"/>
      </a:accent4>
      <a:accent5>
        <a:srgbClr val="6083AA"/>
      </a:accent5>
      <a:accent6>
        <a:srgbClr val="FFFFFF"/>
      </a:accent6>
      <a:hlink>
        <a:srgbClr val="BA0C2F"/>
      </a:hlink>
      <a:folHlink>
        <a:srgbClr val="BA0C2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ontent Slides">
  <a:themeElements>
    <a:clrScheme name="JPL Colors - Feb2015">
      <a:dk1>
        <a:srgbClr val="000000"/>
      </a:dk1>
      <a:lt1>
        <a:srgbClr val="FFFFFF"/>
      </a:lt1>
      <a:dk2>
        <a:srgbClr val="D0D3D4"/>
      </a:dk2>
      <a:lt2>
        <a:srgbClr val="75787B"/>
      </a:lt2>
      <a:accent1>
        <a:srgbClr val="32373B"/>
      </a:accent1>
      <a:accent2>
        <a:srgbClr val="EE2737"/>
      </a:accent2>
      <a:accent3>
        <a:srgbClr val="BA0C2F"/>
      </a:accent3>
      <a:accent4>
        <a:srgbClr val="410706"/>
      </a:accent4>
      <a:accent5>
        <a:srgbClr val="6083AA"/>
      </a:accent5>
      <a:accent6>
        <a:srgbClr val="FFFFFF"/>
      </a:accent6>
      <a:hlink>
        <a:srgbClr val="BA0C2F"/>
      </a:hlink>
      <a:folHlink>
        <a:srgbClr val="BA0C2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CO-2_white_background">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CO-2_white_background" id="{DEA2856E-6E96-441A-A9EE-3E9B7BC4D7DD}" vid="{41500E6A-407A-4521-9EED-DE17ABCED3A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NASA-JPL_Template_White_16-9_vA4</Template>
  <TotalTime>18445</TotalTime>
  <Words>1136</Words>
  <Application>Microsoft Macintosh PowerPoint</Application>
  <PresentationFormat>画面に合わせる (16:9)</PresentationFormat>
  <Paragraphs>87</Paragraphs>
  <Slides>11</Slides>
  <Notes>8</Notes>
  <HiddenSlides>0</HiddenSlides>
  <MMClips>0</MMClips>
  <ScaleCrop>false</ScaleCrop>
  <HeadingPairs>
    <vt:vector size="6" baseType="variant">
      <vt:variant>
        <vt:lpstr>使用されているフォント</vt:lpstr>
      </vt:variant>
      <vt:variant>
        <vt:i4>6</vt:i4>
      </vt:variant>
      <vt:variant>
        <vt:lpstr>テーマ</vt:lpstr>
      </vt:variant>
      <vt:variant>
        <vt:i4>4</vt:i4>
      </vt:variant>
      <vt:variant>
        <vt:lpstr>スライド タイトル</vt:lpstr>
      </vt:variant>
      <vt:variant>
        <vt:i4>11</vt:i4>
      </vt:variant>
    </vt:vector>
  </HeadingPairs>
  <TitlesOfParts>
    <vt:vector size="21" baseType="lpstr">
      <vt:lpstr>Arno Pro</vt:lpstr>
      <vt:lpstr>ＭＳ Ｐゴシック</vt:lpstr>
      <vt:lpstr>ＭＳ Ｐゴシック</vt:lpstr>
      <vt:lpstr>Yu Mincho</vt:lpstr>
      <vt:lpstr>Arial</vt:lpstr>
      <vt:lpstr>Calibri</vt:lpstr>
      <vt:lpstr>Cover Slides</vt:lpstr>
      <vt:lpstr>Content Slides</vt:lpstr>
      <vt:lpstr>1_Content Slides</vt:lpstr>
      <vt:lpstr>OCO-2_white_background</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Discussion Notes</vt:lpstr>
      <vt:lpstr>PowerPoint プレゼンテーション</vt:lpstr>
    </vt:vector>
  </TitlesOfParts>
  <Manager/>
  <Company>Intrigue Design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Chatterjee, Abhishek</dc:creator>
  <cp:keywords/>
  <dc:description/>
  <cp:lastModifiedBy>Hiroshi TANIMOTO</cp:lastModifiedBy>
  <cp:revision>474</cp:revision>
  <cp:lastPrinted>2023-03-06T20:26:17Z</cp:lastPrinted>
  <dcterms:created xsi:type="dcterms:W3CDTF">2022-11-09T17:27:11Z</dcterms:created>
  <dcterms:modified xsi:type="dcterms:W3CDTF">2025-07-25T12:03:42Z</dcterms:modified>
  <cp:category/>
</cp:coreProperties>
</file>