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ja-JP"/>
    </a:defPPr>
    <a:lvl1pPr marL="0" algn="l" defTabSz="914347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1pPr>
    <a:lvl2pPr marL="914347" algn="l" defTabSz="914347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2pPr>
    <a:lvl3pPr marL="1828693" algn="l" defTabSz="914347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3pPr>
    <a:lvl4pPr marL="2743040" algn="l" defTabSz="914347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4pPr>
    <a:lvl5pPr marL="3657387" algn="l" defTabSz="914347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5pPr>
    <a:lvl6pPr marL="4571733" algn="l" defTabSz="914347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6pPr>
    <a:lvl7pPr marL="5486080" algn="l" defTabSz="914347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7pPr>
    <a:lvl8pPr marL="6400425" algn="l" defTabSz="914347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8pPr>
    <a:lvl9pPr marL="7314772" algn="l" defTabSz="914347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8C292E-AB42-4349-A3A9-2911DA8119E8}" v="67" dt="2025-06-12T23:29:42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3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 Someya" userId="d8c0c46a-f238-43a9-99d2-3094c3196fc5" providerId="ADAL" clId="{BB8C292E-AB42-4349-A3A9-2911DA8119E8}"/>
    <pc:docChg chg="undo custSel addSld delSld modSld sldOrd">
      <pc:chgData name="Yu Someya" userId="d8c0c46a-f238-43a9-99d2-3094c3196fc5" providerId="ADAL" clId="{BB8C292E-AB42-4349-A3A9-2911DA8119E8}" dt="2025-06-12T23:31:25.961" v="2187" actId="14734"/>
      <pc:docMkLst>
        <pc:docMk/>
      </pc:docMkLst>
      <pc:sldChg chg="modSp mod">
        <pc:chgData name="Yu Someya" userId="d8c0c46a-f238-43a9-99d2-3094c3196fc5" providerId="ADAL" clId="{BB8C292E-AB42-4349-A3A9-2911DA8119E8}" dt="2025-06-12T04:01:47.624" v="2164" actId="20577"/>
        <pc:sldMkLst>
          <pc:docMk/>
          <pc:sldMk cId="4049668693" sldId="256"/>
        </pc:sldMkLst>
        <pc:spChg chg="mod">
          <ac:chgData name="Yu Someya" userId="d8c0c46a-f238-43a9-99d2-3094c3196fc5" providerId="ADAL" clId="{BB8C292E-AB42-4349-A3A9-2911DA8119E8}" dt="2025-06-12T04:01:47.624" v="2164" actId="20577"/>
          <ac:spMkLst>
            <pc:docMk/>
            <pc:sldMk cId="4049668693" sldId="256"/>
            <ac:spMk id="10" creationId="{38DFD3E1-EB16-8AA3-0888-6D6207FA67F2}"/>
          </ac:spMkLst>
        </pc:spChg>
        <pc:spChg chg="mod">
          <ac:chgData name="Yu Someya" userId="d8c0c46a-f238-43a9-99d2-3094c3196fc5" providerId="ADAL" clId="{BB8C292E-AB42-4349-A3A9-2911DA8119E8}" dt="2025-06-10T12:32:32.363" v="554" actId="1076"/>
          <ac:spMkLst>
            <pc:docMk/>
            <pc:sldMk cId="4049668693" sldId="256"/>
            <ac:spMk id="11" creationId="{24BF10E5-9817-B03B-9E45-35B7398AC9FF}"/>
          </ac:spMkLst>
        </pc:spChg>
      </pc:sldChg>
      <pc:sldChg chg="addSp modSp add del mod">
        <pc:chgData name="Yu Someya" userId="d8c0c46a-f238-43a9-99d2-3094c3196fc5" providerId="ADAL" clId="{BB8C292E-AB42-4349-A3A9-2911DA8119E8}" dt="2025-06-12T00:44:26.996" v="2107" actId="1076"/>
        <pc:sldMkLst>
          <pc:docMk/>
          <pc:sldMk cId="2345856420" sldId="257"/>
        </pc:sldMkLst>
        <pc:spChg chg="add mod">
          <ac:chgData name="Yu Someya" userId="d8c0c46a-f238-43a9-99d2-3094c3196fc5" providerId="ADAL" clId="{BB8C292E-AB42-4349-A3A9-2911DA8119E8}" dt="2025-06-12T00:44:26.996" v="2107" actId="1076"/>
          <ac:spMkLst>
            <pc:docMk/>
            <pc:sldMk cId="2345856420" sldId="257"/>
            <ac:spMk id="2" creationId="{ED5F80AE-06C8-6752-28D1-56B8430BC8D1}"/>
          </ac:spMkLst>
        </pc:spChg>
        <pc:graphicFrameChg chg="mod modGraphic">
          <ac:chgData name="Yu Someya" userId="d8c0c46a-f238-43a9-99d2-3094c3196fc5" providerId="ADAL" clId="{BB8C292E-AB42-4349-A3A9-2911DA8119E8}" dt="2025-06-12T00:44:20.847" v="2106" actId="14734"/>
          <ac:graphicFrameMkLst>
            <pc:docMk/>
            <pc:sldMk cId="2345856420" sldId="257"/>
            <ac:graphicFrameMk id="6" creationId="{AF2EBCE5-AA2F-BA95-34AD-39B3D6D4D7AA}"/>
          </ac:graphicFrameMkLst>
        </pc:graphicFrameChg>
      </pc:sldChg>
      <pc:sldChg chg="addSp modSp add del mod">
        <pc:chgData name="Yu Someya" userId="d8c0c46a-f238-43a9-99d2-3094c3196fc5" providerId="ADAL" clId="{BB8C292E-AB42-4349-A3A9-2911DA8119E8}" dt="2025-06-12T23:31:25.961" v="2187" actId="14734"/>
        <pc:sldMkLst>
          <pc:docMk/>
          <pc:sldMk cId="1460702612" sldId="258"/>
        </pc:sldMkLst>
        <pc:spChg chg="add mod">
          <ac:chgData name="Yu Someya" userId="d8c0c46a-f238-43a9-99d2-3094c3196fc5" providerId="ADAL" clId="{BB8C292E-AB42-4349-A3A9-2911DA8119E8}" dt="2025-06-12T23:30:53.095" v="2183" actId="1076"/>
          <ac:spMkLst>
            <pc:docMk/>
            <pc:sldMk cId="1460702612" sldId="258"/>
            <ac:spMk id="2" creationId="{A9ED70DC-E8DE-6758-8FB1-26891A80E2A0}"/>
          </ac:spMkLst>
        </pc:spChg>
        <pc:graphicFrameChg chg="mod modGraphic">
          <ac:chgData name="Yu Someya" userId="d8c0c46a-f238-43a9-99d2-3094c3196fc5" providerId="ADAL" clId="{BB8C292E-AB42-4349-A3A9-2911DA8119E8}" dt="2025-06-12T23:31:25.961" v="2187" actId="14734"/>
          <ac:graphicFrameMkLst>
            <pc:docMk/>
            <pc:sldMk cId="1460702612" sldId="258"/>
            <ac:graphicFrameMk id="5" creationId="{0D82B964-033B-C923-FF42-68C3D0ABC077}"/>
          </ac:graphicFrameMkLst>
        </pc:graphicFrameChg>
      </pc:sldChg>
      <pc:sldChg chg="addSp modSp del mod">
        <pc:chgData name="Yu Someya" userId="d8c0c46a-f238-43a9-99d2-3094c3196fc5" providerId="ADAL" clId="{BB8C292E-AB42-4349-A3A9-2911DA8119E8}" dt="2025-06-12T23:31:13.448" v="2185" actId="47"/>
        <pc:sldMkLst>
          <pc:docMk/>
          <pc:sldMk cId="3161760128" sldId="259"/>
        </pc:sldMkLst>
        <pc:spChg chg="add mod">
          <ac:chgData name="Yu Someya" userId="d8c0c46a-f238-43a9-99d2-3094c3196fc5" providerId="ADAL" clId="{BB8C292E-AB42-4349-A3A9-2911DA8119E8}" dt="2025-06-12T00:45:07.541" v="2126" actId="20577"/>
          <ac:spMkLst>
            <pc:docMk/>
            <pc:sldMk cId="3161760128" sldId="259"/>
            <ac:spMk id="2" creationId="{74793973-B75B-2A5F-06F8-910536BDF36D}"/>
          </ac:spMkLst>
        </pc:spChg>
        <pc:graphicFrameChg chg="mod modGraphic">
          <ac:chgData name="Yu Someya" userId="d8c0c46a-f238-43a9-99d2-3094c3196fc5" providerId="ADAL" clId="{BB8C292E-AB42-4349-A3A9-2911DA8119E8}" dt="2025-06-12T00:45:01.079" v="2120" actId="1076"/>
          <ac:graphicFrameMkLst>
            <pc:docMk/>
            <pc:sldMk cId="3161760128" sldId="259"/>
            <ac:graphicFrameMk id="5" creationId="{28487FD1-72C3-020B-C5EC-9C352C840D57}"/>
          </ac:graphicFrameMkLst>
        </pc:graphicFrameChg>
      </pc:sldChg>
      <pc:sldChg chg="addSp delSp modSp new del mod">
        <pc:chgData name="Yu Someya" userId="d8c0c46a-f238-43a9-99d2-3094c3196fc5" providerId="ADAL" clId="{BB8C292E-AB42-4349-A3A9-2911DA8119E8}" dt="2025-06-12T00:45:21.112" v="2127" actId="47"/>
        <pc:sldMkLst>
          <pc:docMk/>
          <pc:sldMk cId="3684227216" sldId="260"/>
        </pc:sldMkLst>
      </pc:sldChg>
      <pc:sldChg chg="addSp delSp modSp new mod">
        <pc:chgData name="Yu Someya" userId="d8c0c46a-f238-43a9-99d2-3094c3196fc5" providerId="ADAL" clId="{BB8C292E-AB42-4349-A3A9-2911DA8119E8}" dt="2025-06-12T00:34:53.332" v="2092" actId="14100"/>
        <pc:sldMkLst>
          <pc:docMk/>
          <pc:sldMk cId="2654814021" sldId="261"/>
        </pc:sldMkLst>
        <pc:spChg chg="del">
          <ac:chgData name="Yu Someya" userId="d8c0c46a-f238-43a9-99d2-3094c3196fc5" providerId="ADAL" clId="{BB8C292E-AB42-4349-A3A9-2911DA8119E8}" dt="2025-06-11T03:03:00.265" v="561" actId="478"/>
          <ac:spMkLst>
            <pc:docMk/>
            <pc:sldMk cId="2654814021" sldId="261"/>
            <ac:spMk id="2" creationId="{50BCA7D0-0F35-7381-C998-253FA61C768E}"/>
          </ac:spMkLst>
        </pc:spChg>
        <pc:spChg chg="del">
          <ac:chgData name="Yu Someya" userId="d8c0c46a-f238-43a9-99d2-3094c3196fc5" providerId="ADAL" clId="{BB8C292E-AB42-4349-A3A9-2911DA8119E8}" dt="2025-06-11T03:03:03.272" v="562" actId="478"/>
          <ac:spMkLst>
            <pc:docMk/>
            <pc:sldMk cId="2654814021" sldId="261"/>
            <ac:spMk id="3" creationId="{343F822B-A747-C981-988A-B6647C5CECE3}"/>
          </ac:spMkLst>
        </pc:spChg>
        <pc:spChg chg="add mod">
          <ac:chgData name="Yu Someya" userId="d8c0c46a-f238-43a9-99d2-3094c3196fc5" providerId="ADAL" clId="{BB8C292E-AB42-4349-A3A9-2911DA8119E8}" dt="2025-06-11T03:07:53.120" v="611" actId="403"/>
          <ac:spMkLst>
            <pc:docMk/>
            <pc:sldMk cId="2654814021" sldId="261"/>
            <ac:spMk id="4" creationId="{57AB5265-129B-9AB6-DD7A-5181B3B1FE7A}"/>
          </ac:spMkLst>
        </pc:spChg>
        <pc:spChg chg="add mod">
          <ac:chgData name="Yu Someya" userId="d8c0c46a-f238-43a9-99d2-3094c3196fc5" providerId="ADAL" clId="{BB8C292E-AB42-4349-A3A9-2911DA8119E8}" dt="2025-06-11T03:31:00.311" v="1113" actId="14100"/>
          <ac:spMkLst>
            <pc:docMk/>
            <pc:sldMk cId="2654814021" sldId="261"/>
            <ac:spMk id="7" creationId="{497A5AF5-0B7F-E629-6A8A-09FFBCECE3AD}"/>
          </ac:spMkLst>
        </pc:spChg>
        <pc:picChg chg="add mod">
          <ac:chgData name="Yu Someya" userId="d8c0c46a-f238-43a9-99d2-3094c3196fc5" providerId="ADAL" clId="{BB8C292E-AB42-4349-A3A9-2911DA8119E8}" dt="2025-06-12T00:34:49.384" v="2091" actId="14100"/>
          <ac:picMkLst>
            <pc:docMk/>
            <pc:sldMk cId="2654814021" sldId="261"/>
            <ac:picMk id="5" creationId="{593E8B34-5BAE-A2F5-E50C-A2F5FA51FFAB}"/>
          </ac:picMkLst>
        </pc:picChg>
        <pc:picChg chg="add mod">
          <ac:chgData name="Yu Someya" userId="d8c0c46a-f238-43a9-99d2-3094c3196fc5" providerId="ADAL" clId="{BB8C292E-AB42-4349-A3A9-2911DA8119E8}" dt="2025-06-12T00:34:53.332" v="2092" actId="14100"/>
          <ac:picMkLst>
            <pc:docMk/>
            <pc:sldMk cId="2654814021" sldId="261"/>
            <ac:picMk id="6" creationId="{D7E9E019-6560-933C-F8F3-C20D1577319A}"/>
          </ac:picMkLst>
        </pc:picChg>
      </pc:sldChg>
      <pc:sldChg chg="addSp delSp modSp new mod">
        <pc:chgData name="Yu Someya" userId="d8c0c46a-f238-43a9-99d2-3094c3196fc5" providerId="ADAL" clId="{BB8C292E-AB42-4349-A3A9-2911DA8119E8}" dt="2025-06-11T08:41:31.038" v="1139" actId="20577"/>
        <pc:sldMkLst>
          <pc:docMk/>
          <pc:sldMk cId="1263338813" sldId="262"/>
        </pc:sldMkLst>
        <pc:spChg chg="add del">
          <ac:chgData name="Yu Someya" userId="d8c0c46a-f238-43a9-99d2-3094c3196fc5" providerId="ADAL" clId="{BB8C292E-AB42-4349-A3A9-2911DA8119E8}" dt="2025-06-11T03:14:54.685" v="732" actId="478"/>
          <ac:spMkLst>
            <pc:docMk/>
            <pc:sldMk cId="1263338813" sldId="262"/>
            <ac:spMk id="2" creationId="{8DCDB3BD-A796-AC04-BA2D-FAE98D4283B6}"/>
          </ac:spMkLst>
        </pc:spChg>
        <pc:spChg chg="add del">
          <ac:chgData name="Yu Someya" userId="d8c0c46a-f238-43a9-99d2-3094c3196fc5" providerId="ADAL" clId="{BB8C292E-AB42-4349-A3A9-2911DA8119E8}" dt="2025-06-11T03:14:54.685" v="732" actId="478"/>
          <ac:spMkLst>
            <pc:docMk/>
            <pc:sldMk cId="1263338813" sldId="262"/>
            <ac:spMk id="3" creationId="{7105B52D-4958-C628-1494-33204CAD442D}"/>
          </ac:spMkLst>
        </pc:spChg>
        <pc:spChg chg="add mod">
          <ac:chgData name="Yu Someya" userId="d8c0c46a-f238-43a9-99d2-3094c3196fc5" providerId="ADAL" clId="{BB8C292E-AB42-4349-A3A9-2911DA8119E8}" dt="2025-06-11T08:41:31.038" v="1139" actId="20577"/>
          <ac:spMkLst>
            <pc:docMk/>
            <pc:sldMk cId="1263338813" sldId="262"/>
            <ac:spMk id="3" creationId="{C0E45CE8-4071-DCDA-4FF5-76FDFF0ACF9C}"/>
          </ac:spMkLst>
        </pc:spChg>
        <pc:spChg chg="add mod">
          <ac:chgData name="Yu Someya" userId="d8c0c46a-f238-43a9-99d2-3094c3196fc5" providerId="ADAL" clId="{BB8C292E-AB42-4349-A3A9-2911DA8119E8}" dt="2025-06-11T03:28:54.665" v="1009" actId="1076"/>
          <ac:spMkLst>
            <pc:docMk/>
            <pc:sldMk cId="1263338813" sldId="262"/>
            <ac:spMk id="14" creationId="{8B595534-E0DF-F99B-AF91-2A8CDDD5588D}"/>
          </ac:spMkLst>
        </pc:spChg>
        <pc:picChg chg="add del">
          <ac:chgData name="Yu Someya" userId="d8c0c46a-f238-43a9-99d2-3094c3196fc5" providerId="ADAL" clId="{BB8C292E-AB42-4349-A3A9-2911DA8119E8}" dt="2025-06-11T03:23:02.562" v="738" actId="22"/>
          <ac:picMkLst>
            <pc:docMk/>
            <pc:sldMk cId="1263338813" sldId="262"/>
            <ac:picMk id="5" creationId="{8E3CD522-95DB-6699-73DF-C8D20AAEBB6C}"/>
          </ac:picMkLst>
        </pc:picChg>
        <pc:picChg chg="add del">
          <ac:chgData name="Yu Someya" userId="d8c0c46a-f238-43a9-99d2-3094c3196fc5" providerId="ADAL" clId="{BB8C292E-AB42-4349-A3A9-2911DA8119E8}" dt="2025-06-11T03:23:44.884" v="740" actId="478"/>
          <ac:picMkLst>
            <pc:docMk/>
            <pc:sldMk cId="1263338813" sldId="262"/>
            <ac:picMk id="7" creationId="{CE4A9171-53B7-E7C7-24B5-C72D5950C8F9}"/>
          </ac:picMkLst>
        </pc:picChg>
        <pc:picChg chg="add del mod">
          <ac:chgData name="Yu Someya" userId="d8c0c46a-f238-43a9-99d2-3094c3196fc5" providerId="ADAL" clId="{BB8C292E-AB42-4349-A3A9-2911DA8119E8}" dt="2025-06-11T03:24:08.430" v="743" actId="478"/>
          <ac:picMkLst>
            <pc:docMk/>
            <pc:sldMk cId="1263338813" sldId="262"/>
            <ac:picMk id="9" creationId="{5C51AC9A-887C-1AED-EB8F-65BE3F496452}"/>
          </ac:picMkLst>
        </pc:picChg>
        <pc:picChg chg="add mod">
          <ac:chgData name="Yu Someya" userId="d8c0c46a-f238-43a9-99d2-3094c3196fc5" providerId="ADAL" clId="{BB8C292E-AB42-4349-A3A9-2911DA8119E8}" dt="2025-06-11T03:25:01.246" v="753" actId="14100"/>
          <ac:picMkLst>
            <pc:docMk/>
            <pc:sldMk cId="1263338813" sldId="262"/>
            <ac:picMk id="11" creationId="{753E05A5-7B96-83C0-2BD4-DC1D8B112863}"/>
          </ac:picMkLst>
        </pc:picChg>
        <pc:picChg chg="add mod">
          <ac:chgData name="Yu Someya" userId="d8c0c46a-f238-43a9-99d2-3094c3196fc5" providerId="ADAL" clId="{BB8C292E-AB42-4349-A3A9-2911DA8119E8}" dt="2025-06-11T03:25:03.431" v="754" actId="1076"/>
          <ac:picMkLst>
            <pc:docMk/>
            <pc:sldMk cId="1263338813" sldId="262"/>
            <ac:picMk id="13" creationId="{10414307-FC72-B11E-7AF6-C2D04F300142}"/>
          </ac:picMkLst>
        </pc:picChg>
      </pc:sldChg>
      <pc:sldChg chg="addSp delSp modSp new mod ord modShow">
        <pc:chgData name="Yu Someya" userId="d8c0c46a-f238-43a9-99d2-3094c3196fc5" providerId="ADAL" clId="{BB8C292E-AB42-4349-A3A9-2911DA8119E8}" dt="2025-06-12T07:24:09.485" v="2168"/>
        <pc:sldMkLst>
          <pc:docMk/>
          <pc:sldMk cId="3426843958" sldId="263"/>
        </pc:sldMkLst>
        <pc:spChg chg="add mod">
          <ac:chgData name="Yu Someya" userId="d8c0c46a-f238-43a9-99d2-3094c3196fc5" providerId="ADAL" clId="{BB8C292E-AB42-4349-A3A9-2911DA8119E8}" dt="2025-06-12T04:01:10.478" v="2162" actId="14100"/>
          <ac:spMkLst>
            <pc:docMk/>
            <pc:sldMk cId="3426843958" sldId="263"/>
            <ac:spMk id="2" creationId="{1C91744C-372A-DE8C-E422-14326F5F635C}"/>
          </ac:spMkLst>
        </pc:spChg>
        <pc:spChg chg="del">
          <ac:chgData name="Yu Someya" userId="d8c0c46a-f238-43a9-99d2-3094c3196fc5" providerId="ADAL" clId="{BB8C292E-AB42-4349-A3A9-2911DA8119E8}" dt="2025-06-11T08:41:37.794" v="1141" actId="478"/>
          <ac:spMkLst>
            <pc:docMk/>
            <pc:sldMk cId="3426843958" sldId="263"/>
            <ac:spMk id="2" creationId="{3BF597F7-C602-C77B-9E22-FD8D367AF043}"/>
          </ac:spMkLst>
        </pc:spChg>
        <pc:spChg chg="add">
          <ac:chgData name="Yu Someya" userId="d8c0c46a-f238-43a9-99d2-3094c3196fc5" providerId="ADAL" clId="{BB8C292E-AB42-4349-A3A9-2911DA8119E8}" dt="2025-06-12T04:00:18.044" v="2149"/>
          <ac:spMkLst>
            <pc:docMk/>
            <pc:sldMk cId="3426843958" sldId="263"/>
            <ac:spMk id="3" creationId="{4023284B-E9A1-9218-F02F-6D619F6DD61D}"/>
          </ac:spMkLst>
        </pc:spChg>
        <pc:spChg chg="del">
          <ac:chgData name="Yu Someya" userId="d8c0c46a-f238-43a9-99d2-3094c3196fc5" providerId="ADAL" clId="{BB8C292E-AB42-4349-A3A9-2911DA8119E8}" dt="2025-06-11T08:41:37.794" v="1141" actId="478"/>
          <ac:spMkLst>
            <pc:docMk/>
            <pc:sldMk cId="3426843958" sldId="263"/>
            <ac:spMk id="3" creationId="{ECCDF826-214C-5A00-157B-362EA78BE58D}"/>
          </ac:spMkLst>
        </pc:spChg>
        <pc:spChg chg="add del mod">
          <ac:chgData name="Yu Someya" userId="d8c0c46a-f238-43a9-99d2-3094c3196fc5" providerId="ADAL" clId="{BB8C292E-AB42-4349-A3A9-2911DA8119E8}" dt="2025-06-11T08:42:14.593" v="1143" actId="478"/>
          <ac:spMkLst>
            <pc:docMk/>
            <pc:sldMk cId="3426843958" sldId="263"/>
            <ac:spMk id="4" creationId="{9EEC43D7-7862-E2AB-987B-E2ABAD6EBB93}"/>
          </ac:spMkLst>
        </pc:spChg>
        <pc:spChg chg="add mod">
          <ac:chgData name="Yu Someya" userId="d8c0c46a-f238-43a9-99d2-3094c3196fc5" providerId="ADAL" clId="{BB8C292E-AB42-4349-A3A9-2911DA8119E8}" dt="2025-06-12T04:03:00.619" v="2165" actId="20577"/>
          <ac:spMkLst>
            <pc:docMk/>
            <pc:sldMk cId="3426843958" sldId="263"/>
            <ac:spMk id="5" creationId="{336FA0FE-5E21-5C5F-782D-30BBA31244F5}"/>
          </ac:spMkLst>
        </pc:spChg>
        <pc:picChg chg="add del mod">
          <ac:chgData name="Yu Someya" userId="d8c0c46a-f238-43a9-99d2-3094c3196fc5" providerId="ADAL" clId="{BB8C292E-AB42-4349-A3A9-2911DA8119E8}" dt="2025-06-11T08:44:50.050" v="1238" actId="478"/>
          <ac:picMkLst>
            <pc:docMk/>
            <pc:sldMk cId="3426843958" sldId="263"/>
            <ac:picMk id="6" creationId="{F3B89853-35D4-ECA1-F051-3508B5496F25}"/>
          </ac:picMkLst>
        </pc:picChg>
        <pc:picChg chg="add mod">
          <ac:chgData name="Yu Someya" userId="d8c0c46a-f238-43a9-99d2-3094c3196fc5" providerId="ADAL" clId="{BB8C292E-AB42-4349-A3A9-2911DA8119E8}" dt="2025-06-11T08:45:40.362" v="1249" actId="14100"/>
          <ac:picMkLst>
            <pc:docMk/>
            <pc:sldMk cId="3426843958" sldId="263"/>
            <ac:picMk id="7" creationId="{03F6E26D-484A-82F0-7C3B-E6B8C442A067}"/>
          </ac:picMkLst>
        </pc:picChg>
        <pc:picChg chg="add mod">
          <ac:chgData name="Yu Someya" userId="d8c0c46a-f238-43a9-99d2-3094c3196fc5" providerId="ADAL" clId="{BB8C292E-AB42-4349-A3A9-2911DA8119E8}" dt="2025-06-11T08:49:31.453" v="1250" actId="14100"/>
          <ac:picMkLst>
            <pc:docMk/>
            <pc:sldMk cId="3426843958" sldId="263"/>
            <ac:picMk id="8" creationId="{A4FE2294-F5FB-A42D-ECE1-F2FAFF7B8D30}"/>
          </ac:picMkLst>
        </pc:picChg>
      </pc:sldChg>
      <pc:sldChg chg="addSp delSp modSp new mod ord modShow">
        <pc:chgData name="Yu Someya" userId="d8c0c46a-f238-43a9-99d2-3094c3196fc5" providerId="ADAL" clId="{BB8C292E-AB42-4349-A3A9-2911DA8119E8}" dt="2025-06-12T00:36:35.868" v="2094"/>
        <pc:sldMkLst>
          <pc:docMk/>
          <pc:sldMk cId="2377215250" sldId="264"/>
        </pc:sldMkLst>
        <pc:spChg chg="del">
          <ac:chgData name="Yu Someya" userId="d8c0c46a-f238-43a9-99d2-3094c3196fc5" providerId="ADAL" clId="{BB8C292E-AB42-4349-A3A9-2911DA8119E8}" dt="2025-06-11T08:49:45.798" v="1252" actId="478"/>
          <ac:spMkLst>
            <pc:docMk/>
            <pc:sldMk cId="2377215250" sldId="264"/>
            <ac:spMk id="2" creationId="{DDAAD785-642B-C66F-6B04-61287F2AA9AA}"/>
          </ac:spMkLst>
        </pc:spChg>
        <pc:spChg chg="del">
          <ac:chgData name="Yu Someya" userId="d8c0c46a-f238-43a9-99d2-3094c3196fc5" providerId="ADAL" clId="{BB8C292E-AB42-4349-A3A9-2911DA8119E8}" dt="2025-06-11T08:49:45.798" v="1252" actId="478"/>
          <ac:spMkLst>
            <pc:docMk/>
            <pc:sldMk cId="2377215250" sldId="264"/>
            <ac:spMk id="3" creationId="{6F35A678-F72D-1452-24DB-B9E3692410F0}"/>
          </ac:spMkLst>
        </pc:spChg>
        <pc:spChg chg="add mod">
          <ac:chgData name="Yu Someya" userId="d8c0c46a-f238-43a9-99d2-3094c3196fc5" providerId="ADAL" clId="{BB8C292E-AB42-4349-A3A9-2911DA8119E8}" dt="2025-06-11T08:50:57.840" v="1276" actId="20577"/>
          <ac:spMkLst>
            <pc:docMk/>
            <pc:sldMk cId="2377215250" sldId="264"/>
            <ac:spMk id="4" creationId="{95017A19-1CAD-6C9E-78BF-D5214E7BD185}"/>
          </ac:spMkLst>
        </pc:spChg>
        <pc:picChg chg="add mod">
          <ac:chgData name="Yu Someya" userId="d8c0c46a-f238-43a9-99d2-3094c3196fc5" providerId="ADAL" clId="{BB8C292E-AB42-4349-A3A9-2911DA8119E8}" dt="2025-06-11T08:55:31.509" v="1282" actId="1076"/>
          <ac:picMkLst>
            <pc:docMk/>
            <pc:sldMk cId="2377215250" sldId="264"/>
            <ac:picMk id="5" creationId="{A8BC232F-8A72-F5E0-C3C6-15B97E8F2B6E}"/>
          </ac:picMkLst>
        </pc:picChg>
        <pc:picChg chg="add mod">
          <ac:chgData name="Yu Someya" userId="d8c0c46a-f238-43a9-99d2-3094c3196fc5" providerId="ADAL" clId="{BB8C292E-AB42-4349-A3A9-2911DA8119E8}" dt="2025-06-11T08:55:09.156" v="1280" actId="1076"/>
          <ac:picMkLst>
            <pc:docMk/>
            <pc:sldMk cId="2377215250" sldId="264"/>
            <ac:picMk id="6" creationId="{86D6BA34-A407-67C1-62CE-3920F704B9C1}"/>
          </ac:picMkLst>
        </pc:picChg>
      </pc:sldChg>
      <pc:sldChg chg="addSp delSp modSp new mod">
        <pc:chgData name="Yu Someya" userId="d8c0c46a-f238-43a9-99d2-3094c3196fc5" providerId="ADAL" clId="{BB8C292E-AB42-4349-A3A9-2911DA8119E8}" dt="2025-06-12T00:25:57.328" v="1886" actId="20577"/>
        <pc:sldMkLst>
          <pc:docMk/>
          <pc:sldMk cId="1709402898" sldId="265"/>
        </pc:sldMkLst>
        <pc:spChg chg="add mod">
          <ac:chgData name="Yu Someya" userId="d8c0c46a-f238-43a9-99d2-3094c3196fc5" providerId="ADAL" clId="{BB8C292E-AB42-4349-A3A9-2911DA8119E8}" dt="2025-06-12T00:25:57.328" v="1886" actId="20577"/>
          <ac:spMkLst>
            <pc:docMk/>
            <pc:sldMk cId="1709402898" sldId="265"/>
            <ac:spMk id="2" creationId="{C76DAFEB-7B7C-A622-B656-C1913FB3C922}"/>
          </ac:spMkLst>
        </pc:spChg>
        <pc:spChg chg="del">
          <ac:chgData name="Yu Someya" userId="d8c0c46a-f238-43a9-99d2-3094c3196fc5" providerId="ADAL" clId="{BB8C292E-AB42-4349-A3A9-2911DA8119E8}" dt="2025-06-11T08:55:43.964" v="1284" actId="478"/>
          <ac:spMkLst>
            <pc:docMk/>
            <pc:sldMk cId="1709402898" sldId="265"/>
            <ac:spMk id="2" creationId="{D7B36F05-A52B-D377-F67F-8FAABCBD8E0A}"/>
          </ac:spMkLst>
        </pc:spChg>
        <pc:spChg chg="del">
          <ac:chgData name="Yu Someya" userId="d8c0c46a-f238-43a9-99d2-3094c3196fc5" providerId="ADAL" clId="{BB8C292E-AB42-4349-A3A9-2911DA8119E8}" dt="2025-06-11T08:55:43.964" v="1284" actId="478"/>
          <ac:spMkLst>
            <pc:docMk/>
            <pc:sldMk cId="1709402898" sldId="265"/>
            <ac:spMk id="3" creationId="{AA2B7BE0-AA39-3A00-BEBF-25B9C766EBA6}"/>
          </ac:spMkLst>
        </pc:spChg>
        <pc:spChg chg="add mod">
          <ac:chgData name="Yu Someya" userId="d8c0c46a-f238-43a9-99d2-3094c3196fc5" providerId="ADAL" clId="{BB8C292E-AB42-4349-A3A9-2911DA8119E8}" dt="2025-06-11T09:01:31.105" v="1339" actId="20577"/>
          <ac:spMkLst>
            <pc:docMk/>
            <pc:sldMk cId="1709402898" sldId="265"/>
            <ac:spMk id="8" creationId="{FB33B0B5-C6B5-83FE-3FDC-367F1AEB6523}"/>
          </ac:spMkLst>
        </pc:spChg>
        <pc:picChg chg="add mod">
          <ac:chgData name="Yu Someya" userId="d8c0c46a-f238-43a9-99d2-3094c3196fc5" providerId="ADAL" clId="{BB8C292E-AB42-4349-A3A9-2911DA8119E8}" dt="2025-06-11T08:59:44.996" v="1311" actId="14100"/>
          <ac:picMkLst>
            <pc:docMk/>
            <pc:sldMk cId="1709402898" sldId="265"/>
            <ac:picMk id="5" creationId="{EB86AB34-9A32-782D-07B4-374F8073B500}"/>
          </ac:picMkLst>
        </pc:picChg>
        <pc:picChg chg="add mod">
          <ac:chgData name="Yu Someya" userId="d8c0c46a-f238-43a9-99d2-3094c3196fc5" providerId="ADAL" clId="{BB8C292E-AB42-4349-A3A9-2911DA8119E8}" dt="2025-06-11T08:59:51.606" v="1313" actId="14100"/>
          <ac:picMkLst>
            <pc:docMk/>
            <pc:sldMk cId="1709402898" sldId="265"/>
            <ac:picMk id="7" creationId="{987781E3-53DD-7E45-7606-9BD21F6F7BC9}"/>
          </ac:picMkLst>
        </pc:picChg>
      </pc:sldChg>
      <pc:sldChg chg="addSp delSp modSp new mod">
        <pc:chgData name="Yu Someya" userId="d8c0c46a-f238-43a9-99d2-3094c3196fc5" providerId="ADAL" clId="{BB8C292E-AB42-4349-A3A9-2911DA8119E8}" dt="2025-06-12T03:59:05.149" v="2140" actId="20577"/>
        <pc:sldMkLst>
          <pc:docMk/>
          <pc:sldMk cId="1360088705" sldId="266"/>
        </pc:sldMkLst>
        <pc:spChg chg="del">
          <ac:chgData name="Yu Someya" userId="d8c0c46a-f238-43a9-99d2-3094c3196fc5" providerId="ADAL" clId="{BB8C292E-AB42-4349-A3A9-2911DA8119E8}" dt="2025-06-11T09:01:43.054" v="1341" actId="478"/>
          <ac:spMkLst>
            <pc:docMk/>
            <pc:sldMk cId="1360088705" sldId="266"/>
            <ac:spMk id="2" creationId="{4F98045F-8B13-971F-5C8B-D150AC613ADB}"/>
          </ac:spMkLst>
        </pc:spChg>
        <pc:spChg chg="add mod">
          <ac:chgData name="Yu Someya" userId="d8c0c46a-f238-43a9-99d2-3094c3196fc5" providerId="ADAL" clId="{BB8C292E-AB42-4349-A3A9-2911DA8119E8}" dt="2025-06-12T03:59:05.149" v="2140" actId="20577"/>
          <ac:spMkLst>
            <pc:docMk/>
            <pc:sldMk cId="1360088705" sldId="266"/>
            <ac:spMk id="2" creationId="{85F92756-EA63-F0CB-8A89-58ED9B8971BF}"/>
          </ac:spMkLst>
        </pc:spChg>
        <pc:spChg chg="del">
          <ac:chgData name="Yu Someya" userId="d8c0c46a-f238-43a9-99d2-3094c3196fc5" providerId="ADAL" clId="{BB8C292E-AB42-4349-A3A9-2911DA8119E8}" dt="2025-06-11T09:01:43.054" v="1341" actId="478"/>
          <ac:spMkLst>
            <pc:docMk/>
            <pc:sldMk cId="1360088705" sldId="266"/>
            <ac:spMk id="3" creationId="{6F51E746-619B-45EB-F91F-63B0ECC319C8}"/>
          </ac:spMkLst>
        </pc:spChg>
        <pc:spChg chg="add mod">
          <ac:chgData name="Yu Someya" userId="d8c0c46a-f238-43a9-99d2-3094c3196fc5" providerId="ADAL" clId="{BB8C292E-AB42-4349-A3A9-2911DA8119E8}" dt="2025-06-11T09:04:55.784" v="1362" actId="20577"/>
          <ac:spMkLst>
            <pc:docMk/>
            <pc:sldMk cId="1360088705" sldId="266"/>
            <ac:spMk id="4" creationId="{1FDCE33E-282A-09F8-ABC0-20951B191AD0}"/>
          </ac:spMkLst>
        </pc:spChg>
        <pc:picChg chg="add mod">
          <ac:chgData name="Yu Someya" userId="d8c0c46a-f238-43a9-99d2-3094c3196fc5" providerId="ADAL" clId="{BB8C292E-AB42-4349-A3A9-2911DA8119E8}" dt="2025-06-11T09:10:31.300" v="1372" actId="14100"/>
          <ac:picMkLst>
            <pc:docMk/>
            <pc:sldMk cId="1360088705" sldId="266"/>
            <ac:picMk id="5" creationId="{D3D0BA84-CFF6-8FD9-4A18-3AA742AF9E77}"/>
          </ac:picMkLst>
        </pc:picChg>
        <pc:picChg chg="add mod">
          <ac:chgData name="Yu Someya" userId="d8c0c46a-f238-43a9-99d2-3094c3196fc5" providerId="ADAL" clId="{BB8C292E-AB42-4349-A3A9-2911DA8119E8}" dt="2025-06-11T09:10:05.256" v="1370" actId="1076"/>
          <ac:picMkLst>
            <pc:docMk/>
            <pc:sldMk cId="1360088705" sldId="266"/>
            <ac:picMk id="6" creationId="{125BF2FF-8D4B-B806-D785-4A7B5175C4B5}"/>
          </ac:picMkLst>
        </pc:picChg>
      </pc:sldChg>
      <pc:sldChg chg="add del">
        <pc:chgData name="Yu Someya" userId="d8c0c46a-f238-43a9-99d2-3094c3196fc5" providerId="ADAL" clId="{BB8C292E-AB42-4349-A3A9-2911DA8119E8}" dt="2025-06-11T08:44:19.277" v="1231"/>
        <pc:sldMkLst>
          <pc:docMk/>
          <pc:sldMk cId="0" sldId="275"/>
        </pc:sldMkLst>
      </pc:sldChg>
      <pc:sldChg chg="add del">
        <pc:chgData name="Yu Someya" userId="d8c0c46a-f238-43a9-99d2-3094c3196fc5" providerId="ADAL" clId="{BB8C292E-AB42-4349-A3A9-2911DA8119E8}" dt="2025-06-11T03:16:37.934" v="736"/>
        <pc:sldMkLst>
          <pc:docMk/>
          <pc:sldMk cId="3790641484" sldId="329"/>
        </pc:sldMkLst>
      </pc:sldChg>
      <pc:sldChg chg="add del">
        <pc:chgData name="Yu Someya" userId="d8c0c46a-f238-43a9-99d2-3094c3196fc5" providerId="ADAL" clId="{BB8C292E-AB42-4349-A3A9-2911DA8119E8}" dt="2025-06-11T03:05:35.780" v="594"/>
        <pc:sldMkLst>
          <pc:docMk/>
          <pc:sldMk cId="3236503027" sldId="340"/>
        </pc:sldMkLst>
      </pc:sldChg>
      <pc:sldChg chg="add del">
        <pc:chgData name="Yu Someya" userId="d8c0c46a-f238-43a9-99d2-3094c3196fc5" providerId="ADAL" clId="{BB8C292E-AB42-4349-A3A9-2911DA8119E8}" dt="2025-06-11T09:08:50.651" v="1364"/>
        <pc:sldMkLst>
          <pc:docMk/>
          <pc:sldMk cId="981638560" sldId="7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68119-4BC7-4F57-A5DD-1875FFC9C81D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9D1D0-CF4A-4375-8833-0D451E66F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5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587" y="11758"/>
            <a:ext cx="6874933" cy="6858000"/>
          </a:xfrm>
          <a:prstGeom prst="rect">
            <a:avLst/>
          </a:prstGeom>
        </p:spPr>
      </p:pic>
      <p:sp>
        <p:nvSpPr>
          <p:cNvPr id="24" name="テキスト プレースホルダー 3"/>
          <p:cNvSpPr>
            <a:spLocks noGrp="1"/>
          </p:cNvSpPr>
          <p:nvPr>
            <p:ph type="body" sz="quarter" idx="12" hasCustomPrompt="1"/>
          </p:nvPr>
        </p:nvSpPr>
        <p:spPr>
          <a:xfrm>
            <a:off x="608854" y="5905255"/>
            <a:ext cx="2439693" cy="315151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marR="0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67" b="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2018.00.00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17861" y="3307048"/>
            <a:ext cx="6110313" cy="59319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67" b="1" spc="100" baseline="0">
                <a:solidFill>
                  <a:srgbClr val="272727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作者</a:t>
            </a:r>
            <a:r>
              <a:rPr kumimoji="1" lang="en-US" altLang="ja-JP" dirty="0"/>
              <a:t> </a:t>
            </a:r>
            <a:r>
              <a:rPr kumimoji="1" lang="ja-JP" altLang="en-US" dirty="0"/>
              <a:t>氏名</a:t>
            </a:r>
          </a:p>
        </p:txBody>
      </p:sp>
      <p:sp>
        <p:nvSpPr>
          <p:cNvPr id="29" name="タイトル 5"/>
          <p:cNvSpPr>
            <a:spLocks noGrp="1"/>
          </p:cNvSpPr>
          <p:nvPr>
            <p:ph type="title" hasCustomPrompt="1"/>
          </p:nvPr>
        </p:nvSpPr>
        <p:spPr>
          <a:xfrm>
            <a:off x="617860" y="626218"/>
            <a:ext cx="7880995" cy="1034726"/>
          </a:xfrm>
          <a:prstGeom prst="rect">
            <a:avLst/>
          </a:prstGeom>
        </p:spPr>
        <p:txBody>
          <a:bodyPr vert="horz" lIns="108000" anchor="b" anchorCtr="0"/>
          <a:lstStyle>
            <a:lvl1pPr algn="l">
              <a:lnSpc>
                <a:spcPct val="110000"/>
              </a:lnSpc>
              <a:defRPr sz="3067" b="1" i="0" spc="133" baseline="0">
                <a:solidFill>
                  <a:srgbClr val="272727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書類タイトルが入ります</a:t>
            </a:r>
            <a:br>
              <a:rPr kumimoji="1" lang="en-US" altLang="ja-JP" dirty="0"/>
            </a:br>
            <a:r>
              <a:rPr kumimoji="1" lang="ja-JP" altLang="en-US" dirty="0"/>
              <a:t>書類タイトルが入ります</a:t>
            </a:r>
          </a:p>
        </p:txBody>
      </p:sp>
      <p:sp>
        <p:nvSpPr>
          <p:cNvPr id="33" name="テキスト プレースホルダー 3"/>
          <p:cNvSpPr>
            <a:spLocks noGrp="1"/>
          </p:cNvSpPr>
          <p:nvPr>
            <p:ph type="body" sz="quarter" idx="15" hasCustomPrompt="1"/>
          </p:nvPr>
        </p:nvSpPr>
        <p:spPr>
          <a:xfrm>
            <a:off x="608853" y="1725351"/>
            <a:ext cx="6119320" cy="315151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marR="0" indent="0" algn="l" defTabSz="4570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1" lang="ja-JP" altLang="en-US" sz="1600" b="0" i="0" u="none" strike="noStrike" kern="1200" cap="none" spc="40" normalizeH="0" baseline="0" noProof="0"/>
            </a:lvl1pPr>
          </a:lstStyle>
          <a:p>
            <a:pPr marL="0" marR="0" lvl="0" indent="0" algn="l" defTabSz="4570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ja-JP" altLang="en-US" sz="1733" b="0" i="0" u="none" strike="noStrike" kern="1200" cap="none" spc="40" normalizeH="0" baseline="0" noProof="0" dirty="0">
                <a:ln>
                  <a:noFill/>
                </a:ln>
                <a:solidFill>
                  <a:srgbClr val="0D9A5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サブタイトル</a:t>
            </a:r>
            <a:r>
              <a:rPr kumimoji="1" lang="ja-JP" altLang="en-US" sz="1733" b="0" i="0" u="none" strike="noStrike" kern="1200" cap="none" spc="40" normalizeH="0" baseline="0" noProof="0" dirty="0">
                <a:ln>
                  <a:noFill/>
                </a:ln>
                <a:solidFill>
                  <a:srgbClr val="0D9A53"/>
                </a:solidFill>
                <a:effectLst/>
                <a:uLnTx/>
                <a:uFillTx/>
                <a:latin typeface="News Gothic MT"/>
                <a:ea typeface="+mj-ea"/>
                <a:cs typeface="+mn-cs"/>
              </a:rPr>
              <a:t>が入りますサブタイトルが入ります</a:t>
            </a:r>
          </a:p>
        </p:txBody>
      </p:sp>
      <p:sp>
        <p:nvSpPr>
          <p:cNvPr id="34" name="テキスト プレースホルダー 3"/>
          <p:cNvSpPr>
            <a:spLocks noGrp="1"/>
          </p:cNvSpPr>
          <p:nvPr>
            <p:ph type="body" sz="quarter" idx="16" hasCustomPrompt="1"/>
          </p:nvPr>
        </p:nvSpPr>
        <p:spPr>
          <a:xfrm>
            <a:off x="608853" y="2420933"/>
            <a:ext cx="6119320" cy="832747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marR="0" indent="0" algn="l" defTabSz="6095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lang="ja-JP" altLang="en-US" sz="1600" b="0" i="0" u="none" strike="noStrike" kern="1200" cap="none" spc="40" normalizeH="0" baseline="0" noProof="0"/>
            </a:lvl1pPr>
          </a:lstStyle>
          <a:p>
            <a:pPr marL="0" marR="0" lvl="0" indent="0" algn="l" defTabSz="6095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33" b="0" i="0" u="none" strike="noStrike" kern="1200" cap="none" spc="33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国立研究開発法人</a:t>
            </a:r>
            <a:r>
              <a:rPr kumimoji="1" lang="en-US" altLang="ja-JP" sz="1733" b="0" i="0" u="none" strike="noStrike" kern="1200" cap="none" spc="33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 </a:t>
            </a:r>
            <a:r>
              <a:rPr kumimoji="1" lang="ja-JP" altLang="en-US" sz="1733" b="0" i="0" u="none" strike="noStrike" kern="1200" cap="none" spc="33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国立環境研究所</a:t>
            </a:r>
          </a:p>
          <a:p>
            <a:pPr marL="0" marR="0" lvl="0" indent="0" algn="l" defTabSz="6095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33" b="0" i="0" u="none" strike="noStrike" kern="1200" cap="none" spc="33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所属・肩書が入ります</a:t>
            </a:r>
          </a:p>
        </p:txBody>
      </p:sp>
    </p:spTree>
    <p:extLst>
      <p:ext uri="{BB962C8B-B14F-4D97-AF65-F5344CB8AC3E}">
        <p14:creationId xmlns:p14="http://schemas.microsoft.com/office/powerpoint/2010/main" val="161965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あり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5"/>
          </p:nvPr>
        </p:nvSpPr>
        <p:spPr>
          <a:xfrm>
            <a:off x="922867" y="1736726"/>
            <a:ext cx="10343092" cy="414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/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375709" y="152857"/>
            <a:ext cx="8865601" cy="787803"/>
          </a:xfrm>
          <a:prstGeom prst="rect">
            <a:avLst/>
          </a:prstGeom>
        </p:spPr>
        <p:txBody>
          <a:bodyPr vert="horz" lIns="108000" anchor="ctr" anchorCtr="0"/>
          <a:lstStyle>
            <a:lvl1pPr marL="0" marR="0" indent="0" algn="l" defTabSz="4570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1" i="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3994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2712D3-F7EB-F78B-BC0B-A2AA974F5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B789879-71C7-9560-D5FF-7C6351372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E392DD-FAA2-6558-CF64-E5033E6B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9A7-E01F-4D41-8885-AAF118042427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B2D844-735D-3689-6C66-4BC8C5A3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ABF28-F371-09DA-FCC1-63F87F0B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C03-78B1-4F0F-AEB1-FC5B496933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42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プレースホルダー 3"/>
          <p:cNvSpPr>
            <a:spLocks noGrp="1"/>
          </p:cNvSpPr>
          <p:nvPr>
            <p:ph type="body" sz="quarter" idx="15" hasCustomPrompt="1"/>
          </p:nvPr>
        </p:nvSpPr>
        <p:spPr>
          <a:xfrm>
            <a:off x="375709" y="152857"/>
            <a:ext cx="8865601" cy="787803"/>
          </a:xfrm>
          <a:prstGeom prst="rect">
            <a:avLst/>
          </a:prstGeom>
        </p:spPr>
        <p:txBody>
          <a:bodyPr vert="horz" lIns="108000" anchor="ctr" anchorCtr="0"/>
          <a:lstStyle>
            <a:lvl1pPr marL="0" marR="0" indent="0" algn="l" defTabSz="4570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1" i="0" spc="53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CONTENTS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4"/>
          </p:nvPr>
        </p:nvSpPr>
        <p:spPr>
          <a:xfrm>
            <a:off x="923396" y="1736475"/>
            <a:ext cx="4791075" cy="41499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None/>
              <a:defRPr sz="2667" b="0" i="0" spc="107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6"/>
          </p:nvPr>
        </p:nvSpPr>
        <p:spPr>
          <a:xfrm>
            <a:off x="6478059" y="1736475"/>
            <a:ext cx="4791075" cy="41499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None/>
              <a:defRPr sz="2667" b="0" i="0" spc="107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9664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基本のフォーマッ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5"/>
          <p:cNvSpPr>
            <a:spLocks noGrp="1"/>
          </p:cNvSpPr>
          <p:nvPr>
            <p:ph type="body" sz="quarter" idx="15"/>
          </p:nvPr>
        </p:nvSpPr>
        <p:spPr>
          <a:xfrm>
            <a:off x="923396" y="1736476"/>
            <a:ext cx="10345738" cy="4149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600" b="0" i="0" spc="1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342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文章のみ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5"/>
          <p:cNvSpPr>
            <a:spLocks noGrp="1"/>
          </p:cNvSpPr>
          <p:nvPr>
            <p:ph type="body" sz="quarter" idx="14"/>
          </p:nvPr>
        </p:nvSpPr>
        <p:spPr>
          <a:xfrm>
            <a:off x="923396" y="2194938"/>
            <a:ext cx="10345738" cy="12425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600" b="0" i="0" spc="1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/>
          </p:nvPr>
        </p:nvSpPr>
        <p:spPr>
          <a:xfrm>
            <a:off x="923396" y="1525379"/>
            <a:ext cx="10345738" cy="53132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267" b="1" i="0" spc="133">
                <a:solidFill>
                  <a:srgbClr val="0D9A53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067" y="3412067"/>
            <a:ext cx="25400" cy="254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067" y="3412067"/>
            <a:ext cx="25400" cy="25400"/>
          </a:xfrm>
          <a:prstGeom prst="rect">
            <a:avLst/>
          </a:prstGeom>
        </p:spPr>
      </p:pic>
      <p:sp>
        <p:nvSpPr>
          <p:cNvPr id="22" name="テキスト プレースホルダー 5"/>
          <p:cNvSpPr>
            <a:spLocks noGrp="1"/>
          </p:cNvSpPr>
          <p:nvPr>
            <p:ph type="body" sz="quarter" idx="19"/>
          </p:nvPr>
        </p:nvSpPr>
        <p:spPr>
          <a:xfrm>
            <a:off x="923396" y="4680978"/>
            <a:ext cx="10345738" cy="12425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600" b="0" i="0" spc="1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/>
          </p:nvPr>
        </p:nvSpPr>
        <p:spPr>
          <a:xfrm>
            <a:off x="923396" y="4011419"/>
            <a:ext cx="10345738" cy="53132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267" b="1" i="0" spc="133">
                <a:solidFill>
                  <a:srgbClr val="0D9A53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375709" y="152857"/>
            <a:ext cx="8865601" cy="787803"/>
          </a:xfrm>
          <a:prstGeom prst="rect">
            <a:avLst/>
          </a:prstGeom>
        </p:spPr>
        <p:txBody>
          <a:bodyPr vert="horz" lIns="108000" anchor="ctr" anchorCtr="0"/>
          <a:lstStyle>
            <a:lvl1pPr marL="0" marR="0" indent="0" algn="l" defTabSz="4570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1" i="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2808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文章のみ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375709" y="152857"/>
            <a:ext cx="8865601" cy="787803"/>
          </a:xfrm>
          <a:prstGeom prst="rect">
            <a:avLst/>
          </a:prstGeom>
        </p:spPr>
        <p:txBody>
          <a:bodyPr vert="horz" lIns="108000" anchor="ctr" anchorCtr="0"/>
          <a:lstStyle>
            <a:lvl1pPr marL="0" marR="0" indent="0" algn="l" defTabSz="4570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1" i="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2"/>
          </p:nvPr>
        </p:nvSpPr>
        <p:spPr>
          <a:xfrm>
            <a:off x="920751" y="2612143"/>
            <a:ext cx="4791075" cy="32743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600" b="0" i="0" spc="1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3"/>
          </p:nvPr>
        </p:nvSpPr>
        <p:spPr>
          <a:xfrm>
            <a:off x="920751" y="1735563"/>
            <a:ext cx="4791075" cy="687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267" b="1" i="0" spc="133">
                <a:solidFill>
                  <a:srgbClr val="0D9A53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4"/>
          </p:nvPr>
        </p:nvSpPr>
        <p:spPr>
          <a:xfrm>
            <a:off x="6478059" y="2612143"/>
            <a:ext cx="4791075" cy="32743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600" b="0" i="0" spc="1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5"/>
          </p:nvPr>
        </p:nvSpPr>
        <p:spPr>
          <a:xfrm>
            <a:off x="6478059" y="1735563"/>
            <a:ext cx="4791075" cy="687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267" b="1" i="0" spc="133">
                <a:solidFill>
                  <a:srgbClr val="0D9A53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8867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文章のみ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3"/>
          <p:cNvSpPr>
            <a:spLocks noGrp="1"/>
          </p:cNvSpPr>
          <p:nvPr>
            <p:ph type="body" sz="quarter" idx="18"/>
          </p:nvPr>
        </p:nvSpPr>
        <p:spPr>
          <a:xfrm>
            <a:off x="375709" y="152857"/>
            <a:ext cx="8865601" cy="787803"/>
          </a:xfrm>
          <a:prstGeom prst="rect">
            <a:avLst/>
          </a:prstGeom>
        </p:spPr>
        <p:txBody>
          <a:bodyPr vert="horz" lIns="108000" anchor="ctr" anchorCtr="0"/>
          <a:lstStyle>
            <a:lvl1pPr marL="0" marR="0" indent="0" algn="l" defTabSz="4570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1" i="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2"/>
          </p:nvPr>
        </p:nvSpPr>
        <p:spPr>
          <a:xfrm>
            <a:off x="920751" y="2612143"/>
            <a:ext cx="3003267" cy="32743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600" b="0" i="0" spc="1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3"/>
          </p:nvPr>
        </p:nvSpPr>
        <p:spPr>
          <a:xfrm>
            <a:off x="920751" y="1735563"/>
            <a:ext cx="3003267" cy="687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267" b="1" i="0" spc="133">
                <a:solidFill>
                  <a:srgbClr val="0D9A53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4"/>
          </p:nvPr>
        </p:nvSpPr>
        <p:spPr>
          <a:xfrm>
            <a:off x="4593044" y="2612143"/>
            <a:ext cx="3003267" cy="32743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600" b="0" i="0" spc="1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5"/>
          </p:nvPr>
        </p:nvSpPr>
        <p:spPr>
          <a:xfrm>
            <a:off x="4593044" y="1735563"/>
            <a:ext cx="3003267" cy="687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267" b="1" i="0" spc="133">
                <a:solidFill>
                  <a:srgbClr val="0D9A53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6"/>
          </p:nvPr>
        </p:nvSpPr>
        <p:spPr>
          <a:xfrm>
            <a:off x="8268512" y="2612143"/>
            <a:ext cx="3003267" cy="32743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600" b="0" i="0" spc="1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7"/>
          </p:nvPr>
        </p:nvSpPr>
        <p:spPr>
          <a:xfrm>
            <a:off x="8268512" y="1735563"/>
            <a:ext cx="3003267" cy="687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267" b="1" i="0" spc="133">
                <a:solidFill>
                  <a:srgbClr val="0D9A53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4870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あり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図プレースホルダー 17"/>
          <p:cNvSpPr>
            <a:spLocks noGrp="1"/>
          </p:cNvSpPr>
          <p:nvPr>
            <p:ph type="pic" sz="quarter" idx="15"/>
          </p:nvPr>
        </p:nvSpPr>
        <p:spPr>
          <a:xfrm>
            <a:off x="922867" y="1736726"/>
            <a:ext cx="4791075" cy="414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/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375709" y="152857"/>
            <a:ext cx="8865601" cy="787803"/>
          </a:xfrm>
          <a:prstGeom prst="rect">
            <a:avLst/>
          </a:prstGeom>
        </p:spPr>
        <p:txBody>
          <a:bodyPr vert="horz" lIns="108000" anchor="ctr" anchorCtr="0"/>
          <a:lstStyle>
            <a:lvl1pPr marL="0" marR="0" indent="0" algn="l" defTabSz="4570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1" i="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4"/>
          </p:nvPr>
        </p:nvSpPr>
        <p:spPr>
          <a:xfrm>
            <a:off x="6478059" y="2612143"/>
            <a:ext cx="4791075" cy="32743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600" b="0" i="0" spc="1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5"/>
          </p:nvPr>
        </p:nvSpPr>
        <p:spPr>
          <a:xfrm>
            <a:off x="6478059" y="1735563"/>
            <a:ext cx="4791075" cy="687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267" b="1" i="0" spc="133">
                <a:solidFill>
                  <a:srgbClr val="0D9A53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7069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あり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920751" y="3629026"/>
            <a:ext cx="4791075" cy="2257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/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4"/>
          </p:nvPr>
        </p:nvSpPr>
        <p:spPr>
          <a:xfrm>
            <a:off x="6478059" y="3629026"/>
            <a:ext cx="4791075" cy="2257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/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375709" y="152857"/>
            <a:ext cx="8865601" cy="787803"/>
          </a:xfrm>
          <a:prstGeom prst="rect">
            <a:avLst/>
          </a:prstGeom>
        </p:spPr>
        <p:txBody>
          <a:bodyPr vert="horz" lIns="108000" anchor="ctr" anchorCtr="0"/>
          <a:lstStyle>
            <a:lvl1pPr marL="0" marR="0" indent="0" algn="l" defTabSz="4570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1" i="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8"/>
          </p:nvPr>
        </p:nvSpPr>
        <p:spPr>
          <a:xfrm>
            <a:off x="923396" y="2194938"/>
            <a:ext cx="10345738" cy="12425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600" b="0" i="0" spc="1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9"/>
          </p:nvPr>
        </p:nvSpPr>
        <p:spPr>
          <a:xfrm>
            <a:off x="923396" y="1525379"/>
            <a:ext cx="10345738" cy="53132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267" b="1" i="0" spc="133">
                <a:solidFill>
                  <a:srgbClr val="0D9A53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9069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あり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375709" y="152857"/>
            <a:ext cx="8865601" cy="787803"/>
          </a:xfrm>
          <a:prstGeom prst="rect">
            <a:avLst/>
          </a:prstGeom>
        </p:spPr>
        <p:txBody>
          <a:bodyPr vert="horz" lIns="108000" anchor="ctr" anchorCtr="0"/>
          <a:lstStyle>
            <a:lvl1pPr marL="0" marR="0" indent="0" algn="l" defTabSz="4570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1" i="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1"/>
          </p:nvPr>
        </p:nvSpPr>
        <p:spPr>
          <a:xfrm>
            <a:off x="922867" y="1736726"/>
            <a:ext cx="3001433" cy="414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/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/>
          </p:nvPr>
        </p:nvSpPr>
        <p:spPr>
          <a:xfrm>
            <a:off x="4595690" y="2612143"/>
            <a:ext cx="6673444" cy="32743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600" b="0" i="0" spc="10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5"/>
          </p:nvPr>
        </p:nvSpPr>
        <p:spPr>
          <a:xfrm>
            <a:off x="4595690" y="1735563"/>
            <a:ext cx="6673444" cy="6874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267" b="1" i="0" spc="133">
                <a:solidFill>
                  <a:srgbClr val="0D9A53"/>
                </a:solidFill>
                <a:latin typeface="+mn-ea"/>
                <a:ea typeface="+mn-ea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394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3037"/>
            <a:ext cx="12198800" cy="105045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1547062" y="6293125"/>
            <a:ext cx="529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1D0DDB5-B49E-DE49-812C-DE8F5B5F6D25}" type="slidenum">
              <a:rPr kumimoji="1" lang="ja-JP" altLang="en-US" sz="1600" smtClean="0">
                <a:latin typeface="+mn-ea"/>
                <a:ea typeface="+mn-ea"/>
              </a:rPr>
              <a:pPr/>
              <a:t>‹#›</a:t>
            </a:fld>
            <a:endParaRPr kumimoji="1" lang="ja-JP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77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07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3" indent="-342803" algn="l" defTabSz="45707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0" indent="-285669" algn="l" defTabSz="45707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6" indent="-228535" algn="l" defTabSz="45707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7" indent="-228535" algn="l" defTabSz="45707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7" indent="-228535" algn="l" defTabSz="45707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88" indent="-228535" algn="l" defTabSz="45707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58" indent="-228535" algn="l" defTabSz="45707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9" indent="-228535" algn="l" defTabSz="45707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99" indent="-228535" algn="l" defTabSz="45707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457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1" algn="l" defTabSz="457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1" algn="l" defTabSz="457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2" algn="l" defTabSz="457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2" algn="l" defTabSz="457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2" algn="l" defTabSz="457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3" algn="l" defTabSz="457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3" algn="l" defTabSz="457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431AA8-7356-A45D-2CDF-E5FC70046646}"/>
              </a:ext>
            </a:extLst>
          </p:cNvPr>
          <p:cNvSpPr txBox="1"/>
          <p:nvPr/>
        </p:nvSpPr>
        <p:spPr>
          <a:xfrm>
            <a:off x="432391" y="1410586"/>
            <a:ext cx="9994604" cy="2289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8DFD3E1-EB16-8AA3-0888-6D6207FA67F2}"/>
              </a:ext>
            </a:extLst>
          </p:cNvPr>
          <p:cNvSpPr txBox="1"/>
          <p:nvPr/>
        </p:nvSpPr>
        <p:spPr>
          <a:xfrm>
            <a:off x="432391" y="2424223"/>
            <a:ext cx="862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IWGGMS-21 algorithm session (Session 3) summary</a:t>
            </a:r>
            <a:endParaRPr kumimoji="1" lang="ja-JP" altLang="en-US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4BF10E5-9817-B03B-9E45-35B7398AC9FF}"/>
              </a:ext>
            </a:extLst>
          </p:cNvPr>
          <p:cNvSpPr txBox="1"/>
          <p:nvPr/>
        </p:nvSpPr>
        <p:spPr>
          <a:xfrm>
            <a:off x="432391" y="3700130"/>
            <a:ext cx="7109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Yu Someya (</a:t>
            </a:r>
            <a:r>
              <a:rPr lang="en-US" altLang="ja-JP" sz="2400" dirty="0"/>
              <a:t>NIES)</a:t>
            </a:r>
          </a:p>
          <a:p>
            <a:r>
              <a:rPr kumimoji="1" lang="en-US" altLang="ja-JP" sz="2400" dirty="0"/>
              <a:t>Christopher O’Dell (CSU/CIRA)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966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C3CFE9-184C-7281-C903-1CA40211ECA8}"/>
              </a:ext>
            </a:extLst>
          </p:cNvPr>
          <p:cNvSpPr txBox="1"/>
          <p:nvPr/>
        </p:nvSpPr>
        <p:spPr>
          <a:xfrm>
            <a:off x="304800" y="226828"/>
            <a:ext cx="905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</a:rPr>
              <a:t>Oral Presentations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F2EBCE5-AA2F-BA95-34AD-39B3D6D4D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82783"/>
              </p:ext>
            </p:extLst>
          </p:nvPr>
        </p:nvGraphicFramePr>
        <p:xfrm>
          <a:off x="331380" y="1735931"/>
          <a:ext cx="11529237" cy="39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019">
                  <a:extLst>
                    <a:ext uri="{9D8B030D-6E8A-4147-A177-3AD203B41FA5}">
                      <a16:colId xmlns:a16="http://schemas.microsoft.com/office/drawing/2014/main" val="643698028"/>
                    </a:ext>
                  </a:extLst>
                </a:gridCol>
                <a:gridCol w="6966097">
                  <a:extLst>
                    <a:ext uri="{9D8B030D-6E8A-4147-A177-3AD203B41FA5}">
                      <a16:colId xmlns:a16="http://schemas.microsoft.com/office/drawing/2014/main" val="875506958"/>
                    </a:ext>
                  </a:extLst>
                </a:gridCol>
                <a:gridCol w="3980121">
                  <a:extLst>
                    <a:ext uri="{9D8B030D-6E8A-4147-A177-3AD203B41FA5}">
                      <a16:colId xmlns:a16="http://schemas.microsoft.com/office/drawing/2014/main" val="639260119"/>
                    </a:ext>
                  </a:extLst>
                </a:gridCol>
              </a:tblGrid>
              <a:tr h="176826">
                <a:tc>
                  <a:txBody>
                    <a:bodyPr/>
                    <a:lstStyle/>
                    <a:p>
                      <a:endParaRPr kumimoji="1" lang="ja-JP" altLang="en-US" sz="16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Title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Presenter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52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3.01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OCO-3 Version 11 Snapshot Area Mapping (SAM) Mode Observations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Robert Nelson (JPL/Caltech)</a:t>
                      </a:r>
                    </a:p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Talk by </a:t>
                      </a:r>
                      <a:r>
                        <a:rPr kumimoji="1" lang="en-US" altLang="ja-JP" sz="1600" dirty="0" err="1">
                          <a:solidFill>
                            <a:sysClr val="windowText" lastClr="000000"/>
                          </a:solidFill>
                        </a:rPr>
                        <a:t>Abhisheck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 Chatterjee (JPL)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848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3.02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>
                          <a:solidFill>
                            <a:sysClr val="windowText" lastClr="000000"/>
                          </a:solidFill>
                        </a:rPr>
                        <a:t>MethaneSAT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 XCH4 retrieval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Sebastien Roche (EDF)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459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3.03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First quantification of atmospheric carbon dioxide from the Geostationary Operational Environmental Satellite (GOES East)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Aaron </a:t>
                      </a:r>
                      <a:r>
                        <a:rPr kumimoji="1" lang="en-US" altLang="ja-JP" sz="1600" dirty="0" err="1">
                          <a:solidFill>
                            <a:sysClr val="windowText" lastClr="000000"/>
                          </a:solidFill>
                        </a:rPr>
                        <a:t>Sonabend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 (Google Research)</a:t>
                      </a:r>
                    </a:p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458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3.04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Correlated albedo and elevation variability leading to retrieval artefacts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Julia Marshall (DLR/University of Leipzig)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573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3.06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Impact of Raman scattering on XCO2 and SIF retrievals from OCO-2/3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Suniti Sanghavi (JPL/Caltech)</a:t>
                      </a:r>
                    </a:p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Talk by Christian Frankenberg (Caltech)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20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3.07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Development of a principal components-based radiative transfer model and its application to IASI CH4 retrievals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Charles Robert (BIRA)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591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3.08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Retrieval of GHG from interferogram : exploration, comparison with spectra from spectra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</a:rPr>
                        <a:t>Sebastien Payan (Sorbonne Universite - CNRS - LATMOS)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2268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5F80AE-06C8-6752-28D1-56B8430BC8D1}"/>
              </a:ext>
            </a:extLst>
          </p:cNvPr>
          <p:cNvSpPr txBox="1"/>
          <p:nvPr/>
        </p:nvSpPr>
        <p:spPr>
          <a:xfrm>
            <a:off x="304800" y="1300164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solidFill>
                  <a:sysClr val="windowText" lastClr="000000"/>
                </a:solidFill>
              </a:rPr>
              <a:t>Day2 11:00 – 13:00 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5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C55487-B008-6B01-A545-6AA64FE910BF}"/>
              </a:ext>
            </a:extLst>
          </p:cNvPr>
          <p:cNvSpPr txBox="1"/>
          <p:nvPr/>
        </p:nvSpPr>
        <p:spPr>
          <a:xfrm>
            <a:off x="304800" y="226828"/>
            <a:ext cx="905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</a:rPr>
              <a:t>Poster Presentations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D82B964-033B-C923-FF42-68C3D0ABC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225363"/>
              </p:ext>
            </p:extLst>
          </p:nvPr>
        </p:nvGraphicFramePr>
        <p:xfrm>
          <a:off x="200066" y="1484830"/>
          <a:ext cx="11791867" cy="5318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059">
                  <a:extLst>
                    <a:ext uri="{9D8B030D-6E8A-4147-A177-3AD203B41FA5}">
                      <a16:colId xmlns:a16="http://schemas.microsoft.com/office/drawing/2014/main" val="643698028"/>
                    </a:ext>
                  </a:extLst>
                </a:gridCol>
                <a:gridCol w="6865981">
                  <a:extLst>
                    <a:ext uri="{9D8B030D-6E8A-4147-A177-3AD203B41FA5}">
                      <a16:colId xmlns:a16="http://schemas.microsoft.com/office/drawing/2014/main" val="875506958"/>
                    </a:ext>
                  </a:extLst>
                </a:gridCol>
                <a:gridCol w="4283827">
                  <a:extLst>
                    <a:ext uri="{9D8B030D-6E8A-4147-A177-3AD203B41FA5}">
                      <a16:colId xmlns:a16="http://schemas.microsoft.com/office/drawing/2014/main" val="639260119"/>
                    </a:ext>
                  </a:extLst>
                </a:gridCol>
              </a:tblGrid>
              <a:tr h="286136">
                <a:tc>
                  <a:txBody>
                    <a:bodyPr/>
                    <a:lstStyle/>
                    <a:p>
                      <a:endParaRPr kumimoji="1" lang="ja-JP" altLang="en-US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Title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Presenter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520223"/>
                  </a:ext>
                </a:extLst>
              </a:tr>
              <a:tr h="286136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3.10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Release and demonstration of a new open retrieval algorithm toolset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Peter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Somkuti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 (University of Maryland / NASA)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954061"/>
                  </a:ext>
                </a:extLst>
              </a:tr>
              <a:tr h="286136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3.11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Latest topics about the GOSAT-2 SWIR L2 products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Yukio Yoshida (NIES)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58689"/>
                  </a:ext>
                </a:extLst>
              </a:tr>
              <a:tr h="421617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3.12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Improved CO2 retrievals with modified aerosol information using GOSAT measurements over East-Asia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Yeonjin Jung (Pukyong National University)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9785"/>
                  </a:ext>
                </a:extLst>
              </a:tr>
              <a:tr h="421617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3.13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A machine learning approach to fill the gap in global XCO2 using multiple satellite measurements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Jonghyuk Lee (Seoul National University)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60747"/>
                  </a:ext>
                </a:extLst>
              </a:tr>
              <a:tr h="286136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3.14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Updates of retrieval algorithm for GOSAT-2/TANSO-FTS-2 TIR bands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Naoko Saitoh (Chiba University)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55906"/>
                  </a:ext>
                </a:extLst>
              </a:tr>
              <a:tr h="286136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3.15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Sensitivity analysis of XCH4 retrieval algorithm for the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Narsha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 microsatellites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Jaemin Hong (Seoul National University)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6028"/>
                  </a:ext>
                </a:extLst>
              </a:tr>
              <a:tr h="421617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3.16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Advances on the emission estimation using the divergence method for individual satellite overpasses with noise reduction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Anssi Koskinen (FMI/University of Helsinki)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812203"/>
                  </a:ext>
                </a:extLst>
              </a:tr>
              <a:tr h="286136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3.18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Monitoring formic acid emissions from GOSAT-2 satellite observations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Fengxin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 Xie (The University of Tokyo)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608838"/>
                  </a:ext>
                </a:extLst>
              </a:tr>
              <a:tr h="286136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3.19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Comparative validation of satellite-based GHG observations using FTS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Minju Kang (Ewha Womans University)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142387"/>
                  </a:ext>
                </a:extLst>
              </a:tr>
              <a:tr h="286136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3.20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Air mass factor calculation using deep neural network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Yajun Xu (NICT)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53074"/>
                  </a:ext>
                </a:extLst>
              </a:tr>
              <a:tr h="421617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3.21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Reprocessing the GOSAT TANSO-FTS record via ACOS v11 full physics retrieval algorithm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Christopher O'Dell (CSU/CIRA)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938484"/>
                  </a:ext>
                </a:extLst>
              </a:tr>
              <a:tr h="421617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3.22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Retrieving the Vertical Profiles of Carbon Dioxide (CO2) and Methane (CH4) Using TCCON Fourier Transform Spectrometer (FTS)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Man-Hae Kim (Seoul National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Unversity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94890"/>
                  </a:ext>
                </a:extLst>
              </a:tr>
              <a:tr h="286136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3.23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Satellite Multi-Band Multi-Path Approaches for Methane Quantification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Wook Kang (Yonsei University)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81103"/>
                  </a:ext>
                </a:extLst>
              </a:tr>
              <a:tr h="421617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ysClr val="windowText" lastClr="000000"/>
                          </a:solidFill>
                        </a:rPr>
                        <a:t>3.24</a:t>
                      </a:r>
                      <a:endParaRPr kumimoji="1" lang="ja-JP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Dual-domain injection network for methane plumes segmentation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Yuquan Liu (Hefei Institutes of Physical Science, CAS)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542949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ED70DC-E8DE-6758-8FB1-26891A80E2A0}"/>
              </a:ext>
            </a:extLst>
          </p:cNvPr>
          <p:cNvSpPr txBox="1"/>
          <p:nvPr/>
        </p:nvSpPr>
        <p:spPr>
          <a:xfrm>
            <a:off x="200066" y="1115498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solidFill>
                  <a:sysClr val="windowText" lastClr="000000"/>
                </a:solidFill>
              </a:rPr>
              <a:t>Day1 13:00 – 15:00 </a:t>
            </a:r>
            <a:endParaRPr lang="ja-JP" altLang="en-US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0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AB5265-129B-9AB6-DD7A-5181B3B1FE7A}"/>
              </a:ext>
            </a:extLst>
          </p:cNvPr>
          <p:cNvSpPr txBox="1"/>
          <p:nvPr/>
        </p:nvSpPr>
        <p:spPr>
          <a:xfrm>
            <a:off x="233916" y="12105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OCO-3 Version 11 Snapshot Area Mapping (SAM) Mode Observations (</a:t>
            </a:r>
            <a:r>
              <a:rPr kumimoji="1" lang="en-US" altLang="ja-JP" sz="2400" dirty="0">
                <a:solidFill>
                  <a:schemeClr val="bg1"/>
                </a:solidFill>
              </a:rPr>
              <a:t>Nelson et al.)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3E8B34-5BAE-A2F5-E50C-A2F5FA51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859"/>
            <a:ext cx="6265069" cy="352410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7E9E019-6560-933C-F8F3-C20D1577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63" y="3174505"/>
            <a:ext cx="6548438" cy="368349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7A5AF5-0B7F-E629-6A8A-09FFBCECE3AD}"/>
              </a:ext>
            </a:extLst>
          </p:cNvPr>
          <p:cNvSpPr txBox="1"/>
          <p:nvPr/>
        </p:nvSpPr>
        <p:spPr>
          <a:xfrm>
            <a:off x="6500037" y="1424763"/>
            <a:ext cx="5287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Most SAMs appear similar in v11 versus v10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For some SAMs, v11 represents a clear improvement over v10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Some XCO</a:t>
            </a:r>
            <a:r>
              <a:rPr lang="en-US" altLang="ja-JP" sz="1600" baseline="-25000" dirty="0"/>
              <a:t>2</a:t>
            </a:r>
            <a:r>
              <a:rPr lang="en-US" altLang="ja-JP" sz="1600" dirty="0"/>
              <a:t> artifacts remain 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5481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53E05A5-7B96-83C0-2BD4-DC1D8B11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1" y="1208225"/>
            <a:ext cx="6718244" cy="372813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0414307-FC72-B11E-7AF6-C2D04F300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357" y="3613298"/>
            <a:ext cx="5725872" cy="318438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B595534-E0DF-F99B-AF91-2A8CDDD5588D}"/>
              </a:ext>
            </a:extLst>
          </p:cNvPr>
          <p:cNvSpPr txBox="1"/>
          <p:nvPr/>
        </p:nvSpPr>
        <p:spPr>
          <a:xfrm>
            <a:off x="6414977" y="1364170"/>
            <a:ext cx="5387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L2 XCH4 single sounding precision: 20-35 ppb (2-3.5 ppb at 2x2 km)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+6.4 ppb median diff. with TROPOMI (TCCON has +5.3 ppb median diff. with TROPOMI)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Root cause of striping unresolved and under investigation, corrected in post-processing.</a:t>
            </a:r>
            <a:endParaRPr kumimoji="1" lang="ja-JP" altLang="en-US" sz="1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E45CE8-4071-DCDA-4FF5-76FDFF0ACF9C}"/>
              </a:ext>
            </a:extLst>
          </p:cNvPr>
          <p:cNvSpPr txBox="1"/>
          <p:nvPr/>
        </p:nvSpPr>
        <p:spPr>
          <a:xfrm>
            <a:off x="265813" y="279347"/>
            <a:ext cx="6099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 err="1">
                <a:solidFill>
                  <a:schemeClr val="bg1"/>
                </a:solidFill>
              </a:rPr>
              <a:t>MethaneSAT</a:t>
            </a:r>
            <a:r>
              <a:rPr kumimoji="1" lang="en-US" altLang="ja-JP" sz="2400" dirty="0">
                <a:solidFill>
                  <a:schemeClr val="bg1"/>
                </a:solidFill>
              </a:rPr>
              <a:t> XCH4 retrieval</a:t>
            </a:r>
            <a:r>
              <a:rPr lang="ja-JP" altLang="en-US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(Roche</a:t>
            </a:r>
            <a:r>
              <a:rPr lang="ja-JP" altLang="en-US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et</a:t>
            </a:r>
            <a:r>
              <a:rPr lang="ja-JP" altLang="en-US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al.)</a:t>
            </a:r>
            <a:endParaRPr kumimoji="1"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3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6FA0FE-5E21-5C5F-782D-30BBA31244F5}"/>
              </a:ext>
            </a:extLst>
          </p:cNvPr>
          <p:cNvSpPr txBox="1"/>
          <p:nvPr/>
        </p:nvSpPr>
        <p:spPr>
          <a:xfrm>
            <a:off x="233916" y="121054"/>
            <a:ext cx="10008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400" dirty="0">
                <a:solidFill>
                  <a:schemeClr val="bg1"/>
                </a:solidFill>
              </a:rPr>
              <a:t>First quantification of atmospheric carbon dioxide from the Geostationary Operational Environmental Satellite (GOES </a:t>
            </a:r>
            <a:r>
              <a:rPr lang="en" altLang="ja-JP" sz="2400">
                <a:solidFill>
                  <a:schemeClr val="bg1"/>
                </a:solidFill>
              </a:rPr>
              <a:t>East) </a:t>
            </a:r>
            <a:r>
              <a:rPr lang="en-US" altLang="ja-JP" sz="2400">
                <a:solidFill>
                  <a:schemeClr val="bg1"/>
                </a:solidFill>
              </a:rPr>
              <a:t>(</a:t>
            </a:r>
            <a:r>
              <a:rPr kumimoji="1" lang="en-US" altLang="ja-JP" sz="2400" dirty="0" err="1">
                <a:solidFill>
                  <a:schemeClr val="bg1"/>
                </a:solidFill>
              </a:rPr>
              <a:t>Sonabend</a:t>
            </a:r>
            <a:r>
              <a:rPr kumimoji="1" lang="en-US" altLang="ja-JP" sz="2400" dirty="0">
                <a:solidFill>
                  <a:schemeClr val="bg1"/>
                </a:solidFill>
              </a:rPr>
              <a:t> et al.)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3F6E26D-484A-82F0-7C3B-E6B8C442A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367" y="1112875"/>
            <a:ext cx="6779633" cy="381354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4FE2294-F5FB-A42D-ECE1-F2FAFF7B8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4457"/>
            <a:ext cx="6779633" cy="381354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91744C-372A-DE8C-E422-14326F5F635C}"/>
              </a:ext>
            </a:extLst>
          </p:cNvPr>
          <p:cNvSpPr txBox="1"/>
          <p:nvPr/>
        </p:nvSpPr>
        <p:spPr>
          <a:xfrm>
            <a:off x="233916" y="1328737"/>
            <a:ext cx="5178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Google trained a Machine Learning model for GOES observations to give XCO2, by training against matched OCO-2 XCO2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ML model also ingests ERA-5 meteorological and MODIS surface data </a:t>
            </a:r>
          </a:p>
        </p:txBody>
      </p:sp>
    </p:spTree>
    <p:extLst>
      <p:ext uri="{BB962C8B-B14F-4D97-AF65-F5344CB8AC3E}">
        <p14:creationId xmlns:p14="http://schemas.microsoft.com/office/powerpoint/2010/main" val="342684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B86AB34-9A32-782D-07B4-374F8073B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729"/>
            <a:ext cx="6755219" cy="37732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87781E3-53DD-7E45-7606-9BD21F6F7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135" y="3174082"/>
            <a:ext cx="6613406" cy="368391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33B0B5-C6B5-83FE-3FDC-367F1AEB6523}"/>
              </a:ext>
            </a:extLst>
          </p:cNvPr>
          <p:cNvSpPr txBox="1"/>
          <p:nvPr/>
        </p:nvSpPr>
        <p:spPr>
          <a:xfrm>
            <a:off x="233916" y="106878"/>
            <a:ext cx="9243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Impact of Raman scattering on XCO2 and SIF retrievals from OCO-2/3 (Sanghavi et al.)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6DAFEB-7B7C-A622-B656-C1913FB3C922}"/>
              </a:ext>
            </a:extLst>
          </p:cNvPr>
          <p:cNvSpPr txBox="1"/>
          <p:nvPr/>
        </p:nvSpPr>
        <p:spPr>
          <a:xfrm>
            <a:off x="421341" y="5271247"/>
            <a:ext cx="555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RRS has impacts on the SIF and </a:t>
            </a:r>
            <a:r>
              <a:rPr kumimoji="1" lang="en-US" altLang="ja-JP" sz="1600" dirty="0" err="1"/>
              <a:t>p</a:t>
            </a:r>
            <a:r>
              <a:rPr kumimoji="1" lang="en-US" altLang="ja-JP" sz="1600" baseline="-25000" dirty="0" err="1"/>
              <a:t>surf</a:t>
            </a:r>
            <a:r>
              <a:rPr kumimoji="1" lang="en-US" altLang="ja-JP" sz="1600" dirty="0"/>
              <a:t>/XCO</a:t>
            </a:r>
            <a:r>
              <a:rPr kumimoji="1" lang="en-US" altLang="ja-JP" sz="1600" baseline="-25000" dirty="0"/>
              <a:t>2</a:t>
            </a:r>
            <a:r>
              <a:rPr kumimoji="1" lang="en-US" altLang="ja-JP" sz="1600" dirty="0"/>
              <a:t> retrievals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RRS corrections to be incorporated in B12 of the OCO-2/3 products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0940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DCE33E-282A-09F8-ABC0-20951B191AD0}"/>
              </a:ext>
            </a:extLst>
          </p:cNvPr>
          <p:cNvSpPr txBox="1"/>
          <p:nvPr/>
        </p:nvSpPr>
        <p:spPr>
          <a:xfrm>
            <a:off x="233916" y="106878"/>
            <a:ext cx="9243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Development of a principal components-based radiative transfer model and its application to IASI CH4 retrievals (Robert et al.)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D0BA84-CFF6-8FD9-4A18-3AA742AF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2221"/>
            <a:ext cx="6096000" cy="3429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25BF2FF-8D4B-B806-D785-4A7B5175C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8703"/>
            <a:ext cx="6096528" cy="342929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F92756-EA63-F0CB-8A89-58ED9B8971BF}"/>
              </a:ext>
            </a:extLst>
          </p:cNvPr>
          <p:cNvSpPr txBox="1"/>
          <p:nvPr/>
        </p:nvSpPr>
        <p:spPr>
          <a:xfrm>
            <a:off x="428485" y="4727852"/>
            <a:ext cx="555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PCRTM model is faster by a factor of 40-100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Radiances and Jacobians (TIR region) can be 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A </a:t>
            </a:r>
            <a:r>
              <a:rPr lang="en-US" altLang="ja-JP" sz="1600" dirty="0"/>
              <a:t>good fit for operational /NRT processing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60088705"/>
      </p:ext>
    </p:extLst>
  </p:cSld>
  <p:clrMapOvr>
    <a:masterClrMapping/>
  </p:clrMapOvr>
</p:sld>
</file>

<file path=ppt/theme/theme1.xml><?xml version="1.0" encoding="utf-8"?>
<a:theme xmlns:a="http://schemas.openxmlformats.org/drawingml/2006/main" name="国立環境研究所_1">
  <a:themeElements>
    <a:clrScheme name="環境研カラー 1">
      <a:dk1>
        <a:srgbClr val="272727"/>
      </a:dk1>
      <a:lt1>
        <a:srgbClr val="FFFFFE"/>
      </a:lt1>
      <a:dk2>
        <a:srgbClr val="0D9A53"/>
      </a:dk2>
      <a:lt2>
        <a:srgbClr val="FFFFFE"/>
      </a:lt2>
      <a:accent1>
        <a:srgbClr val="099A52"/>
      </a:accent1>
      <a:accent2>
        <a:srgbClr val="E39E1F"/>
      </a:accent2>
      <a:accent3>
        <a:srgbClr val="8D8E8D"/>
      </a:accent3>
      <a:accent4>
        <a:srgbClr val="007FA8"/>
      </a:accent4>
      <a:accent5>
        <a:srgbClr val="505150"/>
      </a:accent5>
      <a:accent6>
        <a:srgbClr val="D63E49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rgbClr val="005236"/>
            </a:gs>
          </a:gsLst>
          <a:lin ang="0" scaled="0"/>
        </a:gradFill>
        <a:ln>
          <a:noFill/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7150" cmpd="sng">
          <a:gradFill flip="none" rotWithShape="1">
            <a:gsLst>
              <a:gs pos="0">
                <a:schemeClr val="tx2"/>
              </a:gs>
              <a:gs pos="100000">
                <a:srgbClr val="005236"/>
              </a:gs>
            </a:gsLst>
            <a:lin ang="0" scaled="1"/>
            <a:tileRect/>
          </a:gra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NIES_PPTテンプレート_B_16_9</Template>
  <TotalTime>631</TotalTime>
  <Words>683</Words>
  <Application>Microsoft Macintosh PowerPoint</Application>
  <PresentationFormat>ワイド画面</PresentationFormat>
  <Paragraphs>94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メイリオ</vt:lpstr>
      <vt:lpstr>游ゴシック</vt:lpstr>
      <vt:lpstr>Arial</vt:lpstr>
      <vt:lpstr>News Gothic MT</vt:lpstr>
      <vt:lpstr>Wingdings</vt:lpstr>
      <vt:lpstr>国立環境研究所_1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染谷有</dc:creator>
  <cp:lastModifiedBy>Hiroshi TANIMOTO</cp:lastModifiedBy>
  <cp:revision>2</cp:revision>
  <dcterms:created xsi:type="dcterms:W3CDTF">2025-05-29T08:55:59Z</dcterms:created>
  <dcterms:modified xsi:type="dcterms:W3CDTF">2025-07-26T07:45:43Z</dcterms:modified>
</cp:coreProperties>
</file>