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09" r:id="rId2"/>
  </p:sldMasterIdLst>
  <p:notesMasterIdLst>
    <p:notesMasterId r:id="rId20"/>
  </p:notesMasterIdLst>
  <p:sldIdLst>
    <p:sldId id="258" r:id="rId3"/>
    <p:sldId id="259" r:id="rId4"/>
    <p:sldId id="303" r:id="rId5"/>
    <p:sldId id="11144" r:id="rId6"/>
    <p:sldId id="11142" r:id="rId7"/>
    <p:sldId id="11143" r:id="rId8"/>
    <p:sldId id="11145" r:id="rId9"/>
    <p:sldId id="295" r:id="rId10"/>
    <p:sldId id="293" r:id="rId11"/>
    <p:sldId id="306" r:id="rId12"/>
    <p:sldId id="809" r:id="rId13"/>
    <p:sldId id="808" r:id="rId14"/>
    <p:sldId id="287" r:id="rId15"/>
    <p:sldId id="298" r:id="rId16"/>
    <p:sldId id="11147" r:id="rId17"/>
    <p:sldId id="11146" r:id="rId18"/>
    <p:sldId id="275" r:id="rId19"/>
  </p:sldIdLst>
  <p:sldSz cx="12192000" cy="6858000"/>
  <p:notesSz cx="6858000" cy="9144000"/>
  <p:defaultTextStyle>
    <a:defPPr>
      <a:defRPr lang="en-N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7AB8"/>
    <a:srgbClr val="5757B1"/>
    <a:srgbClr val="3F3FA1"/>
    <a:srgbClr val="29297F"/>
    <a:srgbClr val="0070C0"/>
    <a:srgbClr val="0432FF"/>
    <a:srgbClr val="ED7D30"/>
    <a:srgbClr val="FFFFFF"/>
    <a:srgbClr val="2E509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5" autoAdjust="0"/>
    <p:restoredTop sz="94652" autoAdjust="0"/>
  </p:normalViewPr>
  <p:slideViewPr>
    <p:cSldViewPr snapToGrid="0">
      <p:cViewPr varScale="1">
        <p:scale>
          <a:sx n="171" d="100"/>
          <a:sy n="171" d="100"/>
        </p:scale>
        <p:origin x="240"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F5E792-1645-434C-B1F7-5F31EBC17FF8}" type="doc">
      <dgm:prSet loTypeId="urn:microsoft.com/office/officeart/2008/layout/VerticalCurvedList" loCatId="" qsTypeId="urn:microsoft.com/office/officeart/2005/8/quickstyle/simple1" qsCatId="simple" csTypeId="urn:microsoft.com/office/officeart/2005/8/colors/accent2_3" csCatId="accent2" phldr="1"/>
      <dgm:spPr/>
      <dgm:t>
        <a:bodyPr/>
        <a:lstStyle/>
        <a:p>
          <a:endParaRPr lang="en-GB"/>
        </a:p>
      </dgm:t>
    </dgm:pt>
    <dgm:pt modelId="{1BA213BD-A1E0-C741-9D47-663DC111AC3B}">
      <dgm:prSet phldrT="[Text]"/>
      <dgm:spPr/>
      <dgm:t>
        <a:bodyPr/>
        <a:lstStyle/>
        <a:p>
          <a:r>
            <a:rPr lang="en-GB" dirty="0"/>
            <a:t>Urban</a:t>
          </a:r>
        </a:p>
      </dgm:t>
    </dgm:pt>
    <dgm:pt modelId="{1A09FEC0-360C-5F41-A68C-62D1D66F471B}" type="parTrans" cxnId="{5B5D9361-A9D9-1445-A900-9D28F83F84FA}">
      <dgm:prSet/>
      <dgm:spPr/>
      <dgm:t>
        <a:bodyPr/>
        <a:lstStyle/>
        <a:p>
          <a:endParaRPr lang="en-GB"/>
        </a:p>
      </dgm:t>
    </dgm:pt>
    <dgm:pt modelId="{DC6C41CA-8E29-6E44-A752-FE61BDBABBEC}" type="sibTrans" cxnId="{5B5D9361-A9D9-1445-A900-9D28F83F84FA}">
      <dgm:prSet/>
      <dgm:spPr/>
      <dgm:t>
        <a:bodyPr/>
        <a:lstStyle/>
        <a:p>
          <a:endParaRPr lang="en-GB"/>
        </a:p>
      </dgm:t>
    </dgm:pt>
    <dgm:pt modelId="{E9CE4FE4-81A7-1542-B450-BA7351B49A2A}">
      <dgm:prSet phldrT="[Text]"/>
      <dgm:spPr/>
      <dgm:t>
        <a:bodyPr/>
        <a:lstStyle/>
        <a:p>
          <a:r>
            <a:rPr lang="en-GB" dirty="0"/>
            <a:t>National</a:t>
          </a:r>
        </a:p>
      </dgm:t>
    </dgm:pt>
    <dgm:pt modelId="{79F5E0C2-AC79-CC44-B744-AAB469677124}" type="parTrans" cxnId="{0FA347F7-CE58-534D-959B-A4583EAAE880}">
      <dgm:prSet/>
      <dgm:spPr/>
      <dgm:t>
        <a:bodyPr/>
        <a:lstStyle/>
        <a:p>
          <a:endParaRPr lang="en-GB"/>
        </a:p>
      </dgm:t>
    </dgm:pt>
    <dgm:pt modelId="{24BE8B83-0E61-6A4E-8853-13276318E28B}" type="sibTrans" cxnId="{0FA347F7-CE58-534D-959B-A4583EAAE880}">
      <dgm:prSet/>
      <dgm:spPr/>
      <dgm:t>
        <a:bodyPr/>
        <a:lstStyle/>
        <a:p>
          <a:endParaRPr lang="en-GB"/>
        </a:p>
      </dgm:t>
    </dgm:pt>
    <dgm:pt modelId="{3FBF5443-D9E9-374B-808C-463196E5A359}">
      <dgm:prSet phldrT="[Text]"/>
      <dgm:spPr/>
      <dgm:t>
        <a:bodyPr/>
        <a:lstStyle/>
        <a:p>
          <a:r>
            <a:rPr lang="en-GB" dirty="0"/>
            <a:t>Forestry</a:t>
          </a:r>
        </a:p>
      </dgm:t>
    </dgm:pt>
    <dgm:pt modelId="{BCDE34D0-C649-1746-A279-DDA5B54B7CF8}" type="parTrans" cxnId="{447293B8-6273-384A-A20B-E7CD63A5F928}">
      <dgm:prSet/>
      <dgm:spPr/>
      <dgm:t>
        <a:bodyPr/>
        <a:lstStyle/>
        <a:p>
          <a:endParaRPr lang="en-GB"/>
        </a:p>
      </dgm:t>
    </dgm:pt>
    <dgm:pt modelId="{D47D1BBD-BA35-B841-BE7C-4C923DD84932}" type="sibTrans" cxnId="{447293B8-6273-384A-A20B-E7CD63A5F928}">
      <dgm:prSet/>
      <dgm:spPr/>
      <dgm:t>
        <a:bodyPr/>
        <a:lstStyle/>
        <a:p>
          <a:endParaRPr lang="en-GB"/>
        </a:p>
      </dgm:t>
    </dgm:pt>
    <dgm:pt modelId="{2FD8F077-524C-8F4A-9D0E-7C9C5289003B}">
      <dgm:prSet/>
      <dgm:spPr/>
      <dgm:t>
        <a:bodyPr/>
        <a:lstStyle/>
        <a:p>
          <a:r>
            <a:rPr lang="en-GB" dirty="0"/>
            <a:t>Methane</a:t>
          </a:r>
        </a:p>
      </dgm:t>
    </dgm:pt>
    <dgm:pt modelId="{416CD28A-740E-4D47-B605-2EDF0F6435F1}" type="parTrans" cxnId="{5EB8D0A8-3057-B441-BDC5-87C1E09BE369}">
      <dgm:prSet/>
      <dgm:spPr/>
      <dgm:t>
        <a:bodyPr/>
        <a:lstStyle/>
        <a:p>
          <a:endParaRPr lang="en-GB"/>
        </a:p>
      </dgm:t>
    </dgm:pt>
    <dgm:pt modelId="{C832B54D-1664-7E4F-8A82-E6FCC5FC630C}" type="sibTrans" cxnId="{5EB8D0A8-3057-B441-BDC5-87C1E09BE369}">
      <dgm:prSet/>
      <dgm:spPr/>
      <dgm:t>
        <a:bodyPr/>
        <a:lstStyle/>
        <a:p>
          <a:endParaRPr lang="en-GB"/>
        </a:p>
      </dgm:t>
    </dgm:pt>
    <dgm:pt modelId="{B848B2AE-7260-B64B-98A1-5167A5CCF893}">
      <dgm:prSet/>
      <dgm:spPr/>
      <dgm:t>
        <a:bodyPr/>
        <a:lstStyle/>
        <a:p>
          <a:r>
            <a:rPr lang="en-GB" dirty="0"/>
            <a:t>Others…</a:t>
          </a:r>
        </a:p>
      </dgm:t>
    </dgm:pt>
    <dgm:pt modelId="{F853C4A3-E02F-AD4E-967D-A1357AE20D56}" type="parTrans" cxnId="{9CD5D354-1FBF-A948-A303-D6B9AC9E4742}">
      <dgm:prSet/>
      <dgm:spPr/>
      <dgm:t>
        <a:bodyPr/>
        <a:lstStyle/>
        <a:p>
          <a:endParaRPr lang="en-GB"/>
        </a:p>
      </dgm:t>
    </dgm:pt>
    <dgm:pt modelId="{0E982D19-A4CF-AF47-AF39-011E9A3C860D}" type="sibTrans" cxnId="{9CD5D354-1FBF-A948-A303-D6B9AC9E4742}">
      <dgm:prSet/>
      <dgm:spPr/>
      <dgm:t>
        <a:bodyPr/>
        <a:lstStyle/>
        <a:p>
          <a:endParaRPr lang="en-GB"/>
        </a:p>
      </dgm:t>
    </dgm:pt>
    <dgm:pt modelId="{05F13FE0-1356-B04A-9B2E-C0BB0FAC9AA5}" type="pres">
      <dgm:prSet presAssocID="{2EF5E792-1645-434C-B1F7-5F31EBC17FF8}" presName="Name0" presStyleCnt="0">
        <dgm:presLayoutVars>
          <dgm:chMax val="7"/>
          <dgm:chPref val="7"/>
          <dgm:dir/>
        </dgm:presLayoutVars>
      </dgm:prSet>
      <dgm:spPr/>
    </dgm:pt>
    <dgm:pt modelId="{C9398CFB-FC24-834E-A5B4-A74B85B956B9}" type="pres">
      <dgm:prSet presAssocID="{2EF5E792-1645-434C-B1F7-5F31EBC17FF8}" presName="Name1" presStyleCnt="0"/>
      <dgm:spPr/>
    </dgm:pt>
    <dgm:pt modelId="{0B764998-97F7-0949-B902-2E39A112CB3C}" type="pres">
      <dgm:prSet presAssocID="{2EF5E792-1645-434C-B1F7-5F31EBC17FF8}" presName="cycle" presStyleCnt="0"/>
      <dgm:spPr/>
    </dgm:pt>
    <dgm:pt modelId="{122E7D97-620B-FF41-B7A2-3A7E0FD7F0C6}" type="pres">
      <dgm:prSet presAssocID="{2EF5E792-1645-434C-B1F7-5F31EBC17FF8}" presName="srcNode" presStyleLbl="node1" presStyleIdx="0" presStyleCnt="5"/>
      <dgm:spPr/>
    </dgm:pt>
    <dgm:pt modelId="{E2724B3D-7DA4-BB40-9E93-0CA18C6F4646}" type="pres">
      <dgm:prSet presAssocID="{2EF5E792-1645-434C-B1F7-5F31EBC17FF8}" presName="conn" presStyleLbl="parChTrans1D2" presStyleIdx="0" presStyleCnt="1"/>
      <dgm:spPr/>
    </dgm:pt>
    <dgm:pt modelId="{D74054B3-2BFB-F445-97CC-6C801451B6B9}" type="pres">
      <dgm:prSet presAssocID="{2EF5E792-1645-434C-B1F7-5F31EBC17FF8}" presName="extraNode" presStyleLbl="node1" presStyleIdx="0" presStyleCnt="5"/>
      <dgm:spPr/>
    </dgm:pt>
    <dgm:pt modelId="{436EC7A8-A99A-D04D-9FA9-3F85C344BCCD}" type="pres">
      <dgm:prSet presAssocID="{2EF5E792-1645-434C-B1F7-5F31EBC17FF8}" presName="dstNode" presStyleLbl="node1" presStyleIdx="0" presStyleCnt="5"/>
      <dgm:spPr/>
    </dgm:pt>
    <dgm:pt modelId="{722D35B1-F89D-334D-B667-9AE0AEE32551}" type="pres">
      <dgm:prSet presAssocID="{1BA213BD-A1E0-C741-9D47-663DC111AC3B}" presName="text_1" presStyleLbl="node1" presStyleIdx="0" presStyleCnt="5">
        <dgm:presLayoutVars>
          <dgm:bulletEnabled val="1"/>
        </dgm:presLayoutVars>
      </dgm:prSet>
      <dgm:spPr/>
    </dgm:pt>
    <dgm:pt modelId="{BE641143-656A-F340-9EE8-B7334FCAAAAD}" type="pres">
      <dgm:prSet presAssocID="{1BA213BD-A1E0-C741-9D47-663DC111AC3B}" presName="accent_1" presStyleCnt="0"/>
      <dgm:spPr/>
    </dgm:pt>
    <dgm:pt modelId="{B5F2B8B8-D5EA-E744-B16C-164161EA8EB2}" type="pres">
      <dgm:prSet presAssocID="{1BA213BD-A1E0-C741-9D47-663DC111AC3B}" presName="accentRepeatNode" presStyleLbl="solidFgAcc1" presStyleIdx="0" presStyleCnt="5"/>
      <dgm:spPr/>
    </dgm:pt>
    <dgm:pt modelId="{A037EBBA-8946-824B-8E6E-F0C002D15374}" type="pres">
      <dgm:prSet presAssocID="{E9CE4FE4-81A7-1542-B450-BA7351B49A2A}" presName="text_2" presStyleLbl="node1" presStyleIdx="1" presStyleCnt="5">
        <dgm:presLayoutVars>
          <dgm:bulletEnabled val="1"/>
        </dgm:presLayoutVars>
      </dgm:prSet>
      <dgm:spPr/>
    </dgm:pt>
    <dgm:pt modelId="{3D0BE905-7B78-4B4A-A045-CFF9BAAF4877}" type="pres">
      <dgm:prSet presAssocID="{E9CE4FE4-81A7-1542-B450-BA7351B49A2A}" presName="accent_2" presStyleCnt="0"/>
      <dgm:spPr/>
    </dgm:pt>
    <dgm:pt modelId="{93805855-5F99-8943-A986-B8C5E27E2968}" type="pres">
      <dgm:prSet presAssocID="{E9CE4FE4-81A7-1542-B450-BA7351B49A2A}" presName="accentRepeatNode" presStyleLbl="solidFgAcc1" presStyleIdx="1" presStyleCnt="5"/>
      <dgm:spPr/>
    </dgm:pt>
    <dgm:pt modelId="{B3B98FAA-2561-E94A-9A73-A6282415AE65}" type="pres">
      <dgm:prSet presAssocID="{3FBF5443-D9E9-374B-808C-463196E5A359}" presName="text_3" presStyleLbl="node1" presStyleIdx="2" presStyleCnt="5">
        <dgm:presLayoutVars>
          <dgm:bulletEnabled val="1"/>
        </dgm:presLayoutVars>
      </dgm:prSet>
      <dgm:spPr/>
    </dgm:pt>
    <dgm:pt modelId="{504DB6A8-A629-6341-AB3B-D2B519DF8D4B}" type="pres">
      <dgm:prSet presAssocID="{3FBF5443-D9E9-374B-808C-463196E5A359}" presName="accent_3" presStyleCnt="0"/>
      <dgm:spPr/>
    </dgm:pt>
    <dgm:pt modelId="{97DD1797-489D-CF4C-8A18-52AA47048598}" type="pres">
      <dgm:prSet presAssocID="{3FBF5443-D9E9-374B-808C-463196E5A359}" presName="accentRepeatNode" presStyleLbl="solidFgAcc1" presStyleIdx="2" presStyleCnt="5"/>
      <dgm:spPr/>
    </dgm:pt>
    <dgm:pt modelId="{1AAC64AE-E1F1-CE4F-9E99-8ACF184DD621}" type="pres">
      <dgm:prSet presAssocID="{2FD8F077-524C-8F4A-9D0E-7C9C5289003B}" presName="text_4" presStyleLbl="node1" presStyleIdx="3" presStyleCnt="5">
        <dgm:presLayoutVars>
          <dgm:bulletEnabled val="1"/>
        </dgm:presLayoutVars>
      </dgm:prSet>
      <dgm:spPr/>
    </dgm:pt>
    <dgm:pt modelId="{ECDD61CC-4573-0A4E-B5BF-0547BF4BE706}" type="pres">
      <dgm:prSet presAssocID="{2FD8F077-524C-8F4A-9D0E-7C9C5289003B}" presName="accent_4" presStyleCnt="0"/>
      <dgm:spPr/>
    </dgm:pt>
    <dgm:pt modelId="{260E432A-3B53-1348-9DAA-97E8BCED6483}" type="pres">
      <dgm:prSet presAssocID="{2FD8F077-524C-8F4A-9D0E-7C9C5289003B}" presName="accentRepeatNode" presStyleLbl="solidFgAcc1" presStyleIdx="3" presStyleCnt="5"/>
      <dgm:spPr/>
    </dgm:pt>
    <dgm:pt modelId="{8922A36F-CFE5-4045-89B0-75D3A7FCA4E3}" type="pres">
      <dgm:prSet presAssocID="{B848B2AE-7260-B64B-98A1-5167A5CCF893}" presName="text_5" presStyleLbl="node1" presStyleIdx="4" presStyleCnt="5">
        <dgm:presLayoutVars>
          <dgm:bulletEnabled val="1"/>
        </dgm:presLayoutVars>
      </dgm:prSet>
      <dgm:spPr/>
    </dgm:pt>
    <dgm:pt modelId="{DA293439-5D32-CA4F-A994-038CD7C6CB0A}" type="pres">
      <dgm:prSet presAssocID="{B848B2AE-7260-B64B-98A1-5167A5CCF893}" presName="accent_5" presStyleCnt="0"/>
      <dgm:spPr/>
    </dgm:pt>
    <dgm:pt modelId="{EB6F999C-FA5D-8448-A493-8AD0EF9A6D5F}" type="pres">
      <dgm:prSet presAssocID="{B848B2AE-7260-B64B-98A1-5167A5CCF893}" presName="accentRepeatNode" presStyleLbl="solidFgAcc1" presStyleIdx="4" presStyleCnt="5"/>
      <dgm:spPr/>
    </dgm:pt>
  </dgm:ptLst>
  <dgm:cxnLst>
    <dgm:cxn modelId="{8724F00A-AC3B-2646-8438-7BC134E00A68}" type="presOf" srcId="{DC6C41CA-8E29-6E44-A752-FE61BDBABBEC}" destId="{E2724B3D-7DA4-BB40-9E93-0CA18C6F4646}" srcOrd="0" destOrd="0" presId="urn:microsoft.com/office/officeart/2008/layout/VerticalCurvedList"/>
    <dgm:cxn modelId="{D041D10F-58EB-8944-B029-2F5AFEB6917E}" type="presOf" srcId="{2EF5E792-1645-434C-B1F7-5F31EBC17FF8}" destId="{05F13FE0-1356-B04A-9B2E-C0BB0FAC9AA5}" srcOrd="0" destOrd="0" presId="urn:microsoft.com/office/officeart/2008/layout/VerticalCurvedList"/>
    <dgm:cxn modelId="{0634BD4B-A89F-904D-BBCD-3FAA2E4C4E54}" type="presOf" srcId="{E9CE4FE4-81A7-1542-B450-BA7351B49A2A}" destId="{A037EBBA-8946-824B-8E6E-F0C002D15374}" srcOrd="0" destOrd="0" presId="urn:microsoft.com/office/officeart/2008/layout/VerticalCurvedList"/>
    <dgm:cxn modelId="{251A3D51-9D23-4941-8070-253275060704}" type="presOf" srcId="{3FBF5443-D9E9-374B-808C-463196E5A359}" destId="{B3B98FAA-2561-E94A-9A73-A6282415AE65}" srcOrd="0" destOrd="0" presId="urn:microsoft.com/office/officeart/2008/layout/VerticalCurvedList"/>
    <dgm:cxn modelId="{9CD5D354-1FBF-A948-A303-D6B9AC9E4742}" srcId="{2EF5E792-1645-434C-B1F7-5F31EBC17FF8}" destId="{B848B2AE-7260-B64B-98A1-5167A5CCF893}" srcOrd="4" destOrd="0" parTransId="{F853C4A3-E02F-AD4E-967D-A1357AE20D56}" sibTransId="{0E982D19-A4CF-AF47-AF39-011E9A3C860D}"/>
    <dgm:cxn modelId="{5B5D9361-A9D9-1445-A900-9D28F83F84FA}" srcId="{2EF5E792-1645-434C-B1F7-5F31EBC17FF8}" destId="{1BA213BD-A1E0-C741-9D47-663DC111AC3B}" srcOrd="0" destOrd="0" parTransId="{1A09FEC0-360C-5F41-A68C-62D1D66F471B}" sibTransId="{DC6C41CA-8E29-6E44-A752-FE61BDBABBEC}"/>
    <dgm:cxn modelId="{5EB8D0A8-3057-B441-BDC5-87C1E09BE369}" srcId="{2EF5E792-1645-434C-B1F7-5F31EBC17FF8}" destId="{2FD8F077-524C-8F4A-9D0E-7C9C5289003B}" srcOrd="3" destOrd="0" parTransId="{416CD28A-740E-4D47-B605-2EDF0F6435F1}" sibTransId="{C832B54D-1664-7E4F-8A82-E6FCC5FC630C}"/>
    <dgm:cxn modelId="{447293B8-6273-384A-A20B-E7CD63A5F928}" srcId="{2EF5E792-1645-434C-B1F7-5F31EBC17FF8}" destId="{3FBF5443-D9E9-374B-808C-463196E5A359}" srcOrd="2" destOrd="0" parTransId="{BCDE34D0-C649-1746-A279-DDA5B54B7CF8}" sibTransId="{D47D1BBD-BA35-B841-BE7C-4C923DD84932}"/>
    <dgm:cxn modelId="{456E0FC1-78D6-7D41-AE8E-FC39CCD71420}" type="presOf" srcId="{1BA213BD-A1E0-C741-9D47-663DC111AC3B}" destId="{722D35B1-F89D-334D-B667-9AE0AEE32551}" srcOrd="0" destOrd="0" presId="urn:microsoft.com/office/officeart/2008/layout/VerticalCurvedList"/>
    <dgm:cxn modelId="{D553EFC4-B1D0-7943-9C18-FD9EB9703BF2}" type="presOf" srcId="{B848B2AE-7260-B64B-98A1-5167A5CCF893}" destId="{8922A36F-CFE5-4045-89B0-75D3A7FCA4E3}" srcOrd="0" destOrd="0" presId="urn:microsoft.com/office/officeart/2008/layout/VerticalCurvedList"/>
    <dgm:cxn modelId="{0FA347F7-CE58-534D-959B-A4583EAAE880}" srcId="{2EF5E792-1645-434C-B1F7-5F31EBC17FF8}" destId="{E9CE4FE4-81A7-1542-B450-BA7351B49A2A}" srcOrd="1" destOrd="0" parTransId="{79F5E0C2-AC79-CC44-B744-AAB469677124}" sibTransId="{24BE8B83-0E61-6A4E-8853-13276318E28B}"/>
    <dgm:cxn modelId="{383A9BFA-6FDE-2440-AE5D-3187639DAB12}" type="presOf" srcId="{2FD8F077-524C-8F4A-9D0E-7C9C5289003B}" destId="{1AAC64AE-E1F1-CE4F-9E99-8ACF184DD621}" srcOrd="0" destOrd="0" presId="urn:microsoft.com/office/officeart/2008/layout/VerticalCurvedList"/>
    <dgm:cxn modelId="{23685710-D032-4144-BCAD-55250CA6A430}" type="presParOf" srcId="{05F13FE0-1356-B04A-9B2E-C0BB0FAC9AA5}" destId="{C9398CFB-FC24-834E-A5B4-A74B85B956B9}" srcOrd="0" destOrd="0" presId="urn:microsoft.com/office/officeart/2008/layout/VerticalCurvedList"/>
    <dgm:cxn modelId="{F7FBAECF-0769-1E42-813D-46C17F338A6D}" type="presParOf" srcId="{C9398CFB-FC24-834E-A5B4-A74B85B956B9}" destId="{0B764998-97F7-0949-B902-2E39A112CB3C}" srcOrd="0" destOrd="0" presId="urn:microsoft.com/office/officeart/2008/layout/VerticalCurvedList"/>
    <dgm:cxn modelId="{7CD01156-1DF2-CE47-BA4B-4043A43A9AD0}" type="presParOf" srcId="{0B764998-97F7-0949-B902-2E39A112CB3C}" destId="{122E7D97-620B-FF41-B7A2-3A7E0FD7F0C6}" srcOrd="0" destOrd="0" presId="urn:microsoft.com/office/officeart/2008/layout/VerticalCurvedList"/>
    <dgm:cxn modelId="{704DB15C-0005-0542-B32F-8D8AE55EC9AB}" type="presParOf" srcId="{0B764998-97F7-0949-B902-2E39A112CB3C}" destId="{E2724B3D-7DA4-BB40-9E93-0CA18C6F4646}" srcOrd="1" destOrd="0" presId="urn:microsoft.com/office/officeart/2008/layout/VerticalCurvedList"/>
    <dgm:cxn modelId="{83027C4F-139C-2942-9DB5-EC0156C85915}" type="presParOf" srcId="{0B764998-97F7-0949-B902-2E39A112CB3C}" destId="{D74054B3-2BFB-F445-97CC-6C801451B6B9}" srcOrd="2" destOrd="0" presId="urn:microsoft.com/office/officeart/2008/layout/VerticalCurvedList"/>
    <dgm:cxn modelId="{CEEF02EF-F2A3-1D4A-BB2B-DCD6F9C9DF4F}" type="presParOf" srcId="{0B764998-97F7-0949-B902-2E39A112CB3C}" destId="{436EC7A8-A99A-D04D-9FA9-3F85C344BCCD}" srcOrd="3" destOrd="0" presId="urn:microsoft.com/office/officeart/2008/layout/VerticalCurvedList"/>
    <dgm:cxn modelId="{ACA92A66-44CA-144A-B437-FE9B690B5668}" type="presParOf" srcId="{C9398CFB-FC24-834E-A5B4-A74B85B956B9}" destId="{722D35B1-F89D-334D-B667-9AE0AEE32551}" srcOrd="1" destOrd="0" presId="urn:microsoft.com/office/officeart/2008/layout/VerticalCurvedList"/>
    <dgm:cxn modelId="{7F53D973-5ABE-0641-94DF-46E8C6D1F69F}" type="presParOf" srcId="{C9398CFB-FC24-834E-A5B4-A74B85B956B9}" destId="{BE641143-656A-F340-9EE8-B7334FCAAAAD}" srcOrd="2" destOrd="0" presId="urn:microsoft.com/office/officeart/2008/layout/VerticalCurvedList"/>
    <dgm:cxn modelId="{C7F556AF-A28B-A642-B280-0F908BE23FBB}" type="presParOf" srcId="{BE641143-656A-F340-9EE8-B7334FCAAAAD}" destId="{B5F2B8B8-D5EA-E744-B16C-164161EA8EB2}" srcOrd="0" destOrd="0" presId="urn:microsoft.com/office/officeart/2008/layout/VerticalCurvedList"/>
    <dgm:cxn modelId="{7538F508-9D54-FE45-8296-7408D6B6BD36}" type="presParOf" srcId="{C9398CFB-FC24-834E-A5B4-A74B85B956B9}" destId="{A037EBBA-8946-824B-8E6E-F0C002D15374}" srcOrd="3" destOrd="0" presId="urn:microsoft.com/office/officeart/2008/layout/VerticalCurvedList"/>
    <dgm:cxn modelId="{4F667ABA-996A-354C-B569-ACD187646479}" type="presParOf" srcId="{C9398CFB-FC24-834E-A5B4-A74B85B956B9}" destId="{3D0BE905-7B78-4B4A-A045-CFF9BAAF4877}" srcOrd="4" destOrd="0" presId="urn:microsoft.com/office/officeart/2008/layout/VerticalCurvedList"/>
    <dgm:cxn modelId="{D8653B41-7CBB-E742-B9EB-E7BF6FC15C46}" type="presParOf" srcId="{3D0BE905-7B78-4B4A-A045-CFF9BAAF4877}" destId="{93805855-5F99-8943-A986-B8C5E27E2968}" srcOrd="0" destOrd="0" presId="urn:microsoft.com/office/officeart/2008/layout/VerticalCurvedList"/>
    <dgm:cxn modelId="{E5E7F01E-B983-DB41-A9AD-9EF865C2511C}" type="presParOf" srcId="{C9398CFB-FC24-834E-A5B4-A74B85B956B9}" destId="{B3B98FAA-2561-E94A-9A73-A6282415AE65}" srcOrd="5" destOrd="0" presId="urn:microsoft.com/office/officeart/2008/layout/VerticalCurvedList"/>
    <dgm:cxn modelId="{64B69D88-2B1F-A948-8200-09E715382CC9}" type="presParOf" srcId="{C9398CFB-FC24-834E-A5B4-A74B85B956B9}" destId="{504DB6A8-A629-6341-AB3B-D2B519DF8D4B}" srcOrd="6" destOrd="0" presId="urn:microsoft.com/office/officeart/2008/layout/VerticalCurvedList"/>
    <dgm:cxn modelId="{064BD104-3BFF-534C-8D4A-1818005A1A2A}" type="presParOf" srcId="{504DB6A8-A629-6341-AB3B-D2B519DF8D4B}" destId="{97DD1797-489D-CF4C-8A18-52AA47048598}" srcOrd="0" destOrd="0" presId="urn:microsoft.com/office/officeart/2008/layout/VerticalCurvedList"/>
    <dgm:cxn modelId="{4B9F3F94-5853-6A4B-A7C6-1F46B527C9D6}" type="presParOf" srcId="{C9398CFB-FC24-834E-A5B4-A74B85B956B9}" destId="{1AAC64AE-E1F1-CE4F-9E99-8ACF184DD621}" srcOrd="7" destOrd="0" presId="urn:microsoft.com/office/officeart/2008/layout/VerticalCurvedList"/>
    <dgm:cxn modelId="{06553CA2-BED1-2C4B-959C-3F94C448E322}" type="presParOf" srcId="{C9398CFB-FC24-834E-A5B4-A74B85B956B9}" destId="{ECDD61CC-4573-0A4E-B5BF-0547BF4BE706}" srcOrd="8" destOrd="0" presId="urn:microsoft.com/office/officeart/2008/layout/VerticalCurvedList"/>
    <dgm:cxn modelId="{2FBEE201-3B7C-D942-BA3A-2145DC016F3F}" type="presParOf" srcId="{ECDD61CC-4573-0A4E-B5BF-0547BF4BE706}" destId="{260E432A-3B53-1348-9DAA-97E8BCED6483}" srcOrd="0" destOrd="0" presId="urn:microsoft.com/office/officeart/2008/layout/VerticalCurvedList"/>
    <dgm:cxn modelId="{519DA711-EE90-BA47-A418-E1F399916C11}" type="presParOf" srcId="{C9398CFB-FC24-834E-A5B4-A74B85B956B9}" destId="{8922A36F-CFE5-4045-89B0-75D3A7FCA4E3}" srcOrd="9" destOrd="0" presId="urn:microsoft.com/office/officeart/2008/layout/VerticalCurvedList"/>
    <dgm:cxn modelId="{B876C72F-9E4C-B84D-A11C-DA3B36C0F23A}" type="presParOf" srcId="{C9398CFB-FC24-834E-A5B4-A74B85B956B9}" destId="{DA293439-5D32-CA4F-A994-038CD7C6CB0A}" srcOrd="10" destOrd="0" presId="urn:microsoft.com/office/officeart/2008/layout/VerticalCurvedList"/>
    <dgm:cxn modelId="{C07C2D2D-B268-FB47-905B-0D92770F262A}" type="presParOf" srcId="{DA293439-5D32-CA4F-A994-038CD7C6CB0A}" destId="{EB6F999C-FA5D-8448-A493-8AD0EF9A6D5F}"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F5E792-1645-434C-B1F7-5F31EBC17FF8}" type="doc">
      <dgm:prSet loTypeId="urn:microsoft.com/office/officeart/2008/layout/VerticalCurvedList" loCatId="" qsTypeId="urn:microsoft.com/office/officeart/2005/8/quickstyle/simple1" qsCatId="simple" csTypeId="urn:microsoft.com/office/officeart/2005/8/colors/accent2_3" csCatId="accent2" phldr="1"/>
      <dgm:spPr/>
      <dgm:t>
        <a:bodyPr/>
        <a:lstStyle/>
        <a:p>
          <a:endParaRPr lang="en-GB"/>
        </a:p>
      </dgm:t>
    </dgm:pt>
    <dgm:pt modelId="{1BA213BD-A1E0-C741-9D47-663DC111AC3B}">
      <dgm:prSet phldrT="[Text]"/>
      <dgm:spPr/>
      <dgm:t>
        <a:bodyPr/>
        <a:lstStyle/>
        <a:p>
          <a:r>
            <a:rPr lang="en-GB" dirty="0"/>
            <a:t>Urban</a:t>
          </a:r>
        </a:p>
      </dgm:t>
    </dgm:pt>
    <dgm:pt modelId="{1A09FEC0-360C-5F41-A68C-62D1D66F471B}" type="parTrans" cxnId="{5B5D9361-A9D9-1445-A900-9D28F83F84FA}">
      <dgm:prSet/>
      <dgm:spPr/>
      <dgm:t>
        <a:bodyPr/>
        <a:lstStyle/>
        <a:p>
          <a:endParaRPr lang="en-GB"/>
        </a:p>
      </dgm:t>
    </dgm:pt>
    <dgm:pt modelId="{DC6C41CA-8E29-6E44-A752-FE61BDBABBEC}" type="sibTrans" cxnId="{5B5D9361-A9D9-1445-A900-9D28F83F84FA}">
      <dgm:prSet/>
      <dgm:spPr/>
      <dgm:t>
        <a:bodyPr/>
        <a:lstStyle/>
        <a:p>
          <a:endParaRPr lang="en-GB"/>
        </a:p>
      </dgm:t>
    </dgm:pt>
    <dgm:pt modelId="{E9CE4FE4-81A7-1542-B450-BA7351B49A2A}">
      <dgm:prSet phldrT="[Text]"/>
      <dgm:spPr/>
      <dgm:t>
        <a:bodyPr/>
        <a:lstStyle/>
        <a:p>
          <a:r>
            <a:rPr lang="en-GB" dirty="0"/>
            <a:t>National</a:t>
          </a:r>
        </a:p>
      </dgm:t>
    </dgm:pt>
    <dgm:pt modelId="{79F5E0C2-AC79-CC44-B744-AAB469677124}" type="parTrans" cxnId="{0FA347F7-CE58-534D-959B-A4583EAAE880}">
      <dgm:prSet/>
      <dgm:spPr/>
      <dgm:t>
        <a:bodyPr/>
        <a:lstStyle/>
        <a:p>
          <a:endParaRPr lang="en-GB"/>
        </a:p>
      </dgm:t>
    </dgm:pt>
    <dgm:pt modelId="{24BE8B83-0E61-6A4E-8853-13276318E28B}" type="sibTrans" cxnId="{0FA347F7-CE58-534D-959B-A4583EAAE880}">
      <dgm:prSet/>
      <dgm:spPr/>
      <dgm:t>
        <a:bodyPr/>
        <a:lstStyle/>
        <a:p>
          <a:endParaRPr lang="en-GB"/>
        </a:p>
      </dgm:t>
    </dgm:pt>
    <dgm:pt modelId="{3FBF5443-D9E9-374B-808C-463196E5A359}">
      <dgm:prSet phldrT="[Text]"/>
      <dgm:spPr/>
      <dgm:t>
        <a:bodyPr/>
        <a:lstStyle/>
        <a:p>
          <a:r>
            <a:rPr lang="en-GB" dirty="0"/>
            <a:t>Forestry</a:t>
          </a:r>
        </a:p>
      </dgm:t>
    </dgm:pt>
    <dgm:pt modelId="{BCDE34D0-C649-1746-A279-DDA5B54B7CF8}" type="parTrans" cxnId="{447293B8-6273-384A-A20B-E7CD63A5F928}">
      <dgm:prSet/>
      <dgm:spPr/>
      <dgm:t>
        <a:bodyPr/>
        <a:lstStyle/>
        <a:p>
          <a:endParaRPr lang="en-GB"/>
        </a:p>
      </dgm:t>
    </dgm:pt>
    <dgm:pt modelId="{D47D1BBD-BA35-B841-BE7C-4C923DD84932}" type="sibTrans" cxnId="{447293B8-6273-384A-A20B-E7CD63A5F928}">
      <dgm:prSet/>
      <dgm:spPr/>
      <dgm:t>
        <a:bodyPr/>
        <a:lstStyle/>
        <a:p>
          <a:endParaRPr lang="en-GB"/>
        </a:p>
      </dgm:t>
    </dgm:pt>
    <dgm:pt modelId="{2FD8F077-524C-8F4A-9D0E-7C9C5289003B}">
      <dgm:prSet/>
      <dgm:spPr/>
      <dgm:t>
        <a:bodyPr/>
        <a:lstStyle/>
        <a:p>
          <a:r>
            <a:rPr lang="en-GB" dirty="0"/>
            <a:t>Methane</a:t>
          </a:r>
        </a:p>
      </dgm:t>
    </dgm:pt>
    <dgm:pt modelId="{416CD28A-740E-4D47-B605-2EDF0F6435F1}" type="parTrans" cxnId="{5EB8D0A8-3057-B441-BDC5-87C1E09BE369}">
      <dgm:prSet/>
      <dgm:spPr/>
      <dgm:t>
        <a:bodyPr/>
        <a:lstStyle/>
        <a:p>
          <a:endParaRPr lang="en-GB"/>
        </a:p>
      </dgm:t>
    </dgm:pt>
    <dgm:pt modelId="{C832B54D-1664-7E4F-8A82-E6FCC5FC630C}" type="sibTrans" cxnId="{5EB8D0A8-3057-B441-BDC5-87C1E09BE369}">
      <dgm:prSet/>
      <dgm:spPr/>
      <dgm:t>
        <a:bodyPr/>
        <a:lstStyle/>
        <a:p>
          <a:endParaRPr lang="en-GB"/>
        </a:p>
      </dgm:t>
    </dgm:pt>
    <dgm:pt modelId="{B848B2AE-7260-B64B-98A1-5167A5CCF893}">
      <dgm:prSet/>
      <dgm:spPr/>
      <dgm:t>
        <a:bodyPr/>
        <a:lstStyle/>
        <a:p>
          <a:r>
            <a:rPr lang="en-GB" dirty="0"/>
            <a:t>Others…</a:t>
          </a:r>
        </a:p>
      </dgm:t>
    </dgm:pt>
    <dgm:pt modelId="{F853C4A3-E02F-AD4E-967D-A1357AE20D56}" type="parTrans" cxnId="{9CD5D354-1FBF-A948-A303-D6B9AC9E4742}">
      <dgm:prSet/>
      <dgm:spPr/>
      <dgm:t>
        <a:bodyPr/>
        <a:lstStyle/>
        <a:p>
          <a:endParaRPr lang="en-GB"/>
        </a:p>
      </dgm:t>
    </dgm:pt>
    <dgm:pt modelId="{0E982D19-A4CF-AF47-AF39-011E9A3C860D}" type="sibTrans" cxnId="{9CD5D354-1FBF-A948-A303-D6B9AC9E4742}">
      <dgm:prSet/>
      <dgm:spPr/>
      <dgm:t>
        <a:bodyPr/>
        <a:lstStyle/>
        <a:p>
          <a:endParaRPr lang="en-GB"/>
        </a:p>
      </dgm:t>
    </dgm:pt>
    <dgm:pt modelId="{05F13FE0-1356-B04A-9B2E-C0BB0FAC9AA5}" type="pres">
      <dgm:prSet presAssocID="{2EF5E792-1645-434C-B1F7-5F31EBC17FF8}" presName="Name0" presStyleCnt="0">
        <dgm:presLayoutVars>
          <dgm:chMax val="7"/>
          <dgm:chPref val="7"/>
          <dgm:dir/>
        </dgm:presLayoutVars>
      </dgm:prSet>
      <dgm:spPr/>
    </dgm:pt>
    <dgm:pt modelId="{C9398CFB-FC24-834E-A5B4-A74B85B956B9}" type="pres">
      <dgm:prSet presAssocID="{2EF5E792-1645-434C-B1F7-5F31EBC17FF8}" presName="Name1" presStyleCnt="0"/>
      <dgm:spPr/>
    </dgm:pt>
    <dgm:pt modelId="{0B764998-97F7-0949-B902-2E39A112CB3C}" type="pres">
      <dgm:prSet presAssocID="{2EF5E792-1645-434C-B1F7-5F31EBC17FF8}" presName="cycle" presStyleCnt="0"/>
      <dgm:spPr/>
    </dgm:pt>
    <dgm:pt modelId="{122E7D97-620B-FF41-B7A2-3A7E0FD7F0C6}" type="pres">
      <dgm:prSet presAssocID="{2EF5E792-1645-434C-B1F7-5F31EBC17FF8}" presName="srcNode" presStyleLbl="node1" presStyleIdx="0" presStyleCnt="5"/>
      <dgm:spPr/>
    </dgm:pt>
    <dgm:pt modelId="{E2724B3D-7DA4-BB40-9E93-0CA18C6F4646}" type="pres">
      <dgm:prSet presAssocID="{2EF5E792-1645-434C-B1F7-5F31EBC17FF8}" presName="conn" presStyleLbl="parChTrans1D2" presStyleIdx="0" presStyleCnt="1"/>
      <dgm:spPr/>
    </dgm:pt>
    <dgm:pt modelId="{D74054B3-2BFB-F445-97CC-6C801451B6B9}" type="pres">
      <dgm:prSet presAssocID="{2EF5E792-1645-434C-B1F7-5F31EBC17FF8}" presName="extraNode" presStyleLbl="node1" presStyleIdx="0" presStyleCnt="5"/>
      <dgm:spPr/>
    </dgm:pt>
    <dgm:pt modelId="{436EC7A8-A99A-D04D-9FA9-3F85C344BCCD}" type="pres">
      <dgm:prSet presAssocID="{2EF5E792-1645-434C-B1F7-5F31EBC17FF8}" presName="dstNode" presStyleLbl="node1" presStyleIdx="0" presStyleCnt="5"/>
      <dgm:spPr/>
    </dgm:pt>
    <dgm:pt modelId="{722D35B1-F89D-334D-B667-9AE0AEE32551}" type="pres">
      <dgm:prSet presAssocID="{1BA213BD-A1E0-C741-9D47-663DC111AC3B}" presName="text_1" presStyleLbl="node1" presStyleIdx="0" presStyleCnt="5">
        <dgm:presLayoutVars>
          <dgm:bulletEnabled val="1"/>
        </dgm:presLayoutVars>
      </dgm:prSet>
      <dgm:spPr/>
    </dgm:pt>
    <dgm:pt modelId="{BE641143-656A-F340-9EE8-B7334FCAAAAD}" type="pres">
      <dgm:prSet presAssocID="{1BA213BD-A1E0-C741-9D47-663DC111AC3B}" presName="accent_1" presStyleCnt="0"/>
      <dgm:spPr/>
    </dgm:pt>
    <dgm:pt modelId="{B5F2B8B8-D5EA-E744-B16C-164161EA8EB2}" type="pres">
      <dgm:prSet presAssocID="{1BA213BD-A1E0-C741-9D47-663DC111AC3B}" presName="accentRepeatNode" presStyleLbl="solidFgAcc1" presStyleIdx="0" presStyleCnt="5"/>
      <dgm:spPr/>
    </dgm:pt>
    <dgm:pt modelId="{A037EBBA-8946-824B-8E6E-F0C002D15374}" type="pres">
      <dgm:prSet presAssocID="{E9CE4FE4-81A7-1542-B450-BA7351B49A2A}" presName="text_2" presStyleLbl="node1" presStyleIdx="1" presStyleCnt="5">
        <dgm:presLayoutVars>
          <dgm:bulletEnabled val="1"/>
        </dgm:presLayoutVars>
      </dgm:prSet>
      <dgm:spPr/>
    </dgm:pt>
    <dgm:pt modelId="{3D0BE905-7B78-4B4A-A045-CFF9BAAF4877}" type="pres">
      <dgm:prSet presAssocID="{E9CE4FE4-81A7-1542-B450-BA7351B49A2A}" presName="accent_2" presStyleCnt="0"/>
      <dgm:spPr/>
    </dgm:pt>
    <dgm:pt modelId="{93805855-5F99-8943-A986-B8C5E27E2968}" type="pres">
      <dgm:prSet presAssocID="{E9CE4FE4-81A7-1542-B450-BA7351B49A2A}" presName="accentRepeatNode" presStyleLbl="solidFgAcc1" presStyleIdx="1" presStyleCnt="5"/>
      <dgm:spPr/>
    </dgm:pt>
    <dgm:pt modelId="{B3B98FAA-2561-E94A-9A73-A6282415AE65}" type="pres">
      <dgm:prSet presAssocID="{3FBF5443-D9E9-374B-808C-463196E5A359}" presName="text_3" presStyleLbl="node1" presStyleIdx="2" presStyleCnt="5">
        <dgm:presLayoutVars>
          <dgm:bulletEnabled val="1"/>
        </dgm:presLayoutVars>
      </dgm:prSet>
      <dgm:spPr/>
    </dgm:pt>
    <dgm:pt modelId="{504DB6A8-A629-6341-AB3B-D2B519DF8D4B}" type="pres">
      <dgm:prSet presAssocID="{3FBF5443-D9E9-374B-808C-463196E5A359}" presName="accent_3" presStyleCnt="0"/>
      <dgm:spPr/>
    </dgm:pt>
    <dgm:pt modelId="{97DD1797-489D-CF4C-8A18-52AA47048598}" type="pres">
      <dgm:prSet presAssocID="{3FBF5443-D9E9-374B-808C-463196E5A359}" presName="accentRepeatNode" presStyleLbl="solidFgAcc1" presStyleIdx="2" presStyleCnt="5"/>
      <dgm:spPr/>
    </dgm:pt>
    <dgm:pt modelId="{1AAC64AE-E1F1-CE4F-9E99-8ACF184DD621}" type="pres">
      <dgm:prSet presAssocID="{2FD8F077-524C-8F4A-9D0E-7C9C5289003B}" presName="text_4" presStyleLbl="node1" presStyleIdx="3" presStyleCnt="5">
        <dgm:presLayoutVars>
          <dgm:bulletEnabled val="1"/>
        </dgm:presLayoutVars>
      </dgm:prSet>
      <dgm:spPr/>
    </dgm:pt>
    <dgm:pt modelId="{ECDD61CC-4573-0A4E-B5BF-0547BF4BE706}" type="pres">
      <dgm:prSet presAssocID="{2FD8F077-524C-8F4A-9D0E-7C9C5289003B}" presName="accent_4" presStyleCnt="0"/>
      <dgm:spPr/>
    </dgm:pt>
    <dgm:pt modelId="{260E432A-3B53-1348-9DAA-97E8BCED6483}" type="pres">
      <dgm:prSet presAssocID="{2FD8F077-524C-8F4A-9D0E-7C9C5289003B}" presName="accentRepeatNode" presStyleLbl="solidFgAcc1" presStyleIdx="3" presStyleCnt="5"/>
      <dgm:spPr/>
    </dgm:pt>
    <dgm:pt modelId="{8922A36F-CFE5-4045-89B0-75D3A7FCA4E3}" type="pres">
      <dgm:prSet presAssocID="{B848B2AE-7260-B64B-98A1-5167A5CCF893}" presName="text_5" presStyleLbl="node1" presStyleIdx="4" presStyleCnt="5">
        <dgm:presLayoutVars>
          <dgm:bulletEnabled val="1"/>
        </dgm:presLayoutVars>
      </dgm:prSet>
      <dgm:spPr/>
    </dgm:pt>
    <dgm:pt modelId="{DA293439-5D32-CA4F-A994-038CD7C6CB0A}" type="pres">
      <dgm:prSet presAssocID="{B848B2AE-7260-B64B-98A1-5167A5CCF893}" presName="accent_5" presStyleCnt="0"/>
      <dgm:spPr/>
    </dgm:pt>
    <dgm:pt modelId="{EB6F999C-FA5D-8448-A493-8AD0EF9A6D5F}" type="pres">
      <dgm:prSet presAssocID="{B848B2AE-7260-B64B-98A1-5167A5CCF893}" presName="accentRepeatNode" presStyleLbl="solidFgAcc1" presStyleIdx="4" presStyleCnt="5"/>
      <dgm:spPr/>
    </dgm:pt>
  </dgm:ptLst>
  <dgm:cxnLst>
    <dgm:cxn modelId="{8724F00A-AC3B-2646-8438-7BC134E00A68}" type="presOf" srcId="{DC6C41CA-8E29-6E44-A752-FE61BDBABBEC}" destId="{E2724B3D-7DA4-BB40-9E93-0CA18C6F4646}" srcOrd="0" destOrd="0" presId="urn:microsoft.com/office/officeart/2008/layout/VerticalCurvedList"/>
    <dgm:cxn modelId="{D041D10F-58EB-8944-B029-2F5AFEB6917E}" type="presOf" srcId="{2EF5E792-1645-434C-B1F7-5F31EBC17FF8}" destId="{05F13FE0-1356-B04A-9B2E-C0BB0FAC9AA5}" srcOrd="0" destOrd="0" presId="urn:microsoft.com/office/officeart/2008/layout/VerticalCurvedList"/>
    <dgm:cxn modelId="{0634BD4B-A89F-904D-BBCD-3FAA2E4C4E54}" type="presOf" srcId="{E9CE4FE4-81A7-1542-B450-BA7351B49A2A}" destId="{A037EBBA-8946-824B-8E6E-F0C002D15374}" srcOrd="0" destOrd="0" presId="urn:microsoft.com/office/officeart/2008/layout/VerticalCurvedList"/>
    <dgm:cxn modelId="{251A3D51-9D23-4941-8070-253275060704}" type="presOf" srcId="{3FBF5443-D9E9-374B-808C-463196E5A359}" destId="{B3B98FAA-2561-E94A-9A73-A6282415AE65}" srcOrd="0" destOrd="0" presId="urn:microsoft.com/office/officeart/2008/layout/VerticalCurvedList"/>
    <dgm:cxn modelId="{9CD5D354-1FBF-A948-A303-D6B9AC9E4742}" srcId="{2EF5E792-1645-434C-B1F7-5F31EBC17FF8}" destId="{B848B2AE-7260-B64B-98A1-5167A5CCF893}" srcOrd="4" destOrd="0" parTransId="{F853C4A3-E02F-AD4E-967D-A1357AE20D56}" sibTransId="{0E982D19-A4CF-AF47-AF39-011E9A3C860D}"/>
    <dgm:cxn modelId="{5B5D9361-A9D9-1445-A900-9D28F83F84FA}" srcId="{2EF5E792-1645-434C-B1F7-5F31EBC17FF8}" destId="{1BA213BD-A1E0-C741-9D47-663DC111AC3B}" srcOrd="0" destOrd="0" parTransId="{1A09FEC0-360C-5F41-A68C-62D1D66F471B}" sibTransId="{DC6C41CA-8E29-6E44-A752-FE61BDBABBEC}"/>
    <dgm:cxn modelId="{5EB8D0A8-3057-B441-BDC5-87C1E09BE369}" srcId="{2EF5E792-1645-434C-B1F7-5F31EBC17FF8}" destId="{2FD8F077-524C-8F4A-9D0E-7C9C5289003B}" srcOrd="3" destOrd="0" parTransId="{416CD28A-740E-4D47-B605-2EDF0F6435F1}" sibTransId="{C832B54D-1664-7E4F-8A82-E6FCC5FC630C}"/>
    <dgm:cxn modelId="{447293B8-6273-384A-A20B-E7CD63A5F928}" srcId="{2EF5E792-1645-434C-B1F7-5F31EBC17FF8}" destId="{3FBF5443-D9E9-374B-808C-463196E5A359}" srcOrd="2" destOrd="0" parTransId="{BCDE34D0-C649-1746-A279-DDA5B54B7CF8}" sibTransId="{D47D1BBD-BA35-B841-BE7C-4C923DD84932}"/>
    <dgm:cxn modelId="{456E0FC1-78D6-7D41-AE8E-FC39CCD71420}" type="presOf" srcId="{1BA213BD-A1E0-C741-9D47-663DC111AC3B}" destId="{722D35B1-F89D-334D-B667-9AE0AEE32551}" srcOrd="0" destOrd="0" presId="urn:microsoft.com/office/officeart/2008/layout/VerticalCurvedList"/>
    <dgm:cxn modelId="{D553EFC4-B1D0-7943-9C18-FD9EB9703BF2}" type="presOf" srcId="{B848B2AE-7260-B64B-98A1-5167A5CCF893}" destId="{8922A36F-CFE5-4045-89B0-75D3A7FCA4E3}" srcOrd="0" destOrd="0" presId="urn:microsoft.com/office/officeart/2008/layout/VerticalCurvedList"/>
    <dgm:cxn modelId="{0FA347F7-CE58-534D-959B-A4583EAAE880}" srcId="{2EF5E792-1645-434C-B1F7-5F31EBC17FF8}" destId="{E9CE4FE4-81A7-1542-B450-BA7351B49A2A}" srcOrd="1" destOrd="0" parTransId="{79F5E0C2-AC79-CC44-B744-AAB469677124}" sibTransId="{24BE8B83-0E61-6A4E-8853-13276318E28B}"/>
    <dgm:cxn modelId="{383A9BFA-6FDE-2440-AE5D-3187639DAB12}" type="presOf" srcId="{2FD8F077-524C-8F4A-9D0E-7C9C5289003B}" destId="{1AAC64AE-E1F1-CE4F-9E99-8ACF184DD621}" srcOrd="0" destOrd="0" presId="urn:microsoft.com/office/officeart/2008/layout/VerticalCurvedList"/>
    <dgm:cxn modelId="{23685710-D032-4144-BCAD-55250CA6A430}" type="presParOf" srcId="{05F13FE0-1356-B04A-9B2E-C0BB0FAC9AA5}" destId="{C9398CFB-FC24-834E-A5B4-A74B85B956B9}" srcOrd="0" destOrd="0" presId="urn:microsoft.com/office/officeart/2008/layout/VerticalCurvedList"/>
    <dgm:cxn modelId="{F7FBAECF-0769-1E42-813D-46C17F338A6D}" type="presParOf" srcId="{C9398CFB-FC24-834E-A5B4-A74B85B956B9}" destId="{0B764998-97F7-0949-B902-2E39A112CB3C}" srcOrd="0" destOrd="0" presId="urn:microsoft.com/office/officeart/2008/layout/VerticalCurvedList"/>
    <dgm:cxn modelId="{7CD01156-1DF2-CE47-BA4B-4043A43A9AD0}" type="presParOf" srcId="{0B764998-97F7-0949-B902-2E39A112CB3C}" destId="{122E7D97-620B-FF41-B7A2-3A7E0FD7F0C6}" srcOrd="0" destOrd="0" presId="urn:microsoft.com/office/officeart/2008/layout/VerticalCurvedList"/>
    <dgm:cxn modelId="{704DB15C-0005-0542-B32F-8D8AE55EC9AB}" type="presParOf" srcId="{0B764998-97F7-0949-B902-2E39A112CB3C}" destId="{E2724B3D-7DA4-BB40-9E93-0CA18C6F4646}" srcOrd="1" destOrd="0" presId="urn:microsoft.com/office/officeart/2008/layout/VerticalCurvedList"/>
    <dgm:cxn modelId="{83027C4F-139C-2942-9DB5-EC0156C85915}" type="presParOf" srcId="{0B764998-97F7-0949-B902-2E39A112CB3C}" destId="{D74054B3-2BFB-F445-97CC-6C801451B6B9}" srcOrd="2" destOrd="0" presId="urn:microsoft.com/office/officeart/2008/layout/VerticalCurvedList"/>
    <dgm:cxn modelId="{CEEF02EF-F2A3-1D4A-BB2B-DCD6F9C9DF4F}" type="presParOf" srcId="{0B764998-97F7-0949-B902-2E39A112CB3C}" destId="{436EC7A8-A99A-D04D-9FA9-3F85C344BCCD}" srcOrd="3" destOrd="0" presId="urn:microsoft.com/office/officeart/2008/layout/VerticalCurvedList"/>
    <dgm:cxn modelId="{ACA92A66-44CA-144A-B437-FE9B690B5668}" type="presParOf" srcId="{C9398CFB-FC24-834E-A5B4-A74B85B956B9}" destId="{722D35B1-F89D-334D-B667-9AE0AEE32551}" srcOrd="1" destOrd="0" presId="urn:microsoft.com/office/officeart/2008/layout/VerticalCurvedList"/>
    <dgm:cxn modelId="{7F53D973-5ABE-0641-94DF-46E8C6D1F69F}" type="presParOf" srcId="{C9398CFB-FC24-834E-A5B4-A74B85B956B9}" destId="{BE641143-656A-F340-9EE8-B7334FCAAAAD}" srcOrd="2" destOrd="0" presId="urn:microsoft.com/office/officeart/2008/layout/VerticalCurvedList"/>
    <dgm:cxn modelId="{C7F556AF-A28B-A642-B280-0F908BE23FBB}" type="presParOf" srcId="{BE641143-656A-F340-9EE8-B7334FCAAAAD}" destId="{B5F2B8B8-D5EA-E744-B16C-164161EA8EB2}" srcOrd="0" destOrd="0" presId="urn:microsoft.com/office/officeart/2008/layout/VerticalCurvedList"/>
    <dgm:cxn modelId="{7538F508-9D54-FE45-8296-7408D6B6BD36}" type="presParOf" srcId="{C9398CFB-FC24-834E-A5B4-A74B85B956B9}" destId="{A037EBBA-8946-824B-8E6E-F0C002D15374}" srcOrd="3" destOrd="0" presId="urn:microsoft.com/office/officeart/2008/layout/VerticalCurvedList"/>
    <dgm:cxn modelId="{4F667ABA-996A-354C-B569-ACD187646479}" type="presParOf" srcId="{C9398CFB-FC24-834E-A5B4-A74B85B956B9}" destId="{3D0BE905-7B78-4B4A-A045-CFF9BAAF4877}" srcOrd="4" destOrd="0" presId="urn:microsoft.com/office/officeart/2008/layout/VerticalCurvedList"/>
    <dgm:cxn modelId="{D8653B41-7CBB-E742-B9EB-E7BF6FC15C46}" type="presParOf" srcId="{3D0BE905-7B78-4B4A-A045-CFF9BAAF4877}" destId="{93805855-5F99-8943-A986-B8C5E27E2968}" srcOrd="0" destOrd="0" presId="urn:microsoft.com/office/officeart/2008/layout/VerticalCurvedList"/>
    <dgm:cxn modelId="{E5E7F01E-B983-DB41-A9AD-9EF865C2511C}" type="presParOf" srcId="{C9398CFB-FC24-834E-A5B4-A74B85B956B9}" destId="{B3B98FAA-2561-E94A-9A73-A6282415AE65}" srcOrd="5" destOrd="0" presId="urn:microsoft.com/office/officeart/2008/layout/VerticalCurvedList"/>
    <dgm:cxn modelId="{64B69D88-2B1F-A948-8200-09E715382CC9}" type="presParOf" srcId="{C9398CFB-FC24-834E-A5B4-A74B85B956B9}" destId="{504DB6A8-A629-6341-AB3B-D2B519DF8D4B}" srcOrd="6" destOrd="0" presId="urn:microsoft.com/office/officeart/2008/layout/VerticalCurvedList"/>
    <dgm:cxn modelId="{064BD104-3BFF-534C-8D4A-1818005A1A2A}" type="presParOf" srcId="{504DB6A8-A629-6341-AB3B-D2B519DF8D4B}" destId="{97DD1797-489D-CF4C-8A18-52AA47048598}" srcOrd="0" destOrd="0" presId="urn:microsoft.com/office/officeart/2008/layout/VerticalCurvedList"/>
    <dgm:cxn modelId="{4B9F3F94-5853-6A4B-A7C6-1F46B527C9D6}" type="presParOf" srcId="{C9398CFB-FC24-834E-A5B4-A74B85B956B9}" destId="{1AAC64AE-E1F1-CE4F-9E99-8ACF184DD621}" srcOrd="7" destOrd="0" presId="urn:microsoft.com/office/officeart/2008/layout/VerticalCurvedList"/>
    <dgm:cxn modelId="{06553CA2-BED1-2C4B-959C-3F94C448E322}" type="presParOf" srcId="{C9398CFB-FC24-834E-A5B4-A74B85B956B9}" destId="{ECDD61CC-4573-0A4E-B5BF-0547BF4BE706}" srcOrd="8" destOrd="0" presId="urn:microsoft.com/office/officeart/2008/layout/VerticalCurvedList"/>
    <dgm:cxn modelId="{2FBEE201-3B7C-D942-BA3A-2145DC016F3F}" type="presParOf" srcId="{ECDD61CC-4573-0A4E-B5BF-0547BF4BE706}" destId="{260E432A-3B53-1348-9DAA-97E8BCED6483}" srcOrd="0" destOrd="0" presId="urn:microsoft.com/office/officeart/2008/layout/VerticalCurvedList"/>
    <dgm:cxn modelId="{519DA711-EE90-BA47-A418-E1F399916C11}" type="presParOf" srcId="{C9398CFB-FC24-834E-A5B4-A74B85B956B9}" destId="{8922A36F-CFE5-4045-89B0-75D3A7FCA4E3}" srcOrd="9" destOrd="0" presId="urn:microsoft.com/office/officeart/2008/layout/VerticalCurvedList"/>
    <dgm:cxn modelId="{B876C72F-9E4C-B84D-A11C-DA3B36C0F23A}" type="presParOf" srcId="{C9398CFB-FC24-834E-A5B4-A74B85B956B9}" destId="{DA293439-5D32-CA4F-A994-038CD7C6CB0A}" srcOrd="10" destOrd="0" presId="urn:microsoft.com/office/officeart/2008/layout/VerticalCurvedList"/>
    <dgm:cxn modelId="{C07C2D2D-B268-FB47-905B-0D92770F262A}" type="presParOf" srcId="{DA293439-5D32-CA4F-A994-038CD7C6CB0A}" destId="{EB6F999C-FA5D-8448-A493-8AD0EF9A6D5F}"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24B3D-7DA4-BB40-9E93-0CA18C6F4646}">
      <dsp:nvSpPr>
        <dsp:cNvPr id="0" name=""/>
        <dsp:cNvSpPr/>
      </dsp:nvSpPr>
      <dsp:spPr>
        <a:xfrm>
          <a:off x="-5050890" y="-773816"/>
          <a:ext cx="6015169" cy="6015169"/>
        </a:xfrm>
        <a:prstGeom prst="blockArc">
          <a:avLst>
            <a:gd name="adj1" fmla="val 18900000"/>
            <a:gd name="adj2" fmla="val 2700000"/>
            <a:gd name="adj3" fmla="val 359"/>
          </a:avLst>
        </a:pr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2D35B1-F89D-334D-B667-9AE0AEE32551}">
      <dsp:nvSpPr>
        <dsp:cNvPr id="0" name=""/>
        <dsp:cNvSpPr/>
      </dsp:nvSpPr>
      <dsp:spPr>
        <a:xfrm>
          <a:off x="421827" y="279131"/>
          <a:ext cx="6418257" cy="558620"/>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405"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Urban</a:t>
          </a:r>
        </a:p>
      </dsp:txBody>
      <dsp:txXfrm>
        <a:off x="421827" y="279131"/>
        <a:ext cx="6418257" cy="558620"/>
      </dsp:txXfrm>
    </dsp:sp>
    <dsp:sp modelId="{B5F2B8B8-D5EA-E744-B16C-164161EA8EB2}">
      <dsp:nvSpPr>
        <dsp:cNvPr id="0" name=""/>
        <dsp:cNvSpPr/>
      </dsp:nvSpPr>
      <dsp:spPr>
        <a:xfrm>
          <a:off x="72689" y="209304"/>
          <a:ext cx="698276" cy="698276"/>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37EBBA-8946-824B-8E6E-F0C002D15374}">
      <dsp:nvSpPr>
        <dsp:cNvPr id="0" name=""/>
        <dsp:cNvSpPr/>
      </dsp:nvSpPr>
      <dsp:spPr>
        <a:xfrm>
          <a:off x="822118" y="1116794"/>
          <a:ext cx="6017966" cy="558620"/>
        </a:xfrm>
        <a:prstGeom prst="rect">
          <a:avLst/>
        </a:prstGeom>
        <a:solidFill>
          <a:schemeClr val="accent2">
            <a:shade val="80000"/>
            <a:hueOff val="0"/>
            <a:satOff val="-7005"/>
            <a:lumOff val="79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405"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National</a:t>
          </a:r>
        </a:p>
      </dsp:txBody>
      <dsp:txXfrm>
        <a:off x="822118" y="1116794"/>
        <a:ext cx="6017966" cy="558620"/>
      </dsp:txXfrm>
    </dsp:sp>
    <dsp:sp modelId="{93805855-5F99-8943-A986-B8C5E27E2968}">
      <dsp:nvSpPr>
        <dsp:cNvPr id="0" name=""/>
        <dsp:cNvSpPr/>
      </dsp:nvSpPr>
      <dsp:spPr>
        <a:xfrm>
          <a:off x="472980" y="1046967"/>
          <a:ext cx="698276" cy="698276"/>
        </a:xfrm>
        <a:prstGeom prst="ellipse">
          <a:avLst/>
        </a:prstGeom>
        <a:solidFill>
          <a:schemeClr val="lt1">
            <a:hueOff val="0"/>
            <a:satOff val="0"/>
            <a:lumOff val="0"/>
            <a:alphaOff val="0"/>
          </a:schemeClr>
        </a:solidFill>
        <a:ln w="25400" cap="flat" cmpd="sng" algn="ctr">
          <a:solidFill>
            <a:schemeClr val="accent2">
              <a:shade val="80000"/>
              <a:hueOff val="0"/>
              <a:satOff val="-7005"/>
              <a:lumOff val="7938"/>
              <a:alphaOff val="0"/>
            </a:schemeClr>
          </a:solidFill>
          <a:prstDash val="solid"/>
        </a:ln>
        <a:effectLst/>
      </dsp:spPr>
      <dsp:style>
        <a:lnRef idx="2">
          <a:scrgbClr r="0" g="0" b="0"/>
        </a:lnRef>
        <a:fillRef idx="1">
          <a:scrgbClr r="0" g="0" b="0"/>
        </a:fillRef>
        <a:effectRef idx="0">
          <a:scrgbClr r="0" g="0" b="0"/>
        </a:effectRef>
        <a:fontRef idx="minor"/>
      </dsp:style>
    </dsp:sp>
    <dsp:sp modelId="{B3B98FAA-2561-E94A-9A73-A6282415AE65}">
      <dsp:nvSpPr>
        <dsp:cNvPr id="0" name=""/>
        <dsp:cNvSpPr/>
      </dsp:nvSpPr>
      <dsp:spPr>
        <a:xfrm>
          <a:off x="944976" y="1954458"/>
          <a:ext cx="5895108" cy="558620"/>
        </a:xfrm>
        <a:prstGeom prst="rect">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405"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Forestry</a:t>
          </a:r>
        </a:p>
      </dsp:txBody>
      <dsp:txXfrm>
        <a:off x="944976" y="1954458"/>
        <a:ext cx="5895108" cy="558620"/>
      </dsp:txXfrm>
    </dsp:sp>
    <dsp:sp modelId="{97DD1797-489D-CF4C-8A18-52AA47048598}">
      <dsp:nvSpPr>
        <dsp:cNvPr id="0" name=""/>
        <dsp:cNvSpPr/>
      </dsp:nvSpPr>
      <dsp:spPr>
        <a:xfrm>
          <a:off x="595838" y="1884630"/>
          <a:ext cx="698276" cy="698276"/>
        </a:xfrm>
        <a:prstGeom prst="ellipse">
          <a:avLst/>
        </a:prstGeom>
        <a:solidFill>
          <a:schemeClr val="lt1">
            <a:hueOff val="0"/>
            <a:satOff val="0"/>
            <a:lumOff val="0"/>
            <a:alphaOff val="0"/>
          </a:schemeClr>
        </a:solidFill>
        <a:ln w="25400" cap="flat" cmpd="sng" algn="ctr">
          <a:solidFill>
            <a:schemeClr val="accent2">
              <a:shade val="80000"/>
              <a:hueOff val="0"/>
              <a:satOff val="-14010"/>
              <a:lumOff val="15876"/>
              <a:alphaOff val="0"/>
            </a:schemeClr>
          </a:solidFill>
          <a:prstDash val="solid"/>
        </a:ln>
        <a:effectLst/>
      </dsp:spPr>
      <dsp:style>
        <a:lnRef idx="2">
          <a:scrgbClr r="0" g="0" b="0"/>
        </a:lnRef>
        <a:fillRef idx="1">
          <a:scrgbClr r="0" g="0" b="0"/>
        </a:fillRef>
        <a:effectRef idx="0">
          <a:scrgbClr r="0" g="0" b="0"/>
        </a:effectRef>
        <a:fontRef idx="minor"/>
      </dsp:style>
    </dsp:sp>
    <dsp:sp modelId="{1AAC64AE-E1F1-CE4F-9E99-8ACF184DD621}">
      <dsp:nvSpPr>
        <dsp:cNvPr id="0" name=""/>
        <dsp:cNvSpPr/>
      </dsp:nvSpPr>
      <dsp:spPr>
        <a:xfrm>
          <a:off x="822118" y="2792121"/>
          <a:ext cx="6017966" cy="558620"/>
        </a:xfrm>
        <a:prstGeom prst="rect">
          <a:avLst/>
        </a:prstGeom>
        <a:solidFill>
          <a:schemeClr val="accent2">
            <a:shade val="80000"/>
            <a:hueOff val="0"/>
            <a:satOff val="-21014"/>
            <a:lumOff val="238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405"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Methane</a:t>
          </a:r>
        </a:p>
      </dsp:txBody>
      <dsp:txXfrm>
        <a:off x="822118" y="2792121"/>
        <a:ext cx="6017966" cy="558620"/>
      </dsp:txXfrm>
    </dsp:sp>
    <dsp:sp modelId="{260E432A-3B53-1348-9DAA-97E8BCED6483}">
      <dsp:nvSpPr>
        <dsp:cNvPr id="0" name=""/>
        <dsp:cNvSpPr/>
      </dsp:nvSpPr>
      <dsp:spPr>
        <a:xfrm>
          <a:off x="472980" y="2722293"/>
          <a:ext cx="698276" cy="698276"/>
        </a:xfrm>
        <a:prstGeom prst="ellipse">
          <a:avLst/>
        </a:prstGeom>
        <a:solidFill>
          <a:schemeClr val="lt1">
            <a:hueOff val="0"/>
            <a:satOff val="0"/>
            <a:lumOff val="0"/>
            <a:alphaOff val="0"/>
          </a:schemeClr>
        </a:solidFill>
        <a:ln w="25400" cap="flat" cmpd="sng" algn="ctr">
          <a:solidFill>
            <a:schemeClr val="accent2">
              <a:shade val="80000"/>
              <a:hueOff val="0"/>
              <a:satOff val="-21014"/>
              <a:lumOff val="23814"/>
              <a:alphaOff val="0"/>
            </a:schemeClr>
          </a:solidFill>
          <a:prstDash val="solid"/>
        </a:ln>
        <a:effectLst/>
      </dsp:spPr>
      <dsp:style>
        <a:lnRef idx="2">
          <a:scrgbClr r="0" g="0" b="0"/>
        </a:lnRef>
        <a:fillRef idx="1">
          <a:scrgbClr r="0" g="0" b="0"/>
        </a:fillRef>
        <a:effectRef idx="0">
          <a:scrgbClr r="0" g="0" b="0"/>
        </a:effectRef>
        <a:fontRef idx="minor"/>
      </dsp:style>
    </dsp:sp>
    <dsp:sp modelId="{8922A36F-CFE5-4045-89B0-75D3A7FCA4E3}">
      <dsp:nvSpPr>
        <dsp:cNvPr id="0" name=""/>
        <dsp:cNvSpPr/>
      </dsp:nvSpPr>
      <dsp:spPr>
        <a:xfrm>
          <a:off x="421827" y="3629784"/>
          <a:ext cx="6418257" cy="558620"/>
        </a:xfrm>
        <a:prstGeom prst="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405"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Others…</a:t>
          </a:r>
        </a:p>
      </dsp:txBody>
      <dsp:txXfrm>
        <a:off x="421827" y="3629784"/>
        <a:ext cx="6418257" cy="558620"/>
      </dsp:txXfrm>
    </dsp:sp>
    <dsp:sp modelId="{EB6F999C-FA5D-8448-A493-8AD0EF9A6D5F}">
      <dsp:nvSpPr>
        <dsp:cNvPr id="0" name=""/>
        <dsp:cNvSpPr/>
      </dsp:nvSpPr>
      <dsp:spPr>
        <a:xfrm>
          <a:off x="72689" y="3559956"/>
          <a:ext cx="698276" cy="698276"/>
        </a:xfrm>
        <a:prstGeom prst="ellipse">
          <a:avLst/>
        </a:prstGeom>
        <a:solidFill>
          <a:schemeClr val="lt1">
            <a:hueOff val="0"/>
            <a:satOff val="0"/>
            <a:lumOff val="0"/>
            <a:alphaOff val="0"/>
          </a:schemeClr>
        </a:solidFill>
        <a:ln w="25400" cap="flat" cmpd="sng" algn="ctr">
          <a:solidFill>
            <a:schemeClr val="accent2">
              <a:shade val="80000"/>
              <a:hueOff val="0"/>
              <a:satOff val="-28019"/>
              <a:lumOff val="3175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24B3D-7DA4-BB40-9E93-0CA18C6F4646}">
      <dsp:nvSpPr>
        <dsp:cNvPr id="0" name=""/>
        <dsp:cNvSpPr/>
      </dsp:nvSpPr>
      <dsp:spPr>
        <a:xfrm>
          <a:off x="-5050890" y="-773816"/>
          <a:ext cx="6015169" cy="6015169"/>
        </a:xfrm>
        <a:prstGeom prst="blockArc">
          <a:avLst>
            <a:gd name="adj1" fmla="val 18900000"/>
            <a:gd name="adj2" fmla="val 2700000"/>
            <a:gd name="adj3" fmla="val 359"/>
          </a:avLst>
        </a:pr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2D35B1-F89D-334D-B667-9AE0AEE32551}">
      <dsp:nvSpPr>
        <dsp:cNvPr id="0" name=""/>
        <dsp:cNvSpPr/>
      </dsp:nvSpPr>
      <dsp:spPr>
        <a:xfrm>
          <a:off x="421827" y="279131"/>
          <a:ext cx="6418257" cy="558620"/>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405"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Urban</a:t>
          </a:r>
        </a:p>
      </dsp:txBody>
      <dsp:txXfrm>
        <a:off x="421827" y="279131"/>
        <a:ext cx="6418257" cy="558620"/>
      </dsp:txXfrm>
    </dsp:sp>
    <dsp:sp modelId="{B5F2B8B8-D5EA-E744-B16C-164161EA8EB2}">
      <dsp:nvSpPr>
        <dsp:cNvPr id="0" name=""/>
        <dsp:cNvSpPr/>
      </dsp:nvSpPr>
      <dsp:spPr>
        <a:xfrm>
          <a:off x="72689" y="209304"/>
          <a:ext cx="698276" cy="698276"/>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37EBBA-8946-824B-8E6E-F0C002D15374}">
      <dsp:nvSpPr>
        <dsp:cNvPr id="0" name=""/>
        <dsp:cNvSpPr/>
      </dsp:nvSpPr>
      <dsp:spPr>
        <a:xfrm>
          <a:off x="822118" y="1116794"/>
          <a:ext cx="6017966" cy="558620"/>
        </a:xfrm>
        <a:prstGeom prst="rect">
          <a:avLst/>
        </a:prstGeom>
        <a:solidFill>
          <a:schemeClr val="accent2">
            <a:shade val="80000"/>
            <a:hueOff val="0"/>
            <a:satOff val="-7005"/>
            <a:lumOff val="79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405"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National</a:t>
          </a:r>
        </a:p>
      </dsp:txBody>
      <dsp:txXfrm>
        <a:off x="822118" y="1116794"/>
        <a:ext cx="6017966" cy="558620"/>
      </dsp:txXfrm>
    </dsp:sp>
    <dsp:sp modelId="{93805855-5F99-8943-A986-B8C5E27E2968}">
      <dsp:nvSpPr>
        <dsp:cNvPr id="0" name=""/>
        <dsp:cNvSpPr/>
      </dsp:nvSpPr>
      <dsp:spPr>
        <a:xfrm>
          <a:off x="472980" y="1046967"/>
          <a:ext cx="698276" cy="698276"/>
        </a:xfrm>
        <a:prstGeom prst="ellipse">
          <a:avLst/>
        </a:prstGeom>
        <a:solidFill>
          <a:schemeClr val="lt1">
            <a:hueOff val="0"/>
            <a:satOff val="0"/>
            <a:lumOff val="0"/>
            <a:alphaOff val="0"/>
          </a:schemeClr>
        </a:solidFill>
        <a:ln w="25400" cap="flat" cmpd="sng" algn="ctr">
          <a:solidFill>
            <a:schemeClr val="accent2">
              <a:shade val="80000"/>
              <a:hueOff val="0"/>
              <a:satOff val="-7005"/>
              <a:lumOff val="7938"/>
              <a:alphaOff val="0"/>
            </a:schemeClr>
          </a:solidFill>
          <a:prstDash val="solid"/>
        </a:ln>
        <a:effectLst/>
      </dsp:spPr>
      <dsp:style>
        <a:lnRef idx="2">
          <a:scrgbClr r="0" g="0" b="0"/>
        </a:lnRef>
        <a:fillRef idx="1">
          <a:scrgbClr r="0" g="0" b="0"/>
        </a:fillRef>
        <a:effectRef idx="0">
          <a:scrgbClr r="0" g="0" b="0"/>
        </a:effectRef>
        <a:fontRef idx="minor"/>
      </dsp:style>
    </dsp:sp>
    <dsp:sp modelId="{B3B98FAA-2561-E94A-9A73-A6282415AE65}">
      <dsp:nvSpPr>
        <dsp:cNvPr id="0" name=""/>
        <dsp:cNvSpPr/>
      </dsp:nvSpPr>
      <dsp:spPr>
        <a:xfrm>
          <a:off x="944976" y="1954458"/>
          <a:ext cx="5895108" cy="558620"/>
        </a:xfrm>
        <a:prstGeom prst="rect">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405"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Forestry</a:t>
          </a:r>
        </a:p>
      </dsp:txBody>
      <dsp:txXfrm>
        <a:off x="944976" y="1954458"/>
        <a:ext cx="5895108" cy="558620"/>
      </dsp:txXfrm>
    </dsp:sp>
    <dsp:sp modelId="{97DD1797-489D-CF4C-8A18-52AA47048598}">
      <dsp:nvSpPr>
        <dsp:cNvPr id="0" name=""/>
        <dsp:cNvSpPr/>
      </dsp:nvSpPr>
      <dsp:spPr>
        <a:xfrm>
          <a:off x="595838" y="1884630"/>
          <a:ext cx="698276" cy="698276"/>
        </a:xfrm>
        <a:prstGeom prst="ellipse">
          <a:avLst/>
        </a:prstGeom>
        <a:solidFill>
          <a:schemeClr val="lt1">
            <a:hueOff val="0"/>
            <a:satOff val="0"/>
            <a:lumOff val="0"/>
            <a:alphaOff val="0"/>
          </a:schemeClr>
        </a:solidFill>
        <a:ln w="25400" cap="flat" cmpd="sng" algn="ctr">
          <a:solidFill>
            <a:schemeClr val="accent2">
              <a:shade val="80000"/>
              <a:hueOff val="0"/>
              <a:satOff val="-14010"/>
              <a:lumOff val="15876"/>
              <a:alphaOff val="0"/>
            </a:schemeClr>
          </a:solidFill>
          <a:prstDash val="solid"/>
        </a:ln>
        <a:effectLst/>
      </dsp:spPr>
      <dsp:style>
        <a:lnRef idx="2">
          <a:scrgbClr r="0" g="0" b="0"/>
        </a:lnRef>
        <a:fillRef idx="1">
          <a:scrgbClr r="0" g="0" b="0"/>
        </a:fillRef>
        <a:effectRef idx="0">
          <a:scrgbClr r="0" g="0" b="0"/>
        </a:effectRef>
        <a:fontRef idx="minor"/>
      </dsp:style>
    </dsp:sp>
    <dsp:sp modelId="{1AAC64AE-E1F1-CE4F-9E99-8ACF184DD621}">
      <dsp:nvSpPr>
        <dsp:cNvPr id="0" name=""/>
        <dsp:cNvSpPr/>
      </dsp:nvSpPr>
      <dsp:spPr>
        <a:xfrm>
          <a:off x="822118" y="2792121"/>
          <a:ext cx="6017966" cy="558620"/>
        </a:xfrm>
        <a:prstGeom prst="rect">
          <a:avLst/>
        </a:prstGeom>
        <a:solidFill>
          <a:schemeClr val="accent2">
            <a:shade val="80000"/>
            <a:hueOff val="0"/>
            <a:satOff val="-21014"/>
            <a:lumOff val="238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405"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Methane</a:t>
          </a:r>
        </a:p>
      </dsp:txBody>
      <dsp:txXfrm>
        <a:off x="822118" y="2792121"/>
        <a:ext cx="6017966" cy="558620"/>
      </dsp:txXfrm>
    </dsp:sp>
    <dsp:sp modelId="{260E432A-3B53-1348-9DAA-97E8BCED6483}">
      <dsp:nvSpPr>
        <dsp:cNvPr id="0" name=""/>
        <dsp:cNvSpPr/>
      </dsp:nvSpPr>
      <dsp:spPr>
        <a:xfrm>
          <a:off x="472980" y="2722293"/>
          <a:ext cx="698276" cy="698276"/>
        </a:xfrm>
        <a:prstGeom prst="ellipse">
          <a:avLst/>
        </a:prstGeom>
        <a:solidFill>
          <a:schemeClr val="lt1">
            <a:hueOff val="0"/>
            <a:satOff val="0"/>
            <a:lumOff val="0"/>
            <a:alphaOff val="0"/>
          </a:schemeClr>
        </a:solidFill>
        <a:ln w="25400" cap="flat" cmpd="sng" algn="ctr">
          <a:solidFill>
            <a:schemeClr val="accent2">
              <a:shade val="80000"/>
              <a:hueOff val="0"/>
              <a:satOff val="-21014"/>
              <a:lumOff val="23814"/>
              <a:alphaOff val="0"/>
            </a:schemeClr>
          </a:solidFill>
          <a:prstDash val="solid"/>
        </a:ln>
        <a:effectLst/>
      </dsp:spPr>
      <dsp:style>
        <a:lnRef idx="2">
          <a:scrgbClr r="0" g="0" b="0"/>
        </a:lnRef>
        <a:fillRef idx="1">
          <a:scrgbClr r="0" g="0" b="0"/>
        </a:fillRef>
        <a:effectRef idx="0">
          <a:scrgbClr r="0" g="0" b="0"/>
        </a:effectRef>
        <a:fontRef idx="minor"/>
      </dsp:style>
    </dsp:sp>
    <dsp:sp modelId="{8922A36F-CFE5-4045-89B0-75D3A7FCA4E3}">
      <dsp:nvSpPr>
        <dsp:cNvPr id="0" name=""/>
        <dsp:cNvSpPr/>
      </dsp:nvSpPr>
      <dsp:spPr>
        <a:xfrm>
          <a:off x="421827" y="3629784"/>
          <a:ext cx="6418257" cy="558620"/>
        </a:xfrm>
        <a:prstGeom prst="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405"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Others…</a:t>
          </a:r>
        </a:p>
      </dsp:txBody>
      <dsp:txXfrm>
        <a:off x="421827" y="3629784"/>
        <a:ext cx="6418257" cy="558620"/>
      </dsp:txXfrm>
    </dsp:sp>
    <dsp:sp modelId="{EB6F999C-FA5D-8448-A493-8AD0EF9A6D5F}">
      <dsp:nvSpPr>
        <dsp:cNvPr id="0" name=""/>
        <dsp:cNvSpPr/>
      </dsp:nvSpPr>
      <dsp:spPr>
        <a:xfrm>
          <a:off x="72689" y="3559956"/>
          <a:ext cx="698276" cy="698276"/>
        </a:xfrm>
        <a:prstGeom prst="ellipse">
          <a:avLst/>
        </a:prstGeom>
        <a:solidFill>
          <a:schemeClr val="lt1">
            <a:hueOff val="0"/>
            <a:satOff val="0"/>
            <a:lumOff val="0"/>
            <a:alphaOff val="0"/>
          </a:schemeClr>
        </a:solidFill>
        <a:ln w="25400" cap="flat" cmpd="sng" algn="ctr">
          <a:solidFill>
            <a:schemeClr val="accent2">
              <a:shade val="80000"/>
              <a:hueOff val="0"/>
              <a:satOff val="-28019"/>
              <a:lumOff val="3175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N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NZ"/>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NZ" noProof="0"/>
              <a:t>Click to edit Master text styles</a:t>
            </a:r>
          </a:p>
          <a:p>
            <a:pPr lvl="1"/>
            <a:r>
              <a:rPr lang="en-NZ" noProof="0"/>
              <a:t>Second level</a:t>
            </a:r>
          </a:p>
          <a:p>
            <a:pPr lvl="2"/>
            <a:r>
              <a:rPr lang="en-NZ" noProof="0"/>
              <a:t>Third level</a:t>
            </a:r>
          </a:p>
          <a:p>
            <a:pPr lvl="3"/>
            <a:r>
              <a:rPr lang="en-NZ" noProof="0"/>
              <a:t>Fourth level</a:t>
            </a:r>
          </a:p>
          <a:p>
            <a:pPr lvl="4"/>
            <a:r>
              <a:rPr lang="en-NZ" noProof="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N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0F5A09D1-71D9-451A-A509-780661E70C89}" type="slidenum">
              <a:rPr lang="en-NZ"/>
              <a:pPr>
                <a:defRPr/>
              </a:pPr>
              <a:t>‹#›</a:t>
            </a:fld>
            <a:endParaRPr lang="en-NZ"/>
          </a:p>
        </p:txBody>
      </p:sp>
    </p:spTree>
    <p:extLst>
      <p:ext uri="{BB962C8B-B14F-4D97-AF65-F5344CB8AC3E}">
        <p14:creationId xmlns:p14="http://schemas.microsoft.com/office/powerpoint/2010/main" val="11966174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6A5C4-E4F2-8143-A9BD-76D86862D13D}" type="slidenum">
              <a:rPr lang="en-US" smtClean="0"/>
              <a:t>1</a:t>
            </a:fld>
            <a:endParaRPr lang="en-US"/>
          </a:p>
        </p:txBody>
      </p:sp>
    </p:spTree>
    <p:extLst>
      <p:ext uri="{BB962C8B-B14F-4D97-AF65-F5344CB8AC3E}">
        <p14:creationId xmlns:p14="http://schemas.microsoft.com/office/powerpoint/2010/main" val="848163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51381-747A-A86F-F802-47F57C65D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AEE79-0594-49DB-543A-D6AC97F63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89536-481A-4C78-19DB-40BD8998DD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ED05D5-0793-DB28-6D0E-9FD368B2026B}"/>
              </a:ext>
            </a:extLst>
          </p:cNvPr>
          <p:cNvSpPr>
            <a:spLocks noGrp="1"/>
          </p:cNvSpPr>
          <p:nvPr>
            <p:ph type="sldNum" sz="quarter" idx="5"/>
          </p:nvPr>
        </p:nvSpPr>
        <p:spPr/>
        <p:txBody>
          <a:bodyPr/>
          <a:lstStyle/>
          <a:p>
            <a:fld id="{DA56A5C4-E4F2-8143-A9BD-76D86862D13D}" type="slidenum">
              <a:rPr lang="en-US" smtClean="0"/>
              <a:t>15</a:t>
            </a:fld>
            <a:endParaRPr lang="en-US"/>
          </a:p>
        </p:txBody>
      </p:sp>
    </p:spTree>
    <p:extLst>
      <p:ext uri="{BB962C8B-B14F-4D97-AF65-F5344CB8AC3E}">
        <p14:creationId xmlns:p14="http://schemas.microsoft.com/office/powerpoint/2010/main" val="4182732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a:defRPr/>
            </a:pPr>
            <a:fld id="{0F5A09D1-71D9-451A-A509-780661E70C89}" type="slidenum">
              <a:rPr lang="en-NZ" smtClean="0"/>
              <a:pPr>
                <a:defRPr/>
              </a:pPr>
              <a:t>17</a:t>
            </a:fld>
            <a:endParaRPr lang="en-NZ"/>
          </a:p>
        </p:txBody>
      </p:sp>
    </p:spTree>
    <p:extLst>
      <p:ext uri="{BB962C8B-B14F-4D97-AF65-F5344CB8AC3E}">
        <p14:creationId xmlns:p14="http://schemas.microsoft.com/office/powerpoint/2010/main" val="698893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6A5C4-E4F2-8143-A9BD-76D86862D13D}" type="slidenum">
              <a:rPr lang="en-US" smtClean="0"/>
              <a:t>2</a:t>
            </a:fld>
            <a:endParaRPr lang="en-US"/>
          </a:p>
        </p:txBody>
      </p:sp>
    </p:spTree>
    <p:extLst>
      <p:ext uri="{BB962C8B-B14F-4D97-AF65-F5344CB8AC3E}">
        <p14:creationId xmlns:p14="http://schemas.microsoft.com/office/powerpoint/2010/main" val="1145232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5A09D1-71D9-451A-A509-780661E70C89}" type="slidenum">
              <a:rPr lang="en-NZ" smtClean="0"/>
              <a:pPr>
                <a:defRPr/>
              </a:pPr>
              <a:t>3</a:t>
            </a:fld>
            <a:endParaRPr lang="en-NZ"/>
          </a:p>
        </p:txBody>
      </p:sp>
    </p:spTree>
    <p:extLst>
      <p:ext uri="{BB962C8B-B14F-4D97-AF65-F5344CB8AC3E}">
        <p14:creationId xmlns:p14="http://schemas.microsoft.com/office/powerpoint/2010/main" val="158361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6A5C4-E4F2-8143-A9BD-76D86862D13D}" type="slidenum">
              <a:rPr lang="en-US" smtClean="0"/>
              <a:t>8</a:t>
            </a:fld>
            <a:endParaRPr lang="en-US"/>
          </a:p>
        </p:txBody>
      </p:sp>
    </p:spTree>
    <p:extLst>
      <p:ext uri="{BB962C8B-B14F-4D97-AF65-F5344CB8AC3E}">
        <p14:creationId xmlns:p14="http://schemas.microsoft.com/office/powerpoint/2010/main" val="2331878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5A09D1-71D9-451A-A509-780661E70C89}" type="slidenum">
              <a:rPr lang="en-NZ" smtClean="0"/>
              <a:pPr>
                <a:defRPr/>
              </a:pPr>
              <a:t>9</a:t>
            </a:fld>
            <a:endParaRPr lang="en-NZ"/>
          </a:p>
        </p:txBody>
      </p:sp>
    </p:spTree>
    <p:extLst>
      <p:ext uri="{BB962C8B-B14F-4D97-AF65-F5344CB8AC3E}">
        <p14:creationId xmlns:p14="http://schemas.microsoft.com/office/powerpoint/2010/main" val="1277690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5A09D1-71D9-451A-A509-780661E70C89}" type="slidenum">
              <a:rPr lang="en-NZ" smtClean="0"/>
              <a:pPr>
                <a:defRPr/>
              </a:pPr>
              <a:t>10</a:t>
            </a:fld>
            <a:endParaRPr lang="en-NZ"/>
          </a:p>
        </p:txBody>
      </p:sp>
    </p:spTree>
    <p:extLst>
      <p:ext uri="{BB962C8B-B14F-4D97-AF65-F5344CB8AC3E}">
        <p14:creationId xmlns:p14="http://schemas.microsoft.com/office/powerpoint/2010/main" val="3568867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5A09D1-71D9-451A-A509-780661E70C89}" type="slidenum">
              <a:rPr lang="en-NZ" smtClean="0"/>
              <a:pPr>
                <a:defRPr/>
              </a:pPr>
              <a:t>11</a:t>
            </a:fld>
            <a:endParaRPr lang="en-NZ"/>
          </a:p>
        </p:txBody>
      </p:sp>
    </p:spTree>
    <p:extLst>
      <p:ext uri="{BB962C8B-B14F-4D97-AF65-F5344CB8AC3E}">
        <p14:creationId xmlns:p14="http://schemas.microsoft.com/office/powerpoint/2010/main" val="3033481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6A5C4-E4F2-8143-A9BD-76D86862D13D}" type="slidenum">
              <a:rPr lang="en-US" smtClean="0"/>
              <a:t>12</a:t>
            </a:fld>
            <a:endParaRPr lang="en-US"/>
          </a:p>
        </p:txBody>
      </p:sp>
    </p:spTree>
    <p:extLst>
      <p:ext uri="{BB962C8B-B14F-4D97-AF65-F5344CB8AC3E}">
        <p14:creationId xmlns:p14="http://schemas.microsoft.com/office/powerpoint/2010/main" val="3120796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0885CB-DB8E-CD4C-B9C6-C3101141EE9D}" type="slidenum">
              <a:rPr lang="en-US" smtClean="0"/>
              <a:t>13</a:t>
            </a:fld>
            <a:endParaRPr lang="en-US"/>
          </a:p>
        </p:txBody>
      </p:sp>
    </p:spTree>
    <p:extLst>
      <p:ext uri="{BB962C8B-B14F-4D97-AF65-F5344CB8AC3E}">
        <p14:creationId xmlns:p14="http://schemas.microsoft.com/office/powerpoint/2010/main" val="3859647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2824"/>
            <a:ext cx="12192000" cy="2164080"/>
          </a:xfrm>
          <a:prstGeom prst="rect">
            <a:avLst/>
          </a:prstGeom>
        </p:spPr>
      </p:pic>
      <p:grpSp>
        <p:nvGrpSpPr>
          <p:cNvPr id="4" name="Group 3"/>
          <p:cNvGrpSpPr/>
          <p:nvPr userDrawn="1"/>
        </p:nvGrpSpPr>
        <p:grpSpPr>
          <a:xfrm>
            <a:off x="0" y="0"/>
            <a:ext cx="12192000" cy="6858000"/>
            <a:chOff x="0" y="0"/>
            <a:chExt cx="9144000" cy="6858000"/>
          </a:xfrm>
        </p:grpSpPr>
        <p:grpSp>
          <p:nvGrpSpPr>
            <p:cNvPr id="6" name="Group 10"/>
            <p:cNvGrpSpPr>
              <a:grpSpLocks/>
            </p:cNvGrpSpPr>
            <p:nvPr userDrawn="1"/>
          </p:nvGrpSpPr>
          <p:grpSpPr bwMode="auto">
            <a:xfrm>
              <a:off x="0" y="0"/>
              <a:ext cx="9144000" cy="6858000"/>
              <a:chOff x="0" y="0"/>
              <a:chExt cx="5760" cy="4320"/>
            </a:xfrm>
          </p:grpSpPr>
          <p:sp>
            <p:nvSpPr>
              <p:cNvPr id="8" name="Rectangle 11"/>
              <p:cNvSpPr>
                <a:spLocks noChangeArrowheads="1"/>
              </p:cNvSpPr>
              <p:nvPr/>
            </p:nvSpPr>
            <p:spPr bwMode="auto">
              <a:xfrm>
                <a:off x="0" y="0"/>
                <a:ext cx="5760" cy="17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2"/>
              <p:cNvSpPr>
                <a:spLocks noChangeArrowheads="1"/>
              </p:cNvSpPr>
              <p:nvPr userDrawn="1"/>
            </p:nvSpPr>
            <p:spPr bwMode="auto">
              <a:xfrm>
                <a:off x="0" y="3116"/>
                <a:ext cx="5760" cy="12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3" name="Picture 2" descr="I:\Graphics Team\reference\Logos\GNS Science LOGOs\GNS Science\For Screen\GNS_logo_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87472" y="4645736"/>
              <a:ext cx="1159313" cy="1908699"/>
            </a:xfrm>
            <a:prstGeom prst="rect">
              <a:avLst/>
            </a:prstGeom>
            <a:noFill/>
            <a:extLst>
              <a:ext uri="{909E8E84-426E-40DD-AFC4-6F175D3DCCD1}">
                <a14:hiddenFill xmlns:a14="http://schemas.microsoft.com/office/drawing/2010/main">
                  <a:solidFill>
                    <a:srgbClr val="FFFFFF"/>
                  </a:solidFill>
                </a14:hiddenFill>
              </a:ext>
            </a:extLst>
          </p:spPr>
        </p:pic>
      </p:grpSp>
      <p:sp>
        <p:nvSpPr>
          <p:cNvPr id="5123" name="Rectangle 3"/>
          <p:cNvSpPr>
            <a:spLocks noGrp="1" noChangeArrowheads="1"/>
          </p:cNvSpPr>
          <p:nvPr>
            <p:ph type="ctrTitle"/>
          </p:nvPr>
        </p:nvSpPr>
        <p:spPr>
          <a:xfrm>
            <a:off x="336551" y="1166817"/>
            <a:ext cx="10363200" cy="1470025"/>
          </a:xfrm>
        </p:spPr>
        <p:txBody>
          <a:bodyPr anchor="b"/>
          <a:lstStyle>
            <a:lvl1pPr>
              <a:defRPr lang="en-NZ" sz="2800" b="1" noProof="0" dirty="0" smtClean="0">
                <a:ln>
                  <a:noFill/>
                </a:ln>
                <a:solidFill>
                  <a:srgbClr val="000000"/>
                </a:solidFill>
                <a:effectLst/>
                <a:latin typeface="+mj-lt"/>
                <a:ea typeface="+mj-ea"/>
                <a:cs typeface="+mj-cs"/>
              </a:defRPr>
            </a:lvl1pPr>
          </a:lstStyle>
          <a:p>
            <a:pPr lvl="0" algn="l" rtl="0" eaLnBrk="1" fontAlgn="base" hangingPunct="1">
              <a:spcBef>
                <a:spcPct val="0"/>
              </a:spcBef>
              <a:spcAft>
                <a:spcPct val="0"/>
              </a:spcAft>
            </a:pPr>
            <a:r>
              <a:rPr lang="en-US" noProof="0"/>
              <a:t>Click to edit Master title style</a:t>
            </a:r>
            <a:endParaRPr lang="en-NZ" noProof="0" dirty="0"/>
          </a:p>
        </p:txBody>
      </p:sp>
      <p:sp>
        <p:nvSpPr>
          <p:cNvPr id="5124" name="Rectangle 4"/>
          <p:cNvSpPr>
            <a:spLocks noGrp="1" noChangeArrowheads="1"/>
          </p:cNvSpPr>
          <p:nvPr>
            <p:ph type="subTitle" idx="1"/>
          </p:nvPr>
        </p:nvSpPr>
        <p:spPr>
          <a:xfrm>
            <a:off x="334436" y="5157788"/>
            <a:ext cx="9450917" cy="1295400"/>
          </a:xfrm>
        </p:spPr>
        <p:txBody>
          <a:bodyPr/>
          <a:lstStyle>
            <a:lvl1pPr marL="0" indent="0">
              <a:buFontTx/>
              <a:buNone/>
              <a:defRPr lang="en-NZ" sz="1700" b="1" noProof="0" dirty="0" smtClean="0">
                <a:solidFill>
                  <a:srgbClr val="4B4B4B"/>
                </a:solidFill>
                <a:effectLst/>
                <a:latin typeface="+mn-lt"/>
                <a:ea typeface="+mn-ea"/>
                <a:cs typeface="+mn-cs"/>
              </a:defRPr>
            </a:lvl1pPr>
          </a:lstStyle>
          <a:p>
            <a:pPr marL="0" lvl="0" indent="0" algn="l" rtl="0" eaLnBrk="1" fontAlgn="base" hangingPunct="1">
              <a:spcBef>
                <a:spcPct val="20000"/>
              </a:spcBef>
              <a:spcAft>
                <a:spcPct val="0"/>
              </a:spcAft>
              <a:buFontTx/>
              <a:buNone/>
            </a:pPr>
            <a:r>
              <a:rPr lang="en-US" noProof="0"/>
              <a:t>Click to edit Master subtitle style</a:t>
            </a:r>
            <a:endParaRPr lang="en-NZ" noProof="0" dirty="0"/>
          </a:p>
        </p:txBody>
      </p:sp>
      <p:sp>
        <p:nvSpPr>
          <p:cNvPr id="10" name="Rectangle 5"/>
          <p:cNvSpPr>
            <a:spLocks noGrp="1" noChangeArrowheads="1"/>
          </p:cNvSpPr>
          <p:nvPr>
            <p:ph type="dt" sz="half" idx="10"/>
          </p:nvPr>
        </p:nvSpPr>
        <p:spPr>
          <a:xfrm>
            <a:off x="334438" y="6138870"/>
            <a:ext cx="5761567" cy="287337"/>
          </a:xfrm>
        </p:spPr>
        <p:txBody>
          <a:bodyPr/>
          <a:lstStyle>
            <a:lvl1pPr>
              <a:defRPr smtClean="0">
                <a:solidFill>
                  <a:srgbClr val="4B4B4B"/>
                </a:solidFill>
              </a:defRPr>
            </a:lvl1pPr>
          </a:lstStyle>
          <a:p>
            <a:pPr>
              <a:defRPr/>
            </a:pPr>
            <a:fld id="{C7194D0B-1659-469C-82F1-D588E3AAB3D9}" type="datetime1">
              <a:rPr lang="en-NZ" smtClean="0"/>
              <a:pPr>
                <a:defRPr/>
              </a:pPr>
              <a:t>13/06/2025</a:t>
            </a:fld>
            <a:endParaRPr lang="en-NZ" dirty="0"/>
          </a:p>
        </p:txBody>
      </p:sp>
      <p:sp>
        <p:nvSpPr>
          <p:cNvPr id="11" name="Rectangle 6"/>
          <p:cNvSpPr>
            <a:spLocks noGrp="1" noChangeArrowheads="1"/>
          </p:cNvSpPr>
          <p:nvPr>
            <p:ph type="ftr" sz="quarter" idx="11"/>
          </p:nvPr>
        </p:nvSpPr>
        <p:spPr>
          <a:xfrm>
            <a:off x="334438" y="6453195"/>
            <a:ext cx="7691967" cy="268287"/>
          </a:xfrm>
        </p:spPr>
        <p:txBody>
          <a:bodyPr/>
          <a:lstStyle>
            <a:lvl1pPr algn="l">
              <a:defRPr smtClean="0"/>
            </a:lvl1pPr>
          </a:lstStyle>
          <a:p>
            <a:pPr>
              <a:defRPr/>
            </a:pPr>
            <a:endParaRPr lang="en-NZ" dirty="0"/>
          </a:p>
        </p:txBody>
      </p:sp>
      <p:sp>
        <p:nvSpPr>
          <p:cNvPr id="12" name="Rectangle 7"/>
          <p:cNvSpPr>
            <a:spLocks noGrp="1" noChangeArrowheads="1"/>
          </p:cNvSpPr>
          <p:nvPr>
            <p:ph type="sldNum" sz="quarter" idx="12"/>
          </p:nvPr>
        </p:nvSpPr>
        <p:spPr>
          <a:extLst>
            <a:ext uri="{91240B29-F687-4F45-9708-019B960494DF}">
              <a14:hiddenLine xmlns:a14="http://schemas.microsoft.com/office/drawing/2010/main" w="9525" algn="ctr">
                <a:solidFill>
                  <a:schemeClr val="tx1"/>
                </a:solidFill>
                <a:miter lim="800000"/>
                <a:headEnd/>
                <a:tailEnd/>
              </a14:hiddenLine>
            </a:ext>
          </a:extLst>
        </p:spPr>
        <p:txBody>
          <a:bodyPr/>
          <a:lstStyle>
            <a:lvl1pPr>
              <a:defRPr smtClean="0">
                <a:solidFill>
                  <a:schemeClr val="tx1"/>
                </a:solidFill>
              </a:defRPr>
            </a:lvl1pPr>
          </a:lstStyle>
          <a:p>
            <a:pPr>
              <a:defRPr/>
            </a:pPr>
            <a:fld id="{14CA2629-4E20-4224-B692-8B562116F4B4}" type="slidenum">
              <a:rPr lang="en-NZ" smtClean="0"/>
              <a:pPr>
                <a:defRPr/>
              </a:pPr>
              <a:t>‹#›</a:t>
            </a:fld>
            <a:endParaRPr lang="en-NZ" dirty="0"/>
          </a:p>
        </p:txBody>
      </p:sp>
    </p:spTree>
    <p:extLst>
      <p:ext uri="{BB962C8B-B14F-4D97-AF65-F5344CB8AC3E}">
        <p14:creationId xmlns:p14="http://schemas.microsoft.com/office/powerpoint/2010/main" val="1926951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lvl1pPr marL="342891" indent="-342891">
              <a:defRPr lang="en-US" sz="2600" b="1" dirty="0" smtClean="0">
                <a:solidFill>
                  <a:srgbClr val="4B4B4B"/>
                </a:solidFill>
                <a:effectLst/>
                <a:latin typeface="+mn-lt"/>
                <a:ea typeface="+mn-ea"/>
                <a:cs typeface="+mn-cs"/>
              </a:defRPr>
            </a:lvl1pPr>
          </a:lstStyle>
          <a:p>
            <a:pPr marL="342891" lvl="0" indent="-342891" algn="l" rtl="0" eaLnBrk="1" fontAlgn="base" hangingPunct="1">
              <a:spcBef>
                <a:spcPct val="20000"/>
              </a:spcBef>
              <a:spcAft>
                <a:spcPct val="0"/>
              </a:spcAft>
              <a:buChar char="•"/>
            </a:pPr>
            <a:r>
              <a:rPr lang="en-US"/>
              <a:t>Edit Master text styles</a:t>
            </a:r>
          </a:p>
          <a:p>
            <a:pPr marL="342891" lvl="1" indent="-342891" algn="l" rtl="0" eaLnBrk="1" fontAlgn="base" hangingPunct="1">
              <a:spcBef>
                <a:spcPct val="20000"/>
              </a:spcBef>
              <a:spcAft>
                <a:spcPct val="0"/>
              </a:spcAft>
              <a:buChar char="•"/>
            </a:pPr>
            <a:r>
              <a:rPr lang="en-US"/>
              <a:t>Second level</a:t>
            </a:r>
          </a:p>
          <a:p>
            <a:pPr marL="342891" lvl="2" indent="-342891" algn="l" rtl="0" eaLnBrk="1" fontAlgn="base" hangingPunct="1">
              <a:spcBef>
                <a:spcPct val="20000"/>
              </a:spcBef>
              <a:spcAft>
                <a:spcPct val="0"/>
              </a:spcAft>
              <a:buChar char="•"/>
            </a:pPr>
            <a:r>
              <a:rPr lang="en-US"/>
              <a:t>Third level</a:t>
            </a:r>
          </a:p>
          <a:p>
            <a:pPr marL="342891" lvl="3" indent="-342891" algn="l" rtl="0" eaLnBrk="1" fontAlgn="base" hangingPunct="1">
              <a:spcBef>
                <a:spcPct val="20000"/>
              </a:spcBef>
              <a:spcAft>
                <a:spcPct val="0"/>
              </a:spcAft>
              <a:buChar char="•"/>
            </a:pPr>
            <a:r>
              <a:rPr lang="en-US"/>
              <a:t>Fourth level</a:t>
            </a:r>
          </a:p>
          <a:p>
            <a:pPr marL="342891" lvl="4" indent="-342891" algn="l" rtl="0" eaLnBrk="1" fontAlgn="base" hangingPunct="1">
              <a:spcBef>
                <a:spcPct val="20000"/>
              </a:spcBef>
              <a:spcAft>
                <a:spcPct val="0"/>
              </a:spcAft>
              <a:buChar char="•"/>
            </a:pPr>
            <a:r>
              <a:rPr lang="en-US"/>
              <a:t>Fifth level</a:t>
            </a:r>
            <a:endParaRPr lang="en-NZ" dirty="0"/>
          </a:p>
        </p:txBody>
      </p:sp>
      <p:sp>
        <p:nvSpPr>
          <p:cNvPr id="4" name="Rectangle 4"/>
          <p:cNvSpPr>
            <a:spLocks noGrp="1" noChangeArrowheads="1"/>
          </p:cNvSpPr>
          <p:nvPr>
            <p:ph type="dt" sz="half" idx="10"/>
          </p:nvPr>
        </p:nvSpPr>
        <p:spPr>
          <a:ln/>
        </p:spPr>
        <p:txBody>
          <a:bodyPr/>
          <a:lstStyle>
            <a:lvl1pPr>
              <a:defRPr/>
            </a:lvl1pPr>
          </a:lstStyle>
          <a:p>
            <a:pPr>
              <a:defRPr/>
            </a:pPr>
            <a:fld id="{36468564-CD44-4924-9AA4-82EAE191E93C}" type="datetime1">
              <a:rPr lang="en-NZ"/>
              <a:pPr>
                <a:defRPr/>
              </a:pPr>
              <a:t>13/06/2025</a:t>
            </a:fld>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AE175FC3-9AA1-4086-95CD-9A025EE555C0}" type="slidenum">
              <a:rPr lang="en-NZ"/>
              <a:pPr>
                <a:defRPr/>
              </a:pPr>
              <a:t>‹#›</a:t>
            </a:fld>
            <a:endParaRPr lang="en-NZ"/>
          </a:p>
        </p:txBody>
      </p:sp>
    </p:spTree>
    <p:extLst>
      <p:ext uri="{BB962C8B-B14F-4D97-AF65-F5344CB8AC3E}">
        <p14:creationId xmlns:p14="http://schemas.microsoft.com/office/powerpoint/2010/main" val="3949885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Rectangle 4"/>
          <p:cNvSpPr>
            <a:spLocks noGrp="1" noChangeArrowheads="1"/>
          </p:cNvSpPr>
          <p:nvPr>
            <p:ph type="dt" sz="half" idx="10"/>
          </p:nvPr>
        </p:nvSpPr>
        <p:spPr>
          <a:ln/>
        </p:spPr>
        <p:txBody>
          <a:bodyPr/>
          <a:lstStyle>
            <a:lvl1pPr>
              <a:defRPr/>
            </a:lvl1pPr>
          </a:lstStyle>
          <a:p>
            <a:pPr>
              <a:defRPr/>
            </a:pPr>
            <a:fld id="{4792C5AF-26D7-4D12-B73E-380F4DC7FAE9}" type="datetime1">
              <a:rPr lang="en-NZ"/>
              <a:pPr>
                <a:defRPr/>
              </a:pPr>
              <a:t>13/06/2025</a:t>
            </a:fld>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E2F10DE3-22F3-4374-B9B6-A1EF2E99F4AA}" type="slidenum">
              <a:rPr lang="en-NZ"/>
              <a:pPr>
                <a:defRPr/>
              </a:pPr>
              <a:t>‹#›</a:t>
            </a:fld>
            <a:endParaRPr lang="en-NZ"/>
          </a:p>
        </p:txBody>
      </p:sp>
    </p:spTree>
    <p:extLst>
      <p:ext uri="{BB962C8B-B14F-4D97-AF65-F5344CB8AC3E}">
        <p14:creationId xmlns:p14="http://schemas.microsoft.com/office/powerpoint/2010/main" val="395666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879C35-07D9-4B1C-B8BF-E6EFABF93065}" type="datetimeFigureOut">
              <a:rPr lang="en-NZ" smtClean="0"/>
              <a:t>13/06/2025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997B813-B78F-49F7-BBAB-CAE4E4E0B48C}" type="slidenum">
              <a:rPr lang="en-NZ" smtClean="0"/>
              <a:t>‹#›</a:t>
            </a:fld>
            <a:endParaRPr lang="en-NZ"/>
          </a:p>
        </p:txBody>
      </p:sp>
    </p:spTree>
    <p:extLst>
      <p:ext uri="{BB962C8B-B14F-4D97-AF65-F5344CB8AC3E}">
        <p14:creationId xmlns:p14="http://schemas.microsoft.com/office/powerpoint/2010/main" val="2210738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879C35-07D9-4B1C-B8BF-E6EFABF93065}" type="datetimeFigureOut">
              <a:rPr lang="en-NZ" smtClean="0"/>
              <a:t>13/06/2025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997B813-B78F-49F7-BBAB-CAE4E4E0B48C}" type="slidenum">
              <a:rPr lang="en-NZ" smtClean="0"/>
              <a:t>‹#›</a:t>
            </a:fld>
            <a:endParaRPr lang="en-NZ"/>
          </a:p>
        </p:txBody>
      </p:sp>
    </p:spTree>
    <p:extLst>
      <p:ext uri="{BB962C8B-B14F-4D97-AF65-F5344CB8AC3E}">
        <p14:creationId xmlns:p14="http://schemas.microsoft.com/office/powerpoint/2010/main" val="524855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879C35-07D9-4B1C-B8BF-E6EFABF93065}" type="datetimeFigureOut">
              <a:rPr lang="en-NZ" smtClean="0"/>
              <a:t>13/06/2025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997B813-B78F-49F7-BBAB-CAE4E4E0B48C}" type="slidenum">
              <a:rPr lang="en-NZ" smtClean="0"/>
              <a:t>‹#›</a:t>
            </a:fld>
            <a:endParaRPr lang="en-NZ"/>
          </a:p>
        </p:txBody>
      </p:sp>
    </p:spTree>
    <p:extLst>
      <p:ext uri="{BB962C8B-B14F-4D97-AF65-F5344CB8AC3E}">
        <p14:creationId xmlns:p14="http://schemas.microsoft.com/office/powerpoint/2010/main" val="1161235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879C35-07D9-4B1C-B8BF-E6EFABF93065}" type="datetimeFigureOut">
              <a:rPr lang="en-NZ" smtClean="0"/>
              <a:t>13/06/2025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997B813-B78F-49F7-BBAB-CAE4E4E0B48C}" type="slidenum">
              <a:rPr lang="en-NZ" smtClean="0"/>
              <a:t>‹#›</a:t>
            </a:fld>
            <a:endParaRPr lang="en-NZ"/>
          </a:p>
        </p:txBody>
      </p:sp>
    </p:spTree>
    <p:extLst>
      <p:ext uri="{BB962C8B-B14F-4D97-AF65-F5344CB8AC3E}">
        <p14:creationId xmlns:p14="http://schemas.microsoft.com/office/powerpoint/2010/main" val="2757840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879C35-07D9-4B1C-B8BF-E6EFABF93065}" type="datetimeFigureOut">
              <a:rPr lang="en-NZ" smtClean="0"/>
              <a:t>13/06/2025</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5997B813-B78F-49F7-BBAB-CAE4E4E0B48C}" type="slidenum">
              <a:rPr lang="en-NZ" smtClean="0"/>
              <a:t>‹#›</a:t>
            </a:fld>
            <a:endParaRPr lang="en-NZ"/>
          </a:p>
        </p:txBody>
      </p:sp>
    </p:spTree>
    <p:extLst>
      <p:ext uri="{BB962C8B-B14F-4D97-AF65-F5344CB8AC3E}">
        <p14:creationId xmlns:p14="http://schemas.microsoft.com/office/powerpoint/2010/main" val="2259337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879C35-07D9-4B1C-B8BF-E6EFABF93065}" type="datetimeFigureOut">
              <a:rPr lang="en-NZ" smtClean="0"/>
              <a:t>13/06/2025</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5997B813-B78F-49F7-BBAB-CAE4E4E0B48C}" type="slidenum">
              <a:rPr lang="en-NZ" smtClean="0"/>
              <a:t>‹#›</a:t>
            </a:fld>
            <a:endParaRPr lang="en-NZ"/>
          </a:p>
        </p:txBody>
      </p:sp>
    </p:spTree>
    <p:extLst>
      <p:ext uri="{BB962C8B-B14F-4D97-AF65-F5344CB8AC3E}">
        <p14:creationId xmlns:p14="http://schemas.microsoft.com/office/powerpoint/2010/main" val="1520627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879C35-07D9-4B1C-B8BF-E6EFABF93065}" type="datetimeFigureOut">
              <a:rPr lang="en-NZ" smtClean="0"/>
              <a:t>13/06/2025</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5997B813-B78F-49F7-BBAB-CAE4E4E0B48C}" type="slidenum">
              <a:rPr lang="en-NZ" smtClean="0"/>
              <a:t>‹#›</a:t>
            </a:fld>
            <a:endParaRPr lang="en-NZ"/>
          </a:p>
        </p:txBody>
      </p:sp>
    </p:spTree>
    <p:extLst>
      <p:ext uri="{BB962C8B-B14F-4D97-AF65-F5344CB8AC3E}">
        <p14:creationId xmlns:p14="http://schemas.microsoft.com/office/powerpoint/2010/main" val="2650938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879C35-07D9-4B1C-B8BF-E6EFABF93065}" type="datetimeFigureOut">
              <a:rPr lang="en-NZ" smtClean="0"/>
              <a:t>13/06/2025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997B813-B78F-49F7-BBAB-CAE4E4E0B48C}" type="slidenum">
              <a:rPr lang="en-NZ" smtClean="0"/>
              <a:t>‹#›</a:t>
            </a:fld>
            <a:endParaRPr lang="en-NZ"/>
          </a:p>
        </p:txBody>
      </p:sp>
    </p:spTree>
    <p:extLst>
      <p:ext uri="{BB962C8B-B14F-4D97-AF65-F5344CB8AC3E}">
        <p14:creationId xmlns:p14="http://schemas.microsoft.com/office/powerpoint/2010/main" val="206051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NZ" dirty="0"/>
          </a:p>
        </p:txBody>
      </p:sp>
      <p:sp>
        <p:nvSpPr>
          <p:cNvPr id="3" name="Content Placeholder 2"/>
          <p:cNvSpPr>
            <a:spLocks noGrp="1"/>
          </p:cNvSpPr>
          <p:nvPr>
            <p:ph idx="1"/>
          </p:nvPr>
        </p:nvSpPr>
        <p:spPr/>
        <p:txBody>
          <a:bodyPr/>
          <a:lstStyle>
            <a:lvl1pPr marL="342891" indent="-342891">
              <a:defRPr lang="en-US" sz="2600" b="1" dirty="0" smtClean="0">
                <a:solidFill>
                  <a:srgbClr val="4B4B4B"/>
                </a:solidFill>
                <a:effectLst/>
                <a:latin typeface="+mn-lt"/>
                <a:ea typeface="+mn-ea"/>
                <a:cs typeface="+mn-cs"/>
              </a:defRPr>
            </a:lvl1pPr>
          </a:lstStyle>
          <a:p>
            <a:pPr marL="342891" lvl="0" indent="-342891" algn="l" rtl="0" eaLnBrk="1" fontAlgn="base" hangingPunct="1">
              <a:spcBef>
                <a:spcPct val="20000"/>
              </a:spcBef>
              <a:spcAft>
                <a:spcPct val="0"/>
              </a:spcAft>
              <a:buChar char="•"/>
            </a:pPr>
            <a:r>
              <a:rPr lang="en-US"/>
              <a:t>Edit Master text styles</a:t>
            </a:r>
          </a:p>
          <a:p>
            <a:pPr marL="342891" lvl="1" indent="-342891" algn="l" rtl="0" eaLnBrk="1" fontAlgn="base" hangingPunct="1">
              <a:spcBef>
                <a:spcPct val="20000"/>
              </a:spcBef>
              <a:spcAft>
                <a:spcPct val="0"/>
              </a:spcAft>
              <a:buChar char="•"/>
            </a:pPr>
            <a:r>
              <a:rPr lang="en-US"/>
              <a:t>Second level</a:t>
            </a:r>
          </a:p>
          <a:p>
            <a:pPr marL="342891" lvl="2" indent="-342891" algn="l" rtl="0" eaLnBrk="1" fontAlgn="base" hangingPunct="1">
              <a:spcBef>
                <a:spcPct val="20000"/>
              </a:spcBef>
              <a:spcAft>
                <a:spcPct val="0"/>
              </a:spcAft>
              <a:buChar char="•"/>
            </a:pPr>
            <a:r>
              <a:rPr lang="en-US"/>
              <a:t>Third level</a:t>
            </a:r>
          </a:p>
          <a:p>
            <a:pPr marL="342891" lvl="3" indent="-342891" algn="l" rtl="0" eaLnBrk="1" fontAlgn="base" hangingPunct="1">
              <a:spcBef>
                <a:spcPct val="20000"/>
              </a:spcBef>
              <a:spcAft>
                <a:spcPct val="0"/>
              </a:spcAft>
              <a:buChar char="•"/>
            </a:pPr>
            <a:r>
              <a:rPr lang="en-US"/>
              <a:t>Fourth level</a:t>
            </a:r>
          </a:p>
          <a:p>
            <a:pPr marL="342891" lvl="4" indent="-342891" algn="l" rtl="0" eaLnBrk="1" fontAlgn="base" hangingPunct="1">
              <a:spcBef>
                <a:spcPct val="20000"/>
              </a:spcBef>
              <a:spcAft>
                <a:spcPct val="0"/>
              </a:spcAft>
              <a:buChar char="•"/>
            </a:pPr>
            <a:r>
              <a:rPr lang="en-US"/>
              <a:t>Fifth level</a:t>
            </a:r>
            <a:endParaRPr lang="en-NZ" dirty="0"/>
          </a:p>
        </p:txBody>
      </p:sp>
      <p:sp>
        <p:nvSpPr>
          <p:cNvPr id="4" name="Rectangle 4"/>
          <p:cNvSpPr>
            <a:spLocks noGrp="1" noChangeArrowheads="1"/>
          </p:cNvSpPr>
          <p:nvPr>
            <p:ph type="dt" sz="half" idx="10"/>
          </p:nvPr>
        </p:nvSpPr>
        <p:spPr>
          <a:ln/>
        </p:spPr>
        <p:txBody>
          <a:bodyPr/>
          <a:lstStyle>
            <a:lvl1pPr>
              <a:defRPr/>
            </a:lvl1pPr>
          </a:lstStyle>
          <a:p>
            <a:pPr>
              <a:defRPr/>
            </a:pPr>
            <a:fld id="{2ED619E7-81D7-4BDC-A433-7B362226578D}" type="datetime1">
              <a:rPr lang="en-NZ"/>
              <a:pPr>
                <a:defRPr/>
              </a:pPr>
              <a:t>13/06/2025</a:t>
            </a:fld>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407443AD-C1EC-40B9-AE7B-263E2F6E05EB}" type="slidenum">
              <a:rPr lang="en-NZ"/>
              <a:pPr>
                <a:defRPr/>
              </a:pPr>
              <a:t>‹#›</a:t>
            </a:fld>
            <a:endParaRPr lang="en-NZ"/>
          </a:p>
        </p:txBody>
      </p:sp>
    </p:spTree>
    <p:extLst>
      <p:ext uri="{BB962C8B-B14F-4D97-AF65-F5344CB8AC3E}">
        <p14:creationId xmlns:p14="http://schemas.microsoft.com/office/powerpoint/2010/main" val="2307658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879C35-07D9-4B1C-B8BF-E6EFABF93065}" type="datetimeFigureOut">
              <a:rPr lang="en-NZ" smtClean="0"/>
              <a:t>13/06/2025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997B813-B78F-49F7-BBAB-CAE4E4E0B48C}" type="slidenum">
              <a:rPr lang="en-NZ" smtClean="0"/>
              <a:t>‹#›</a:t>
            </a:fld>
            <a:endParaRPr lang="en-NZ"/>
          </a:p>
        </p:txBody>
      </p:sp>
    </p:spTree>
    <p:extLst>
      <p:ext uri="{BB962C8B-B14F-4D97-AF65-F5344CB8AC3E}">
        <p14:creationId xmlns:p14="http://schemas.microsoft.com/office/powerpoint/2010/main" val="232155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879C35-07D9-4B1C-B8BF-E6EFABF93065}" type="datetimeFigureOut">
              <a:rPr lang="en-NZ" smtClean="0"/>
              <a:t>13/06/2025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997B813-B78F-49F7-BBAB-CAE4E4E0B48C}" type="slidenum">
              <a:rPr lang="en-NZ" smtClean="0"/>
              <a:t>‹#›</a:t>
            </a:fld>
            <a:endParaRPr lang="en-NZ"/>
          </a:p>
        </p:txBody>
      </p:sp>
    </p:spTree>
    <p:extLst>
      <p:ext uri="{BB962C8B-B14F-4D97-AF65-F5344CB8AC3E}">
        <p14:creationId xmlns:p14="http://schemas.microsoft.com/office/powerpoint/2010/main" val="1957667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879C35-07D9-4B1C-B8BF-E6EFABF93065}" type="datetimeFigureOut">
              <a:rPr lang="en-NZ" smtClean="0"/>
              <a:t>13/06/2025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997B813-B78F-49F7-BBAB-CAE4E4E0B48C}" type="slidenum">
              <a:rPr lang="en-NZ" smtClean="0"/>
              <a:t>‹#›</a:t>
            </a:fld>
            <a:endParaRPr lang="en-NZ"/>
          </a:p>
        </p:txBody>
      </p:sp>
    </p:spTree>
    <p:extLst>
      <p:ext uri="{BB962C8B-B14F-4D97-AF65-F5344CB8AC3E}">
        <p14:creationId xmlns:p14="http://schemas.microsoft.com/office/powerpoint/2010/main" val="392745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lang="en-NZ" sz="2800" b="1" dirty="0">
                <a:ln>
                  <a:noFill/>
                </a:ln>
                <a:solidFill>
                  <a:srgbClr val="000000"/>
                </a:solidFill>
                <a:effectLst/>
                <a:latin typeface="+mj-lt"/>
                <a:ea typeface="+mj-ea"/>
                <a:cs typeface="+mj-cs"/>
              </a:defRPr>
            </a:lvl1pPr>
          </a:lstStyle>
          <a:p>
            <a:pPr lvl="0" algn="l" rtl="0" eaLnBrk="1" fontAlgn="base" hangingPunct="1">
              <a:spcBef>
                <a:spcPct val="0"/>
              </a:spcBef>
              <a:spcAft>
                <a:spcPct val="0"/>
              </a:spcAft>
            </a:pPr>
            <a:r>
              <a:rPr lang="en-US"/>
              <a:t>Click to edit Master title style</a:t>
            </a:r>
            <a:endParaRPr lang="en-NZ"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E6F5089-92A9-4694-87E5-2B80BF01A913}" type="datetime1">
              <a:rPr lang="en-NZ"/>
              <a:pPr>
                <a:defRPr/>
              </a:pPr>
              <a:t>13/06/2025</a:t>
            </a:fld>
            <a:endParaRPr lang="en-NZ"/>
          </a:p>
        </p:txBody>
      </p:sp>
      <p:sp>
        <p:nvSpPr>
          <p:cNvPr id="5" name="Rectangle 5"/>
          <p:cNvSpPr>
            <a:spLocks noGrp="1" noChangeArrowheads="1"/>
          </p:cNvSpPr>
          <p:nvPr>
            <p:ph type="ftr" sz="quarter" idx="11"/>
          </p:nvPr>
        </p:nvSpPr>
        <p:spPr>
          <a:ln/>
        </p:spPr>
        <p:txBody>
          <a:bodyPr/>
          <a:lstStyle>
            <a:lvl1pPr>
              <a:defRPr/>
            </a:lvl1pPr>
          </a:lstStyle>
          <a:p>
            <a:pPr>
              <a:defRPr/>
            </a:pPr>
            <a:endParaRPr lang="en-NZ"/>
          </a:p>
        </p:txBody>
      </p:sp>
      <p:sp>
        <p:nvSpPr>
          <p:cNvPr id="6" name="Rectangle 6"/>
          <p:cNvSpPr>
            <a:spLocks noGrp="1" noChangeArrowheads="1"/>
          </p:cNvSpPr>
          <p:nvPr>
            <p:ph type="sldNum" sz="quarter" idx="12"/>
          </p:nvPr>
        </p:nvSpPr>
        <p:spPr>
          <a:ln/>
        </p:spPr>
        <p:txBody>
          <a:bodyPr/>
          <a:lstStyle>
            <a:lvl1pPr>
              <a:defRPr/>
            </a:lvl1pPr>
          </a:lstStyle>
          <a:p>
            <a:pPr>
              <a:defRPr/>
            </a:pPr>
            <a:fld id="{591D10DE-807A-4971-BC34-B90E47BEBBD4}" type="slidenum">
              <a:rPr lang="en-NZ"/>
              <a:pPr>
                <a:defRPr/>
              </a:pPr>
              <a:t>‹#›</a:t>
            </a:fld>
            <a:endParaRPr lang="en-NZ"/>
          </a:p>
        </p:txBody>
      </p:sp>
    </p:spTree>
    <p:extLst>
      <p:ext uri="{BB962C8B-B14F-4D97-AF65-F5344CB8AC3E}">
        <p14:creationId xmlns:p14="http://schemas.microsoft.com/office/powerpoint/2010/main" val="124961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NZ" dirty="0"/>
          </a:p>
        </p:txBody>
      </p:sp>
      <p:sp>
        <p:nvSpPr>
          <p:cNvPr id="3" name="Content Placeholder 2"/>
          <p:cNvSpPr>
            <a:spLocks noGrp="1"/>
          </p:cNvSpPr>
          <p:nvPr>
            <p:ph sz="half" idx="1"/>
          </p:nvPr>
        </p:nvSpPr>
        <p:spPr>
          <a:xfrm>
            <a:off x="609600" y="1600206"/>
            <a:ext cx="5384800" cy="4525963"/>
          </a:xfrm>
        </p:spPr>
        <p:txBody>
          <a:bodyPr/>
          <a:lstStyle>
            <a:lvl1pPr marL="342891" indent="-342891">
              <a:defRPr lang="en-US" sz="2600" b="1" dirty="0" smtClean="0">
                <a:solidFill>
                  <a:srgbClr val="4B4B4B"/>
                </a:solidFill>
                <a:effectLst/>
                <a:latin typeface="+mn-lt"/>
                <a:ea typeface="+mn-ea"/>
                <a:cs typeface="+mn-cs"/>
              </a:defRPr>
            </a:lvl1pPr>
            <a:lvl2pPr>
              <a:defRPr sz="2400">
                <a:solidFill>
                  <a:srgbClr val="4B4B4B"/>
                </a:solidFill>
                <a:effectLst/>
              </a:defRPr>
            </a:lvl2pPr>
            <a:lvl3pPr>
              <a:defRPr sz="2000">
                <a:solidFill>
                  <a:srgbClr val="4B4B4B"/>
                </a:solidFill>
                <a:effectLst/>
              </a:defRPr>
            </a:lvl3pPr>
            <a:lvl4pPr>
              <a:defRPr sz="1800">
                <a:solidFill>
                  <a:srgbClr val="4B4B4B"/>
                </a:solidFill>
                <a:effectLst/>
              </a:defRPr>
            </a:lvl4pPr>
            <a:lvl5pPr>
              <a:defRPr sz="1800">
                <a:solidFill>
                  <a:srgbClr val="4B4B4B"/>
                </a:solidFill>
                <a:effectLst/>
              </a:defRPr>
            </a:lvl5pPr>
            <a:lvl6pPr>
              <a:defRPr sz="1800"/>
            </a:lvl6pPr>
            <a:lvl7pPr>
              <a:defRPr sz="1800"/>
            </a:lvl7pPr>
            <a:lvl8pPr>
              <a:defRPr sz="1800"/>
            </a:lvl8pPr>
            <a:lvl9pPr>
              <a:defRPr sz="1800"/>
            </a:lvl9pPr>
          </a:lstStyle>
          <a:p>
            <a:pPr marL="342891" lvl="0" indent="-342891" algn="l" rtl="0" eaLnBrk="1" fontAlgn="base" hangingPunct="1">
              <a:spcBef>
                <a:spcPct val="20000"/>
              </a:spcBef>
              <a:spcAft>
                <a:spcPct val="0"/>
              </a:spcAft>
              <a:buChar char="•"/>
            </a:pPr>
            <a:r>
              <a:rPr lang="en-US"/>
              <a:t>Edit Master text styles</a:t>
            </a:r>
          </a:p>
          <a:p>
            <a:pPr marL="342891" lvl="1" indent="-342891" algn="l" rtl="0" eaLnBrk="1" fontAlgn="base" hangingPunct="1">
              <a:spcBef>
                <a:spcPct val="20000"/>
              </a:spcBef>
              <a:spcAft>
                <a:spcPct val="0"/>
              </a:spcAft>
              <a:buChar char="•"/>
            </a:pPr>
            <a:r>
              <a:rPr lang="en-US"/>
              <a:t>Second level</a:t>
            </a:r>
          </a:p>
          <a:p>
            <a:pPr marL="342891" lvl="2" indent="-342891" algn="l" rtl="0" eaLnBrk="1" fontAlgn="base" hangingPunct="1">
              <a:spcBef>
                <a:spcPct val="20000"/>
              </a:spcBef>
              <a:spcAft>
                <a:spcPct val="0"/>
              </a:spcAft>
              <a:buChar char="•"/>
            </a:pPr>
            <a:r>
              <a:rPr lang="en-US"/>
              <a:t>Third level</a:t>
            </a:r>
          </a:p>
          <a:p>
            <a:pPr marL="342891" lvl="3" indent="-342891" algn="l" rtl="0" eaLnBrk="1" fontAlgn="base" hangingPunct="1">
              <a:spcBef>
                <a:spcPct val="20000"/>
              </a:spcBef>
              <a:spcAft>
                <a:spcPct val="0"/>
              </a:spcAft>
              <a:buChar char="•"/>
            </a:pPr>
            <a:r>
              <a:rPr lang="en-US"/>
              <a:t>Fourth level</a:t>
            </a:r>
          </a:p>
          <a:p>
            <a:pPr marL="342891" lvl="4" indent="-342891" algn="l" rtl="0" eaLnBrk="1" fontAlgn="base" hangingPunct="1">
              <a:spcBef>
                <a:spcPct val="20000"/>
              </a:spcBef>
              <a:spcAft>
                <a:spcPct val="0"/>
              </a:spcAft>
              <a:buChar char="•"/>
            </a:pPr>
            <a:r>
              <a:rPr lang="en-US"/>
              <a:t>Fifth level</a:t>
            </a:r>
            <a:endParaRPr lang="en-NZ" dirty="0"/>
          </a:p>
        </p:txBody>
      </p:sp>
      <p:sp>
        <p:nvSpPr>
          <p:cNvPr id="4" name="Content Placeholder 3"/>
          <p:cNvSpPr>
            <a:spLocks noGrp="1"/>
          </p:cNvSpPr>
          <p:nvPr>
            <p:ph sz="half" idx="2"/>
          </p:nvPr>
        </p:nvSpPr>
        <p:spPr>
          <a:xfrm>
            <a:off x="6197600" y="1600206"/>
            <a:ext cx="5384800" cy="4525963"/>
          </a:xfrm>
        </p:spPr>
        <p:txBody>
          <a:bodyPr/>
          <a:lstStyle>
            <a:lvl1pPr marL="342891" indent="-342891">
              <a:defRPr lang="en-US" sz="2600" b="1" dirty="0" smtClean="0">
                <a:solidFill>
                  <a:srgbClr val="4B4B4B"/>
                </a:solidFill>
                <a:effectLst/>
                <a:latin typeface="+mn-lt"/>
                <a:ea typeface="+mn-ea"/>
                <a:cs typeface="+mn-cs"/>
              </a:defRPr>
            </a:lvl1pPr>
            <a:lvl2pPr>
              <a:defRPr sz="2400">
                <a:solidFill>
                  <a:srgbClr val="4B4B4B"/>
                </a:solidFill>
                <a:effectLst/>
              </a:defRPr>
            </a:lvl2pPr>
            <a:lvl3pPr>
              <a:defRPr sz="2000">
                <a:solidFill>
                  <a:srgbClr val="4B4B4B"/>
                </a:solidFill>
                <a:effectLst/>
              </a:defRPr>
            </a:lvl3pPr>
            <a:lvl4pPr>
              <a:defRPr sz="1800">
                <a:solidFill>
                  <a:srgbClr val="4B4B4B"/>
                </a:solidFill>
                <a:effectLst/>
              </a:defRPr>
            </a:lvl4pPr>
            <a:lvl5pPr>
              <a:defRPr sz="1800">
                <a:solidFill>
                  <a:srgbClr val="4B4B4B"/>
                </a:solidFill>
                <a:effectLst/>
              </a:defRPr>
            </a:lvl5pPr>
            <a:lvl6pPr>
              <a:defRPr sz="1800"/>
            </a:lvl6pPr>
            <a:lvl7pPr>
              <a:defRPr sz="1800"/>
            </a:lvl7pPr>
            <a:lvl8pPr>
              <a:defRPr sz="1800"/>
            </a:lvl8pPr>
            <a:lvl9pPr>
              <a:defRPr sz="1800"/>
            </a:lvl9pPr>
          </a:lstStyle>
          <a:p>
            <a:pPr marL="342891" lvl="0" indent="-342891" algn="l" rtl="0" eaLnBrk="1" fontAlgn="base" hangingPunct="1">
              <a:spcBef>
                <a:spcPct val="20000"/>
              </a:spcBef>
              <a:spcAft>
                <a:spcPct val="0"/>
              </a:spcAft>
              <a:buChar char="•"/>
            </a:pPr>
            <a:r>
              <a:rPr lang="en-US"/>
              <a:t>Edit Master text styles</a:t>
            </a:r>
          </a:p>
          <a:p>
            <a:pPr marL="342891" lvl="1" indent="-342891" algn="l" rtl="0" eaLnBrk="1" fontAlgn="base" hangingPunct="1">
              <a:spcBef>
                <a:spcPct val="20000"/>
              </a:spcBef>
              <a:spcAft>
                <a:spcPct val="0"/>
              </a:spcAft>
              <a:buChar char="•"/>
            </a:pPr>
            <a:r>
              <a:rPr lang="en-US"/>
              <a:t>Second level</a:t>
            </a:r>
          </a:p>
          <a:p>
            <a:pPr marL="342891" lvl="2" indent="-342891" algn="l" rtl="0" eaLnBrk="1" fontAlgn="base" hangingPunct="1">
              <a:spcBef>
                <a:spcPct val="20000"/>
              </a:spcBef>
              <a:spcAft>
                <a:spcPct val="0"/>
              </a:spcAft>
              <a:buChar char="•"/>
            </a:pPr>
            <a:r>
              <a:rPr lang="en-US"/>
              <a:t>Third level</a:t>
            </a:r>
          </a:p>
          <a:p>
            <a:pPr marL="342891" lvl="3" indent="-342891" algn="l" rtl="0" eaLnBrk="1" fontAlgn="base" hangingPunct="1">
              <a:spcBef>
                <a:spcPct val="20000"/>
              </a:spcBef>
              <a:spcAft>
                <a:spcPct val="0"/>
              </a:spcAft>
              <a:buChar char="•"/>
            </a:pPr>
            <a:r>
              <a:rPr lang="en-US"/>
              <a:t>Fourth level</a:t>
            </a:r>
          </a:p>
          <a:p>
            <a:pPr marL="342891" lvl="4" indent="-342891" algn="l" rtl="0" eaLnBrk="1" fontAlgn="base" hangingPunct="1">
              <a:spcBef>
                <a:spcPct val="20000"/>
              </a:spcBef>
              <a:spcAft>
                <a:spcPct val="0"/>
              </a:spcAft>
              <a:buChar char="•"/>
            </a:pPr>
            <a:r>
              <a:rPr lang="en-US"/>
              <a:t>Fifth level</a:t>
            </a:r>
            <a:endParaRPr lang="en-NZ" dirty="0"/>
          </a:p>
        </p:txBody>
      </p:sp>
      <p:sp>
        <p:nvSpPr>
          <p:cNvPr id="5" name="Rectangle 4"/>
          <p:cNvSpPr>
            <a:spLocks noGrp="1" noChangeArrowheads="1"/>
          </p:cNvSpPr>
          <p:nvPr>
            <p:ph type="dt" sz="half" idx="10"/>
          </p:nvPr>
        </p:nvSpPr>
        <p:spPr>
          <a:ln/>
        </p:spPr>
        <p:txBody>
          <a:bodyPr/>
          <a:lstStyle>
            <a:lvl1pPr>
              <a:defRPr/>
            </a:lvl1pPr>
          </a:lstStyle>
          <a:p>
            <a:pPr>
              <a:defRPr/>
            </a:pPr>
            <a:fld id="{4BE082F3-86CD-43F2-BE4C-919D4B6EBA7B}" type="datetime1">
              <a:rPr lang="en-NZ"/>
              <a:pPr>
                <a:defRPr/>
              </a:pPr>
              <a:t>13/06/2025</a:t>
            </a:fld>
            <a:endParaRPr lang="en-NZ"/>
          </a:p>
        </p:txBody>
      </p:sp>
      <p:sp>
        <p:nvSpPr>
          <p:cNvPr id="6" name="Rectangle 5"/>
          <p:cNvSpPr>
            <a:spLocks noGrp="1" noChangeArrowheads="1"/>
          </p:cNvSpPr>
          <p:nvPr>
            <p:ph type="ftr" sz="quarter" idx="11"/>
          </p:nvPr>
        </p:nvSpPr>
        <p:spPr>
          <a:ln/>
        </p:spPr>
        <p:txBody>
          <a:bodyPr/>
          <a:lstStyle>
            <a:lvl1pPr>
              <a:defRPr/>
            </a:lvl1pPr>
          </a:lstStyle>
          <a:p>
            <a:pPr>
              <a:defRPr/>
            </a:pPr>
            <a:endParaRPr lang="en-NZ"/>
          </a:p>
        </p:txBody>
      </p:sp>
      <p:sp>
        <p:nvSpPr>
          <p:cNvPr id="7" name="Rectangle 6"/>
          <p:cNvSpPr>
            <a:spLocks noGrp="1" noChangeArrowheads="1"/>
          </p:cNvSpPr>
          <p:nvPr>
            <p:ph type="sldNum" sz="quarter" idx="12"/>
          </p:nvPr>
        </p:nvSpPr>
        <p:spPr>
          <a:ln/>
        </p:spPr>
        <p:txBody>
          <a:bodyPr/>
          <a:lstStyle>
            <a:lvl1pPr>
              <a:defRPr/>
            </a:lvl1pPr>
          </a:lstStyle>
          <a:p>
            <a:pPr>
              <a:defRPr/>
            </a:pPr>
            <a:fld id="{0403791F-7D88-45B5-BCC1-0D939B1C99C7}" type="slidenum">
              <a:rPr lang="en-NZ"/>
              <a:pPr>
                <a:defRPr/>
              </a:pPr>
              <a:t>‹#›</a:t>
            </a:fld>
            <a:endParaRPr lang="en-NZ"/>
          </a:p>
        </p:txBody>
      </p:sp>
    </p:spTree>
    <p:extLst>
      <p:ext uri="{BB962C8B-B14F-4D97-AF65-F5344CB8AC3E}">
        <p14:creationId xmlns:p14="http://schemas.microsoft.com/office/powerpoint/2010/main" val="2068335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NZ"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Rectangle 4"/>
          <p:cNvSpPr>
            <a:spLocks noGrp="1" noChangeArrowheads="1"/>
          </p:cNvSpPr>
          <p:nvPr>
            <p:ph type="dt" sz="half" idx="10"/>
          </p:nvPr>
        </p:nvSpPr>
        <p:spPr>
          <a:ln/>
        </p:spPr>
        <p:txBody>
          <a:bodyPr/>
          <a:lstStyle>
            <a:lvl1pPr>
              <a:defRPr/>
            </a:lvl1pPr>
          </a:lstStyle>
          <a:p>
            <a:pPr>
              <a:defRPr/>
            </a:pPr>
            <a:fld id="{49F6093B-9609-4ED5-B105-39975D26C351}" type="datetime1">
              <a:rPr lang="en-NZ"/>
              <a:pPr>
                <a:defRPr/>
              </a:pPr>
              <a:t>13/06/2025</a:t>
            </a:fld>
            <a:endParaRPr lang="en-NZ"/>
          </a:p>
        </p:txBody>
      </p:sp>
      <p:sp>
        <p:nvSpPr>
          <p:cNvPr id="8" name="Rectangle 5"/>
          <p:cNvSpPr>
            <a:spLocks noGrp="1" noChangeArrowheads="1"/>
          </p:cNvSpPr>
          <p:nvPr>
            <p:ph type="ftr" sz="quarter" idx="11"/>
          </p:nvPr>
        </p:nvSpPr>
        <p:spPr>
          <a:ln/>
        </p:spPr>
        <p:txBody>
          <a:bodyPr/>
          <a:lstStyle>
            <a:lvl1pPr>
              <a:defRPr/>
            </a:lvl1pPr>
          </a:lstStyle>
          <a:p>
            <a:pPr>
              <a:defRPr/>
            </a:pPr>
            <a:endParaRPr lang="en-NZ"/>
          </a:p>
        </p:txBody>
      </p:sp>
      <p:sp>
        <p:nvSpPr>
          <p:cNvPr id="9" name="Rectangle 6"/>
          <p:cNvSpPr>
            <a:spLocks noGrp="1" noChangeArrowheads="1"/>
          </p:cNvSpPr>
          <p:nvPr>
            <p:ph type="sldNum" sz="quarter" idx="12"/>
          </p:nvPr>
        </p:nvSpPr>
        <p:spPr>
          <a:ln/>
        </p:spPr>
        <p:txBody>
          <a:bodyPr/>
          <a:lstStyle>
            <a:lvl1pPr>
              <a:defRPr/>
            </a:lvl1pPr>
          </a:lstStyle>
          <a:p>
            <a:pPr>
              <a:defRPr/>
            </a:pPr>
            <a:fld id="{EB1AB482-1F4F-420C-BA1E-CE26B2E37CED}" type="slidenum">
              <a:rPr lang="en-NZ"/>
              <a:pPr>
                <a:defRPr/>
              </a:pPr>
              <a:t>‹#›</a:t>
            </a:fld>
            <a:endParaRPr lang="en-NZ"/>
          </a:p>
        </p:txBody>
      </p:sp>
    </p:spTree>
    <p:extLst>
      <p:ext uri="{BB962C8B-B14F-4D97-AF65-F5344CB8AC3E}">
        <p14:creationId xmlns:p14="http://schemas.microsoft.com/office/powerpoint/2010/main" val="231433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Rectangle 4"/>
          <p:cNvSpPr>
            <a:spLocks noGrp="1" noChangeArrowheads="1"/>
          </p:cNvSpPr>
          <p:nvPr>
            <p:ph type="dt" sz="half" idx="10"/>
          </p:nvPr>
        </p:nvSpPr>
        <p:spPr>
          <a:ln/>
        </p:spPr>
        <p:txBody>
          <a:bodyPr/>
          <a:lstStyle>
            <a:lvl1pPr>
              <a:defRPr/>
            </a:lvl1pPr>
          </a:lstStyle>
          <a:p>
            <a:pPr>
              <a:defRPr/>
            </a:pPr>
            <a:fld id="{7AC1A279-9E2C-4BCA-9D28-25AA5921F350}" type="datetime1">
              <a:rPr lang="en-NZ"/>
              <a:pPr>
                <a:defRPr/>
              </a:pPr>
              <a:t>13/06/2025</a:t>
            </a:fld>
            <a:endParaRPr lang="en-NZ"/>
          </a:p>
        </p:txBody>
      </p:sp>
      <p:sp>
        <p:nvSpPr>
          <p:cNvPr id="4" name="Rectangle 5"/>
          <p:cNvSpPr>
            <a:spLocks noGrp="1" noChangeArrowheads="1"/>
          </p:cNvSpPr>
          <p:nvPr>
            <p:ph type="ftr" sz="quarter" idx="11"/>
          </p:nvPr>
        </p:nvSpPr>
        <p:spPr>
          <a:ln/>
        </p:spPr>
        <p:txBody>
          <a:bodyPr/>
          <a:lstStyle>
            <a:lvl1pPr>
              <a:defRPr/>
            </a:lvl1pPr>
          </a:lstStyle>
          <a:p>
            <a:pPr>
              <a:defRPr/>
            </a:pPr>
            <a:endParaRPr lang="en-NZ"/>
          </a:p>
        </p:txBody>
      </p:sp>
      <p:sp>
        <p:nvSpPr>
          <p:cNvPr id="5" name="Rectangle 6"/>
          <p:cNvSpPr>
            <a:spLocks noGrp="1" noChangeArrowheads="1"/>
          </p:cNvSpPr>
          <p:nvPr>
            <p:ph type="sldNum" sz="quarter" idx="12"/>
          </p:nvPr>
        </p:nvSpPr>
        <p:spPr>
          <a:ln/>
        </p:spPr>
        <p:txBody>
          <a:bodyPr/>
          <a:lstStyle>
            <a:lvl1pPr>
              <a:defRPr/>
            </a:lvl1pPr>
          </a:lstStyle>
          <a:p>
            <a:pPr>
              <a:defRPr/>
            </a:pPr>
            <a:fld id="{69C18CF2-9C01-49C5-B69E-8A4A964D59C9}" type="slidenum">
              <a:rPr lang="en-NZ"/>
              <a:pPr>
                <a:defRPr/>
              </a:pPr>
              <a:t>‹#›</a:t>
            </a:fld>
            <a:endParaRPr lang="en-NZ"/>
          </a:p>
        </p:txBody>
      </p:sp>
    </p:spTree>
    <p:extLst>
      <p:ext uri="{BB962C8B-B14F-4D97-AF65-F5344CB8AC3E}">
        <p14:creationId xmlns:p14="http://schemas.microsoft.com/office/powerpoint/2010/main" val="3305722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A13EC19-BA5E-4D33-912B-11E622F919C4}" type="datetime1">
              <a:rPr lang="en-NZ"/>
              <a:pPr>
                <a:defRPr/>
              </a:pPr>
              <a:t>13/06/2025</a:t>
            </a:fld>
            <a:endParaRPr lang="en-NZ"/>
          </a:p>
        </p:txBody>
      </p:sp>
      <p:sp>
        <p:nvSpPr>
          <p:cNvPr id="3" name="Rectangle 5"/>
          <p:cNvSpPr>
            <a:spLocks noGrp="1" noChangeArrowheads="1"/>
          </p:cNvSpPr>
          <p:nvPr>
            <p:ph type="ftr" sz="quarter" idx="11"/>
          </p:nvPr>
        </p:nvSpPr>
        <p:spPr>
          <a:ln/>
        </p:spPr>
        <p:txBody>
          <a:bodyPr/>
          <a:lstStyle>
            <a:lvl1pPr>
              <a:defRPr/>
            </a:lvl1pPr>
          </a:lstStyle>
          <a:p>
            <a:pPr>
              <a:defRPr/>
            </a:pPr>
            <a:endParaRPr lang="en-NZ"/>
          </a:p>
        </p:txBody>
      </p:sp>
      <p:sp>
        <p:nvSpPr>
          <p:cNvPr id="4" name="Rectangle 6"/>
          <p:cNvSpPr>
            <a:spLocks noGrp="1" noChangeArrowheads="1"/>
          </p:cNvSpPr>
          <p:nvPr>
            <p:ph type="sldNum" sz="quarter" idx="12"/>
          </p:nvPr>
        </p:nvSpPr>
        <p:spPr>
          <a:ln/>
        </p:spPr>
        <p:txBody>
          <a:bodyPr/>
          <a:lstStyle>
            <a:lvl1pPr>
              <a:defRPr/>
            </a:lvl1pPr>
          </a:lstStyle>
          <a:p>
            <a:pPr>
              <a:defRPr/>
            </a:pPr>
            <a:fld id="{C1D33DE7-4550-4D0B-B80C-7ECCD9190EC1}" type="slidenum">
              <a:rPr lang="en-NZ"/>
              <a:pPr>
                <a:defRPr/>
              </a:pPr>
              <a:t>‹#›</a:t>
            </a:fld>
            <a:endParaRPr lang="en-NZ"/>
          </a:p>
        </p:txBody>
      </p:sp>
    </p:spTree>
    <p:extLst>
      <p:ext uri="{BB962C8B-B14F-4D97-AF65-F5344CB8AC3E}">
        <p14:creationId xmlns:p14="http://schemas.microsoft.com/office/powerpoint/2010/main" val="266830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4766733" y="273057"/>
            <a:ext cx="6815667" cy="5853113"/>
          </a:xfrm>
        </p:spPr>
        <p:txBody>
          <a:bodyPr/>
          <a:lstStyle>
            <a:lvl1pPr marL="342891" indent="-342891">
              <a:defRPr lang="en-US" sz="2600" b="1" dirty="0" smtClean="0">
                <a:solidFill>
                  <a:srgbClr val="4B4B4B"/>
                </a:solidFill>
                <a:effectLst/>
                <a:latin typeface="+mn-lt"/>
                <a:ea typeface="+mn-ea"/>
                <a:cs typeface="+mn-cs"/>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342891" lvl="0" indent="-342891" algn="l" rtl="0" eaLnBrk="1" fontAlgn="base" hangingPunct="1">
              <a:spcBef>
                <a:spcPct val="20000"/>
              </a:spcBef>
              <a:spcAft>
                <a:spcPct val="0"/>
              </a:spcAft>
              <a:buChar char="•"/>
            </a:pPr>
            <a:r>
              <a:rPr lang="en-US"/>
              <a:t>Edit Master text styles</a:t>
            </a:r>
          </a:p>
          <a:p>
            <a:pPr marL="342891" lvl="1" indent="-342891" algn="l" rtl="0" eaLnBrk="1" fontAlgn="base" hangingPunct="1">
              <a:spcBef>
                <a:spcPct val="20000"/>
              </a:spcBef>
              <a:spcAft>
                <a:spcPct val="0"/>
              </a:spcAft>
              <a:buChar char="•"/>
            </a:pPr>
            <a:r>
              <a:rPr lang="en-US"/>
              <a:t>Second level</a:t>
            </a:r>
          </a:p>
          <a:p>
            <a:pPr marL="342891" lvl="2" indent="-342891" algn="l" rtl="0" eaLnBrk="1" fontAlgn="base" hangingPunct="1">
              <a:spcBef>
                <a:spcPct val="20000"/>
              </a:spcBef>
              <a:spcAft>
                <a:spcPct val="0"/>
              </a:spcAft>
              <a:buChar char="•"/>
            </a:pPr>
            <a:r>
              <a:rPr lang="en-US"/>
              <a:t>Third level</a:t>
            </a:r>
          </a:p>
          <a:p>
            <a:pPr marL="342891" lvl="3" indent="-342891" algn="l" rtl="0" eaLnBrk="1" fontAlgn="base" hangingPunct="1">
              <a:spcBef>
                <a:spcPct val="20000"/>
              </a:spcBef>
              <a:spcAft>
                <a:spcPct val="0"/>
              </a:spcAft>
              <a:buChar char="•"/>
            </a:pPr>
            <a:r>
              <a:rPr lang="en-US"/>
              <a:t>Fourth level</a:t>
            </a:r>
          </a:p>
          <a:p>
            <a:pPr marL="342891" lvl="4" indent="-342891" algn="l" rtl="0" eaLnBrk="1" fontAlgn="base" hangingPunct="1">
              <a:spcBef>
                <a:spcPct val="20000"/>
              </a:spcBef>
              <a:spcAft>
                <a:spcPct val="0"/>
              </a:spcAft>
              <a:buChar char="•"/>
            </a:pPr>
            <a:r>
              <a:rPr lang="en-US"/>
              <a:t>Fifth level</a:t>
            </a:r>
            <a:endParaRPr lang="en-NZ" dirty="0"/>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5CE4CD5-D9A7-45DC-82D6-4244F6F8F737}" type="datetime1">
              <a:rPr lang="en-NZ"/>
              <a:pPr>
                <a:defRPr/>
              </a:pPr>
              <a:t>13/06/2025</a:t>
            </a:fld>
            <a:endParaRPr lang="en-NZ"/>
          </a:p>
        </p:txBody>
      </p:sp>
      <p:sp>
        <p:nvSpPr>
          <p:cNvPr id="6" name="Rectangle 5"/>
          <p:cNvSpPr>
            <a:spLocks noGrp="1" noChangeArrowheads="1"/>
          </p:cNvSpPr>
          <p:nvPr>
            <p:ph type="ftr" sz="quarter" idx="11"/>
          </p:nvPr>
        </p:nvSpPr>
        <p:spPr>
          <a:ln/>
        </p:spPr>
        <p:txBody>
          <a:bodyPr/>
          <a:lstStyle>
            <a:lvl1pPr>
              <a:defRPr/>
            </a:lvl1pPr>
          </a:lstStyle>
          <a:p>
            <a:pPr>
              <a:defRPr/>
            </a:pPr>
            <a:endParaRPr lang="en-NZ"/>
          </a:p>
        </p:txBody>
      </p:sp>
      <p:sp>
        <p:nvSpPr>
          <p:cNvPr id="7" name="Rectangle 6"/>
          <p:cNvSpPr>
            <a:spLocks noGrp="1" noChangeArrowheads="1"/>
          </p:cNvSpPr>
          <p:nvPr>
            <p:ph type="sldNum" sz="quarter" idx="12"/>
          </p:nvPr>
        </p:nvSpPr>
        <p:spPr>
          <a:ln/>
        </p:spPr>
        <p:txBody>
          <a:bodyPr/>
          <a:lstStyle>
            <a:lvl1pPr>
              <a:defRPr/>
            </a:lvl1pPr>
          </a:lstStyle>
          <a:p>
            <a:pPr>
              <a:defRPr/>
            </a:pPr>
            <a:fld id="{7889ED5A-6B07-42CE-AA60-BA738542D899}" type="slidenum">
              <a:rPr lang="en-NZ"/>
              <a:pPr>
                <a:defRPr/>
              </a:pPr>
              <a:t>‹#›</a:t>
            </a:fld>
            <a:endParaRPr lang="en-NZ"/>
          </a:p>
        </p:txBody>
      </p:sp>
    </p:spTree>
    <p:extLst>
      <p:ext uri="{BB962C8B-B14F-4D97-AF65-F5344CB8AC3E}">
        <p14:creationId xmlns:p14="http://schemas.microsoft.com/office/powerpoint/2010/main" val="2910337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NZ"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C3C3BF6-095C-4DAC-8525-DAB0D1C363A3}" type="datetime1">
              <a:rPr lang="en-NZ"/>
              <a:pPr>
                <a:defRPr/>
              </a:pPr>
              <a:t>13/06/2025</a:t>
            </a:fld>
            <a:endParaRPr lang="en-NZ"/>
          </a:p>
        </p:txBody>
      </p:sp>
      <p:sp>
        <p:nvSpPr>
          <p:cNvPr id="6" name="Rectangle 5"/>
          <p:cNvSpPr>
            <a:spLocks noGrp="1" noChangeArrowheads="1"/>
          </p:cNvSpPr>
          <p:nvPr>
            <p:ph type="ftr" sz="quarter" idx="11"/>
          </p:nvPr>
        </p:nvSpPr>
        <p:spPr>
          <a:ln/>
        </p:spPr>
        <p:txBody>
          <a:bodyPr/>
          <a:lstStyle>
            <a:lvl1pPr>
              <a:defRPr/>
            </a:lvl1pPr>
          </a:lstStyle>
          <a:p>
            <a:pPr>
              <a:defRPr/>
            </a:pPr>
            <a:endParaRPr lang="en-NZ"/>
          </a:p>
        </p:txBody>
      </p:sp>
      <p:sp>
        <p:nvSpPr>
          <p:cNvPr id="7" name="Rectangle 6"/>
          <p:cNvSpPr>
            <a:spLocks noGrp="1" noChangeArrowheads="1"/>
          </p:cNvSpPr>
          <p:nvPr>
            <p:ph type="sldNum" sz="quarter" idx="12"/>
          </p:nvPr>
        </p:nvSpPr>
        <p:spPr>
          <a:ln/>
        </p:spPr>
        <p:txBody>
          <a:bodyPr/>
          <a:lstStyle>
            <a:lvl1pPr>
              <a:defRPr/>
            </a:lvl1pPr>
          </a:lstStyle>
          <a:p>
            <a:pPr>
              <a:defRPr/>
            </a:pPr>
            <a:fld id="{CAD86B4F-4697-422A-8508-9E06D22F6200}" type="slidenum">
              <a:rPr lang="en-NZ"/>
              <a:pPr>
                <a:defRPr/>
              </a:pPr>
              <a:t>‹#›</a:t>
            </a:fld>
            <a:endParaRPr lang="en-NZ"/>
          </a:p>
        </p:txBody>
      </p:sp>
    </p:spTree>
    <p:extLst>
      <p:ext uri="{BB962C8B-B14F-4D97-AF65-F5344CB8AC3E}">
        <p14:creationId xmlns:p14="http://schemas.microsoft.com/office/powerpoint/2010/main" val="1233755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6597650"/>
            <a:ext cx="12192000" cy="260350"/>
          </a:xfrm>
          <a:prstGeom prst="rect">
            <a:avLst/>
          </a:prstGeom>
          <a:solidFill>
            <a:srgbClr val="A71930"/>
          </a:solidFill>
          <a:ln>
            <a:noFill/>
          </a:ln>
          <a:effectLst/>
        </p:spPr>
        <p:txBody>
          <a:bodyPr wrap="none" anchor="ctr"/>
          <a:lstStyle/>
          <a:p>
            <a:endParaRPr lang="en-US"/>
          </a:p>
        </p:txBody>
      </p:sp>
      <p:sp>
        <p:nvSpPr>
          <p:cNvPr id="1027"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lgn="l" rtl="0" eaLnBrk="1" fontAlgn="base" hangingPunct="1">
              <a:spcBef>
                <a:spcPct val="0"/>
              </a:spcBef>
              <a:spcAft>
                <a:spcPct val="0"/>
              </a:spcAft>
            </a:pPr>
            <a:r>
              <a:rPr lang="en-US"/>
              <a:t>Click to edit Master title style</a:t>
            </a:r>
            <a:endParaRPr lang="en-NZ" dirty="0"/>
          </a:p>
        </p:txBody>
      </p:sp>
      <p:sp>
        <p:nvSpPr>
          <p:cNvPr id="1028"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891" lvl="0" indent="-342891" algn="l" rtl="0" eaLnBrk="1" fontAlgn="base" hangingPunct="1">
              <a:spcBef>
                <a:spcPct val="20000"/>
              </a:spcBef>
              <a:spcAft>
                <a:spcPct val="0"/>
              </a:spcAft>
              <a:buChar char="•"/>
            </a:pPr>
            <a:r>
              <a:rPr lang="en-US"/>
              <a:t>Edit Master text styles</a:t>
            </a:r>
          </a:p>
          <a:p>
            <a:pPr marL="342891" lvl="1" indent="-342891" algn="l" rtl="0" eaLnBrk="1" fontAlgn="base" hangingPunct="1">
              <a:spcBef>
                <a:spcPct val="20000"/>
              </a:spcBef>
              <a:spcAft>
                <a:spcPct val="0"/>
              </a:spcAft>
              <a:buChar char="•"/>
            </a:pPr>
            <a:r>
              <a:rPr lang="en-US"/>
              <a:t>Second level</a:t>
            </a:r>
          </a:p>
          <a:p>
            <a:pPr marL="342891" lvl="2" indent="-342891" algn="l" rtl="0" eaLnBrk="1" fontAlgn="base" hangingPunct="1">
              <a:spcBef>
                <a:spcPct val="20000"/>
              </a:spcBef>
              <a:spcAft>
                <a:spcPct val="0"/>
              </a:spcAft>
              <a:buChar char="•"/>
            </a:pPr>
            <a:r>
              <a:rPr lang="en-US"/>
              <a:t>Third level</a:t>
            </a:r>
          </a:p>
          <a:p>
            <a:pPr marL="342891" lvl="3" indent="-342891" algn="l" rtl="0" eaLnBrk="1" fontAlgn="base" hangingPunct="1">
              <a:spcBef>
                <a:spcPct val="20000"/>
              </a:spcBef>
              <a:spcAft>
                <a:spcPct val="0"/>
              </a:spcAft>
              <a:buChar char="•"/>
            </a:pPr>
            <a:r>
              <a:rPr lang="en-US"/>
              <a:t>Fourth level</a:t>
            </a:r>
          </a:p>
          <a:p>
            <a:pPr marL="342891" lvl="4" indent="-342891" algn="l" rtl="0" eaLnBrk="1" fontAlgn="base" hangingPunct="1">
              <a:spcBef>
                <a:spcPct val="20000"/>
              </a:spcBef>
              <a:spcAft>
                <a:spcPct val="0"/>
              </a:spcAft>
              <a:buChar char="•"/>
            </a:pPr>
            <a:r>
              <a:rPr lang="en-US"/>
              <a:t>Fifth level</a:t>
            </a:r>
            <a:endParaRPr lang="en-NZ" dirty="0"/>
          </a:p>
        </p:txBody>
      </p:sp>
      <p:sp>
        <p:nvSpPr>
          <p:cNvPr id="4100" name="Rectangle 4"/>
          <p:cNvSpPr>
            <a:spLocks noGrp="1" noChangeArrowheads="1"/>
          </p:cNvSpPr>
          <p:nvPr>
            <p:ph type="dt" sz="half" idx="2"/>
          </p:nvPr>
        </p:nvSpPr>
        <p:spPr bwMode="auto">
          <a:xfrm>
            <a:off x="209551" y="6580188"/>
            <a:ext cx="27178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1" smtClean="0">
                <a:solidFill>
                  <a:schemeClr val="bg1"/>
                </a:solidFill>
              </a:defRPr>
            </a:lvl1pPr>
          </a:lstStyle>
          <a:p>
            <a:pPr>
              <a:defRPr/>
            </a:pPr>
            <a:fld id="{846994AC-8C3A-40B4-BD05-CC76D58CC37B}" type="datetime1">
              <a:rPr lang="en-NZ"/>
              <a:pPr>
                <a:defRPr/>
              </a:pPr>
              <a:t>13/06/2025</a:t>
            </a:fld>
            <a:endParaRPr lang="en-NZ"/>
          </a:p>
        </p:txBody>
      </p:sp>
      <p:sp>
        <p:nvSpPr>
          <p:cNvPr id="4101" name="Rectangle 5"/>
          <p:cNvSpPr>
            <a:spLocks noGrp="1" noChangeArrowheads="1"/>
          </p:cNvSpPr>
          <p:nvPr>
            <p:ph type="ftr" sz="quarter" idx="3"/>
          </p:nvPr>
        </p:nvSpPr>
        <p:spPr bwMode="auto">
          <a:xfrm>
            <a:off x="3062822" y="6597650"/>
            <a:ext cx="6049433"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solidFill>
                  <a:schemeClr val="bg1"/>
                </a:solidFill>
              </a:defRPr>
            </a:lvl1pPr>
          </a:lstStyle>
          <a:p>
            <a:pPr>
              <a:defRPr/>
            </a:pPr>
            <a:endParaRPr lang="en-NZ"/>
          </a:p>
        </p:txBody>
      </p:sp>
      <p:sp>
        <p:nvSpPr>
          <p:cNvPr id="4102" name="Rectangle 6"/>
          <p:cNvSpPr>
            <a:spLocks noGrp="1" noChangeArrowheads="1"/>
          </p:cNvSpPr>
          <p:nvPr>
            <p:ph type="sldNum" sz="quarter" idx="4"/>
          </p:nvPr>
        </p:nvSpPr>
        <p:spPr bwMode="auto">
          <a:xfrm>
            <a:off x="10513487" y="188913"/>
            <a:ext cx="150071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600" b="1" smtClean="0">
                <a:solidFill>
                  <a:srgbClr val="DDDDDD"/>
                </a:solidFill>
              </a:defRPr>
            </a:lvl1pPr>
          </a:lstStyle>
          <a:p>
            <a:pPr>
              <a:defRPr/>
            </a:pPr>
            <a:fld id="{E5031CD2-BA7F-4570-8296-D42F9BAA49DF}" type="slidenum">
              <a:rPr lang="en-NZ"/>
              <a:pPr>
                <a:defRPr/>
              </a:pPr>
              <a:t>‹#›</a:t>
            </a:fld>
            <a:endParaRPr lang="en-NZ"/>
          </a:p>
        </p:txBody>
      </p:sp>
      <p:sp>
        <p:nvSpPr>
          <p:cNvPr id="1032" name="Text Box 8"/>
          <p:cNvSpPr txBox="1">
            <a:spLocks noChangeArrowheads="1"/>
          </p:cNvSpPr>
          <p:nvPr/>
        </p:nvSpPr>
        <p:spPr bwMode="auto">
          <a:xfrm>
            <a:off x="10464800" y="6583369"/>
            <a:ext cx="1727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b="1">
                <a:solidFill>
                  <a:schemeClr val="bg1"/>
                </a:solidFill>
              </a:rPr>
              <a:t>GNS Science</a:t>
            </a:r>
            <a:endParaRPr lang="en-NZ" sz="1200" b="1">
              <a:solidFill>
                <a:schemeClr val="bg1"/>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lang="en-NZ" sz="2800" b="1" dirty="0" smtClean="0">
          <a:ln>
            <a:noFill/>
          </a:ln>
          <a:solidFill>
            <a:srgbClr val="000000"/>
          </a:solidFill>
          <a:effectLst/>
          <a:latin typeface="+mj-lt"/>
          <a:ea typeface="+mj-ea"/>
          <a:cs typeface="+mj-cs"/>
        </a:defRPr>
      </a:lvl1pPr>
      <a:lvl2pPr algn="l" rtl="0" eaLnBrk="1" fontAlgn="base" hangingPunct="1">
        <a:spcBef>
          <a:spcPct val="0"/>
        </a:spcBef>
        <a:spcAft>
          <a:spcPct val="0"/>
        </a:spcAft>
        <a:defRPr sz="2800" b="1">
          <a:solidFill>
            <a:srgbClr val="FC9200"/>
          </a:solidFill>
          <a:latin typeface="Arial" charset="0"/>
        </a:defRPr>
      </a:lvl2pPr>
      <a:lvl3pPr algn="l" rtl="0" eaLnBrk="1" fontAlgn="base" hangingPunct="1">
        <a:spcBef>
          <a:spcPct val="0"/>
        </a:spcBef>
        <a:spcAft>
          <a:spcPct val="0"/>
        </a:spcAft>
        <a:defRPr sz="2800" b="1">
          <a:solidFill>
            <a:srgbClr val="FC9200"/>
          </a:solidFill>
          <a:latin typeface="Arial" charset="0"/>
        </a:defRPr>
      </a:lvl3pPr>
      <a:lvl4pPr algn="l" rtl="0" eaLnBrk="1" fontAlgn="base" hangingPunct="1">
        <a:spcBef>
          <a:spcPct val="0"/>
        </a:spcBef>
        <a:spcAft>
          <a:spcPct val="0"/>
        </a:spcAft>
        <a:defRPr sz="2800" b="1">
          <a:solidFill>
            <a:srgbClr val="FC9200"/>
          </a:solidFill>
          <a:latin typeface="Arial" charset="0"/>
        </a:defRPr>
      </a:lvl4pPr>
      <a:lvl5pPr algn="l" rtl="0" eaLnBrk="1" fontAlgn="base" hangingPunct="1">
        <a:spcBef>
          <a:spcPct val="0"/>
        </a:spcBef>
        <a:spcAft>
          <a:spcPct val="0"/>
        </a:spcAft>
        <a:defRPr sz="2800" b="1">
          <a:solidFill>
            <a:srgbClr val="FC9200"/>
          </a:solidFill>
          <a:latin typeface="Arial" charset="0"/>
        </a:defRPr>
      </a:lvl5pPr>
      <a:lvl6pPr marL="457189" algn="l" rtl="0" eaLnBrk="1" fontAlgn="base" hangingPunct="1">
        <a:spcBef>
          <a:spcPct val="0"/>
        </a:spcBef>
        <a:spcAft>
          <a:spcPct val="0"/>
        </a:spcAft>
        <a:defRPr sz="2800" b="1">
          <a:solidFill>
            <a:srgbClr val="FC9200"/>
          </a:solidFill>
          <a:latin typeface="Arial" charset="0"/>
        </a:defRPr>
      </a:lvl6pPr>
      <a:lvl7pPr marL="914377" algn="l" rtl="0" eaLnBrk="1" fontAlgn="base" hangingPunct="1">
        <a:spcBef>
          <a:spcPct val="0"/>
        </a:spcBef>
        <a:spcAft>
          <a:spcPct val="0"/>
        </a:spcAft>
        <a:defRPr sz="2800" b="1">
          <a:solidFill>
            <a:srgbClr val="FC9200"/>
          </a:solidFill>
          <a:latin typeface="Arial" charset="0"/>
        </a:defRPr>
      </a:lvl7pPr>
      <a:lvl8pPr marL="1371566" algn="l" rtl="0" eaLnBrk="1" fontAlgn="base" hangingPunct="1">
        <a:spcBef>
          <a:spcPct val="0"/>
        </a:spcBef>
        <a:spcAft>
          <a:spcPct val="0"/>
        </a:spcAft>
        <a:defRPr sz="2800" b="1">
          <a:solidFill>
            <a:srgbClr val="FC9200"/>
          </a:solidFill>
          <a:latin typeface="Arial" charset="0"/>
        </a:defRPr>
      </a:lvl8pPr>
      <a:lvl9pPr marL="1828754" algn="l" rtl="0" eaLnBrk="1" fontAlgn="base" hangingPunct="1">
        <a:spcBef>
          <a:spcPct val="0"/>
        </a:spcBef>
        <a:spcAft>
          <a:spcPct val="0"/>
        </a:spcAft>
        <a:defRPr sz="2800" b="1">
          <a:solidFill>
            <a:srgbClr val="FC9200"/>
          </a:solidFill>
          <a:latin typeface="Arial" charset="0"/>
        </a:defRPr>
      </a:lvl9pPr>
    </p:titleStyle>
    <p:bodyStyle>
      <a:lvl1pPr marL="342891" indent="-342891" algn="l" rtl="0" eaLnBrk="1" fontAlgn="base" hangingPunct="1">
        <a:spcBef>
          <a:spcPct val="20000"/>
        </a:spcBef>
        <a:spcAft>
          <a:spcPct val="0"/>
        </a:spcAft>
        <a:buChar char="•"/>
        <a:defRPr lang="en-US" sz="2600" b="1" dirty="0" smtClean="0">
          <a:solidFill>
            <a:srgbClr val="4B4B4B"/>
          </a:solidFill>
          <a:effectLst/>
          <a:latin typeface="+mn-lt"/>
          <a:ea typeface="+mn-ea"/>
          <a:cs typeface="+mn-cs"/>
        </a:defRPr>
      </a:lvl1pPr>
      <a:lvl2pPr marL="891428" indent="-457189" algn="l" rtl="0" eaLnBrk="1" fontAlgn="base" hangingPunct="1">
        <a:spcBef>
          <a:spcPct val="20000"/>
        </a:spcBef>
        <a:spcAft>
          <a:spcPct val="0"/>
        </a:spcAft>
        <a:buChar char="–"/>
        <a:defRPr lang="en-US" sz="2400" b="0" dirty="0" smtClean="0">
          <a:solidFill>
            <a:srgbClr val="4B4B4B"/>
          </a:solidFill>
          <a:effectLst/>
          <a:latin typeface="+mn-lt"/>
        </a:defRPr>
      </a:lvl2pPr>
      <a:lvl3pPr marL="1142971" indent="-228594" algn="l" rtl="0" eaLnBrk="1" fontAlgn="base" hangingPunct="1">
        <a:spcBef>
          <a:spcPct val="20000"/>
        </a:spcBef>
        <a:spcAft>
          <a:spcPct val="0"/>
        </a:spcAft>
        <a:buChar char="•"/>
        <a:defRPr lang="en-US" sz="2400" b="0" dirty="0" smtClean="0">
          <a:solidFill>
            <a:srgbClr val="4B4B4B"/>
          </a:solidFill>
          <a:effectLst/>
          <a:latin typeface="+mn-lt"/>
        </a:defRPr>
      </a:lvl3pPr>
      <a:lvl4pPr marL="1600160" indent="-228594" algn="l" rtl="0" eaLnBrk="1" fontAlgn="base" hangingPunct="1">
        <a:spcBef>
          <a:spcPct val="20000"/>
        </a:spcBef>
        <a:spcAft>
          <a:spcPct val="0"/>
        </a:spcAft>
        <a:buChar char="–"/>
        <a:defRPr lang="en-US" sz="2000" b="0" dirty="0" smtClean="0">
          <a:solidFill>
            <a:srgbClr val="4B4B4B"/>
          </a:solidFill>
          <a:effectLst/>
          <a:latin typeface="+mn-lt"/>
        </a:defRPr>
      </a:lvl4pPr>
      <a:lvl5pPr marL="2057349" indent="-228594" algn="l" rtl="0" eaLnBrk="1" fontAlgn="base" hangingPunct="1">
        <a:spcBef>
          <a:spcPct val="20000"/>
        </a:spcBef>
        <a:spcAft>
          <a:spcPct val="0"/>
        </a:spcAft>
        <a:buChar char="»"/>
        <a:defRPr lang="en-NZ" sz="2000" b="0" dirty="0" smtClean="0">
          <a:solidFill>
            <a:srgbClr val="4B4B4B"/>
          </a:solidFill>
          <a:effectLst/>
          <a:latin typeface="+mn-lt"/>
        </a:defRPr>
      </a:lvl5pPr>
      <a:lvl6pPr marL="2514537" indent="-228594" algn="l" rtl="0" eaLnBrk="1" fontAlgn="base" hangingPunct="1">
        <a:spcBef>
          <a:spcPct val="20000"/>
        </a:spcBef>
        <a:spcAft>
          <a:spcPct val="0"/>
        </a:spcAft>
        <a:buChar char="»"/>
        <a:defRPr sz="2000" b="1">
          <a:solidFill>
            <a:schemeClr val="bg1"/>
          </a:solidFill>
          <a:latin typeface="+mn-lt"/>
        </a:defRPr>
      </a:lvl6pPr>
      <a:lvl7pPr marL="2971726" indent="-228594" algn="l" rtl="0" eaLnBrk="1" fontAlgn="base" hangingPunct="1">
        <a:spcBef>
          <a:spcPct val="20000"/>
        </a:spcBef>
        <a:spcAft>
          <a:spcPct val="0"/>
        </a:spcAft>
        <a:buChar char="»"/>
        <a:defRPr sz="2000" b="1">
          <a:solidFill>
            <a:schemeClr val="bg1"/>
          </a:solidFill>
          <a:latin typeface="+mn-lt"/>
        </a:defRPr>
      </a:lvl7pPr>
      <a:lvl8pPr marL="3428914" indent="-228594" algn="l" rtl="0" eaLnBrk="1" fontAlgn="base" hangingPunct="1">
        <a:spcBef>
          <a:spcPct val="20000"/>
        </a:spcBef>
        <a:spcAft>
          <a:spcPct val="0"/>
        </a:spcAft>
        <a:buChar char="»"/>
        <a:defRPr sz="2000" b="1">
          <a:solidFill>
            <a:schemeClr val="bg1"/>
          </a:solidFill>
          <a:latin typeface="+mn-lt"/>
        </a:defRPr>
      </a:lvl8pPr>
      <a:lvl9pPr marL="3886103" indent="-228594" algn="l" rtl="0" eaLnBrk="1" fontAlgn="base" hangingPunct="1">
        <a:spcBef>
          <a:spcPct val="20000"/>
        </a:spcBef>
        <a:spcAft>
          <a:spcPct val="0"/>
        </a:spcAft>
        <a:buChar char="»"/>
        <a:defRPr sz="2000" b="1">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46994AC-8C3A-40B4-BD05-CC76D58CC37B}" type="datetime1">
              <a:rPr lang="en-NZ" smtClean="0"/>
              <a:pPr>
                <a:defRPr/>
              </a:pPr>
              <a:t>13/06/2025</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5031CD2-BA7F-4570-8296-D42F9BAA49DF}" type="slidenum">
              <a:rPr lang="en-NZ" smtClean="0"/>
              <a:pPr>
                <a:defRPr/>
              </a:pPr>
              <a:t>‹#›</a:t>
            </a:fld>
            <a:endParaRPr lang="en-NZ"/>
          </a:p>
        </p:txBody>
      </p:sp>
    </p:spTree>
    <p:extLst>
      <p:ext uri="{BB962C8B-B14F-4D97-AF65-F5344CB8AC3E}">
        <p14:creationId xmlns:p14="http://schemas.microsoft.com/office/powerpoint/2010/main" val="123337581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5.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5.pn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mo.int/events/workshop/ig3is-national-scale-applications-of-science-based-quantification-of-emissions-and-removals"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png"/><Relationship Id="rId7"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5.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jpeg"/><Relationship Id="rId5" Type="http://schemas.openxmlformats.org/officeDocument/2006/relationships/image" Target="../media/image7.png"/><Relationship Id="rId10" Type="http://schemas.openxmlformats.org/officeDocument/2006/relationships/image" Target="../media/image11.emf"/><Relationship Id="rId4" Type="http://schemas.openxmlformats.org/officeDocument/2006/relationships/image" Target="../media/image6.jp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1.emf"/><Relationship Id="rId5" Type="http://schemas.openxmlformats.org/officeDocument/2006/relationships/image" Target="../media/image16.jpeg"/><Relationship Id="rId15" Type="http://schemas.openxmlformats.org/officeDocument/2006/relationships/image" Target="../media/image25.png"/><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CD33397-0BAA-D17C-736E-64FD471ED0C5}"/>
              </a:ext>
            </a:extLst>
          </p:cNvPr>
          <p:cNvSpPr txBox="1">
            <a:spLocks/>
          </p:cNvSpPr>
          <p:nvPr/>
        </p:nvSpPr>
        <p:spPr>
          <a:xfrm>
            <a:off x="5133860" y="3283028"/>
            <a:ext cx="6885781" cy="3294042"/>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NZ" sz="2000" b="1" dirty="0"/>
              <a:t>IG</a:t>
            </a:r>
            <a:r>
              <a:rPr lang="en-NZ" sz="2000" b="1" baseline="30000" dirty="0"/>
              <a:t>3</a:t>
            </a:r>
            <a:r>
              <a:rPr lang="en-NZ" sz="2000" b="1" dirty="0"/>
              <a:t>IS co-chairs: </a:t>
            </a:r>
            <a:r>
              <a:rPr lang="en-NZ" sz="2000" b="1" i="1" dirty="0"/>
              <a:t>Jocelyn Turnbull</a:t>
            </a:r>
            <a:r>
              <a:rPr lang="en-NZ" sz="2000" dirty="0"/>
              <a:t>, Phil DeCola, Felix Vogel</a:t>
            </a:r>
          </a:p>
          <a:p>
            <a:pPr marL="0" indent="0" fontAlgn="auto">
              <a:spcAft>
                <a:spcPts val="0"/>
              </a:spcAft>
              <a:buFont typeface="Arial" panose="020B0604020202020204" pitchFamily="34" charset="0"/>
              <a:buNone/>
            </a:pPr>
            <a:r>
              <a:rPr lang="en-NZ" sz="2000" b="1" dirty="0"/>
              <a:t>IG</a:t>
            </a:r>
            <a:r>
              <a:rPr lang="en-NZ" sz="2000" b="1" baseline="30000" dirty="0"/>
              <a:t>3</a:t>
            </a:r>
            <a:r>
              <a:rPr lang="en-NZ" sz="2000" b="1" dirty="0"/>
              <a:t>IS WMO Secretariat: </a:t>
            </a:r>
            <a:r>
              <a:rPr lang="en-NZ" sz="2000" dirty="0"/>
              <a:t>Oksana Tarasova, </a:t>
            </a:r>
            <a:r>
              <a:rPr lang="en-NZ" sz="2000" dirty="0" err="1"/>
              <a:t>Jarin</a:t>
            </a:r>
            <a:r>
              <a:rPr lang="en-NZ" sz="2000" dirty="0"/>
              <a:t> Tasneem </a:t>
            </a:r>
            <a:r>
              <a:rPr lang="en-NZ" sz="2000" dirty="0" err="1"/>
              <a:t>Oyshi</a:t>
            </a:r>
            <a:endParaRPr lang="en-NZ" sz="2000" dirty="0"/>
          </a:p>
          <a:p>
            <a:pPr marL="0" indent="0" fontAlgn="auto">
              <a:spcAft>
                <a:spcPts val="0"/>
              </a:spcAft>
              <a:buFont typeface="Arial" panose="020B0604020202020204" pitchFamily="34" charset="0"/>
              <a:buNone/>
            </a:pPr>
            <a:r>
              <a:rPr lang="en-NZ" sz="2000" b="1" dirty="0"/>
              <a:t>IG</a:t>
            </a:r>
            <a:r>
              <a:rPr lang="en-NZ" sz="2000" b="1" baseline="30000" dirty="0"/>
              <a:t>3</a:t>
            </a:r>
            <a:r>
              <a:rPr lang="en-NZ" sz="2000" b="1" dirty="0"/>
              <a:t>IS Steering Committee: </a:t>
            </a:r>
            <a:r>
              <a:rPr lang="en-NZ" sz="2000" dirty="0"/>
              <a:t>Luciana </a:t>
            </a:r>
            <a:r>
              <a:rPr lang="en-NZ" sz="2000" dirty="0" err="1"/>
              <a:t>Gatti</a:t>
            </a:r>
            <a:r>
              <a:rPr lang="en-NZ" sz="2000" dirty="0"/>
              <a:t>, Anita Ganesan, Sander </a:t>
            </a:r>
            <a:r>
              <a:rPr lang="en-NZ" sz="2000" dirty="0" err="1"/>
              <a:t>Houweling</a:t>
            </a:r>
            <a:r>
              <a:rPr lang="en-NZ" sz="2000" dirty="0"/>
              <a:t>, Kevin Gurney, Rona Thompson, Thomas </a:t>
            </a:r>
            <a:r>
              <a:rPr lang="en-NZ" sz="2000" dirty="0" err="1"/>
              <a:t>Lauvaux</a:t>
            </a:r>
            <a:r>
              <a:rPr lang="en-NZ" sz="2000" dirty="0"/>
              <a:t>, Alistair Manning, Yogesh Tiwari, Marc </a:t>
            </a:r>
            <a:r>
              <a:rPr lang="en-NZ" sz="2000" dirty="0" err="1"/>
              <a:t>Chiappero</a:t>
            </a:r>
            <a:r>
              <a:rPr lang="en-NZ" sz="2000" dirty="0"/>
              <a:t>, Daniel Zavala-Araiza, Bo Yao, Stephan </a:t>
            </a:r>
            <a:r>
              <a:rPr lang="en-NZ" sz="2000" dirty="0" err="1"/>
              <a:t>Henne</a:t>
            </a:r>
            <a:r>
              <a:rPr lang="en-NZ" sz="2000" dirty="0"/>
              <a:t>, </a:t>
            </a:r>
            <a:r>
              <a:rPr lang="en-NZ" sz="2000" dirty="0" err="1"/>
              <a:t>Jorn</a:t>
            </a:r>
            <a:r>
              <a:rPr lang="en-NZ" sz="2000" dirty="0"/>
              <a:t> </a:t>
            </a:r>
            <a:r>
              <a:rPr lang="en-NZ" sz="2000" dirty="0" err="1"/>
              <a:t>Herner</a:t>
            </a:r>
            <a:r>
              <a:rPr lang="en-NZ" sz="2000" dirty="0"/>
              <a:t>, Lei Hu, </a:t>
            </a:r>
            <a:r>
              <a:rPr lang="en-NZ" sz="2000" dirty="0" err="1"/>
              <a:t>Jinkyu</a:t>
            </a:r>
            <a:r>
              <a:rPr lang="en-NZ" sz="2000" dirty="0"/>
              <a:t> Hong</a:t>
            </a:r>
          </a:p>
          <a:p>
            <a:pPr marL="0" indent="0" fontAlgn="auto">
              <a:spcAft>
                <a:spcPts val="0"/>
              </a:spcAft>
              <a:buFont typeface="Arial" panose="020B0604020202020204" pitchFamily="34" charset="0"/>
              <a:buNone/>
            </a:pPr>
            <a:r>
              <a:rPr lang="en-NZ" sz="2000" b="1" dirty="0"/>
              <a:t>IG</a:t>
            </a:r>
            <a:r>
              <a:rPr lang="en-NZ" sz="2000" b="1" baseline="30000" dirty="0"/>
              <a:t>3</a:t>
            </a:r>
            <a:r>
              <a:rPr lang="en-NZ" sz="2000" b="1" dirty="0"/>
              <a:t>IS Stakeholder Group: </a:t>
            </a:r>
            <a:r>
              <a:rPr lang="en-NZ" sz="2000" dirty="0"/>
              <a:t>Yann Francoise, Paulo Silva, Beatrix Cardenas, </a:t>
            </a:r>
            <a:r>
              <a:rPr lang="en-NZ" sz="2000" dirty="0" err="1"/>
              <a:t>Tabare</a:t>
            </a:r>
            <a:r>
              <a:rPr lang="en-NZ" sz="2000" dirty="0"/>
              <a:t> </a:t>
            </a:r>
            <a:r>
              <a:rPr lang="en-NZ" sz="2000" dirty="0" err="1"/>
              <a:t>Curras</a:t>
            </a:r>
            <a:endParaRPr lang="en-NZ" sz="2000" dirty="0"/>
          </a:p>
          <a:p>
            <a:pPr marL="0" indent="0" fontAlgn="auto">
              <a:spcAft>
                <a:spcPts val="0"/>
              </a:spcAft>
              <a:buFont typeface="Arial" panose="020B0604020202020204" pitchFamily="34" charset="0"/>
              <a:buNone/>
            </a:pPr>
            <a:endParaRPr lang="en-NZ" sz="700" dirty="0"/>
          </a:p>
          <a:p>
            <a:pPr marL="0" indent="0" fontAlgn="auto">
              <a:spcAft>
                <a:spcPts val="0"/>
              </a:spcAft>
              <a:buFont typeface="Arial" panose="020B0604020202020204" pitchFamily="34" charset="0"/>
              <a:buNone/>
            </a:pPr>
            <a:endParaRPr lang="en-US" sz="700" dirty="0"/>
          </a:p>
        </p:txBody>
      </p:sp>
      <p:pic>
        <p:nvPicPr>
          <p:cNvPr id="1036" name="Picture 12" descr="World Meteorological Organization - Wikipedia">
            <a:extLst>
              <a:ext uri="{FF2B5EF4-FFF2-40B4-BE49-F238E27FC236}">
                <a16:creationId xmlns:a16="http://schemas.microsoft.com/office/drawing/2014/main" id="{5D3CB8DD-FDD6-E458-BCF5-E393AD391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59" y="3645856"/>
            <a:ext cx="4693328" cy="15803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7F655B-925E-C7F8-A210-C53D5894C2A5}"/>
              </a:ext>
            </a:extLst>
          </p:cNvPr>
          <p:cNvSpPr txBox="1"/>
          <p:nvPr/>
        </p:nvSpPr>
        <p:spPr>
          <a:xfrm>
            <a:off x="5254455" y="738007"/>
            <a:ext cx="5852190" cy="2308324"/>
          </a:xfrm>
          <a:prstGeom prst="rect">
            <a:avLst/>
          </a:prstGeom>
          <a:noFill/>
        </p:spPr>
        <p:txBody>
          <a:bodyPr wrap="square" rtlCol="0">
            <a:spAutoFit/>
          </a:bodyPr>
          <a:lstStyle/>
          <a:p>
            <a:r>
              <a:rPr lang="mi-NZ" sz="3200" b="1" dirty="0">
                <a:solidFill>
                  <a:srgbClr val="2E5096"/>
                </a:solidFill>
              </a:rPr>
              <a:t>Integrated Global Greenhouse Gas Information System</a:t>
            </a:r>
          </a:p>
          <a:p>
            <a:r>
              <a:rPr lang="mi-NZ" sz="2400" dirty="0">
                <a:solidFill>
                  <a:srgbClr val="2E5096"/>
                </a:solidFill>
              </a:rPr>
              <a:t>Connecting greenhouse gas science to policy outcomes</a:t>
            </a:r>
          </a:p>
        </p:txBody>
      </p:sp>
      <p:pic>
        <p:nvPicPr>
          <p:cNvPr id="7" name="Picture 6" descr="G:\Shared\DEPT\RES\AREP\AER-Division\IG3IS\Transition Documents\IG3IS Logos\Individual Designs\Raster\IG3IS _ icon blue.png">
            <a:extLst>
              <a:ext uri="{FF2B5EF4-FFF2-40B4-BE49-F238E27FC236}">
                <a16:creationId xmlns:a16="http://schemas.microsoft.com/office/drawing/2014/main" id="{6EA7DE8C-768F-C995-4A5F-AE69D43D5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52" y="443718"/>
            <a:ext cx="4020438" cy="245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51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5169-79F4-2FD5-F8E1-42A914963913}"/>
              </a:ext>
            </a:extLst>
          </p:cNvPr>
          <p:cNvSpPr>
            <a:spLocks noGrp="1"/>
          </p:cNvSpPr>
          <p:nvPr>
            <p:ph type="title"/>
          </p:nvPr>
        </p:nvSpPr>
        <p:spPr>
          <a:xfrm>
            <a:off x="609600" y="274638"/>
            <a:ext cx="9933542" cy="1143000"/>
          </a:xfrm>
        </p:spPr>
        <p:txBody>
          <a:bodyPr/>
          <a:lstStyle/>
          <a:p>
            <a:pPr algn="ctr"/>
            <a:r>
              <a:rPr lang="en-US" dirty="0"/>
              <a:t>IG</a:t>
            </a:r>
            <a:r>
              <a:rPr lang="en-US" baseline="30000" dirty="0"/>
              <a:t>3</a:t>
            </a:r>
            <a:r>
              <a:rPr lang="en-US" dirty="0"/>
              <a:t>IS Good Practice Guidelines for Greenhouse Gas Information</a:t>
            </a:r>
          </a:p>
        </p:txBody>
      </p:sp>
      <p:pic>
        <p:nvPicPr>
          <p:cNvPr id="3" name="Picture 2" descr="G:\Shared\DEPT\RES\AREP\AER-Division\IG3IS\Transition Documents\IG3IS Logos\Individual Designs\Raster\IG3IS _ icon blue.png">
            <a:extLst>
              <a:ext uri="{FF2B5EF4-FFF2-40B4-BE49-F238E27FC236}">
                <a16:creationId xmlns:a16="http://schemas.microsoft.com/office/drawing/2014/main" id="{D605B8B6-5396-C53D-5516-7C59704CC8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09790" y="82880"/>
            <a:ext cx="1298847" cy="7940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95D8BFD-E8B2-90A2-E2A1-5D93F6A5E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52" y="1417637"/>
            <a:ext cx="2966918" cy="4198563"/>
          </a:xfrm>
          <a:prstGeom prst="rect">
            <a:avLst/>
          </a:prstGeom>
        </p:spPr>
      </p:pic>
      <p:sp>
        <p:nvSpPr>
          <p:cNvPr id="14" name="AutoShape 4">
            <a:extLst>
              <a:ext uri="{FF2B5EF4-FFF2-40B4-BE49-F238E27FC236}">
                <a16:creationId xmlns:a16="http://schemas.microsoft.com/office/drawing/2014/main" id="{D71873BE-C4FD-06FC-83EF-BA7975DB93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8" name="Diagram 7">
            <a:extLst>
              <a:ext uri="{FF2B5EF4-FFF2-40B4-BE49-F238E27FC236}">
                <a16:creationId xmlns:a16="http://schemas.microsoft.com/office/drawing/2014/main" id="{E9366F2E-DB20-3E32-AE73-AB714652D2A5}"/>
              </a:ext>
            </a:extLst>
          </p:cNvPr>
          <p:cNvGraphicFramePr/>
          <p:nvPr>
            <p:extLst>
              <p:ext uri="{D42A27DB-BD31-4B8C-83A1-F6EECF244321}">
                <p14:modId xmlns:p14="http://schemas.microsoft.com/office/powerpoint/2010/main" val="997723829"/>
              </p:ext>
            </p:extLst>
          </p:nvPr>
        </p:nvGraphicFramePr>
        <p:xfrm>
          <a:off x="3475683" y="1347631"/>
          <a:ext cx="6901645" cy="44675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59382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5169-79F4-2FD5-F8E1-42A914963913}"/>
              </a:ext>
            </a:extLst>
          </p:cNvPr>
          <p:cNvSpPr>
            <a:spLocks noGrp="1"/>
          </p:cNvSpPr>
          <p:nvPr>
            <p:ph type="title"/>
          </p:nvPr>
        </p:nvSpPr>
        <p:spPr>
          <a:xfrm>
            <a:off x="609600" y="274638"/>
            <a:ext cx="9933542" cy="1143000"/>
          </a:xfrm>
        </p:spPr>
        <p:txBody>
          <a:bodyPr/>
          <a:lstStyle/>
          <a:p>
            <a:pPr algn="ctr"/>
            <a:r>
              <a:rPr lang="en-US" dirty="0"/>
              <a:t>IG</a:t>
            </a:r>
            <a:r>
              <a:rPr lang="en-US" baseline="30000" dirty="0"/>
              <a:t>3</a:t>
            </a:r>
            <a:r>
              <a:rPr lang="en-US" dirty="0"/>
              <a:t>IS Good Practice Guidelines for Greenhouse Gas Information</a:t>
            </a:r>
          </a:p>
        </p:txBody>
      </p:sp>
      <p:pic>
        <p:nvPicPr>
          <p:cNvPr id="3" name="Picture 2" descr="G:\Shared\DEPT\RES\AREP\AER-Division\IG3IS\Transition Documents\IG3IS Logos\Individual Designs\Raster\IG3IS _ icon blue.png">
            <a:extLst>
              <a:ext uri="{FF2B5EF4-FFF2-40B4-BE49-F238E27FC236}">
                <a16:creationId xmlns:a16="http://schemas.microsoft.com/office/drawing/2014/main" id="{D605B8B6-5396-C53D-5516-7C59704CC8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09790" y="82880"/>
            <a:ext cx="1298847" cy="7940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95D8BFD-E8B2-90A2-E2A1-5D93F6A5E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52" y="1417637"/>
            <a:ext cx="2966918" cy="4198563"/>
          </a:xfrm>
          <a:prstGeom prst="rect">
            <a:avLst/>
          </a:prstGeom>
        </p:spPr>
      </p:pic>
      <p:sp>
        <p:nvSpPr>
          <p:cNvPr id="14" name="AutoShape 4">
            <a:extLst>
              <a:ext uri="{FF2B5EF4-FFF2-40B4-BE49-F238E27FC236}">
                <a16:creationId xmlns:a16="http://schemas.microsoft.com/office/drawing/2014/main" id="{D71873BE-C4FD-06FC-83EF-BA7975DB93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8" name="Diagram 7">
            <a:extLst>
              <a:ext uri="{FF2B5EF4-FFF2-40B4-BE49-F238E27FC236}">
                <a16:creationId xmlns:a16="http://schemas.microsoft.com/office/drawing/2014/main" id="{E9366F2E-DB20-3E32-AE73-AB714652D2A5}"/>
              </a:ext>
            </a:extLst>
          </p:cNvPr>
          <p:cNvGraphicFramePr/>
          <p:nvPr/>
        </p:nvGraphicFramePr>
        <p:xfrm>
          <a:off x="3475683" y="1347631"/>
          <a:ext cx="6901645" cy="44675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ounded Rectangle 8">
            <a:extLst>
              <a:ext uri="{FF2B5EF4-FFF2-40B4-BE49-F238E27FC236}">
                <a16:creationId xmlns:a16="http://schemas.microsoft.com/office/drawing/2014/main" id="{0C1CDA7B-B3EE-3FDC-3CFF-AD361E5780A9}"/>
              </a:ext>
            </a:extLst>
          </p:cNvPr>
          <p:cNvSpPr/>
          <p:nvPr/>
        </p:nvSpPr>
        <p:spPr>
          <a:xfrm>
            <a:off x="5576371" y="1504316"/>
            <a:ext cx="5716478" cy="768634"/>
          </a:xfrm>
          <a:prstGeom prst="roundRect">
            <a:avLst/>
          </a:prstGeom>
          <a:solidFill>
            <a:srgbClr val="29297F"/>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1"/>
              </a:solidFill>
            </a:endParaRPr>
          </a:p>
          <a:p>
            <a:pPr algn="ctr"/>
            <a:r>
              <a:rPr lang="en-US" dirty="0">
                <a:solidFill>
                  <a:schemeClr val="bg1"/>
                </a:solidFill>
              </a:rPr>
              <a:t>2021 release available, second edition release June 2025</a:t>
            </a:r>
          </a:p>
          <a:p>
            <a:pPr algn="ctr"/>
            <a:endParaRPr lang="en-US" dirty="0"/>
          </a:p>
        </p:txBody>
      </p:sp>
      <p:sp>
        <p:nvSpPr>
          <p:cNvPr id="10" name="Rounded Rectangle 9">
            <a:extLst>
              <a:ext uri="{FF2B5EF4-FFF2-40B4-BE49-F238E27FC236}">
                <a16:creationId xmlns:a16="http://schemas.microsoft.com/office/drawing/2014/main" id="{6428C474-B115-CBCE-FAEB-C5601A1B6839}"/>
              </a:ext>
            </a:extLst>
          </p:cNvPr>
          <p:cNvSpPr/>
          <p:nvPr/>
        </p:nvSpPr>
        <p:spPr>
          <a:xfrm>
            <a:off x="6248400" y="2391328"/>
            <a:ext cx="5716478" cy="688726"/>
          </a:xfrm>
          <a:prstGeom prst="roundRect">
            <a:avLst/>
          </a:prstGeom>
          <a:solidFill>
            <a:srgbClr val="3F3FA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en-US" dirty="0">
              <a:solidFill>
                <a:schemeClr val="bg1"/>
              </a:solidFill>
            </a:endParaRPr>
          </a:p>
          <a:p>
            <a:r>
              <a:rPr lang="en-US" dirty="0">
                <a:solidFill>
                  <a:schemeClr val="bg1"/>
                </a:solidFill>
              </a:rPr>
              <a:t>Under development for release in late 2025</a:t>
            </a:r>
          </a:p>
          <a:p>
            <a:pPr algn="ctr"/>
            <a:endParaRPr lang="en-US" dirty="0">
              <a:solidFill>
                <a:schemeClr val="bg1"/>
              </a:solidFill>
            </a:endParaRPr>
          </a:p>
        </p:txBody>
      </p:sp>
      <p:sp>
        <p:nvSpPr>
          <p:cNvPr id="11" name="Rounded Rectangle 10">
            <a:extLst>
              <a:ext uri="{FF2B5EF4-FFF2-40B4-BE49-F238E27FC236}">
                <a16:creationId xmlns:a16="http://schemas.microsoft.com/office/drawing/2014/main" id="{6719844A-5137-8799-E599-300B29F76CB4}"/>
              </a:ext>
            </a:extLst>
          </p:cNvPr>
          <p:cNvSpPr/>
          <p:nvPr/>
        </p:nvSpPr>
        <p:spPr>
          <a:xfrm>
            <a:off x="6452792" y="3241067"/>
            <a:ext cx="4527050" cy="727815"/>
          </a:xfrm>
          <a:prstGeom prst="roundRect">
            <a:avLst/>
          </a:prstGeom>
          <a:solidFill>
            <a:srgbClr val="5757B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en-US" dirty="0">
              <a:solidFill>
                <a:schemeClr val="bg1"/>
              </a:solidFill>
            </a:endParaRPr>
          </a:p>
          <a:p>
            <a:r>
              <a:rPr lang="en-US" dirty="0">
                <a:solidFill>
                  <a:schemeClr val="bg1"/>
                </a:solidFill>
              </a:rPr>
              <a:t>in planning stage</a:t>
            </a:r>
          </a:p>
          <a:p>
            <a:pPr algn="ctr"/>
            <a:endParaRPr lang="en-US" dirty="0">
              <a:solidFill>
                <a:schemeClr val="bg1"/>
              </a:solidFill>
            </a:endParaRPr>
          </a:p>
        </p:txBody>
      </p:sp>
      <p:sp>
        <p:nvSpPr>
          <p:cNvPr id="13" name="Rounded Rectangle 12">
            <a:extLst>
              <a:ext uri="{FF2B5EF4-FFF2-40B4-BE49-F238E27FC236}">
                <a16:creationId xmlns:a16="http://schemas.microsoft.com/office/drawing/2014/main" id="{D6014301-7F86-2966-606B-FB8DD8385294}"/>
              </a:ext>
            </a:extLst>
          </p:cNvPr>
          <p:cNvSpPr/>
          <p:nvPr/>
        </p:nvSpPr>
        <p:spPr>
          <a:xfrm>
            <a:off x="6516722" y="4083703"/>
            <a:ext cx="4527050" cy="727815"/>
          </a:xfrm>
          <a:prstGeom prst="roundRect">
            <a:avLst/>
          </a:prstGeom>
          <a:solidFill>
            <a:srgbClr val="7A7A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en-US" dirty="0">
              <a:solidFill>
                <a:schemeClr val="bg1"/>
              </a:solidFill>
            </a:endParaRPr>
          </a:p>
          <a:p>
            <a:r>
              <a:rPr lang="en-US" dirty="0">
                <a:solidFill>
                  <a:schemeClr val="bg1"/>
                </a:solidFill>
              </a:rPr>
              <a:t>Under consideration</a:t>
            </a:r>
          </a:p>
          <a:p>
            <a:pPr algn="ctr"/>
            <a:endParaRPr lang="en-US" dirty="0">
              <a:solidFill>
                <a:schemeClr val="bg1"/>
              </a:solidFill>
            </a:endParaRPr>
          </a:p>
        </p:txBody>
      </p:sp>
    </p:spTree>
    <p:extLst>
      <p:ext uri="{BB962C8B-B14F-4D97-AF65-F5344CB8AC3E}">
        <p14:creationId xmlns:p14="http://schemas.microsoft.com/office/powerpoint/2010/main" val="124371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hared\DEPT\RES\AREP\AER-Division\IG3IS\Transition Documents\IG3IS Logos\Individual Designs\Raster\IG3IS _ icon blue.png">
            <a:extLst>
              <a:ext uri="{FF2B5EF4-FFF2-40B4-BE49-F238E27FC236}">
                <a16:creationId xmlns:a16="http://schemas.microsoft.com/office/drawing/2014/main" id="{2A1F4EFC-FA16-5040-AB4C-19E48546F9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32988" y="216310"/>
            <a:ext cx="1960814" cy="119878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1">
            <a:extLst>
              <a:ext uri="{FF2B5EF4-FFF2-40B4-BE49-F238E27FC236}">
                <a16:creationId xmlns:a16="http://schemas.microsoft.com/office/drawing/2014/main" id="{ABA7A6F5-A429-3D42-96CD-D22A75218C5C}"/>
              </a:ext>
            </a:extLst>
          </p:cNvPr>
          <p:cNvSpPr>
            <a:spLocks noGrp="1"/>
          </p:cNvSpPr>
          <p:nvPr>
            <p:ph idx="1"/>
          </p:nvPr>
        </p:nvSpPr>
        <p:spPr>
          <a:xfrm>
            <a:off x="4649118" y="1481426"/>
            <a:ext cx="7329194" cy="4999421"/>
          </a:xfrm>
        </p:spPr>
        <p:txBody>
          <a:bodyPr>
            <a:normAutofit fontScale="92500" lnSpcReduction="10000"/>
          </a:bodyPr>
          <a:lstStyle/>
          <a:p>
            <a:r>
              <a:rPr lang="en-US" sz="2000" b="0" dirty="0"/>
              <a:t>Technical guidelines which current and new </a:t>
            </a:r>
            <a:r>
              <a:rPr lang="en-US" sz="2000" dirty="0"/>
              <a:t>practitioners</a:t>
            </a:r>
            <a:r>
              <a:rPr lang="en-US" sz="2000" b="0" dirty="0"/>
              <a:t> can use to design and evaluate their research plans and outcomes</a:t>
            </a:r>
          </a:p>
          <a:p>
            <a:endParaRPr lang="en-US" sz="2000" b="0" dirty="0"/>
          </a:p>
          <a:p>
            <a:r>
              <a:rPr lang="en-US" sz="2000" b="0" dirty="0"/>
              <a:t>Expands on existing inventory methods with atmospheric methodologies</a:t>
            </a:r>
          </a:p>
          <a:p>
            <a:endParaRPr lang="en-US" sz="2000" b="0" dirty="0"/>
          </a:p>
          <a:p>
            <a:r>
              <a:rPr lang="en-US" sz="2000" b="0" dirty="0"/>
              <a:t>Allows </a:t>
            </a:r>
            <a:r>
              <a:rPr lang="en-US" sz="2000" dirty="0"/>
              <a:t>stakeholders</a:t>
            </a:r>
            <a:r>
              <a:rPr lang="en-US" sz="2000" b="0" dirty="0"/>
              <a:t> to assess the quality of existing and proposed urban greenhouse gas research</a:t>
            </a:r>
          </a:p>
          <a:p>
            <a:pPr marL="0" indent="0">
              <a:buNone/>
            </a:pPr>
            <a:endParaRPr lang="en-US" sz="2000" b="0" dirty="0"/>
          </a:p>
          <a:p>
            <a:r>
              <a:rPr lang="en-US" sz="2000" b="0" dirty="0"/>
              <a:t>Consolidates detailed “review” information on methodologies for researchers and practitioners</a:t>
            </a:r>
          </a:p>
          <a:p>
            <a:endParaRPr lang="en-US" sz="2000" b="0" dirty="0"/>
          </a:p>
          <a:p>
            <a:r>
              <a:rPr lang="en-US" sz="2000" b="0" dirty="0"/>
              <a:t>The first step on the pathway to documentary standards</a:t>
            </a:r>
          </a:p>
          <a:p>
            <a:endParaRPr lang="en-US" sz="2000" b="0" dirty="0"/>
          </a:p>
          <a:p>
            <a:r>
              <a:rPr lang="en-US" sz="2000" b="0" dirty="0"/>
              <a:t>First edition Urban guidelines published in 2021 and now being updated</a:t>
            </a:r>
          </a:p>
          <a:p>
            <a:endParaRPr lang="en-US" sz="2000" b="0" dirty="0"/>
          </a:p>
          <a:p>
            <a:pPr marL="0" indent="0">
              <a:buNone/>
            </a:pPr>
            <a:endParaRPr lang="en-US" sz="2000" b="0" dirty="0"/>
          </a:p>
        </p:txBody>
      </p:sp>
      <p:sp>
        <p:nvSpPr>
          <p:cNvPr id="14" name="Title 1">
            <a:extLst>
              <a:ext uri="{FF2B5EF4-FFF2-40B4-BE49-F238E27FC236}">
                <a16:creationId xmlns:a16="http://schemas.microsoft.com/office/drawing/2014/main" id="{9EFF605F-E127-7CD2-C6A9-CAFA87D73AB6}"/>
              </a:ext>
            </a:extLst>
          </p:cNvPr>
          <p:cNvSpPr>
            <a:spLocks noGrp="1"/>
          </p:cNvSpPr>
          <p:nvPr>
            <p:ph type="title"/>
          </p:nvPr>
        </p:nvSpPr>
        <p:spPr>
          <a:xfrm>
            <a:off x="0" y="277235"/>
            <a:ext cx="9877097" cy="1325563"/>
          </a:xfrm>
          <a:noFill/>
        </p:spPr>
        <p:txBody>
          <a:bodyPr anchor="t">
            <a:noAutofit/>
          </a:bodyPr>
          <a:lstStyle/>
          <a:p>
            <a:pPr algn="ctr"/>
            <a:r>
              <a:rPr lang="en-US" sz="2400" b="1" dirty="0"/>
              <a:t>IG</a:t>
            </a:r>
            <a:r>
              <a:rPr lang="en-US" sz="2400" b="1" baseline="30000" dirty="0"/>
              <a:t>3</a:t>
            </a:r>
            <a:r>
              <a:rPr lang="en-US" sz="2400" b="1" dirty="0"/>
              <a:t>IS</a:t>
            </a:r>
            <a:r>
              <a:rPr lang="mi-NZ" sz="2400" b="1" dirty="0"/>
              <a:t> </a:t>
            </a:r>
            <a:r>
              <a:rPr lang="mi-NZ" sz="2400" b="1" dirty="0">
                <a:solidFill>
                  <a:srgbClr val="C00000"/>
                </a:solidFill>
              </a:rPr>
              <a:t>Urban </a:t>
            </a:r>
            <a:r>
              <a:rPr lang="mi-NZ" sz="2400" b="1" dirty="0"/>
              <a:t>Greenhouse Gas Emission Observation and Monitoring Good Research Practice Guidelines</a:t>
            </a:r>
            <a:endParaRPr lang="en-US" sz="2400" dirty="0"/>
          </a:p>
        </p:txBody>
      </p:sp>
      <p:pic>
        <p:nvPicPr>
          <p:cNvPr id="6" name="Picture 5">
            <a:extLst>
              <a:ext uri="{FF2B5EF4-FFF2-40B4-BE49-F238E27FC236}">
                <a16:creationId xmlns:a16="http://schemas.microsoft.com/office/drawing/2014/main" id="{B981289C-3639-86F9-C93D-2C0F60581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027" y="1180617"/>
            <a:ext cx="3745501" cy="5300356"/>
          </a:xfrm>
          <a:prstGeom prst="rect">
            <a:avLst/>
          </a:prstGeom>
        </p:spPr>
      </p:pic>
    </p:spTree>
    <p:extLst>
      <p:ext uri="{BB962C8B-B14F-4D97-AF65-F5344CB8AC3E}">
        <p14:creationId xmlns:p14="http://schemas.microsoft.com/office/powerpoint/2010/main" val="141680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82A44-6E80-C650-F248-C8A6D94FB6C7}"/>
              </a:ext>
            </a:extLst>
          </p:cNvPr>
          <p:cNvSpPr>
            <a:spLocks noGrp="1"/>
          </p:cNvSpPr>
          <p:nvPr>
            <p:ph type="title"/>
          </p:nvPr>
        </p:nvSpPr>
        <p:spPr>
          <a:xfrm>
            <a:off x="106680" y="230801"/>
            <a:ext cx="10515600" cy="1325563"/>
          </a:xfrm>
        </p:spPr>
        <p:txBody>
          <a:bodyPr/>
          <a:lstStyle/>
          <a:p>
            <a:pPr algn="ctr"/>
            <a:r>
              <a:rPr lang="en-US" b="1" dirty="0"/>
              <a:t>Urban Guidelines</a:t>
            </a:r>
            <a:r>
              <a:rPr lang="en-US" dirty="0"/>
              <a:t>: Extended Technical Discussions</a:t>
            </a:r>
          </a:p>
        </p:txBody>
      </p:sp>
      <p:sp>
        <p:nvSpPr>
          <p:cNvPr id="6" name="TextBox 5">
            <a:extLst>
              <a:ext uri="{FF2B5EF4-FFF2-40B4-BE49-F238E27FC236}">
                <a16:creationId xmlns:a16="http://schemas.microsoft.com/office/drawing/2014/main" id="{98456CCD-5BA4-AFFE-8466-AA699951845E}"/>
              </a:ext>
            </a:extLst>
          </p:cNvPr>
          <p:cNvSpPr txBox="1"/>
          <p:nvPr/>
        </p:nvSpPr>
        <p:spPr>
          <a:xfrm>
            <a:off x="0" y="1383476"/>
            <a:ext cx="2722179" cy="646331"/>
          </a:xfrm>
          <a:prstGeom prst="rect">
            <a:avLst/>
          </a:prstGeom>
          <a:noFill/>
        </p:spPr>
        <p:txBody>
          <a:bodyPr wrap="square" rtlCol="0">
            <a:spAutoFit/>
          </a:bodyPr>
          <a:lstStyle/>
          <a:p>
            <a:pPr algn="ctr"/>
            <a:r>
              <a:rPr lang="en-US" dirty="0"/>
              <a:t>Urban Emissions Information</a:t>
            </a:r>
          </a:p>
        </p:txBody>
      </p:sp>
      <p:sp>
        <p:nvSpPr>
          <p:cNvPr id="7" name="TextBox 6">
            <a:extLst>
              <a:ext uri="{FF2B5EF4-FFF2-40B4-BE49-F238E27FC236}">
                <a16:creationId xmlns:a16="http://schemas.microsoft.com/office/drawing/2014/main" id="{7C5CC9C8-53BE-0525-F4DA-92602136A038}"/>
              </a:ext>
            </a:extLst>
          </p:cNvPr>
          <p:cNvSpPr txBox="1"/>
          <p:nvPr/>
        </p:nvSpPr>
        <p:spPr>
          <a:xfrm>
            <a:off x="4374931" y="1382447"/>
            <a:ext cx="2722179" cy="646331"/>
          </a:xfrm>
          <a:prstGeom prst="rect">
            <a:avLst/>
          </a:prstGeom>
          <a:noFill/>
        </p:spPr>
        <p:txBody>
          <a:bodyPr wrap="square" rtlCol="0">
            <a:spAutoFit/>
          </a:bodyPr>
          <a:lstStyle/>
          <a:p>
            <a:pPr algn="ctr"/>
            <a:r>
              <a:rPr lang="en-US" dirty="0"/>
              <a:t>Emissions Quantification Tools</a:t>
            </a:r>
          </a:p>
        </p:txBody>
      </p:sp>
      <p:sp>
        <p:nvSpPr>
          <p:cNvPr id="8" name="TextBox 7">
            <a:extLst>
              <a:ext uri="{FF2B5EF4-FFF2-40B4-BE49-F238E27FC236}">
                <a16:creationId xmlns:a16="http://schemas.microsoft.com/office/drawing/2014/main" id="{FE3DE574-9B8C-0568-A44A-E82DB401B660}"/>
              </a:ext>
            </a:extLst>
          </p:cNvPr>
          <p:cNvSpPr txBox="1"/>
          <p:nvPr/>
        </p:nvSpPr>
        <p:spPr>
          <a:xfrm>
            <a:off x="8749862" y="1382447"/>
            <a:ext cx="2722179" cy="369332"/>
          </a:xfrm>
          <a:prstGeom prst="rect">
            <a:avLst/>
          </a:prstGeom>
          <a:noFill/>
        </p:spPr>
        <p:txBody>
          <a:bodyPr wrap="square" rtlCol="0">
            <a:spAutoFit/>
          </a:bodyPr>
          <a:lstStyle/>
          <a:p>
            <a:pPr algn="ctr"/>
            <a:r>
              <a:rPr lang="en-US" dirty="0"/>
              <a:t>Input data</a:t>
            </a:r>
          </a:p>
        </p:txBody>
      </p:sp>
      <p:sp>
        <p:nvSpPr>
          <p:cNvPr id="10" name="Left Arrow 9">
            <a:extLst>
              <a:ext uri="{FF2B5EF4-FFF2-40B4-BE49-F238E27FC236}">
                <a16:creationId xmlns:a16="http://schemas.microsoft.com/office/drawing/2014/main" id="{96DAC844-38B9-1978-27F4-D7F4BD1632F7}"/>
              </a:ext>
            </a:extLst>
          </p:cNvPr>
          <p:cNvSpPr/>
          <p:nvPr/>
        </p:nvSpPr>
        <p:spPr>
          <a:xfrm>
            <a:off x="2862173" y="4630086"/>
            <a:ext cx="6013849" cy="400110"/>
          </a:xfrm>
          <a:prstGeom prst="leftArrow">
            <a:avLst/>
          </a:prstGeom>
          <a:solidFill>
            <a:schemeClr val="accent1">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Flow of information</a:t>
            </a:r>
          </a:p>
        </p:txBody>
      </p:sp>
      <p:pic>
        <p:nvPicPr>
          <p:cNvPr id="13" name="Picture 12" descr="G:\Shared\DEPT\RES\AREP\AER-Division\IG3IS\Transition Documents\IG3IS Logos\Individual Designs\Raster\IG3IS _ icon blue.png">
            <a:extLst>
              <a:ext uri="{FF2B5EF4-FFF2-40B4-BE49-F238E27FC236}">
                <a16:creationId xmlns:a16="http://schemas.microsoft.com/office/drawing/2014/main" id="{4471EB6D-BFE0-4BF8-ABF7-6FBF56294C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32988" y="216310"/>
            <a:ext cx="1960814" cy="11987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68ECB55-6382-FCA9-607B-DB08043195F2}"/>
              </a:ext>
            </a:extLst>
          </p:cNvPr>
          <p:cNvSpPr txBox="1"/>
          <p:nvPr/>
        </p:nvSpPr>
        <p:spPr>
          <a:xfrm>
            <a:off x="266159" y="5278613"/>
            <a:ext cx="11205882" cy="1200329"/>
          </a:xfrm>
          <a:prstGeom prst="rect">
            <a:avLst/>
          </a:prstGeom>
          <a:noFill/>
        </p:spPr>
        <p:txBody>
          <a:bodyPr wrap="square" rtlCol="0">
            <a:spAutoFit/>
          </a:bodyPr>
          <a:lstStyle/>
          <a:p>
            <a:pPr algn="ctr"/>
            <a:r>
              <a:rPr lang="en-US" dirty="0"/>
              <a:t>Stakeholder needs are used to define the required emissions information, which can then be mapped to the Tools and Data needed</a:t>
            </a:r>
          </a:p>
          <a:p>
            <a:pPr algn="ctr"/>
            <a:endParaRPr lang="en-US" dirty="0"/>
          </a:p>
          <a:p>
            <a:pPr algn="ctr"/>
            <a:r>
              <a:rPr lang="en-US" dirty="0"/>
              <a:t>Extended Technical Discussions describe each method in detail</a:t>
            </a:r>
          </a:p>
        </p:txBody>
      </p:sp>
      <p:sp>
        <p:nvSpPr>
          <p:cNvPr id="16" name="TextBox 15">
            <a:extLst>
              <a:ext uri="{FF2B5EF4-FFF2-40B4-BE49-F238E27FC236}">
                <a16:creationId xmlns:a16="http://schemas.microsoft.com/office/drawing/2014/main" id="{6458A46B-ABE7-807C-7136-FE073BE978FF}"/>
              </a:ext>
            </a:extLst>
          </p:cNvPr>
          <p:cNvSpPr txBox="1"/>
          <p:nvPr/>
        </p:nvSpPr>
        <p:spPr>
          <a:xfrm>
            <a:off x="9777733" y="4015063"/>
            <a:ext cx="2133600" cy="246221"/>
          </a:xfrm>
          <a:prstGeom prst="rect">
            <a:avLst/>
          </a:prstGeom>
          <a:noFill/>
        </p:spPr>
        <p:txBody>
          <a:bodyPr wrap="square" rtlCol="0">
            <a:spAutoFit/>
          </a:bodyPr>
          <a:lstStyle/>
          <a:p>
            <a:r>
              <a:rPr lang="en-US" sz="1000" dirty="0">
                <a:solidFill>
                  <a:schemeClr val="tx2"/>
                </a:solidFill>
              </a:rPr>
              <a:t>“Atmospheric components”</a:t>
            </a:r>
          </a:p>
        </p:txBody>
      </p:sp>
      <p:sp>
        <p:nvSpPr>
          <p:cNvPr id="17" name="TextBox 16">
            <a:extLst>
              <a:ext uri="{FF2B5EF4-FFF2-40B4-BE49-F238E27FC236}">
                <a16:creationId xmlns:a16="http://schemas.microsoft.com/office/drawing/2014/main" id="{D3F1F5DB-23D3-F6C4-33AC-F411F1701C63}"/>
              </a:ext>
            </a:extLst>
          </p:cNvPr>
          <p:cNvSpPr txBox="1"/>
          <p:nvPr/>
        </p:nvSpPr>
        <p:spPr>
          <a:xfrm>
            <a:off x="9800301" y="4178026"/>
            <a:ext cx="2133600" cy="400110"/>
          </a:xfrm>
          <a:prstGeom prst="rect">
            <a:avLst/>
          </a:prstGeom>
          <a:noFill/>
        </p:spPr>
        <p:txBody>
          <a:bodyPr wrap="square" rtlCol="0">
            <a:spAutoFit/>
          </a:bodyPr>
          <a:lstStyle/>
          <a:p>
            <a:r>
              <a:rPr lang="en-US" sz="1000" dirty="0">
                <a:solidFill>
                  <a:schemeClr val="tx2"/>
                </a:solidFill>
              </a:rPr>
              <a:t>Data Management</a:t>
            </a:r>
          </a:p>
          <a:p>
            <a:r>
              <a:rPr lang="en-US" sz="1000" dirty="0">
                <a:solidFill>
                  <a:schemeClr val="tx2"/>
                </a:solidFill>
              </a:rPr>
              <a:t>Communication of data</a:t>
            </a:r>
          </a:p>
        </p:txBody>
      </p:sp>
      <p:sp>
        <p:nvSpPr>
          <p:cNvPr id="18" name="Left Arrow 17">
            <a:extLst>
              <a:ext uri="{FF2B5EF4-FFF2-40B4-BE49-F238E27FC236}">
                <a16:creationId xmlns:a16="http://schemas.microsoft.com/office/drawing/2014/main" id="{CE6CA3CB-4FAE-211C-981D-F06A4F3C66D6}"/>
              </a:ext>
            </a:extLst>
          </p:cNvPr>
          <p:cNvSpPr/>
          <p:nvPr/>
        </p:nvSpPr>
        <p:spPr>
          <a:xfrm flipH="1">
            <a:off x="2862174" y="4229976"/>
            <a:ext cx="6013849" cy="400110"/>
          </a:xfrm>
          <a:prstGeom prst="leftArrow">
            <a:avLst/>
          </a:prstGeom>
          <a:solidFill>
            <a:schemeClr val="accent1">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Flow of project planning</a:t>
            </a:r>
          </a:p>
        </p:txBody>
      </p:sp>
      <p:pic>
        <p:nvPicPr>
          <p:cNvPr id="9" name="Picture 8" descr="A colorful lines on a black background&#10;&#10;AI-generated content may be incorrect.">
            <a:extLst>
              <a:ext uri="{FF2B5EF4-FFF2-40B4-BE49-F238E27FC236}">
                <a16:creationId xmlns:a16="http://schemas.microsoft.com/office/drawing/2014/main" id="{5A1622BB-7E8E-7CAC-B577-4B295E17E53C}"/>
              </a:ext>
            </a:extLst>
          </p:cNvPr>
          <p:cNvPicPr>
            <a:picLocks noChangeAspect="1"/>
          </p:cNvPicPr>
          <p:nvPr/>
        </p:nvPicPr>
        <p:blipFill>
          <a:blip r:embed="rId4">
            <a:extLst>
              <a:ext uri="{28A0092B-C50C-407E-A947-70E740481C1C}">
                <a14:useLocalDpi xmlns:a14="http://schemas.microsoft.com/office/drawing/2010/main" val="0"/>
              </a:ext>
            </a:extLst>
          </a:blip>
          <a:srcRect l="25245"/>
          <a:stretch/>
        </p:blipFill>
        <p:spPr>
          <a:xfrm>
            <a:off x="6719855" y="1819168"/>
            <a:ext cx="4943707" cy="2296109"/>
          </a:xfrm>
          <a:prstGeom prst="rect">
            <a:avLst/>
          </a:prstGeom>
        </p:spPr>
      </p:pic>
      <p:pic>
        <p:nvPicPr>
          <p:cNvPr id="12" name="Picture 11" descr="A colorful lines on a black background&#10;&#10;AI-generated content may be incorrect.">
            <a:extLst>
              <a:ext uri="{FF2B5EF4-FFF2-40B4-BE49-F238E27FC236}">
                <a16:creationId xmlns:a16="http://schemas.microsoft.com/office/drawing/2014/main" id="{7B31BC2F-D7E2-E87D-4C49-28838FB246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 y="1922906"/>
            <a:ext cx="6613175" cy="2238163"/>
          </a:xfrm>
          <a:prstGeom prst="rect">
            <a:avLst/>
          </a:prstGeom>
        </p:spPr>
      </p:pic>
    </p:spTree>
    <p:extLst>
      <p:ext uri="{BB962C8B-B14F-4D97-AF65-F5344CB8AC3E}">
        <p14:creationId xmlns:p14="http://schemas.microsoft.com/office/powerpoint/2010/main" val="3048313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251C7-0654-22E7-72BA-201F2204019F}"/>
              </a:ext>
            </a:extLst>
          </p:cNvPr>
          <p:cNvSpPr>
            <a:spLocks noGrp="1"/>
          </p:cNvSpPr>
          <p:nvPr>
            <p:ph type="title"/>
          </p:nvPr>
        </p:nvSpPr>
        <p:spPr>
          <a:xfrm>
            <a:off x="609600" y="274638"/>
            <a:ext cx="8789581" cy="1218466"/>
          </a:xfrm>
        </p:spPr>
        <p:txBody>
          <a:bodyPr/>
          <a:lstStyle/>
          <a:p>
            <a:pPr algn="ctr"/>
            <a:r>
              <a:rPr lang="en-US" dirty="0"/>
              <a:t>Urban Greenhouse Gas Conference (UGGC) </a:t>
            </a:r>
            <a:br>
              <a:rPr lang="en-US" dirty="0"/>
            </a:br>
            <a:r>
              <a:rPr lang="en-US" dirty="0"/>
              <a:t>April 7-9 2025</a:t>
            </a:r>
          </a:p>
        </p:txBody>
      </p:sp>
      <p:sp>
        <p:nvSpPr>
          <p:cNvPr id="3" name="Content Placeholder 2">
            <a:extLst>
              <a:ext uri="{FF2B5EF4-FFF2-40B4-BE49-F238E27FC236}">
                <a16:creationId xmlns:a16="http://schemas.microsoft.com/office/drawing/2014/main" id="{B3956D4F-9390-6788-2960-D6D767BC5837}"/>
              </a:ext>
            </a:extLst>
          </p:cNvPr>
          <p:cNvSpPr>
            <a:spLocks noGrp="1"/>
          </p:cNvSpPr>
          <p:nvPr>
            <p:ph idx="1"/>
          </p:nvPr>
        </p:nvSpPr>
        <p:spPr>
          <a:xfrm>
            <a:off x="433755" y="1493104"/>
            <a:ext cx="6023316" cy="4738884"/>
          </a:xfrm>
        </p:spPr>
        <p:txBody>
          <a:bodyPr>
            <a:normAutofit lnSpcReduction="10000"/>
          </a:bodyPr>
          <a:lstStyle/>
          <a:p>
            <a:r>
              <a:rPr lang="en-US" b="0" dirty="0"/>
              <a:t>Jointly hosted by IG</a:t>
            </a:r>
            <a:r>
              <a:rPr lang="en-US" b="0" baseline="30000" dirty="0"/>
              <a:t>3</a:t>
            </a:r>
            <a:r>
              <a:rPr lang="en-US" b="0" dirty="0"/>
              <a:t>IS and ICOS Cities</a:t>
            </a:r>
          </a:p>
          <a:p>
            <a:r>
              <a:rPr lang="en-US" b="0" dirty="0"/>
              <a:t>Scientific sessions</a:t>
            </a:r>
          </a:p>
          <a:p>
            <a:r>
              <a:rPr lang="en-US" b="0" dirty="0"/>
              <a:t>Stakeholder sessions and panel discussions</a:t>
            </a:r>
          </a:p>
          <a:p>
            <a:r>
              <a:rPr lang="en-US" b="0" dirty="0"/>
              <a:t>Updates to the Urban Guidelines</a:t>
            </a:r>
          </a:p>
          <a:p>
            <a:pPr lvl="1"/>
            <a:endParaRPr lang="en-US" dirty="0"/>
          </a:p>
          <a:p>
            <a:r>
              <a:rPr lang="en-US" b="0" dirty="0"/>
              <a:t>Next UGGC 2028 or 2029</a:t>
            </a:r>
          </a:p>
          <a:p>
            <a:endParaRPr lang="en-US" b="0" dirty="0"/>
          </a:p>
          <a:p>
            <a:r>
              <a:rPr lang="en-US" b="0" dirty="0"/>
              <a:t>Urban Guidelines 2</a:t>
            </a:r>
            <a:r>
              <a:rPr lang="en-US" b="0" baseline="30000" dirty="0"/>
              <a:t>nd</a:t>
            </a:r>
            <a:r>
              <a:rPr lang="en-US" b="0" dirty="0"/>
              <a:t> edition release </a:t>
            </a:r>
            <a:r>
              <a:rPr lang="en-US" dirty="0"/>
              <a:t>late June 2025</a:t>
            </a:r>
          </a:p>
        </p:txBody>
      </p:sp>
      <p:pic>
        <p:nvPicPr>
          <p:cNvPr id="5" name="Picture 4" descr="A person and person holding a sign&#10;&#10;AI-generated content may be incorrect.">
            <a:extLst>
              <a:ext uri="{FF2B5EF4-FFF2-40B4-BE49-F238E27FC236}">
                <a16:creationId xmlns:a16="http://schemas.microsoft.com/office/drawing/2014/main" id="{DD6BC503-205B-CCFE-8461-89E37B92EFB7}"/>
              </a:ext>
            </a:extLst>
          </p:cNvPr>
          <p:cNvPicPr>
            <a:picLocks noChangeAspect="1"/>
          </p:cNvPicPr>
          <p:nvPr/>
        </p:nvPicPr>
        <p:blipFill>
          <a:blip r:embed="rId2"/>
          <a:stretch>
            <a:fillRect/>
          </a:stretch>
        </p:blipFill>
        <p:spPr>
          <a:xfrm>
            <a:off x="6710289" y="1825625"/>
            <a:ext cx="5047955" cy="3785966"/>
          </a:xfrm>
          <a:prstGeom prst="rect">
            <a:avLst/>
          </a:prstGeom>
        </p:spPr>
      </p:pic>
      <p:pic>
        <p:nvPicPr>
          <p:cNvPr id="4" name="Picture 3" descr="G:\Shared\DEPT\RES\AREP\AER-Division\IG3IS\Transition Documents\IG3IS Logos\Individual Designs\Raster\IG3IS _ icon blue.png">
            <a:extLst>
              <a:ext uri="{FF2B5EF4-FFF2-40B4-BE49-F238E27FC236}">
                <a16:creationId xmlns:a16="http://schemas.microsoft.com/office/drawing/2014/main" id="{100FC5EF-2BE1-0496-AE41-8BAF6B183F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32988" y="216310"/>
            <a:ext cx="1960814" cy="1198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816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224FE-B76E-916F-96D9-8883BC5074C5}"/>
            </a:ext>
          </a:extLst>
        </p:cNvPr>
        <p:cNvGrpSpPr/>
        <p:nvPr/>
      </p:nvGrpSpPr>
      <p:grpSpPr>
        <a:xfrm>
          <a:off x="0" y="0"/>
          <a:ext cx="0" cy="0"/>
          <a:chOff x="0" y="0"/>
          <a:chExt cx="0" cy="0"/>
        </a:xfrm>
      </p:grpSpPr>
      <p:pic>
        <p:nvPicPr>
          <p:cNvPr id="4" name="Picture 3" descr="G:\Shared\DEPT\RES\AREP\AER-Division\IG3IS\Transition Documents\IG3IS Logos\Individual Designs\Raster\IG3IS _ icon blue.png">
            <a:extLst>
              <a:ext uri="{FF2B5EF4-FFF2-40B4-BE49-F238E27FC236}">
                <a16:creationId xmlns:a16="http://schemas.microsoft.com/office/drawing/2014/main" id="{383595E8-3B8C-B0A8-A3AC-5397B8A361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32988" y="216310"/>
            <a:ext cx="1960814" cy="119878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1">
            <a:extLst>
              <a:ext uri="{FF2B5EF4-FFF2-40B4-BE49-F238E27FC236}">
                <a16:creationId xmlns:a16="http://schemas.microsoft.com/office/drawing/2014/main" id="{5DDB0D99-7CE4-B295-6BC4-A4DF878601B6}"/>
              </a:ext>
            </a:extLst>
          </p:cNvPr>
          <p:cNvSpPr>
            <a:spLocks noGrp="1"/>
          </p:cNvSpPr>
          <p:nvPr>
            <p:ph idx="1"/>
          </p:nvPr>
        </p:nvSpPr>
        <p:spPr>
          <a:xfrm>
            <a:off x="5348177" y="1743033"/>
            <a:ext cx="6491912" cy="4737814"/>
          </a:xfrm>
        </p:spPr>
        <p:txBody>
          <a:bodyPr>
            <a:normAutofit/>
          </a:bodyPr>
          <a:lstStyle/>
          <a:p>
            <a:r>
              <a:rPr lang="en-US" sz="2000" b="0" dirty="0"/>
              <a:t>Presented as a series of </a:t>
            </a:r>
            <a:r>
              <a:rPr lang="en-US" sz="2000" dirty="0"/>
              <a:t>case studies </a:t>
            </a:r>
            <a:r>
              <a:rPr lang="en-US" sz="2000" b="0" dirty="0"/>
              <a:t>from:</a:t>
            </a:r>
          </a:p>
          <a:p>
            <a:pPr marL="434239" lvl="1" indent="0">
              <a:buNone/>
            </a:pPr>
            <a:r>
              <a:rPr lang="en-US" sz="1800" b="0" dirty="0">
                <a:solidFill>
                  <a:schemeClr val="accent2">
                    <a:lumMod val="75000"/>
                  </a:schemeClr>
                </a:solidFill>
              </a:rPr>
              <a:t>UK – Switzerland – Australia – USA – Canada – New Zealand – Republic of Korea</a:t>
            </a:r>
          </a:p>
          <a:p>
            <a:endParaRPr lang="en-US" sz="2000" b="0" dirty="0"/>
          </a:p>
          <a:p>
            <a:r>
              <a:rPr lang="en-US" sz="2000" b="0" dirty="0"/>
              <a:t>Technical guidelines describing the application of </a:t>
            </a:r>
            <a:r>
              <a:rPr lang="en-US" sz="2000" dirty="0"/>
              <a:t>atmospheric observing and modelling systems</a:t>
            </a:r>
            <a:r>
              <a:rPr lang="en-US" sz="2000" b="0" dirty="0"/>
              <a:t> to estimate national GHG emissions</a:t>
            </a:r>
          </a:p>
          <a:p>
            <a:pPr marL="0" indent="0">
              <a:buNone/>
            </a:pPr>
            <a:endParaRPr lang="en-US" sz="2000" b="0" dirty="0"/>
          </a:p>
          <a:p>
            <a:r>
              <a:rPr lang="en-US" sz="2000" b="0" dirty="0"/>
              <a:t>Primarily intended to support </a:t>
            </a:r>
            <a:r>
              <a:rPr lang="en-US" sz="2000" dirty="0"/>
              <a:t>National Inventory Compilers</a:t>
            </a:r>
          </a:p>
          <a:p>
            <a:endParaRPr lang="en-US" sz="2000" b="0" dirty="0"/>
          </a:p>
          <a:p>
            <a:r>
              <a:rPr lang="en-US" sz="2000" b="0" dirty="0"/>
              <a:t>Pathways to incorporate atmospheric information into </a:t>
            </a:r>
            <a:r>
              <a:rPr lang="en-US" sz="2000" dirty="0"/>
              <a:t>National Inventory Reports</a:t>
            </a:r>
          </a:p>
          <a:p>
            <a:pPr marL="0" indent="0">
              <a:buNone/>
            </a:pPr>
            <a:endParaRPr lang="en-US" sz="2000" b="0" dirty="0"/>
          </a:p>
          <a:p>
            <a:endParaRPr lang="en-US" sz="2000" b="0" dirty="0"/>
          </a:p>
          <a:p>
            <a:pPr marL="0" indent="0">
              <a:buNone/>
            </a:pPr>
            <a:endParaRPr lang="en-US" sz="2000" b="0" dirty="0"/>
          </a:p>
        </p:txBody>
      </p:sp>
      <p:sp>
        <p:nvSpPr>
          <p:cNvPr id="14" name="Title 1">
            <a:extLst>
              <a:ext uri="{FF2B5EF4-FFF2-40B4-BE49-F238E27FC236}">
                <a16:creationId xmlns:a16="http://schemas.microsoft.com/office/drawing/2014/main" id="{2CCAACC6-6445-2A1D-AAC6-6F2E695A375A}"/>
              </a:ext>
            </a:extLst>
          </p:cNvPr>
          <p:cNvSpPr>
            <a:spLocks noGrp="1"/>
          </p:cNvSpPr>
          <p:nvPr>
            <p:ph type="title"/>
          </p:nvPr>
        </p:nvSpPr>
        <p:spPr>
          <a:xfrm>
            <a:off x="155891" y="316890"/>
            <a:ext cx="9877097" cy="1325563"/>
          </a:xfrm>
          <a:noFill/>
        </p:spPr>
        <p:txBody>
          <a:bodyPr anchor="t">
            <a:noAutofit/>
          </a:bodyPr>
          <a:lstStyle/>
          <a:p>
            <a:pPr algn="ctr"/>
            <a:r>
              <a:rPr lang="en-US" sz="2400" b="1" dirty="0"/>
              <a:t>IG</a:t>
            </a:r>
            <a:r>
              <a:rPr lang="en-US" sz="2400" b="1" baseline="30000" dirty="0"/>
              <a:t>3</a:t>
            </a:r>
            <a:r>
              <a:rPr lang="en-US" sz="2400" b="1" dirty="0"/>
              <a:t>IS</a:t>
            </a:r>
            <a:r>
              <a:rPr lang="mi-NZ" sz="2400" b="1" dirty="0"/>
              <a:t> </a:t>
            </a:r>
            <a:r>
              <a:rPr lang="mi-NZ" sz="2400" b="1" dirty="0">
                <a:solidFill>
                  <a:srgbClr val="00B050"/>
                </a:solidFill>
              </a:rPr>
              <a:t>National Scale</a:t>
            </a:r>
            <a:r>
              <a:rPr lang="mi-NZ" sz="2400" b="1" dirty="0">
                <a:solidFill>
                  <a:srgbClr val="C00000"/>
                </a:solidFill>
              </a:rPr>
              <a:t> </a:t>
            </a:r>
            <a:r>
              <a:rPr lang="mi-NZ" sz="2400" b="1" dirty="0"/>
              <a:t>Greenhouse Gas Emission Observation and Monitoring Good Research Practice Guidelines</a:t>
            </a:r>
            <a:endParaRPr lang="en-US" sz="2400" dirty="0"/>
          </a:p>
        </p:txBody>
      </p:sp>
      <p:pic>
        <p:nvPicPr>
          <p:cNvPr id="2" name="Picture 1" descr="A close-up of a document&#10;&#10;AI-generated content may be incorrect.">
            <a:extLst>
              <a:ext uri="{FF2B5EF4-FFF2-40B4-BE49-F238E27FC236}">
                <a16:creationId xmlns:a16="http://schemas.microsoft.com/office/drawing/2014/main" id="{F14F4B46-ABC3-227D-4FBF-E2639B249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91" y="1711565"/>
            <a:ext cx="2346938" cy="3600000"/>
          </a:xfrm>
          <a:prstGeom prst="rect">
            <a:avLst/>
          </a:prstGeom>
          <a:ln>
            <a:solidFill>
              <a:srgbClr val="00B050"/>
            </a:solidFill>
          </a:ln>
        </p:spPr>
      </p:pic>
      <p:pic>
        <p:nvPicPr>
          <p:cNvPr id="3" name="Picture 2" descr="A close-up of a paper&#10;&#10;AI-generated content may be incorrect.">
            <a:extLst>
              <a:ext uri="{FF2B5EF4-FFF2-40B4-BE49-F238E27FC236}">
                <a16:creationId xmlns:a16="http://schemas.microsoft.com/office/drawing/2014/main" id="{D7E7B581-4054-551E-E802-C3D9B5B3C0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2829" y="1711565"/>
            <a:ext cx="2356436" cy="3600000"/>
          </a:xfrm>
          <a:prstGeom prst="rect">
            <a:avLst/>
          </a:prstGeom>
          <a:ln>
            <a:solidFill>
              <a:srgbClr val="00B050"/>
            </a:solidFill>
          </a:ln>
        </p:spPr>
      </p:pic>
    </p:spTree>
    <p:extLst>
      <p:ext uri="{BB962C8B-B14F-4D97-AF65-F5344CB8AC3E}">
        <p14:creationId xmlns:p14="http://schemas.microsoft.com/office/powerpoint/2010/main" val="524929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CE5E-D2D0-428A-101E-1AE6BB3F73C1}"/>
              </a:ext>
            </a:extLst>
          </p:cNvPr>
          <p:cNvSpPr>
            <a:spLocks noGrp="1"/>
          </p:cNvSpPr>
          <p:nvPr>
            <p:ph type="title"/>
          </p:nvPr>
        </p:nvSpPr>
        <p:spPr>
          <a:xfrm>
            <a:off x="-356839" y="63156"/>
            <a:ext cx="10972800" cy="1143000"/>
          </a:xfrm>
        </p:spPr>
        <p:txBody>
          <a:bodyPr/>
          <a:lstStyle/>
          <a:p>
            <a:pPr algn="ctr"/>
            <a:r>
              <a:rPr lang="en-US" dirty="0"/>
              <a:t>National Guidelines Workshop and Stakeholder Event</a:t>
            </a:r>
          </a:p>
        </p:txBody>
      </p:sp>
      <p:sp>
        <p:nvSpPr>
          <p:cNvPr id="3" name="Content Placeholder 2">
            <a:extLst>
              <a:ext uri="{FF2B5EF4-FFF2-40B4-BE49-F238E27FC236}">
                <a16:creationId xmlns:a16="http://schemas.microsoft.com/office/drawing/2014/main" id="{F7DA4AB5-2C40-A172-94C2-0E918D81E507}"/>
              </a:ext>
            </a:extLst>
          </p:cNvPr>
          <p:cNvSpPr>
            <a:spLocks noGrp="1"/>
          </p:cNvSpPr>
          <p:nvPr>
            <p:ph idx="1"/>
          </p:nvPr>
        </p:nvSpPr>
        <p:spPr>
          <a:xfrm>
            <a:off x="523198" y="3615069"/>
            <a:ext cx="10972800" cy="2271551"/>
          </a:xfrm>
        </p:spPr>
        <p:txBody>
          <a:bodyPr/>
          <a:lstStyle/>
          <a:p>
            <a:r>
              <a:rPr lang="en-US" sz="2000" b="0" dirty="0">
                <a:hlinkClick r:id="rId2"/>
              </a:rPr>
              <a:t>https://wmo.int/events/workshop/ig3is-national-scale-applications-of-science-based-quantification-of-emissions-and-removals</a:t>
            </a:r>
            <a:endParaRPr lang="en-US" sz="2000" b="0" dirty="0"/>
          </a:p>
          <a:p>
            <a:r>
              <a:rPr lang="en-US" sz="2000" b="0" dirty="0"/>
              <a:t>Or search: </a:t>
            </a:r>
            <a:r>
              <a:rPr lang="en-US" sz="2000" dirty="0">
                <a:solidFill>
                  <a:schemeClr val="accent1">
                    <a:lumMod val="50000"/>
                  </a:schemeClr>
                </a:solidFill>
              </a:rPr>
              <a:t>IG3IS national workshop</a:t>
            </a:r>
          </a:p>
          <a:p>
            <a:endParaRPr lang="en-US" sz="2000" dirty="0">
              <a:solidFill>
                <a:schemeClr val="accent1">
                  <a:lumMod val="50000"/>
                </a:schemeClr>
              </a:solidFill>
            </a:endParaRPr>
          </a:p>
          <a:p>
            <a:r>
              <a:rPr lang="en-US" sz="2000" b="0" dirty="0"/>
              <a:t>Hybrid conference, online attendance is strongly encouraged</a:t>
            </a:r>
          </a:p>
          <a:p>
            <a:endParaRPr lang="en-US" sz="2000" b="0" dirty="0"/>
          </a:p>
          <a:p>
            <a:r>
              <a:rPr lang="en-US" sz="2000" b="0" dirty="0"/>
              <a:t>Public comment on the National Guidelines: August – September 2025</a:t>
            </a:r>
          </a:p>
        </p:txBody>
      </p:sp>
      <p:pic>
        <p:nvPicPr>
          <p:cNvPr id="5" name="Picture 4" descr="A screenshot of a computer&#10;&#10;AI-generated content may be incorrect.">
            <a:extLst>
              <a:ext uri="{FF2B5EF4-FFF2-40B4-BE49-F238E27FC236}">
                <a16:creationId xmlns:a16="http://schemas.microsoft.com/office/drawing/2014/main" id="{59DC95FE-DE47-C7F6-3D09-B1290E6C3D88}"/>
              </a:ext>
            </a:extLst>
          </p:cNvPr>
          <p:cNvPicPr>
            <a:picLocks noChangeAspect="1"/>
          </p:cNvPicPr>
          <p:nvPr/>
        </p:nvPicPr>
        <p:blipFill>
          <a:blip r:embed="rId3">
            <a:extLst>
              <a:ext uri="{28A0092B-C50C-407E-A947-70E740481C1C}">
                <a14:useLocalDpi xmlns:a14="http://schemas.microsoft.com/office/drawing/2010/main" val="0"/>
              </a:ext>
            </a:extLst>
          </a:blip>
          <a:srcRect t="50892"/>
          <a:stretch/>
        </p:blipFill>
        <p:spPr>
          <a:xfrm>
            <a:off x="2123398" y="1100060"/>
            <a:ext cx="7772400" cy="2621436"/>
          </a:xfrm>
          <a:prstGeom prst="rect">
            <a:avLst/>
          </a:prstGeom>
        </p:spPr>
      </p:pic>
      <p:pic>
        <p:nvPicPr>
          <p:cNvPr id="4" name="Picture 3" descr="G:\Shared\DEPT\RES\AREP\AER-Division\IG3IS\Transition Documents\IG3IS Logos\Individual Designs\Raster\IG3IS _ icon blue.png">
            <a:extLst>
              <a:ext uri="{FF2B5EF4-FFF2-40B4-BE49-F238E27FC236}">
                <a16:creationId xmlns:a16="http://schemas.microsoft.com/office/drawing/2014/main" id="{88F0B6E5-E032-C67A-0765-D94C6741C90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32988" y="216310"/>
            <a:ext cx="1960814" cy="1198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367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E0694-5AFF-4074-A55D-35F3033919B3}"/>
              </a:ext>
            </a:extLst>
          </p:cNvPr>
          <p:cNvSpPr>
            <a:spLocks noGrp="1"/>
          </p:cNvSpPr>
          <p:nvPr>
            <p:ph type="title"/>
          </p:nvPr>
        </p:nvSpPr>
        <p:spPr>
          <a:xfrm>
            <a:off x="438378" y="142546"/>
            <a:ext cx="11546792" cy="1143000"/>
          </a:xfrm>
        </p:spPr>
        <p:txBody>
          <a:bodyPr/>
          <a:lstStyle/>
          <a:p>
            <a:r>
              <a:rPr lang="en-NZ" sz="3600" dirty="0"/>
              <a:t>IG</a:t>
            </a:r>
            <a:r>
              <a:rPr lang="en-NZ" sz="3600" baseline="30000" dirty="0"/>
              <a:t>3</a:t>
            </a:r>
            <a:r>
              <a:rPr lang="en-NZ" sz="3600" dirty="0"/>
              <a:t>IS – bridging greenhouse gas science and policy</a:t>
            </a:r>
          </a:p>
        </p:txBody>
      </p:sp>
      <p:sp>
        <p:nvSpPr>
          <p:cNvPr id="12" name="TextBox 11">
            <a:extLst>
              <a:ext uri="{FF2B5EF4-FFF2-40B4-BE49-F238E27FC236}">
                <a16:creationId xmlns:a16="http://schemas.microsoft.com/office/drawing/2014/main" id="{4C40048F-08CF-BD40-B24D-733AE49F6FC7}"/>
              </a:ext>
            </a:extLst>
          </p:cNvPr>
          <p:cNvSpPr txBox="1"/>
          <p:nvPr/>
        </p:nvSpPr>
        <p:spPr>
          <a:xfrm>
            <a:off x="136252" y="3363684"/>
            <a:ext cx="9677571" cy="3170099"/>
          </a:xfrm>
          <a:prstGeom prst="rect">
            <a:avLst/>
          </a:prstGeom>
          <a:noFill/>
        </p:spPr>
        <p:txBody>
          <a:bodyPr wrap="square" rtlCol="0">
            <a:spAutoFit/>
          </a:bodyPr>
          <a:lstStyle/>
          <a:p>
            <a:r>
              <a:rPr lang="en-US" dirty="0"/>
              <a:t>IG</a:t>
            </a:r>
            <a:r>
              <a:rPr lang="en-US" baseline="30000" dirty="0"/>
              <a:t>3</a:t>
            </a:r>
            <a:r>
              <a:rPr lang="en-US" dirty="0"/>
              <a:t>IS is a community effort, and you can contribute!</a:t>
            </a:r>
          </a:p>
          <a:p>
            <a:endParaRPr lang="en-US" sz="1000" dirty="0"/>
          </a:p>
          <a:p>
            <a:r>
              <a:rPr lang="en-US" dirty="0"/>
              <a:t>Contact us</a:t>
            </a:r>
          </a:p>
          <a:p>
            <a:pPr marL="0" indent="0" fontAlgn="auto">
              <a:spcAft>
                <a:spcPts val="0"/>
              </a:spcAft>
              <a:buFont typeface="Arial" panose="020B0604020202020204" pitchFamily="34" charset="0"/>
              <a:buNone/>
            </a:pPr>
            <a:r>
              <a:rPr lang="en-NZ" b="1" dirty="0"/>
              <a:t>IG</a:t>
            </a:r>
            <a:r>
              <a:rPr lang="en-NZ" b="1" baseline="30000" dirty="0"/>
              <a:t>3</a:t>
            </a:r>
            <a:r>
              <a:rPr lang="en-NZ" b="1" dirty="0"/>
              <a:t>IS co-chairs: </a:t>
            </a:r>
            <a:r>
              <a:rPr lang="en-NZ" b="1" i="1" dirty="0"/>
              <a:t>Jocelyn Turnbull</a:t>
            </a:r>
            <a:r>
              <a:rPr lang="en-NZ" dirty="0"/>
              <a:t>, Phil DeCola, Felix Vogel</a:t>
            </a:r>
          </a:p>
          <a:p>
            <a:pPr marL="0" indent="0" fontAlgn="auto">
              <a:spcAft>
                <a:spcPts val="0"/>
              </a:spcAft>
              <a:buFont typeface="Arial" panose="020B0604020202020204" pitchFamily="34" charset="0"/>
              <a:buNone/>
            </a:pPr>
            <a:r>
              <a:rPr lang="en-NZ" b="1" dirty="0"/>
              <a:t>IG</a:t>
            </a:r>
            <a:r>
              <a:rPr lang="en-NZ" b="1" baseline="30000" dirty="0"/>
              <a:t>3</a:t>
            </a:r>
            <a:r>
              <a:rPr lang="en-NZ" b="1" dirty="0"/>
              <a:t>IS WMO Secretariat: </a:t>
            </a:r>
            <a:r>
              <a:rPr lang="en-NZ" dirty="0"/>
              <a:t>Oksana Tarasova, </a:t>
            </a:r>
            <a:r>
              <a:rPr lang="en-NZ" dirty="0" err="1"/>
              <a:t>Jarin</a:t>
            </a:r>
            <a:r>
              <a:rPr lang="en-NZ" dirty="0"/>
              <a:t> Tasneem </a:t>
            </a:r>
            <a:r>
              <a:rPr lang="en-NZ" dirty="0" err="1"/>
              <a:t>Oyshi</a:t>
            </a:r>
            <a:endParaRPr lang="en-NZ" dirty="0"/>
          </a:p>
          <a:p>
            <a:pPr marL="0" indent="0" fontAlgn="auto">
              <a:spcAft>
                <a:spcPts val="0"/>
              </a:spcAft>
              <a:buFont typeface="Arial" panose="020B0604020202020204" pitchFamily="34" charset="0"/>
              <a:buNone/>
            </a:pPr>
            <a:r>
              <a:rPr lang="en-NZ" b="1" dirty="0"/>
              <a:t>IG</a:t>
            </a:r>
            <a:r>
              <a:rPr lang="en-NZ" b="1" baseline="30000" dirty="0"/>
              <a:t>3</a:t>
            </a:r>
            <a:r>
              <a:rPr lang="en-NZ" b="1" dirty="0"/>
              <a:t>IS Steering Committee: </a:t>
            </a:r>
            <a:r>
              <a:rPr lang="en-NZ" dirty="0"/>
              <a:t>Luciana </a:t>
            </a:r>
            <a:r>
              <a:rPr lang="en-NZ" dirty="0" err="1"/>
              <a:t>Gatti</a:t>
            </a:r>
            <a:r>
              <a:rPr lang="en-NZ" dirty="0"/>
              <a:t>, Anita Ganesan, Sander </a:t>
            </a:r>
            <a:r>
              <a:rPr lang="en-NZ" dirty="0" err="1"/>
              <a:t>Houweling</a:t>
            </a:r>
            <a:r>
              <a:rPr lang="en-NZ" dirty="0"/>
              <a:t>, Kevin Gurney, Rona Thompson, Thomas </a:t>
            </a:r>
            <a:r>
              <a:rPr lang="en-NZ" dirty="0" err="1"/>
              <a:t>Lauvaux</a:t>
            </a:r>
            <a:r>
              <a:rPr lang="en-NZ" dirty="0"/>
              <a:t>, Alistair Manning, Yogesh Tiwari, Marc </a:t>
            </a:r>
            <a:r>
              <a:rPr lang="en-NZ" dirty="0" err="1"/>
              <a:t>Chiappero</a:t>
            </a:r>
            <a:r>
              <a:rPr lang="en-NZ" dirty="0"/>
              <a:t>, Daniel Zavala-Araiza, Bo Yao, Stephan </a:t>
            </a:r>
            <a:r>
              <a:rPr lang="en-NZ" dirty="0" err="1"/>
              <a:t>Henne</a:t>
            </a:r>
            <a:r>
              <a:rPr lang="en-NZ" dirty="0"/>
              <a:t>, </a:t>
            </a:r>
            <a:r>
              <a:rPr lang="en-NZ" dirty="0" err="1"/>
              <a:t>Jorn</a:t>
            </a:r>
            <a:r>
              <a:rPr lang="en-NZ" dirty="0"/>
              <a:t> </a:t>
            </a:r>
            <a:r>
              <a:rPr lang="en-NZ" dirty="0" err="1"/>
              <a:t>Herner</a:t>
            </a:r>
            <a:r>
              <a:rPr lang="en-NZ" dirty="0"/>
              <a:t>, Lei Hu, </a:t>
            </a:r>
            <a:r>
              <a:rPr lang="en-NZ" dirty="0" err="1"/>
              <a:t>Jinkyu</a:t>
            </a:r>
            <a:r>
              <a:rPr lang="en-NZ" dirty="0"/>
              <a:t> Hong</a:t>
            </a:r>
          </a:p>
          <a:p>
            <a:pPr marL="0" indent="0" fontAlgn="auto">
              <a:spcAft>
                <a:spcPts val="0"/>
              </a:spcAft>
              <a:buFont typeface="Arial" panose="020B0604020202020204" pitchFamily="34" charset="0"/>
              <a:buNone/>
            </a:pPr>
            <a:r>
              <a:rPr lang="en-NZ" b="1" dirty="0"/>
              <a:t>IG</a:t>
            </a:r>
            <a:r>
              <a:rPr lang="en-NZ" b="1" baseline="30000" dirty="0"/>
              <a:t>3</a:t>
            </a:r>
            <a:r>
              <a:rPr lang="en-NZ" b="1" dirty="0"/>
              <a:t>IS Stakeholder Group: </a:t>
            </a:r>
            <a:r>
              <a:rPr lang="en-NZ" dirty="0"/>
              <a:t>Yann Francoise, Paulo Silva, Beatrix Cardenas, </a:t>
            </a:r>
            <a:r>
              <a:rPr lang="en-NZ" dirty="0" err="1"/>
              <a:t>Tabare</a:t>
            </a:r>
            <a:r>
              <a:rPr lang="en-NZ" dirty="0"/>
              <a:t> </a:t>
            </a:r>
            <a:r>
              <a:rPr lang="en-NZ" dirty="0" err="1"/>
              <a:t>Curras</a:t>
            </a:r>
            <a:endParaRPr lang="en-NZ" dirty="0"/>
          </a:p>
          <a:p>
            <a:pPr marL="0" indent="0" fontAlgn="auto">
              <a:spcAft>
                <a:spcPts val="0"/>
              </a:spcAft>
              <a:buFont typeface="Arial" panose="020B0604020202020204" pitchFamily="34" charset="0"/>
              <a:buNone/>
            </a:pPr>
            <a:endParaRPr lang="en-US" sz="1000" dirty="0"/>
          </a:p>
          <a:p>
            <a:pPr marL="0" indent="0">
              <a:buNone/>
            </a:pPr>
            <a:r>
              <a:rPr lang="en-US" dirty="0"/>
              <a:t>ig3is.wmo.int</a:t>
            </a:r>
          </a:p>
          <a:p>
            <a:endParaRPr lang="en-US" dirty="0"/>
          </a:p>
        </p:txBody>
      </p:sp>
      <p:pic>
        <p:nvPicPr>
          <p:cNvPr id="17" name="Picture 16" descr="G:\Shared\DEPT\RES\AREP\AER-Division\IG3IS\Transition Documents\IG3IS Logos\Individual Designs\Raster\IG3IS _ icon blue.png">
            <a:extLst>
              <a:ext uri="{FF2B5EF4-FFF2-40B4-BE49-F238E27FC236}">
                <a16:creationId xmlns:a16="http://schemas.microsoft.com/office/drawing/2014/main" id="{9E1A0D9B-4F7D-C546-9A85-ED177DA76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0671" y="4277959"/>
            <a:ext cx="1988649" cy="12158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orld Meteorological Organization (WMO) | Green Climate Fund">
            <a:extLst>
              <a:ext uri="{FF2B5EF4-FFF2-40B4-BE49-F238E27FC236}">
                <a16:creationId xmlns:a16="http://schemas.microsoft.com/office/drawing/2014/main" id="{96EBA8C3-C1A5-164E-BE07-1064C9E33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9956" y="5493761"/>
            <a:ext cx="2663927" cy="8902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olden gate bridge - Clip Art Library">
            <a:extLst>
              <a:ext uri="{FF2B5EF4-FFF2-40B4-BE49-F238E27FC236}">
                <a16:creationId xmlns:a16="http://schemas.microsoft.com/office/drawing/2014/main" id="{5B1D5F8C-E628-56EC-79FD-E10C4E367DF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35450" y="1349365"/>
            <a:ext cx="2830061" cy="166133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F897CDA-22CF-FD0E-4139-64145FBB2FD6}"/>
              </a:ext>
            </a:extLst>
          </p:cNvPr>
          <p:cNvGrpSpPr/>
          <p:nvPr/>
        </p:nvGrpSpPr>
        <p:grpSpPr>
          <a:xfrm>
            <a:off x="6951403" y="1275031"/>
            <a:ext cx="2930727" cy="1913960"/>
            <a:chOff x="345672" y="972794"/>
            <a:chExt cx="3099547" cy="2066365"/>
          </a:xfrm>
        </p:grpSpPr>
        <p:pic>
          <p:nvPicPr>
            <p:cNvPr id="5" name="Picture 4" descr="COP21, the Paris Agreement and the Art of the Possible">
              <a:extLst>
                <a:ext uri="{FF2B5EF4-FFF2-40B4-BE49-F238E27FC236}">
                  <a16:creationId xmlns:a16="http://schemas.microsoft.com/office/drawing/2014/main" id="{E89E0954-D038-7EF9-BA84-2A5F45BE8FB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5672" y="972794"/>
              <a:ext cx="3099547" cy="20663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Paris Agreement, a Refresher - EcoMatcher">
              <a:extLst>
                <a:ext uri="{FF2B5EF4-FFF2-40B4-BE49-F238E27FC236}">
                  <a16:creationId xmlns:a16="http://schemas.microsoft.com/office/drawing/2014/main" id="{1E5FAC2B-7FCB-4FA1-3598-968208C19B3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19724" y="2320586"/>
              <a:ext cx="1153253" cy="66089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D15339D-968E-69D2-FFFC-42AC339FF08C}"/>
              </a:ext>
            </a:extLst>
          </p:cNvPr>
          <p:cNvGrpSpPr/>
          <p:nvPr/>
        </p:nvGrpSpPr>
        <p:grpSpPr>
          <a:xfrm>
            <a:off x="1435277" y="1240399"/>
            <a:ext cx="2830061" cy="2099393"/>
            <a:chOff x="7313491" y="1249280"/>
            <a:chExt cx="3721100" cy="2856017"/>
          </a:xfrm>
        </p:grpSpPr>
        <p:pic>
          <p:nvPicPr>
            <p:cNvPr id="8" name="Picture 7" descr="A tall metal tower&#10;&#10;Description automatically generated with low confidence">
              <a:extLst>
                <a:ext uri="{FF2B5EF4-FFF2-40B4-BE49-F238E27FC236}">
                  <a16:creationId xmlns:a16="http://schemas.microsoft.com/office/drawing/2014/main" id="{2303588F-1857-8F14-02BF-3F4721B80D3A}"/>
                </a:ext>
              </a:extLst>
            </p:cNvPr>
            <p:cNvPicPr>
              <a:picLocks noChangeAspect="1"/>
            </p:cNvPicPr>
            <p:nvPr/>
          </p:nvPicPr>
          <p:blipFill>
            <a:blip r:embed="rId8"/>
            <a:stretch>
              <a:fillRect/>
            </a:stretch>
          </p:blipFill>
          <p:spPr>
            <a:xfrm>
              <a:off x="7313491" y="1249281"/>
              <a:ext cx="2142012" cy="2856016"/>
            </a:xfrm>
            <a:prstGeom prst="rect">
              <a:avLst/>
            </a:prstGeom>
          </p:spPr>
        </p:pic>
        <p:pic>
          <p:nvPicPr>
            <p:cNvPr id="9" name="Picture 8" descr="A person standing in a doorway with a computer&#10;&#10;Description automatically generated with low confidence">
              <a:extLst>
                <a:ext uri="{FF2B5EF4-FFF2-40B4-BE49-F238E27FC236}">
                  <a16:creationId xmlns:a16="http://schemas.microsoft.com/office/drawing/2014/main" id="{DF7E6E3C-904D-0DDE-E9E0-554351DF1A9A}"/>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9348280" y="1249280"/>
              <a:ext cx="1686311" cy="2856017"/>
            </a:xfrm>
            <a:prstGeom prst="rect">
              <a:avLst/>
            </a:prstGeom>
          </p:spPr>
        </p:pic>
      </p:grpSp>
    </p:spTree>
    <p:extLst>
      <p:ext uri="{BB962C8B-B14F-4D97-AF65-F5344CB8AC3E}">
        <p14:creationId xmlns:p14="http://schemas.microsoft.com/office/powerpoint/2010/main" val="3983854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6D08-F616-314D-8E61-9F6715D9D336}"/>
              </a:ext>
            </a:extLst>
          </p:cNvPr>
          <p:cNvSpPr>
            <a:spLocks noGrp="1"/>
          </p:cNvSpPr>
          <p:nvPr>
            <p:ph type="title"/>
          </p:nvPr>
        </p:nvSpPr>
        <p:spPr>
          <a:xfrm>
            <a:off x="0" y="46191"/>
            <a:ext cx="10972800" cy="1143000"/>
          </a:xfrm>
        </p:spPr>
        <p:txBody>
          <a:bodyPr/>
          <a:lstStyle/>
          <a:p>
            <a:pPr marL="0" indent="0" algn="ctr">
              <a:buNone/>
            </a:pPr>
            <a:r>
              <a:rPr lang="en-US" dirty="0"/>
              <a:t>International, national, local commitment to emissions mitigation</a:t>
            </a:r>
          </a:p>
        </p:txBody>
      </p:sp>
      <p:pic>
        <p:nvPicPr>
          <p:cNvPr id="8" name="Picture 4" descr="Image result for zero carbon bill">
            <a:extLst>
              <a:ext uri="{FF2B5EF4-FFF2-40B4-BE49-F238E27FC236}">
                <a16:creationId xmlns:a16="http://schemas.microsoft.com/office/drawing/2014/main" id="{28EFD464-74A8-1B40-9DE5-DD4F3BDD15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00" t="30760" r="25943" b="30761"/>
          <a:stretch/>
        </p:blipFill>
        <p:spPr bwMode="auto">
          <a:xfrm>
            <a:off x="4278208" y="1805414"/>
            <a:ext cx="2929854" cy="1143000"/>
          </a:xfrm>
          <a:prstGeom prst="rect">
            <a:avLst/>
          </a:prstGeom>
          <a:solidFill>
            <a:schemeClr val="bg1"/>
          </a:solidFill>
        </p:spPr>
      </p:pic>
      <p:pic>
        <p:nvPicPr>
          <p:cNvPr id="9" name="Google Shape;124;p2" descr="Image result for c40 cities">
            <a:extLst>
              <a:ext uri="{FF2B5EF4-FFF2-40B4-BE49-F238E27FC236}">
                <a16:creationId xmlns:a16="http://schemas.microsoft.com/office/drawing/2014/main" id="{1C55F36C-D136-6A46-B569-2949E91D67EC}"/>
              </a:ext>
            </a:extLst>
          </p:cNvPr>
          <p:cNvPicPr preferRelativeResize="0"/>
          <p:nvPr/>
        </p:nvPicPr>
        <p:blipFill rotWithShape="1">
          <a:blip r:embed="rId4">
            <a:alphaModFix/>
          </a:blip>
          <a:srcRect/>
          <a:stretch/>
        </p:blipFill>
        <p:spPr>
          <a:xfrm>
            <a:off x="7605328" y="1008856"/>
            <a:ext cx="3582411" cy="2425446"/>
          </a:xfrm>
          <a:prstGeom prst="rect">
            <a:avLst/>
          </a:prstGeom>
          <a:noFill/>
          <a:ln w="9525" cap="flat" cmpd="sng">
            <a:solidFill>
              <a:schemeClr val="dk1"/>
            </a:solidFill>
            <a:prstDash val="solid"/>
            <a:round/>
            <a:headEnd type="none" w="sm" len="sm"/>
            <a:tailEnd type="none" w="sm" len="sm"/>
          </a:ln>
        </p:spPr>
      </p:pic>
      <p:pic>
        <p:nvPicPr>
          <p:cNvPr id="10" name="Google Shape;126;p2">
            <a:extLst>
              <a:ext uri="{FF2B5EF4-FFF2-40B4-BE49-F238E27FC236}">
                <a16:creationId xmlns:a16="http://schemas.microsoft.com/office/drawing/2014/main" id="{4FEB3C6F-DCD6-8A44-A6E8-A4DE6DA6CB0F}"/>
              </a:ext>
            </a:extLst>
          </p:cNvPr>
          <p:cNvPicPr preferRelativeResize="0"/>
          <p:nvPr/>
        </p:nvPicPr>
        <p:blipFill rotWithShape="1">
          <a:blip r:embed="rId5">
            <a:alphaModFix/>
          </a:blip>
          <a:srcRect l="4622" t="10006" r="2940" b="7531"/>
          <a:stretch/>
        </p:blipFill>
        <p:spPr>
          <a:xfrm>
            <a:off x="10643098" y="2947734"/>
            <a:ext cx="1267742" cy="1463553"/>
          </a:xfrm>
          <a:prstGeom prst="rect">
            <a:avLst/>
          </a:prstGeom>
          <a:noFill/>
          <a:ln>
            <a:noFill/>
          </a:ln>
        </p:spPr>
      </p:pic>
      <p:pic>
        <p:nvPicPr>
          <p:cNvPr id="11" name="Google Shape;127;p2">
            <a:extLst>
              <a:ext uri="{FF2B5EF4-FFF2-40B4-BE49-F238E27FC236}">
                <a16:creationId xmlns:a16="http://schemas.microsoft.com/office/drawing/2014/main" id="{728CD97C-EB6A-134C-A934-FA7D58FE062E}"/>
              </a:ext>
            </a:extLst>
          </p:cNvPr>
          <p:cNvPicPr preferRelativeResize="0"/>
          <p:nvPr/>
        </p:nvPicPr>
        <p:blipFill rotWithShape="1">
          <a:blip r:embed="rId6">
            <a:alphaModFix/>
          </a:blip>
          <a:srcRect/>
          <a:stretch/>
        </p:blipFill>
        <p:spPr>
          <a:xfrm>
            <a:off x="9052604" y="2818566"/>
            <a:ext cx="1336202" cy="1890895"/>
          </a:xfrm>
          <a:prstGeom prst="rect">
            <a:avLst/>
          </a:prstGeom>
          <a:noFill/>
          <a:ln>
            <a:noFill/>
          </a:ln>
        </p:spPr>
      </p:pic>
      <p:pic>
        <p:nvPicPr>
          <p:cNvPr id="13" name="Google Shape;125;p2" descr="Image result for c40 cities">
            <a:extLst>
              <a:ext uri="{FF2B5EF4-FFF2-40B4-BE49-F238E27FC236}">
                <a16:creationId xmlns:a16="http://schemas.microsoft.com/office/drawing/2014/main" id="{6C8F2E65-3C2D-2E45-BEC8-23770CCC1930}"/>
              </a:ext>
            </a:extLst>
          </p:cNvPr>
          <p:cNvPicPr preferRelativeResize="0"/>
          <p:nvPr/>
        </p:nvPicPr>
        <p:blipFill rotWithShape="1">
          <a:blip r:embed="rId7">
            <a:alphaModFix/>
          </a:blip>
          <a:srcRect/>
          <a:stretch/>
        </p:blipFill>
        <p:spPr>
          <a:xfrm>
            <a:off x="7682284" y="2371291"/>
            <a:ext cx="647219" cy="645589"/>
          </a:xfrm>
          <a:prstGeom prst="rect">
            <a:avLst/>
          </a:prstGeom>
          <a:noFill/>
          <a:ln>
            <a:noFill/>
          </a:ln>
        </p:spPr>
      </p:pic>
      <p:pic>
        <p:nvPicPr>
          <p:cNvPr id="12" name="Picture 11" descr="G:\Shared\DEPT\RES\AREP\AER-Division\IG3IS\Transition Documents\IG3IS Logos\Individual Designs\Raster\IG3IS _ icon blue.png">
            <a:extLst>
              <a:ext uri="{FF2B5EF4-FFF2-40B4-BE49-F238E27FC236}">
                <a16:creationId xmlns:a16="http://schemas.microsoft.com/office/drawing/2014/main" id="{C0D749F0-8628-AB46-B667-EDAEB093A9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9790" y="82880"/>
            <a:ext cx="1298847" cy="7940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90291C-FEC3-E3CF-C4EE-770B312FF14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472935" y="3233083"/>
            <a:ext cx="2675856" cy="1890896"/>
          </a:xfrm>
          <a:prstGeom prst="rect">
            <a:avLst/>
          </a:prstGeom>
        </p:spPr>
      </p:pic>
      <p:pic>
        <p:nvPicPr>
          <p:cNvPr id="14" name="Picture 13">
            <a:extLst>
              <a:ext uri="{FF2B5EF4-FFF2-40B4-BE49-F238E27FC236}">
                <a16:creationId xmlns:a16="http://schemas.microsoft.com/office/drawing/2014/main" id="{505C7507-FDE5-36CD-52BC-19B9BF4290F7}"/>
              </a:ext>
            </a:extLst>
          </p:cNvPr>
          <p:cNvPicPr>
            <a:picLocks noChangeAspect="1"/>
          </p:cNvPicPr>
          <p:nvPr/>
        </p:nvPicPr>
        <p:blipFill rotWithShape="1">
          <a:blip r:embed="rId10">
            <a:extLst>
              <a:ext uri="{28A0092B-C50C-407E-A947-70E740481C1C}">
                <a14:useLocalDpi xmlns:a14="http://schemas.microsoft.com/office/drawing/2010/main"/>
              </a:ext>
            </a:extLst>
          </a:blip>
          <a:srcRect l="4079" r="55835" b="22748"/>
          <a:stretch/>
        </p:blipFill>
        <p:spPr>
          <a:xfrm>
            <a:off x="566691" y="3228340"/>
            <a:ext cx="2657508" cy="1363741"/>
          </a:xfrm>
          <a:prstGeom prst="rect">
            <a:avLst/>
          </a:prstGeom>
          <a:solidFill>
            <a:srgbClr val="FFFFFF"/>
          </a:solidFill>
          <a:ln w="38100">
            <a:solidFill>
              <a:srgbClr val="00B050"/>
            </a:solidFill>
          </a:ln>
        </p:spPr>
      </p:pic>
      <p:pic>
        <p:nvPicPr>
          <p:cNvPr id="15" name="Picture 2" descr="The Paris Agreement, a Refresher - EcoMatcher">
            <a:extLst>
              <a:ext uri="{FF2B5EF4-FFF2-40B4-BE49-F238E27FC236}">
                <a16:creationId xmlns:a16="http://schemas.microsoft.com/office/drawing/2014/main" id="{826E0EDA-E161-1835-6FB6-42FE3C2B4CB4}"/>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219724" y="2320586"/>
            <a:ext cx="1153253" cy="66089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95C78A6-AF96-607E-D57E-F9A85AA06FAD}"/>
              </a:ext>
            </a:extLst>
          </p:cNvPr>
          <p:cNvGrpSpPr/>
          <p:nvPr/>
        </p:nvGrpSpPr>
        <p:grpSpPr>
          <a:xfrm>
            <a:off x="345672" y="972794"/>
            <a:ext cx="3099547" cy="2066365"/>
            <a:chOff x="345672" y="972794"/>
            <a:chExt cx="3099547" cy="2066365"/>
          </a:xfrm>
        </p:grpSpPr>
        <p:pic>
          <p:nvPicPr>
            <p:cNvPr id="17" name="Picture 4" descr="COP21, the Paris Agreement and the Art of the Possible">
              <a:extLst>
                <a:ext uri="{FF2B5EF4-FFF2-40B4-BE49-F238E27FC236}">
                  <a16:creationId xmlns:a16="http://schemas.microsoft.com/office/drawing/2014/main" id="{8F7A5092-D75B-05F5-C521-382E497AFE37}"/>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45672" y="972794"/>
              <a:ext cx="3099547" cy="206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e Paris Agreement, a Refresher - EcoMatcher">
              <a:extLst>
                <a:ext uri="{FF2B5EF4-FFF2-40B4-BE49-F238E27FC236}">
                  <a16:creationId xmlns:a16="http://schemas.microsoft.com/office/drawing/2014/main" id="{3CA8FDBB-AFC5-28D2-0EF2-8D5C0C988821}"/>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219724" y="2320586"/>
              <a:ext cx="1153253" cy="66089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grpSp>
      <p:sp>
        <p:nvSpPr>
          <p:cNvPr id="19" name="Content Placeholder 2">
            <a:extLst>
              <a:ext uri="{FF2B5EF4-FFF2-40B4-BE49-F238E27FC236}">
                <a16:creationId xmlns:a16="http://schemas.microsoft.com/office/drawing/2014/main" id="{7A970320-4F8E-B8FC-97A3-E6427C9A7A2F}"/>
              </a:ext>
            </a:extLst>
          </p:cNvPr>
          <p:cNvSpPr>
            <a:spLocks noGrp="1"/>
          </p:cNvSpPr>
          <p:nvPr>
            <p:ph idx="1"/>
          </p:nvPr>
        </p:nvSpPr>
        <p:spPr>
          <a:xfrm>
            <a:off x="838200" y="5249436"/>
            <a:ext cx="10515600" cy="1090888"/>
          </a:xfrm>
        </p:spPr>
        <p:txBody>
          <a:bodyPr>
            <a:normAutofit/>
          </a:bodyPr>
          <a:lstStyle/>
          <a:p>
            <a:pPr marL="0" indent="0" algn="ctr">
              <a:buNone/>
            </a:pPr>
            <a:r>
              <a:rPr lang="en-US" sz="1600" b="0" dirty="0"/>
              <a:t>All nations have committed to mitigate emissions under the Paris Agreement</a:t>
            </a:r>
          </a:p>
          <a:p>
            <a:pPr marL="0" indent="0" algn="ctr">
              <a:buNone/>
            </a:pPr>
            <a:r>
              <a:rPr lang="en-US" sz="1600" b="0" dirty="0"/>
              <a:t>Many nations have their own national mitigation plans</a:t>
            </a:r>
          </a:p>
          <a:p>
            <a:pPr marL="0" indent="0" algn="ctr">
              <a:buNone/>
            </a:pPr>
            <a:r>
              <a:rPr lang="en-US" sz="1600" b="0" dirty="0"/>
              <a:t>Cities, states, regions and industry have their own mitigation goals</a:t>
            </a:r>
          </a:p>
        </p:txBody>
      </p:sp>
    </p:spTree>
    <p:extLst>
      <p:ext uri="{BB962C8B-B14F-4D97-AF65-F5344CB8AC3E}">
        <p14:creationId xmlns:p14="http://schemas.microsoft.com/office/powerpoint/2010/main" val="3271674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5FC75-9DC0-F84C-B96B-B002860BFD0B}"/>
              </a:ext>
            </a:extLst>
          </p:cNvPr>
          <p:cNvSpPr>
            <a:spLocks noGrp="1"/>
          </p:cNvSpPr>
          <p:nvPr>
            <p:ph type="title"/>
          </p:nvPr>
        </p:nvSpPr>
        <p:spPr>
          <a:xfrm>
            <a:off x="609600" y="274638"/>
            <a:ext cx="9653337" cy="1073643"/>
          </a:xfrm>
        </p:spPr>
        <p:txBody>
          <a:bodyPr/>
          <a:lstStyle/>
          <a:p>
            <a:pPr algn="ctr"/>
            <a:r>
              <a:rPr lang="en-US" dirty="0"/>
              <a:t>Researchers are developing methods to evaluate greenhouse gas emissions and sinks</a:t>
            </a:r>
          </a:p>
        </p:txBody>
      </p:sp>
      <p:grpSp>
        <p:nvGrpSpPr>
          <p:cNvPr id="6" name="Group 5">
            <a:extLst>
              <a:ext uri="{FF2B5EF4-FFF2-40B4-BE49-F238E27FC236}">
                <a16:creationId xmlns:a16="http://schemas.microsoft.com/office/drawing/2014/main" id="{325157D3-6872-F649-9B7B-DA20B1F2F65E}"/>
              </a:ext>
            </a:extLst>
          </p:cNvPr>
          <p:cNvGrpSpPr/>
          <p:nvPr/>
        </p:nvGrpSpPr>
        <p:grpSpPr>
          <a:xfrm>
            <a:off x="8370980" y="5028880"/>
            <a:ext cx="3198887" cy="1447793"/>
            <a:chOff x="8082063" y="1154250"/>
            <a:chExt cx="3779602" cy="2267761"/>
          </a:xfrm>
          <a:effectLst/>
        </p:grpSpPr>
        <p:pic>
          <p:nvPicPr>
            <p:cNvPr id="7" name="Picture 6">
              <a:extLst>
                <a:ext uri="{FF2B5EF4-FFF2-40B4-BE49-F238E27FC236}">
                  <a16:creationId xmlns:a16="http://schemas.microsoft.com/office/drawing/2014/main" id="{CABB064E-AA7D-5E4F-BBB8-322EDE0E2AC5}"/>
                </a:ext>
              </a:extLst>
            </p:cNvPr>
            <p:cNvPicPr>
              <a:picLocks noChangeAspect="1"/>
            </p:cNvPicPr>
            <p:nvPr/>
          </p:nvPicPr>
          <p:blipFill>
            <a:blip r:embed="rId3"/>
            <a:stretch>
              <a:fillRect/>
            </a:stretch>
          </p:blipFill>
          <p:spPr>
            <a:xfrm>
              <a:off x="8082063" y="1154250"/>
              <a:ext cx="3779602" cy="2267761"/>
            </a:xfrm>
            <a:prstGeom prst="rect">
              <a:avLst/>
            </a:prstGeom>
            <a:ln>
              <a:noFill/>
            </a:ln>
            <a:effectLst/>
          </p:spPr>
        </p:pic>
        <p:pic>
          <p:nvPicPr>
            <p:cNvPr id="8" name="Picture 7">
              <a:extLst>
                <a:ext uri="{FF2B5EF4-FFF2-40B4-BE49-F238E27FC236}">
                  <a16:creationId xmlns:a16="http://schemas.microsoft.com/office/drawing/2014/main" id="{119A6876-2A3B-2648-B571-75D5CD1CAD7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1635" y="1607699"/>
              <a:ext cx="1428203" cy="376426"/>
            </a:xfrm>
            <a:prstGeom prst="rect">
              <a:avLst/>
            </a:prstGeom>
            <a:ln>
              <a:noFill/>
            </a:ln>
            <a:effectLst>
              <a:outerShdw blurRad="292100" dist="139700" dir="2700000" algn="tl" rotWithShape="0">
                <a:srgbClr val="333333">
                  <a:alpha val="65000"/>
                </a:srgbClr>
              </a:outerShdw>
            </a:effectLst>
          </p:spPr>
        </p:pic>
      </p:grpSp>
      <p:pic>
        <p:nvPicPr>
          <p:cNvPr id="9" name="Picture 8" descr="INFLUX graphic.jpg">
            <a:extLst>
              <a:ext uri="{FF2B5EF4-FFF2-40B4-BE49-F238E27FC236}">
                <a16:creationId xmlns:a16="http://schemas.microsoft.com/office/drawing/2014/main" id="{0697142D-41BA-6241-8C8D-7F299015C56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84600" y="1490665"/>
            <a:ext cx="2688224" cy="1638125"/>
          </a:xfrm>
          <a:prstGeom prst="rect">
            <a:avLst/>
          </a:prstGeom>
        </p:spPr>
      </p:pic>
      <p:grpSp>
        <p:nvGrpSpPr>
          <p:cNvPr id="11" name="Group 10">
            <a:extLst>
              <a:ext uri="{FF2B5EF4-FFF2-40B4-BE49-F238E27FC236}">
                <a16:creationId xmlns:a16="http://schemas.microsoft.com/office/drawing/2014/main" id="{2B17EE0C-004A-5247-AEB9-E50C21EB6222}"/>
              </a:ext>
            </a:extLst>
          </p:cNvPr>
          <p:cNvGrpSpPr/>
          <p:nvPr/>
        </p:nvGrpSpPr>
        <p:grpSpPr>
          <a:xfrm>
            <a:off x="7773781" y="1202977"/>
            <a:ext cx="1841722" cy="2430216"/>
            <a:chOff x="446314" y="2291938"/>
            <a:chExt cx="3274786" cy="4200937"/>
          </a:xfrm>
        </p:grpSpPr>
        <p:pic>
          <p:nvPicPr>
            <p:cNvPr id="2050" name="Picture 2">
              <a:extLst>
                <a:ext uri="{FF2B5EF4-FFF2-40B4-BE49-F238E27FC236}">
                  <a16:creationId xmlns:a16="http://schemas.microsoft.com/office/drawing/2014/main" id="{94291912-FC8C-4A4D-ABB5-89E60AEEA76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6314" y="3218089"/>
              <a:ext cx="3274786" cy="32747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bird&amp;#39;s-eye view of our carbon balance | NIWA">
              <a:extLst>
                <a:ext uri="{FF2B5EF4-FFF2-40B4-BE49-F238E27FC236}">
                  <a16:creationId xmlns:a16="http://schemas.microsoft.com/office/drawing/2014/main" id="{7DD3F1D6-835A-9641-94CA-0E6F8D4E12B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6314" y="2291938"/>
              <a:ext cx="3264405" cy="926615"/>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Mauna Loa CO2">
            <a:extLst>
              <a:ext uri="{FF2B5EF4-FFF2-40B4-BE49-F238E27FC236}">
                <a16:creationId xmlns:a16="http://schemas.microsoft.com/office/drawing/2014/main" id="{63D6485F-DC14-4C46-93DC-45DD662F37D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1808" y="1348281"/>
            <a:ext cx="2575730" cy="19403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birise">
            <a:extLst>
              <a:ext uri="{FF2B5EF4-FFF2-40B4-BE49-F238E27FC236}">
                <a16:creationId xmlns:a16="http://schemas.microsoft.com/office/drawing/2014/main" id="{C1639401-D658-0A43-A9D7-1BEAEB71EAF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9099" y="3254089"/>
            <a:ext cx="2612409" cy="16301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G:\Shared\DEPT\RES\AREP\AER-Division\IG3IS\Transition Documents\IG3IS Logos\Individual Designs\Raster\IG3IS _ icon blue.png">
            <a:extLst>
              <a:ext uri="{FF2B5EF4-FFF2-40B4-BE49-F238E27FC236}">
                <a16:creationId xmlns:a16="http://schemas.microsoft.com/office/drawing/2014/main" id="{EE2E80D4-DEFC-2546-8574-3CD51D2FCE1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809790" y="82880"/>
            <a:ext cx="1298847" cy="79407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D228F9E-B76F-9623-D725-35466AB869EF}"/>
              </a:ext>
            </a:extLst>
          </p:cNvPr>
          <p:cNvGrpSpPr/>
          <p:nvPr/>
        </p:nvGrpSpPr>
        <p:grpSpPr>
          <a:xfrm>
            <a:off x="2690439" y="1380819"/>
            <a:ext cx="2112259" cy="1865662"/>
            <a:chOff x="4032250" y="2098022"/>
            <a:chExt cx="3060643" cy="2487021"/>
          </a:xfrm>
        </p:grpSpPr>
        <p:pic>
          <p:nvPicPr>
            <p:cNvPr id="3" name="Picture 2">
              <a:extLst>
                <a:ext uri="{FF2B5EF4-FFF2-40B4-BE49-F238E27FC236}">
                  <a16:creationId xmlns:a16="http://schemas.microsoft.com/office/drawing/2014/main" id="{07B3C783-3FF3-1A8A-87B9-DC6C914EC20A}"/>
                </a:ext>
              </a:extLst>
            </p:cNvPr>
            <p:cNvPicPr>
              <a:picLocks noChangeAspect="1"/>
            </p:cNvPicPr>
            <p:nvPr/>
          </p:nvPicPr>
          <p:blipFill rotWithShape="1">
            <a:blip r:embed="rId11">
              <a:extLst>
                <a:ext uri="{28A0092B-C50C-407E-A947-70E740481C1C}">
                  <a14:useLocalDpi xmlns:a14="http://schemas.microsoft.com/office/drawing/2010/main"/>
                </a:ext>
              </a:extLst>
            </a:blip>
            <a:srcRect t="4632" r="25848" b="10595"/>
            <a:stretch/>
          </p:blipFill>
          <p:spPr>
            <a:xfrm>
              <a:off x="4032250" y="2098022"/>
              <a:ext cx="3060643" cy="2487021"/>
            </a:xfrm>
            <a:prstGeom prst="rect">
              <a:avLst/>
            </a:prstGeom>
          </p:spPr>
        </p:pic>
        <p:pic>
          <p:nvPicPr>
            <p:cNvPr id="1026" name="Picture 2" descr="Methane, CO2 Detection Satellite l Greenhouse Gas l Carbon Mapper">
              <a:extLst>
                <a:ext uri="{FF2B5EF4-FFF2-40B4-BE49-F238E27FC236}">
                  <a16:creationId xmlns:a16="http://schemas.microsoft.com/office/drawing/2014/main" id="{2CF67403-9735-A817-7E72-B31F244C0367}"/>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167053" y="2141433"/>
              <a:ext cx="1075404" cy="107540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PAUL - Chair of Environmental and Climate Policy">
            <a:extLst>
              <a:ext uri="{FF2B5EF4-FFF2-40B4-BE49-F238E27FC236}">
                <a16:creationId xmlns:a16="http://schemas.microsoft.com/office/drawing/2014/main" id="{2D4B8F67-9854-0E4D-9DD8-22B1AA8748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266954" y="3749271"/>
            <a:ext cx="4302913" cy="14679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4C31F4-73F8-A613-7658-179D1CE180B0}"/>
              </a:ext>
            </a:extLst>
          </p:cNvPr>
          <p:cNvSpPr txBox="1"/>
          <p:nvPr/>
        </p:nvSpPr>
        <p:spPr>
          <a:xfrm>
            <a:off x="3284811" y="3749271"/>
            <a:ext cx="4302913" cy="2031325"/>
          </a:xfrm>
          <a:prstGeom prst="rect">
            <a:avLst/>
          </a:prstGeom>
          <a:noFill/>
        </p:spPr>
        <p:txBody>
          <a:bodyPr wrap="square" rtlCol="0">
            <a:spAutoFit/>
          </a:bodyPr>
          <a:lstStyle/>
          <a:p>
            <a:pPr algn="ctr"/>
            <a:r>
              <a:rPr lang="en-US" dirty="0"/>
              <a:t>Global </a:t>
            </a:r>
          </a:p>
          <a:p>
            <a:pPr algn="ctr"/>
            <a:endParaRPr lang="en-US" dirty="0"/>
          </a:p>
          <a:p>
            <a:pPr algn="ctr"/>
            <a:r>
              <a:rPr lang="en-US" dirty="0"/>
              <a:t>National</a:t>
            </a:r>
          </a:p>
          <a:p>
            <a:pPr algn="ctr"/>
            <a:endParaRPr lang="en-US" dirty="0"/>
          </a:p>
          <a:p>
            <a:pPr algn="ctr"/>
            <a:r>
              <a:rPr lang="en-US" dirty="0"/>
              <a:t>Cities</a:t>
            </a:r>
          </a:p>
          <a:p>
            <a:pPr algn="ctr"/>
            <a:endParaRPr lang="en-US" dirty="0"/>
          </a:p>
          <a:p>
            <a:pPr algn="ctr"/>
            <a:r>
              <a:rPr lang="en-US" dirty="0"/>
              <a:t>Industry</a:t>
            </a:r>
          </a:p>
        </p:txBody>
      </p:sp>
      <p:grpSp>
        <p:nvGrpSpPr>
          <p:cNvPr id="16" name="Group 15">
            <a:extLst>
              <a:ext uri="{FF2B5EF4-FFF2-40B4-BE49-F238E27FC236}">
                <a16:creationId xmlns:a16="http://schemas.microsoft.com/office/drawing/2014/main" id="{5A068436-B590-44E4-1D89-888B3619987C}"/>
              </a:ext>
            </a:extLst>
          </p:cNvPr>
          <p:cNvGrpSpPr/>
          <p:nvPr/>
        </p:nvGrpSpPr>
        <p:grpSpPr>
          <a:xfrm>
            <a:off x="278744" y="4993047"/>
            <a:ext cx="2713117" cy="1373666"/>
            <a:chOff x="2660608" y="2875743"/>
            <a:chExt cx="2713117" cy="1373666"/>
          </a:xfrm>
        </p:grpSpPr>
        <p:pic>
          <p:nvPicPr>
            <p:cNvPr id="12" name="Picture 2">
              <a:extLst>
                <a:ext uri="{FF2B5EF4-FFF2-40B4-BE49-F238E27FC236}">
                  <a16:creationId xmlns:a16="http://schemas.microsoft.com/office/drawing/2014/main" id="{E96E0BC2-7041-1BFE-A02B-AE80632BB14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685500" y="2875743"/>
              <a:ext cx="2688225" cy="137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8CA4F9D7-4448-6442-1435-F19FB3AAAD04}"/>
                </a:ext>
              </a:extLst>
            </p:cNvPr>
            <p:cNvSpPr txBox="1"/>
            <p:nvPr/>
          </p:nvSpPr>
          <p:spPr>
            <a:xfrm>
              <a:off x="2660608" y="3762630"/>
              <a:ext cx="2575730" cy="461665"/>
            </a:xfrm>
            <a:prstGeom prst="rect">
              <a:avLst/>
            </a:prstGeom>
            <a:noFill/>
          </p:spPr>
          <p:txBody>
            <a:bodyPr wrap="square">
              <a:spAutoFit/>
            </a:bodyPr>
            <a:lstStyle/>
            <a:p>
              <a:pPr algn="ctr"/>
              <a:r>
                <a:rPr lang="en-US" altLang="zh-CN" sz="1200" dirty="0">
                  <a:solidFill>
                    <a:schemeClr val="bg1"/>
                  </a:solidFill>
                  <a:latin typeface="Times New Roman" pitchFamily="18" charset="0"/>
                  <a:cs typeface="Times New Roman" pitchFamily="18" charset="0"/>
                </a:rPr>
                <a:t>Beijing-Tianjin-Hebei  (JJJ) Megacity </a:t>
              </a:r>
            </a:p>
            <a:p>
              <a:pPr algn="ctr"/>
              <a:r>
                <a:rPr lang="en-US" altLang="zh-CN" sz="1200" dirty="0">
                  <a:solidFill>
                    <a:schemeClr val="bg1"/>
                  </a:solidFill>
                  <a:latin typeface="Times New Roman" pitchFamily="18" charset="0"/>
                  <a:cs typeface="Times New Roman" pitchFamily="18" charset="0"/>
                </a:rPr>
                <a:t>Carbon Monitoring network </a:t>
              </a:r>
              <a:endParaRPr lang="zh-CN" altLang="en-US" sz="1200" dirty="0">
                <a:solidFill>
                  <a:schemeClr val="bg1"/>
                </a:solidFill>
                <a:latin typeface="Times New Roman" pitchFamily="18" charset="0"/>
                <a:cs typeface="Times New Roman" pitchFamily="18" charset="0"/>
              </a:endParaRPr>
            </a:p>
          </p:txBody>
        </p:sp>
      </p:grpSp>
      <p:grpSp>
        <p:nvGrpSpPr>
          <p:cNvPr id="21" name="Group 20">
            <a:extLst>
              <a:ext uri="{FF2B5EF4-FFF2-40B4-BE49-F238E27FC236}">
                <a16:creationId xmlns:a16="http://schemas.microsoft.com/office/drawing/2014/main" id="{97515A7D-E361-9160-38A4-F96B1CEDCB2F}"/>
              </a:ext>
            </a:extLst>
          </p:cNvPr>
          <p:cNvGrpSpPr/>
          <p:nvPr/>
        </p:nvGrpSpPr>
        <p:grpSpPr>
          <a:xfrm>
            <a:off x="9835808" y="1323329"/>
            <a:ext cx="1772268" cy="2402597"/>
            <a:chOff x="5213524" y="3120262"/>
            <a:chExt cx="1772268" cy="2402597"/>
          </a:xfrm>
        </p:grpSpPr>
        <p:pic>
          <p:nvPicPr>
            <p:cNvPr id="18" name="Picture 17">
              <a:extLst>
                <a:ext uri="{FF2B5EF4-FFF2-40B4-BE49-F238E27FC236}">
                  <a16:creationId xmlns:a16="http://schemas.microsoft.com/office/drawing/2014/main" id="{D53D81B2-3ED6-5C9E-894F-57DB0E0DAD8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13524" y="3149875"/>
              <a:ext cx="1693974" cy="2372984"/>
            </a:xfrm>
            <a:prstGeom prst="rect">
              <a:avLst/>
            </a:prstGeom>
          </p:spPr>
        </p:pic>
        <p:sp>
          <p:nvSpPr>
            <p:cNvPr id="20" name="TextBox 19">
              <a:extLst>
                <a:ext uri="{FF2B5EF4-FFF2-40B4-BE49-F238E27FC236}">
                  <a16:creationId xmlns:a16="http://schemas.microsoft.com/office/drawing/2014/main" id="{1F922671-E54B-62F9-A2A1-6E62B4B4623D}"/>
                </a:ext>
              </a:extLst>
            </p:cNvPr>
            <p:cNvSpPr txBox="1"/>
            <p:nvPr/>
          </p:nvSpPr>
          <p:spPr>
            <a:xfrm>
              <a:off x="5364856" y="3120262"/>
              <a:ext cx="1620936" cy="646331"/>
            </a:xfrm>
            <a:prstGeom prst="rect">
              <a:avLst/>
            </a:prstGeom>
            <a:noFill/>
          </p:spPr>
          <p:txBody>
            <a:bodyPr wrap="square">
              <a:spAutoFit/>
            </a:bodyPr>
            <a:lstStyle/>
            <a:p>
              <a:r>
                <a:rPr lang="en-US" sz="1200" dirty="0"/>
                <a:t>Australia national synthetic GHG emissions</a:t>
              </a:r>
            </a:p>
          </p:txBody>
        </p:sp>
      </p:grpSp>
    </p:spTree>
    <p:extLst>
      <p:ext uri="{BB962C8B-B14F-4D97-AF65-F5344CB8AC3E}">
        <p14:creationId xmlns:p14="http://schemas.microsoft.com/office/powerpoint/2010/main" val="110848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EB260-18E1-E00A-7F96-B1805389A54A}"/>
              </a:ext>
            </a:extLst>
          </p:cNvPr>
          <p:cNvSpPr>
            <a:spLocks noGrp="1"/>
          </p:cNvSpPr>
          <p:nvPr>
            <p:ph type="title"/>
          </p:nvPr>
        </p:nvSpPr>
        <p:spPr/>
        <p:txBody>
          <a:bodyPr/>
          <a:lstStyle/>
          <a:p>
            <a:pPr algn="ctr"/>
            <a:r>
              <a:rPr lang="en-US" sz="2800" b="1" dirty="0">
                <a:solidFill>
                  <a:schemeClr val="tx2"/>
                </a:solidFill>
                <a:latin typeface="+mj-lt"/>
              </a:rPr>
              <a:t>WMO Global Greenhouse Gas Watch (G</a:t>
            </a:r>
            <a:r>
              <a:rPr lang="en-US" sz="2800" b="1" baseline="30000" dirty="0">
                <a:solidFill>
                  <a:schemeClr val="tx2"/>
                </a:solidFill>
                <a:latin typeface="+mj-lt"/>
              </a:rPr>
              <a:t>3</a:t>
            </a:r>
            <a:r>
              <a:rPr lang="en-US" sz="2800" b="1" dirty="0">
                <a:solidFill>
                  <a:schemeClr val="tx2"/>
                </a:solidFill>
                <a:latin typeface="+mj-lt"/>
              </a:rPr>
              <a:t>W)</a:t>
            </a:r>
            <a:endParaRPr lang="en-US" dirty="0"/>
          </a:p>
        </p:txBody>
      </p:sp>
    </p:spTree>
    <p:extLst>
      <p:ext uri="{BB962C8B-B14F-4D97-AF65-F5344CB8AC3E}">
        <p14:creationId xmlns:p14="http://schemas.microsoft.com/office/powerpoint/2010/main" val="1023368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1;p10">
            <a:extLst>
              <a:ext uri="{FF2B5EF4-FFF2-40B4-BE49-F238E27FC236}">
                <a16:creationId xmlns:a16="http://schemas.microsoft.com/office/drawing/2014/main" id="{B887AB41-E1E7-DBE0-E851-B8C93F748BA3}"/>
              </a:ext>
            </a:extLst>
          </p:cNvPr>
          <p:cNvPicPr preferRelativeResize="0">
            <a:picLocks noChangeAspect="1"/>
          </p:cNvPicPr>
          <p:nvPr/>
        </p:nvPicPr>
        <p:blipFill rotWithShape="1">
          <a:blip r:embed="rId2">
            <a:alphaModFix/>
          </a:blip>
          <a:srcRect r="26754"/>
          <a:stretch/>
        </p:blipFill>
        <p:spPr>
          <a:xfrm>
            <a:off x="3761508" y="2039040"/>
            <a:ext cx="3920696" cy="3563533"/>
          </a:xfrm>
          <a:prstGeom prst="rect">
            <a:avLst/>
          </a:prstGeom>
          <a:noFill/>
          <a:ln w="19050">
            <a:solidFill>
              <a:schemeClr val="accent1"/>
            </a:solidFill>
          </a:ln>
        </p:spPr>
      </p:pic>
      <p:sp>
        <p:nvSpPr>
          <p:cNvPr id="5" name="Rectangle 4">
            <a:extLst>
              <a:ext uri="{FF2B5EF4-FFF2-40B4-BE49-F238E27FC236}">
                <a16:creationId xmlns:a16="http://schemas.microsoft.com/office/drawing/2014/main" id="{3BA0B4CA-4C2C-3C39-6135-A09024CB88BA}"/>
              </a:ext>
            </a:extLst>
          </p:cNvPr>
          <p:cNvSpPr/>
          <p:nvPr/>
        </p:nvSpPr>
        <p:spPr>
          <a:xfrm>
            <a:off x="8638702" y="5371023"/>
            <a:ext cx="323456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Segoe UI" panose="020B0502040204020203" pitchFamily="34" charset="0"/>
                <a:ea typeface="+mn-ea"/>
                <a:cs typeface="Segoe UI" panose="020B0502040204020203" pitchFamily="34" charset="0"/>
              </a:rPr>
              <a:t>Example of the conceptual architecture of the system (implemented by the European Commission)</a:t>
            </a:r>
          </a:p>
        </p:txBody>
      </p:sp>
      <p:pic>
        <p:nvPicPr>
          <p:cNvPr id="6" name="Picture 5">
            <a:extLst>
              <a:ext uri="{FF2B5EF4-FFF2-40B4-BE49-F238E27FC236}">
                <a16:creationId xmlns:a16="http://schemas.microsoft.com/office/drawing/2014/main" id="{2AF48A6F-FF61-C0E0-B4AA-ACBA1356EBBC}"/>
              </a:ext>
            </a:extLst>
          </p:cNvPr>
          <p:cNvPicPr>
            <a:picLocks noChangeAspect="1"/>
          </p:cNvPicPr>
          <p:nvPr/>
        </p:nvPicPr>
        <p:blipFill>
          <a:blip r:embed="rId3"/>
          <a:stretch>
            <a:fillRect/>
          </a:stretch>
        </p:blipFill>
        <p:spPr>
          <a:xfrm>
            <a:off x="499182" y="1431397"/>
            <a:ext cx="2204086" cy="1488860"/>
          </a:xfrm>
          <a:prstGeom prst="rect">
            <a:avLst/>
          </a:prstGeom>
        </p:spPr>
      </p:pic>
      <p:sp>
        <p:nvSpPr>
          <p:cNvPr id="7" name="Arrow: Right 5">
            <a:extLst>
              <a:ext uri="{FF2B5EF4-FFF2-40B4-BE49-F238E27FC236}">
                <a16:creationId xmlns:a16="http://schemas.microsoft.com/office/drawing/2014/main" id="{67BF9DAB-ED51-D6BA-C004-5676A64CD7DD}"/>
              </a:ext>
            </a:extLst>
          </p:cNvPr>
          <p:cNvSpPr/>
          <p:nvPr/>
        </p:nvSpPr>
        <p:spPr>
          <a:xfrm>
            <a:off x="8111721" y="3937744"/>
            <a:ext cx="949569" cy="8339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DEA82F2-7F82-47AC-6E22-45D81391FE09}"/>
              </a:ext>
            </a:extLst>
          </p:cNvPr>
          <p:cNvSpPr txBox="1"/>
          <p:nvPr/>
        </p:nvSpPr>
        <p:spPr>
          <a:xfrm>
            <a:off x="9163383" y="3723592"/>
            <a:ext cx="200464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a:ln>
                  <a:noFill/>
                </a:ln>
                <a:solidFill>
                  <a:prstClr val="black"/>
                </a:solidFill>
                <a:effectLst/>
                <a:uLnTx/>
                <a:uFillTx/>
                <a:latin typeface="Calibri" panose="020F0502020204030204"/>
                <a:ea typeface="+mn-ea"/>
                <a:cs typeface="+mn-cs"/>
              </a:rPr>
              <a:t>Scientifically objective data, based on consensus</a:t>
            </a:r>
          </a:p>
        </p:txBody>
      </p:sp>
      <p:pic>
        <p:nvPicPr>
          <p:cNvPr id="9" name="Graphic 8" descr="Forest scene with solid fill">
            <a:extLst>
              <a:ext uri="{FF2B5EF4-FFF2-40B4-BE49-F238E27FC236}">
                <a16:creationId xmlns:a16="http://schemas.microsoft.com/office/drawing/2014/main" id="{6D3379E0-7E07-9CAE-71A7-631E52BAEC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9223" y="1320001"/>
            <a:ext cx="804203" cy="804203"/>
          </a:xfrm>
          <a:prstGeom prst="rect">
            <a:avLst/>
          </a:prstGeom>
        </p:spPr>
      </p:pic>
      <p:pic>
        <p:nvPicPr>
          <p:cNvPr id="10" name="Picture 2" descr="Factory icon Royalty Free Vector Image - VectorStock">
            <a:extLst>
              <a:ext uri="{FF2B5EF4-FFF2-40B4-BE49-F238E27FC236}">
                <a16:creationId xmlns:a16="http://schemas.microsoft.com/office/drawing/2014/main" id="{9CAFF80B-83B4-69CB-FD18-FF2DF16242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15" r="1082" b="15695"/>
          <a:stretch/>
        </p:blipFill>
        <p:spPr bwMode="auto">
          <a:xfrm>
            <a:off x="5599238" y="1320001"/>
            <a:ext cx="804203" cy="7190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F7DD8AA-9664-C7D5-091D-C4CFBBF6149A}"/>
              </a:ext>
            </a:extLst>
          </p:cNvPr>
          <p:cNvPicPr>
            <a:picLocks noChangeAspect="1"/>
          </p:cNvPicPr>
          <p:nvPr/>
        </p:nvPicPr>
        <p:blipFill>
          <a:blip r:embed="rId7"/>
          <a:stretch>
            <a:fillRect/>
          </a:stretch>
        </p:blipFill>
        <p:spPr>
          <a:xfrm>
            <a:off x="1198454" y="2718480"/>
            <a:ext cx="2204086" cy="1239798"/>
          </a:xfrm>
          <a:prstGeom prst="rect">
            <a:avLst/>
          </a:prstGeom>
        </p:spPr>
      </p:pic>
      <p:pic>
        <p:nvPicPr>
          <p:cNvPr id="12" name="Picture 11">
            <a:extLst>
              <a:ext uri="{FF2B5EF4-FFF2-40B4-BE49-F238E27FC236}">
                <a16:creationId xmlns:a16="http://schemas.microsoft.com/office/drawing/2014/main" id="{3C3B192C-D0DD-9527-5B26-62B8720F1252}"/>
              </a:ext>
            </a:extLst>
          </p:cNvPr>
          <p:cNvPicPr>
            <a:picLocks noChangeAspect="1"/>
          </p:cNvPicPr>
          <p:nvPr/>
        </p:nvPicPr>
        <p:blipFill>
          <a:blip r:embed="rId8"/>
          <a:stretch>
            <a:fillRect/>
          </a:stretch>
        </p:blipFill>
        <p:spPr>
          <a:xfrm>
            <a:off x="340067" y="3998305"/>
            <a:ext cx="1267799" cy="1692577"/>
          </a:xfrm>
          <a:prstGeom prst="rect">
            <a:avLst/>
          </a:prstGeom>
        </p:spPr>
      </p:pic>
      <p:pic>
        <p:nvPicPr>
          <p:cNvPr id="13" name="Picture 12">
            <a:extLst>
              <a:ext uri="{FF2B5EF4-FFF2-40B4-BE49-F238E27FC236}">
                <a16:creationId xmlns:a16="http://schemas.microsoft.com/office/drawing/2014/main" id="{8317F719-C248-16D4-020B-9B304D4639BE}"/>
              </a:ext>
            </a:extLst>
          </p:cNvPr>
          <p:cNvPicPr>
            <a:picLocks noChangeAspect="1"/>
          </p:cNvPicPr>
          <p:nvPr/>
        </p:nvPicPr>
        <p:blipFill>
          <a:blip r:embed="rId9"/>
          <a:stretch>
            <a:fillRect/>
          </a:stretch>
        </p:blipFill>
        <p:spPr>
          <a:xfrm>
            <a:off x="1775772" y="3998304"/>
            <a:ext cx="1267799" cy="1692577"/>
          </a:xfrm>
          <a:prstGeom prst="rect">
            <a:avLst/>
          </a:prstGeom>
        </p:spPr>
      </p:pic>
      <p:sp>
        <p:nvSpPr>
          <p:cNvPr id="14" name="TextBox 13">
            <a:extLst>
              <a:ext uri="{FF2B5EF4-FFF2-40B4-BE49-F238E27FC236}">
                <a16:creationId xmlns:a16="http://schemas.microsoft.com/office/drawing/2014/main" id="{364540E1-D77A-F3A9-9857-655396510915}"/>
              </a:ext>
            </a:extLst>
          </p:cNvPr>
          <p:cNvSpPr txBox="1"/>
          <p:nvPr/>
        </p:nvSpPr>
        <p:spPr>
          <a:xfrm>
            <a:off x="9042462" y="2138050"/>
            <a:ext cx="2427042" cy="120032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free and unrestricted data exchange</a:t>
            </a:r>
          </a:p>
        </p:txBody>
      </p:sp>
      <p:sp>
        <p:nvSpPr>
          <p:cNvPr id="15" name="Shape 79">
            <a:extLst>
              <a:ext uri="{FF2B5EF4-FFF2-40B4-BE49-F238E27FC236}">
                <a16:creationId xmlns:a16="http://schemas.microsoft.com/office/drawing/2014/main" id="{E69E3CBC-2476-AE2F-7777-124BC3CFBFE0}"/>
              </a:ext>
            </a:extLst>
          </p:cNvPr>
          <p:cNvSpPr/>
          <p:nvPr/>
        </p:nvSpPr>
        <p:spPr>
          <a:xfrm>
            <a:off x="438795" y="373988"/>
            <a:ext cx="11030709" cy="43088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tx2"/>
                </a:solidFill>
                <a:latin typeface="+mj-lt"/>
              </a:rPr>
              <a:t>WMO Global Greenhouse Gas Watch (G</a:t>
            </a:r>
            <a:r>
              <a:rPr lang="en-US" sz="2800" b="1" baseline="30000" dirty="0">
                <a:solidFill>
                  <a:schemeClr val="tx2"/>
                </a:solidFill>
                <a:latin typeface="+mj-lt"/>
              </a:rPr>
              <a:t>3</a:t>
            </a:r>
            <a:r>
              <a:rPr lang="en-US" sz="2800" b="1" dirty="0">
                <a:solidFill>
                  <a:schemeClr val="tx2"/>
                </a:solidFill>
                <a:latin typeface="+mj-lt"/>
              </a:rPr>
              <a:t>W) </a:t>
            </a:r>
            <a:r>
              <a:rPr kumimoji="0" lang="en-US" sz="2800" b="1" i="0" u="none" strike="noStrike" kern="1200" cap="none" spc="0" normalizeH="0" baseline="0" noProof="0" dirty="0">
                <a:ln>
                  <a:noFill/>
                </a:ln>
                <a:solidFill>
                  <a:schemeClr val="tx2"/>
                </a:solidFill>
                <a:effectLst/>
                <a:uLnTx/>
                <a:uFillTx/>
                <a:latin typeface="+mj-lt"/>
                <a:ea typeface="Verdana" panose="020B0604030504040204" pitchFamily="34" charset="0"/>
                <a:cs typeface="Arial" panose="020B0604020202020204" pitchFamily="34" charset="0"/>
              </a:rPr>
              <a:t>General principles</a:t>
            </a:r>
          </a:p>
        </p:txBody>
      </p:sp>
    </p:spTree>
    <p:extLst>
      <p:ext uri="{BB962C8B-B14F-4D97-AF65-F5344CB8AC3E}">
        <p14:creationId xmlns:p14="http://schemas.microsoft.com/office/powerpoint/2010/main" val="933388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2F8E97-4939-95E9-FD30-8CD3192C7D3F}"/>
              </a:ext>
            </a:extLst>
          </p:cNvPr>
          <p:cNvSpPr>
            <a:spLocks noGrp="1"/>
          </p:cNvSpPr>
          <p:nvPr>
            <p:ph idx="1"/>
          </p:nvPr>
        </p:nvSpPr>
        <p:spPr/>
        <p:txBody>
          <a:bodyPr/>
          <a:lstStyle/>
          <a:p>
            <a:endParaRPr lang="en-US"/>
          </a:p>
        </p:txBody>
      </p:sp>
      <p:pic>
        <p:nvPicPr>
          <p:cNvPr id="4" name="Picture 3" descr="A map of the world&#10;&#10;Description automatically generated">
            <a:extLst>
              <a:ext uri="{FF2B5EF4-FFF2-40B4-BE49-F238E27FC236}">
                <a16:creationId xmlns:a16="http://schemas.microsoft.com/office/drawing/2014/main" id="{2E257775-A73F-2288-EA2E-6034986016E2}"/>
              </a:ext>
            </a:extLst>
          </p:cNvPr>
          <p:cNvPicPr>
            <a:picLocks noChangeAspect="1"/>
          </p:cNvPicPr>
          <p:nvPr/>
        </p:nvPicPr>
        <p:blipFill>
          <a:blip r:embed="rId2"/>
          <a:stretch>
            <a:fillRect/>
          </a:stretch>
        </p:blipFill>
        <p:spPr>
          <a:xfrm>
            <a:off x="571107" y="1450908"/>
            <a:ext cx="4805845" cy="3035220"/>
          </a:xfrm>
          <a:prstGeom prst="rect">
            <a:avLst/>
          </a:prstGeom>
        </p:spPr>
      </p:pic>
      <p:sp>
        <p:nvSpPr>
          <p:cNvPr id="5" name="Rectangle 4">
            <a:extLst>
              <a:ext uri="{FF2B5EF4-FFF2-40B4-BE49-F238E27FC236}">
                <a16:creationId xmlns:a16="http://schemas.microsoft.com/office/drawing/2014/main" id="{D35A3EE5-DBC0-C1B3-EF50-DF7BBE3C5583}"/>
              </a:ext>
            </a:extLst>
          </p:cNvPr>
          <p:cNvSpPr/>
          <p:nvPr/>
        </p:nvSpPr>
        <p:spPr>
          <a:xfrm>
            <a:off x="938212" y="4277788"/>
            <a:ext cx="3493139" cy="16102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G3W</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modelled global GHG concentration fields at 1x1° resolution, and modelled monthly net surface fluxes at 1x1° resolution</a:t>
            </a: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12">
            <a:extLst>
              <a:ext uri="{FF2B5EF4-FFF2-40B4-BE49-F238E27FC236}">
                <a16:creationId xmlns:a16="http://schemas.microsoft.com/office/drawing/2014/main" id="{6C94D77D-4009-7F1D-C1E4-3F874667F84C}"/>
              </a:ext>
            </a:extLst>
          </p:cNvPr>
          <p:cNvSpPr/>
          <p:nvPr/>
        </p:nvSpPr>
        <p:spPr>
          <a:xfrm>
            <a:off x="5504159" y="2158479"/>
            <a:ext cx="1622197" cy="15395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Boundary conditions</a:t>
            </a:r>
            <a:endParaRPr lang="en-CH"/>
          </a:p>
        </p:txBody>
      </p:sp>
      <p:pic>
        <p:nvPicPr>
          <p:cNvPr id="7" name="Picture 6">
            <a:extLst>
              <a:ext uri="{FF2B5EF4-FFF2-40B4-BE49-F238E27FC236}">
                <a16:creationId xmlns:a16="http://schemas.microsoft.com/office/drawing/2014/main" id="{EB4AE24F-FC5F-2846-4C57-382BD09241D1}"/>
              </a:ext>
            </a:extLst>
          </p:cNvPr>
          <p:cNvPicPr>
            <a:picLocks noChangeAspect="1"/>
          </p:cNvPicPr>
          <p:nvPr/>
        </p:nvPicPr>
        <p:blipFill>
          <a:blip r:embed="rId3"/>
          <a:stretch>
            <a:fillRect/>
          </a:stretch>
        </p:blipFill>
        <p:spPr>
          <a:xfrm>
            <a:off x="9283196" y="3036924"/>
            <a:ext cx="2666490" cy="1785193"/>
          </a:xfrm>
          <a:prstGeom prst="rect">
            <a:avLst/>
          </a:prstGeom>
        </p:spPr>
      </p:pic>
      <p:pic>
        <p:nvPicPr>
          <p:cNvPr id="8" name="Picture 7">
            <a:extLst>
              <a:ext uri="{FF2B5EF4-FFF2-40B4-BE49-F238E27FC236}">
                <a16:creationId xmlns:a16="http://schemas.microsoft.com/office/drawing/2014/main" id="{C6B20D92-C923-5AE7-70C1-EC513E8A98AA}"/>
              </a:ext>
            </a:extLst>
          </p:cNvPr>
          <p:cNvPicPr>
            <a:picLocks noChangeAspect="1"/>
          </p:cNvPicPr>
          <p:nvPr/>
        </p:nvPicPr>
        <p:blipFill>
          <a:blip r:embed="rId4"/>
          <a:stretch>
            <a:fillRect/>
          </a:stretch>
        </p:blipFill>
        <p:spPr>
          <a:xfrm>
            <a:off x="5614475" y="3748303"/>
            <a:ext cx="1200575" cy="726529"/>
          </a:xfrm>
          <a:prstGeom prst="rect">
            <a:avLst/>
          </a:prstGeom>
        </p:spPr>
      </p:pic>
      <p:pic>
        <p:nvPicPr>
          <p:cNvPr id="9" name="Picture 8">
            <a:extLst>
              <a:ext uri="{FF2B5EF4-FFF2-40B4-BE49-F238E27FC236}">
                <a16:creationId xmlns:a16="http://schemas.microsoft.com/office/drawing/2014/main" id="{7E5524E4-82B9-B461-E167-58253D6B1D5E}"/>
              </a:ext>
            </a:extLst>
          </p:cNvPr>
          <p:cNvPicPr>
            <a:picLocks noChangeAspect="1"/>
          </p:cNvPicPr>
          <p:nvPr/>
        </p:nvPicPr>
        <p:blipFill>
          <a:blip r:embed="rId5"/>
          <a:stretch>
            <a:fillRect/>
          </a:stretch>
        </p:blipFill>
        <p:spPr>
          <a:xfrm>
            <a:off x="9322502" y="1389049"/>
            <a:ext cx="2298391" cy="1591194"/>
          </a:xfrm>
          <a:prstGeom prst="rect">
            <a:avLst/>
          </a:prstGeom>
        </p:spPr>
      </p:pic>
      <p:sp>
        <p:nvSpPr>
          <p:cNvPr id="10" name="Rounded Rectangle 7">
            <a:extLst>
              <a:ext uri="{FF2B5EF4-FFF2-40B4-BE49-F238E27FC236}">
                <a16:creationId xmlns:a16="http://schemas.microsoft.com/office/drawing/2014/main" id="{6ED1759E-3A38-A470-B2D3-0737B00CEB7B}"/>
              </a:ext>
            </a:extLst>
          </p:cNvPr>
          <p:cNvSpPr/>
          <p:nvPr/>
        </p:nvSpPr>
        <p:spPr>
          <a:xfrm>
            <a:off x="7224493" y="3414989"/>
            <a:ext cx="1565910" cy="73152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prstClr val="white"/>
                </a:solidFill>
                <a:effectLst/>
                <a:uLnTx/>
                <a:uFillTx/>
                <a:latin typeface="Calibri"/>
                <a:ea typeface="+mn-ea"/>
                <a:cs typeface="+mn-cs"/>
              </a:rPr>
              <a:t>Facility</a:t>
            </a:r>
          </a:p>
        </p:txBody>
      </p:sp>
      <p:sp>
        <p:nvSpPr>
          <p:cNvPr id="11" name="Rounded Rectangle 8">
            <a:extLst>
              <a:ext uri="{FF2B5EF4-FFF2-40B4-BE49-F238E27FC236}">
                <a16:creationId xmlns:a16="http://schemas.microsoft.com/office/drawing/2014/main" id="{982F5BFD-D402-13DC-29FF-08B876D65B72}"/>
              </a:ext>
            </a:extLst>
          </p:cNvPr>
          <p:cNvSpPr/>
          <p:nvPr/>
        </p:nvSpPr>
        <p:spPr>
          <a:xfrm>
            <a:off x="7224493" y="2501250"/>
            <a:ext cx="1565910" cy="731520"/>
          </a:xfrm>
          <a:prstGeom prst="roundRect">
            <a:avLst/>
          </a:prstGeom>
          <a:solidFill>
            <a:srgbClr val="4F81BD">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prstClr val="white"/>
                </a:solidFill>
                <a:effectLst/>
                <a:uLnTx/>
                <a:uFillTx/>
                <a:latin typeface="Calibri"/>
                <a:ea typeface="+mn-ea"/>
                <a:cs typeface="+mn-cs"/>
              </a:rPr>
              <a:t>Urban</a:t>
            </a:r>
          </a:p>
        </p:txBody>
      </p:sp>
      <p:sp>
        <p:nvSpPr>
          <p:cNvPr id="12" name="Rounded Rectangle 9">
            <a:extLst>
              <a:ext uri="{FF2B5EF4-FFF2-40B4-BE49-F238E27FC236}">
                <a16:creationId xmlns:a16="http://schemas.microsoft.com/office/drawing/2014/main" id="{EB137E69-9702-898C-A6EB-C966DD743682}"/>
              </a:ext>
            </a:extLst>
          </p:cNvPr>
          <p:cNvSpPr/>
          <p:nvPr/>
        </p:nvSpPr>
        <p:spPr>
          <a:xfrm>
            <a:off x="7224493" y="1589158"/>
            <a:ext cx="1565910" cy="731520"/>
          </a:xfrm>
          <a:prstGeom prst="roundRect">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prstClr val="black"/>
                </a:solidFill>
                <a:effectLst/>
                <a:uLnTx/>
                <a:uFillTx/>
                <a:latin typeface="Calibri"/>
                <a:ea typeface="+mn-ea"/>
                <a:cs typeface="+mn-cs"/>
              </a:rPr>
              <a:t>National</a:t>
            </a:r>
          </a:p>
        </p:txBody>
      </p:sp>
      <p:sp>
        <p:nvSpPr>
          <p:cNvPr id="13" name="Shape 79">
            <a:extLst>
              <a:ext uri="{FF2B5EF4-FFF2-40B4-BE49-F238E27FC236}">
                <a16:creationId xmlns:a16="http://schemas.microsoft.com/office/drawing/2014/main" id="{50E69740-0067-1C92-6BA3-7CBBD5A7FC75}"/>
              </a:ext>
            </a:extLst>
          </p:cNvPr>
          <p:cNvSpPr/>
          <p:nvPr/>
        </p:nvSpPr>
        <p:spPr>
          <a:xfrm>
            <a:off x="470898" y="217195"/>
            <a:ext cx="11030709" cy="430887"/>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2800" b="1">
                <a:solidFill>
                  <a:schemeClr val="tx2"/>
                </a:solidFill>
                <a:latin typeface="Calibri" panose="020F0502020204030204"/>
                <a:ea typeface="Verdana" panose="020B0604030504040204" pitchFamily="34" charset="0"/>
                <a:cs typeface="Arial" panose="020B0604020202020204" pitchFamily="34" charset="0"/>
              </a:rPr>
              <a:t>G</a:t>
            </a:r>
            <a:r>
              <a:rPr lang="en-CH" sz="2800" b="1" baseline="30000">
                <a:solidFill>
                  <a:schemeClr val="tx2"/>
                </a:solidFill>
                <a:latin typeface="Calibri" panose="020F0502020204030204"/>
                <a:ea typeface="Verdana" panose="020B0604030504040204" pitchFamily="34" charset="0"/>
                <a:cs typeface="Arial" panose="020B0604020202020204" pitchFamily="34" charset="0"/>
              </a:rPr>
              <a:t>3</a:t>
            </a:r>
            <a:r>
              <a:rPr lang="en-CH" sz="2800" b="1">
                <a:solidFill>
                  <a:schemeClr val="tx2"/>
                </a:solidFill>
                <a:latin typeface="Calibri" panose="020F0502020204030204"/>
                <a:ea typeface="Verdana" panose="020B0604030504040204" pitchFamily="34" charset="0"/>
                <a:cs typeface="Arial" panose="020B0604020202020204" pitchFamily="34" charset="0"/>
              </a:rPr>
              <a:t>W</a:t>
            </a:r>
            <a:r>
              <a:rPr lang="en-US" sz="2800" b="1" dirty="0">
                <a:solidFill>
                  <a:schemeClr val="tx2"/>
                </a:solidFill>
                <a:latin typeface="Calibri" panose="020F0502020204030204"/>
                <a:ea typeface="Verdana" panose="020B0604030504040204" pitchFamily="34" charset="0"/>
                <a:cs typeface="Arial" panose="020B0604020202020204" pitchFamily="34" charset="0"/>
              </a:rPr>
              <a:t> can </a:t>
            </a:r>
            <a:r>
              <a:rPr lang="en-CH" sz="2800" b="1">
                <a:solidFill>
                  <a:schemeClr val="tx2"/>
                </a:solidFill>
                <a:latin typeface="Calibri" panose="020F0502020204030204"/>
                <a:ea typeface="Verdana" panose="020B0604030504040204" pitchFamily="34" charset="0"/>
                <a:cs typeface="Arial" panose="020B0604020202020204" pitchFamily="34" charset="0"/>
              </a:rPr>
              <a:t>provide boundary conditions</a:t>
            </a:r>
            <a:r>
              <a:rPr lang="en-US" sz="2800" b="1" dirty="0">
                <a:solidFill>
                  <a:schemeClr val="tx2"/>
                </a:solidFill>
                <a:latin typeface="Calibri" panose="020F0502020204030204"/>
                <a:ea typeface="Verdana" panose="020B0604030504040204" pitchFamily="34" charset="0"/>
                <a:cs typeface="Arial" panose="020B0604020202020204" pitchFamily="34" charset="0"/>
              </a:rPr>
              <a:t> for</a:t>
            </a:r>
            <a:r>
              <a:rPr lang="en-CH" sz="2800" b="1">
                <a:solidFill>
                  <a:schemeClr val="tx2"/>
                </a:solidFill>
                <a:latin typeface="Calibri" panose="020F0502020204030204"/>
                <a:ea typeface="Verdana" panose="020B0604030504040204" pitchFamily="34" charset="0"/>
                <a:cs typeface="Arial" panose="020B0604020202020204" pitchFamily="34" charset="0"/>
              </a:rPr>
              <a:t> </a:t>
            </a:r>
            <a:r>
              <a:rPr lang="en-US" sz="2800" b="1" dirty="0">
                <a:solidFill>
                  <a:schemeClr val="tx2"/>
                </a:solidFill>
                <a:latin typeface="Calibri" panose="020F0502020204030204"/>
                <a:ea typeface="Verdana" panose="020B0604030504040204" pitchFamily="34" charset="0"/>
                <a:cs typeface="Arial" panose="020B0604020202020204" pitchFamily="34" charset="0"/>
              </a:rPr>
              <a:t>decision-making scales</a:t>
            </a:r>
            <a:endParaRPr kumimoji="0" lang="en-US" sz="1600" b="1" i="0" u="none" strike="noStrike" kern="1200" cap="none" spc="0" normalizeH="0" baseline="0" noProof="0" dirty="0">
              <a:ln>
                <a:noFill/>
              </a:ln>
              <a:solidFill>
                <a:schemeClr val="tx2"/>
              </a:solidFill>
              <a:effectLst/>
              <a:uLnTx/>
              <a:uFillTx/>
              <a:latin typeface="Calibri" panose="020F0502020204030204"/>
              <a:ea typeface="Verdana" panose="020B0604030504040204" pitchFamily="34" charset="0"/>
              <a:cs typeface="Arial" panose="020B0604020202020204" pitchFamily="34" charset="0"/>
            </a:endParaRPr>
          </a:p>
        </p:txBody>
      </p:sp>
      <p:sp>
        <p:nvSpPr>
          <p:cNvPr id="14" name="Right Brace 13">
            <a:extLst>
              <a:ext uri="{FF2B5EF4-FFF2-40B4-BE49-F238E27FC236}">
                <a16:creationId xmlns:a16="http://schemas.microsoft.com/office/drawing/2014/main" id="{DFAB8169-5DAF-1ADF-3137-30AF778310D1}"/>
              </a:ext>
            </a:extLst>
          </p:cNvPr>
          <p:cNvSpPr/>
          <p:nvPr/>
        </p:nvSpPr>
        <p:spPr>
          <a:xfrm rot="5400000">
            <a:off x="7907115" y="2033141"/>
            <a:ext cx="731518" cy="645746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H"/>
          </a:p>
        </p:txBody>
      </p:sp>
      <p:sp>
        <p:nvSpPr>
          <p:cNvPr id="15" name="TextBox 14">
            <a:extLst>
              <a:ext uri="{FF2B5EF4-FFF2-40B4-BE49-F238E27FC236}">
                <a16:creationId xmlns:a16="http://schemas.microsoft.com/office/drawing/2014/main" id="{DE1927A8-EB0B-4A6E-A75E-D76771ED6005}"/>
              </a:ext>
            </a:extLst>
          </p:cNvPr>
          <p:cNvSpPr txBox="1"/>
          <p:nvPr/>
        </p:nvSpPr>
        <p:spPr>
          <a:xfrm>
            <a:off x="5009378" y="5805621"/>
            <a:ext cx="6583872" cy="774571"/>
          </a:xfrm>
          <a:prstGeom prst="rect">
            <a:avLst/>
          </a:prstGeom>
          <a:noFill/>
        </p:spPr>
        <p:txBody>
          <a:bodyPr wrap="square">
            <a:spAutoFit/>
          </a:bodyPr>
          <a:lstStyle/>
          <a:p>
            <a:pPr algn="ctr">
              <a:lnSpc>
                <a:spcPct val="90000"/>
              </a:lnSpc>
              <a:spcBef>
                <a:spcPts val="1000"/>
              </a:spcBef>
              <a:buFont typeface="Arial" panose="020B0604020202020204" pitchFamily="34" charset="0"/>
              <a:buNone/>
              <a:defRPr/>
            </a:pPr>
            <a:r>
              <a:rPr lang="en-CH" sz="2000" b="1">
                <a:solidFill>
                  <a:prstClr val="black"/>
                </a:solidFill>
                <a:latin typeface="Calibri" panose="020F0502020204030204" pitchFamily="34" charset="0"/>
                <a:ea typeface="Calibri" panose="020F0502020204030204" pitchFamily="34" charset="0"/>
                <a:cs typeface="Calibri" panose="020F0502020204030204" pitchFamily="34" charset="0"/>
              </a:rPr>
              <a:t>External to G3W programme</a:t>
            </a:r>
            <a:endParaRPr lang="en-US" sz="2000" b="1">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spcBef>
                <a:spcPts val="1000"/>
              </a:spcBef>
              <a:buFont typeface="Arial" panose="020B0604020202020204" pitchFamily="34" charset="0"/>
              <a:buNone/>
              <a:defRPr/>
            </a:pPr>
            <a:r>
              <a:rPr lang="en-CH" sz="2000">
                <a:solidFill>
                  <a:prstClr val="black"/>
                </a:solidFill>
                <a:latin typeface="Calibri" panose="020F0502020204030204" pitchFamily="34" charset="0"/>
                <a:ea typeface="Calibri" panose="020F0502020204030204" pitchFamily="34" charset="0"/>
                <a:cs typeface="Calibri" panose="020F0502020204030204" pitchFamily="34" charset="0"/>
              </a:rPr>
              <a:t>Space for research, private and national public initiatives</a:t>
            </a:r>
            <a:endParaRPr lang="en-US" sz="20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7529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5906-7ACA-EE4F-AC71-8157AED79CA8}"/>
              </a:ext>
            </a:extLst>
          </p:cNvPr>
          <p:cNvSpPr>
            <a:spLocks noGrp="1"/>
          </p:cNvSpPr>
          <p:nvPr>
            <p:ph type="title"/>
          </p:nvPr>
        </p:nvSpPr>
        <p:spPr/>
        <p:txBody>
          <a:bodyPr/>
          <a:lstStyle/>
          <a:p>
            <a:r>
              <a:rPr lang="en-US" dirty="0"/>
              <a:t>Integrated Global Greenhouse Gas Information System (IG</a:t>
            </a:r>
            <a:r>
              <a:rPr lang="en-US" baseline="30000" dirty="0"/>
              <a:t>3</a:t>
            </a:r>
            <a:r>
              <a:rPr lang="en-US" dirty="0"/>
              <a:t>IS)</a:t>
            </a:r>
          </a:p>
        </p:txBody>
      </p:sp>
    </p:spTree>
    <p:extLst>
      <p:ext uri="{BB962C8B-B14F-4D97-AF65-F5344CB8AC3E}">
        <p14:creationId xmlns:p14="http://schemas.microsoft.com/office/powerpoint/2010/main" val="309410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6D08-F616-314D-8E61-9F6715D9D336}"/>
              </a:ext>
            </a:extLst>
          </p:cNvPr>
          <p:cNvSpPr>
            <a:spLocks noGrp="1"/>
          </p:cNvSpPr>
          <p:nvPr>
            <p:ph type="title"/>
          </p:nvPr>
        </p:nvSpPr>
        <p:spPr>
          <a:xfrm>
            <a:off x="613089" y="283383"/>
            <a:ext cx="10421957" cy="1325563"/>
          </a:xfrm>
        </p:spPr>
        <p:txBody>
          <a:bodyPr>
            <a:normAutofit/>
          </a:bodyPr>
          <a:lstStyle/>
          <a:p>
            <a:pPr algn="ctr"/>
            <a:r>
              <a:rPr lang="en-US" dirty="0"/>
              <a:t>IG</a:t>
            </a:r>
            <a:r>
              <a:rPr lang="en-US" baseline="30000" dirty="0"/>
              <a:t>3</a:t>
            </a:r>
            <a:r>
              <a:rPr lang="en-US" dirty="0"/>
              <a:t>IS</a:t>
            </a:r>
            <a:r>
              <a:rPr lang="en-US" sz="2000" dirty="0"/>
              <a:t> </a:t>
            </a:r>
            <a:r>
              <a:rPr lang="en-US" sz="2400" dirty="0"/>
              <a:t>Integrated Global Greenhouse Gas Information System</a:t>
            </a:r>
            <a:br>
              <a:rPr lang="en-US" sz="1600" dirty="0"/>
            </a:br>
            <a:r>
              <a:rPr lang="en-US" dirty="0"/>
              <a:t>World Meteorological Organization </a:t>
            </a:r>
            <a:r>
              <a:rPr lang="en-US" dirty="0" err="1"/>
              <a:t>programme</a:t>
            </a:r>
            <a:endParaRPr lang="en-US" sz="2400" b="1" dirty="0"/>
          </a:p>
        </p:txBody>
      </p:sp>
      <p:sp>
        <p:nvSpPr>
          <p:cNvPr id="3" name="Content Placeholder 2">
            <a:extLst>
              <a:ext uri="{FF2B5EF4-FFF2-40B4-BE49-F238E27FC236}">
                <a16:creationId xmlns:a16="http://schemas.microsoft.com/office/drawing/2014/main" id="{A76AC449-FB83-1D4A-902F-28383F43E1D6}"/>
              </a:ext>
            </a:extLst>
          </p:cNvPr>
          <p:cNvSpPr>
            <a:spLocks noGrp="1"/>
          </p:cNvSpPr>
          <p:nvPr>
            <p:ph idx="1"/>
          </p:nvPr>
        </p:nvSpPr>
        <p:spPr>
          <a:xfrm>
            <a:off x="3598079" y="2514656"/>
            <a:ext cx="2225989" cy="1582867"/>
          </a:xfrm>
        </p:spPr>
        <p:txBody>
          <a:bodyPr>
            <a:noAutofit/>
          </a:bodyPr>
          <a:lstStyle/>
          <a:p>
            <a:pPr marL="0" indent="0">
              <a:buNone/>
            </a:pPr>
            <a:r>
              <a:rPr lang="en-NZ" sz="1800" b="1" dirty="0">
                <a:solidFill>
                  <a:srgbClr val="00B050"/>
                </a:solidFill>
              </a:rPr>
              <a:t>National </a:t>
            </a:r>
            <a:r>
              <a:rPr lang="en-NZ" sz="1300" b="0" dirty="0"/>
              <a:t>Provide information to inventory builders in support of their efforts to reduce uncertainty of national emission inventory reporting to United Nations Framework Convention on Climate Change (UNFCCC)</a:t>
            </a:r>
          </a:p>
        </p:txBody>
      </p:sp>
      <p:pic>
        <p:nvPicPr>
          <p:cNvPr id="5122" name="Picture 2" descr="IG3IS Objective 1">
            <a:extLst>
              <a:ext uri="{FF2B5EF4-FFF2-40B4-BE49-F238E27FC236}">
                <a16:creationId xmlns:a16="http://schemas.microsoft.com/office/drawing/2014/main" id="{9CFCA2E0-DEB6-D84B-A4C1-90C5C10C08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762" y="2577813"/>
            <a:ext cx="333590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G3IS Objective 2">
            <a:extLst>
              <a:ext uri="{FF2B5EF4-FFF2-40B4-BE49-F238E27FC236}">
                <a16:creationId xmlns:a16="http://schemas.microsoft.com/office/drawing/2014/main" id="{CF0A85EB-35A8-404C-BE5A-48BB6DEE74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762" y="4740695"/>
            <a:ext cx="333590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G3IS Objective 3">
            <a:extLst>
              <a:ext uri="{FF2B5EF4-FFF2-40B4-BE49-F238E27FC236}">
                <a16:creationId xmlns:a16="http://schemas.microsoft.com/office/drawing/2014/main" id="{20582A36-9B1E-C549-ACB1-B55A69C90B4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82622" y="2568235"/>
            <a:ext cx="333590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G3IS Objective 4">
            <a:extLst>
              <a:ext uri="{FF2B5EF4-FFF2-40B4-BE49-F238E27FC236}">
                <a16:creationId xmlns:a16="http://schemas.microsoft.com/office/drawing/2014/main" id="{0763C021-58D5-7243-8E3A-A7A85CA5D3D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82622" y="4740695"/>
            <a:ext cx="3335907" cy="18000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E79B866A-C30B-9042-B333-EEFF6E009693}"/>
              </a:ext>
            </a:extLst>
          </p:cNvPr>
          <p:cNvSpPr txBox="1">
            <a:spLocks/>
          </p:cNvSpPr>
          <p:nvPr/>
        </p:nvSpPr>
        <p:spPr>
          <a:xfrm>
            <a:off x="88135" y="1654024"/>
            <a:ext cx="11971451" cy="5958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0" dirty="0"/>
              <a:t>IG</a:t>
            </a:r>
            <a:r>
              <a:rPr lang="en-US" sz="1600" b="0" baseline="30000" dirty="0"/>
              <a:t>3</a:t>
            </a:r>
            <a:r>
              <a:rPr lang="en-US" sz="1600" b="0" dirty="0"/>
              <a:t>IS is a bridge connecting atmospheric greenhouse gas science with stakeholders and policy outcomes</a:t>
            </a:r>
          </a:p>
        </p:txBody>
      </p:sp>
      <p:sp>
        <p:nvSpPr>
          <p:cNvPr id="12" name="Content Placeholder 2">
            <a:extLst>
              <a:ext uri="{FF2B5EF4-FFF2-40B4-BE49-F238E27FC236}">
                <a16:creationId xmlns:a16="http://schemas.microsoft.com/office/drawing/2014/main" id="{8FFE1A8F-9DD5-2048-81D4-DEA00B34D285}"/>
              </a:ext>
            </a:extLst>
          </p:cNvPr>
          <p:cNvSpPr txBox="1">
            <a:spLocks/>
          </p:cNvSpPr>
          <p:nvPr/>
        </p:nvSpPr>
        <p:spPr>
          <a:xfrm>
            <a:off x="9325071" y="2483655"/>
            <a:ext cx="2734515" cy="1644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2000" b="1" dirty="0">
                <a:solidFill>
                  <a:srgbClr val="FF0000"/>
                </a:solidFill>
              </a:rPr>
              <a:t>Cities </a:t>
            </a:r>
            <a:r>
              <a:rPr lang="en-NZ" sz="1300" dirty="0"/>
              <a:t>Support subnational government entities such as cities and states that represent large greenhouse gas (GHG) source regions (e.g., megacities) with actionable information on their GHG emissions at the needed spatial, temporal and sectoral resolution to evaluate and guide progress towards emission reduction goals</a:t>
            </a:r>
          </a:p>
        </p:txBody>
      </p:sp>
      <p:sp>
        <p:nvSpPr>
          <p:cNvPr id="13" name="Content Placeholder 2">
            <a:extLst>
              <a:ext uri="{FF2B5EF4-FFF2-40B4-BE49-F238E27FC236}">
                <a16:creationId xmlns:a16="http://schemas.microsoft.com/office/drawing/2014/main" id="{5949C626-4777-0A4C-8055-A5C34CDEC6FC}"/>
              </a:ext>
            </a:extLst>
          </p:cNvPr>
          <p:cNvSpPr txBox="1">
            <a:spLocks/>
          </p:cNvSpPr>
          <p:nvPr/>
        </p:nvSpPr>
        <p:spPr>
          <a:xfrm>
            <a:off x="9325070" y="4740695"/>
            <a:ext cx="2668167" cy="1382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2000" b="1" dirty="0"/>
              <a:t>Global stocktake </a:t>
            </a:r>
            <a:r>
              <a:rPr lang="en-NZ" sz="1300" dirty="0"/>
              <a:t>Support the Paris Agreement’s global stock take as governments and the UNFCCC define their requirements.</a:t>
            </a:r>
            <a:endParaRPr lang="en-US" sz="1300" dirty="0"/>
          </a:p>
        </p:txBody>
      </p:sp>
      <p:sp>
        <p:nvSpPr>
          <p:cNvPr id="14" name="Content Placeholder 2">
            <a:extLst>
              <a:ext uri="{FF2B5EF4-FFF2-40B4-BE49-F238E27FC236}">
                <a16:creationId xmlns:a16="http://schemas.microsoft.com/office/drawing/2014/main" id="{E687A01F-C9E6-774B-A1AE-0CB92A8FB5DC}"/>
              </a:ext>
            </a:extLst>
          </p:cNvPr>
          <p:cNvSpPr txBox="1">
            <a:spLocks/>
          </p:cNvSpPr>
          <p:nvPr/>
        </p:nvSpPr>
        <p:spPr>
          <a:xfrm>
            <a:off x="3598080" y="4740694"/>
            <a:ext cx="2225989" cy="18000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432FF"/>
                </a:solidFill>
              </a:rPr>
              <a:t>Industry </a:t>
            </a:r>
            <a:r>
              <a:rPr lang="en-US" sz="1300" dirty="0"/>
              <a:t>Provide information to industry and private sector businesses that will help locate and quantify previously unknown emission reduction opportunities such as fugitive methane emissions from industrial sources</a:t>
            </a:r>
          </a:p>
        </p:txBody>
      </p:sp>
      <p:pic>
        <p:nvPicPr>
          <p:cNvPr id="15" name="Picture 14" descr="G:\Shared\DEPT\RES\AREP\AER-Division\IG3IS\Transition Documents\IG3IS Logos\Individual Designs\Raster\IG3IS _ icon blue.png">
            <a:extLst>
              <a:ext uri="{FF2B5EF4-FFF2-40B4-BE49-F238E27FC236}">
                <a16:creationId xmlns:a16="http://schemas.microsoft.com/office/drawing/2014/main" id="{A1689B8A-7193-5A44-A038-42E215F6766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643488" y="216310"/>
            <a:ext cx="1350314" cy="825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912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FC25-3B93-864E-BC1D-60739734DDF0}"/>
              </a:ext>
            </a:extLst>
          </p:cNvPr>
          <p:cNvSpPr>
            <a:spLocks noGrp="1"/>
          </p:cNvSpPr>
          <p:nvPr>
            <p:ph type="title"/>
          </p:nvPr>
        </p:nvSpPr>
        <p:spPr>
          <a:xfrm>
            <a:off x="218854" y="144443"/>
            <a:ext cx="10972800" cy="1143000"/>
          </a:xfrm>
        </p:spPr>
        <p:txBody>
          <a:bodyPr/>
          <a:lstStyle/>
          <a:p>
            <a:pPr algn="ctr"/>
            <a:r>
              <a:rPr lang="en-US" dirty="0"/>
              <a:t>What does IG</a:t>
            </a:r>
            <a:r>
              <a:rPr lang="en-US" baseline="30000" dirty="0"/>
              <a:t>3</a:t>
            </a:r>
            <a:r>
              <a:rPr lang="en-US" dirty="0"/>
              <a:t>IS do?</a:t>
            </a:r>
          </a:p>
        </p:txBody>
      </p:sp>
      <p:pic>
        <p:nvPicPr>
          <p:cNvPr id="4" name="Picture 3" descr="G:\Shared\DEPT\RES\AREP\AER-Division\IG3IS\Transition Documents\IG3IS Logos\Individual Designs\Raster\IG3IS _ icon blue.png">
            <a:extLst>
              <a:ext uri="{FF2B5EF4-FFF2-40B4-BE49-F238E27FC236}">
                <a16:creationId xmlns:a16="http://schemas.microsoft.com/office/drawing/2014/main" id="{217D6EBB-7087-684F-B052-460E17178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9790" y="82880"/>
            <a:ext cx="1298847" cy="794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59B1A3-F11D-6AA8-0A1B-4EFC8EBDD5D0}"/>
              </a:ext>
            </a:extLst>
          </p:cNvPr>
          <p:cNvSpPr txBox="1"/>
          <p:nvPr/>
        </p:nvSpPr>
        <p:spPr>
          <a:xfrm>
            <a:off x="331944" y="1008929"/>
            <a:ext cx="6658622" cy="6463308"/>
          </a:xfrm>
          <a:prstGeom prst="rect">
            <a:avLst/>
          </a:prstGeom>
          <a:noFill/>
        </p:spPr>
        <p:txBody>
          <a:bodyPr wrap="square" rtlCol="0">
            <a:spAutoFit/>
          </a:bodyPr>
          <a:lstStyle/>
          <a:p>
            <a:r>
              <a:rPr lang="en-NZ" dirty="0"/>
              <a:t>Endorse and support projects to achieve stakeholder outcomes</a:t>
            </a:r>
          </a:p>
          <a:p>
            <a:pPr marL="285750" indent="-285750">
              <a:buFont typeface="Arial" panose="020B0604020202020204" pitchFamily="34" charset="0"/>
              <a:buChar char="•"/>
            </a:pPr>
            <a:r>
              <a:rPr lang="en-US" dirty="0"/>
              <a:t>find and engage with local stakeholders</a:t>
            </a:r>
          </a:p>
          <a:p>
            <a:pPr marL="285750" indent="-285750">
              <a:buFont typeface="Arial" panose="020B0604020202020204" pitchFamily="34" charset="0"/>
              <a:buChar char="•"/>
            </a:pPr>
            <a:r>
              <a:rPr lang="en-US" dirty="0"/>
              <a:t>connect to experienced researchers and projects</a:t>
            </a:r>
          </a:p>
          <a:p>
            <a:pPr marL="285750" indent="-285750">
              <a:buFont typeface="Arial" panose="020B0604020202020204" pitchFamily="34" charset="0"/>
              <a:buChar char="•"/>
            </a:pPr>
            <a:r>
              <a:rPr lang="en-US" dirty="0"/>
              <a:t>Summer schools and other training opportunities</a:t>
            </a:r>
          </a:p>
          <a:p>
            <a:pPr marL="285750" indent="-285750">
              <a:buFont typeface="Arial" panose="020B0604020202020204" pitchFamily="34" charset="0"/>
              <a:buChar char="•"/>
            </a:pPr>
            <a:endParaRPr lang="en-US" dirty="0"/>
          </a:p>
          <a:p>
            <a:r>
              <a:rPr lang="en-US" dirty="0"/>
              <a:t>Facilitate engagement between scientists and policymakers</a:t>
            </a:r>
          </a:p>
          <a:p>
            <a:pPr marL="742950" lvl="1" indent="-285750">
              <a:buFont typeface="Arial" panose="020B0604020202020204" pitchFamily="34" charset="0"/>
              <a:buChar char="•"/>
            </a:pPr>
            <a:r>
              <a:rPr lang="en-US" dirty="0"/>
              <a:t>Stakeholder summits</a:t>
            </a:r>
          </a:p>
          <a:p>
            <a:pPr marL="742950" lvl="1" indent="-285750">
              <a:buFont typeface="Arial" panose="020B0604020202020204" pitchFamily="34" charset="0"/>
              <a:buChar char="•"/>
            </a:pPr>
            <a:r>
              <a:rPr lang="en-US" dirty="0"/>
              <a:t>Webinars</a:t>
            </a:r>
          </a:p>
          <a:p>
            <a:pPr marL="742950" lvl="1" indent="-285750">
              <a:buFont typeface="Arial" panose="020B0604020202020204" pitchFamily="34" charset="0"/>
              <a:buChar char="•"/>
            </a:pPr>
            <a:endParaRPr lang="en-US" dirty="0"/>
          </a:p>
          <a:p>
            <a:r>
              <a:rPr lang="en-US" b="1" dirty="0"/>
              <a:t>Collaborate with other international working groups</a:t>
            </a:r>
          </a:p>
          <a:p>
            <a:pPr marL="285750" indent="-285750">
              <a:buFont typeface="Arial" panose="020B0604020202020204" pitchFamily="34" charset="0"/>
              <a:buChar char="•"/>
            </a:pPr>
            <a:r>
              <a:rPr lang="en-US" dirty="0"/>
              <a:t>IPCC TFI, UNFCCC SBSTA</a:t>
            </a:r>
          </a:p>
          <a:p>
            <a:pPr marL="285750" indent="-285750">
              <a:buFont typeface="Arial" panose="020B0604020202020204" pitchFamily="34" charset="0"/>
              <a:buChar char="•"/>
            </a:pPr>
            <a:r>
              <a:rPr lang="en-US" dirty="0"/>
              <a:t>IMEO, CCAC</a:t>
            </a:r>
          </a:p>
          <a:p>
            <a:pPr marL="285750" indent="-285750">
              <a:buFont typeface="Arial" panose="020B0604020202020204" pitchFamily="34" charset="0"/>
              <a:buChar char="•"/>
            </a:pPr>
            <a:r>
              <a:rPr lang="en-US" b="1" dirty="0"/>
              <a:t>WMO G</a:t>
            </a:r>
            <a:r>
              <a:rPr lang="en-US" b="1" baseline="30000" dirty="0"/>
              <a:t>3</a:t>
            </a:r>
            <a:r>
              <a:rPr lang="en-US" b="1" dirty="0"/>
              <a:t>W</a:t>
            </a:r>
          </a:p>
          <a:p>
            <a:endParaRPr lang="en-US" b="1" dirty="0"/>
          </a:p>
          <a:p>
            <a:r>
              <a:rPr lang="en-US" b="1" dirty="0"/>
              <a:t>Develop and disseminate good practice guidelines</a:t>
            </a:r>
          </a:p>
          <a:p>
            <a:pPr marL="285750" indent="-285750">
              <a:buFont typeface="Arial" panose="020B0604020202020204" pitchFamily="34" charset="0"/>
              <a:buChar char="•"/>
            </a:pPr>
            <a:r>
              <a:rPr lang="en-US" b="1" dirty="0"/>
              <a:t>Urban</a:t>
            </a:r>
          </a:p>
          <a:p>
            <a:pPr marL="285750" indent="-285750">
              <a:buFont typeface="Arial" panose="020B0604020202020204" pitchFamily="34" charset="0"/>
              <a:buChar char="•"/>
            </a:pPr>
            <a:r>
              <a:rPr lang="en-US" b="1" dirty="0"/>
              <a:t>National</a:t>
            </a:r>
          </a:p>
          <a:p>
            <a:pPr marL="285750" indent="-285750">
              <a:buFont typeface="Arial" panose="020B0604020202020204" pitchFamily="34" charset="0"/>
              <a:buChar char="•"/>
            </a:pPr>
            <a:r>
              <a:rPr lang="en-US" b="1" dirty="0"/>
              <a:t>Forestry</a:t>
            </a:r>
          </a:p>
          <a:p>
            <a:endParaRPr lang="en-US" dirty="0"/>
          </a:p>
          <a:p>
            <a:pPr marL="285750" indent="-285750">
              <a:buFont typeface="Arial" panose="020B0604020202020204" pitchFamily="34" charset="0"/>
              <a:buChar char="•"/>
            </a:pPr>
            <a:endParaRPr lang="en-US" dirty="0"/>
          </a:p>
          <a:p>
            <a:endParaRPr lang="en-NZ" dirty="0"/>
          </a:p>
          <a:p>
            <a:endParaRPr lang="en-US" dirty="0"/>
          </a:p>
          <a:p>
            <a:endParaRPr lang="en-US" dirty="0"/>
          </a:p>
        </p:txBody>
      </p:sp>
      <p:grpSp>
        <p:nvGrpSpPr>
          <p:cNvPr id="42" name="Group 41">
            <a:extLst>
              <a:ext uri="{FF2B5EF4-FFF2-40B4-BE49-F238E27FC236}">
                <a16:creationId xmlns:a16="http://schemas.microsoft.com/office/drawing/2014/main" id="{322F9428-B622-3895-F5CD-4C77A26D2F3E}"/>
              </a:ext>
            </a:extLst>
          </p:cNvPr>
          <p:cNvGrpSpPr/>
          <p:nvPr/>
        </p:nvGrpSpPr>
        <p:grpSpPr>
          <a:xfrm>
            <a:off x="6430851" y="4215627"/>
            <a:ext cx="5405605" cy="2351955"/>
            <a:chOff x="4687142" y="2738474"/>
            <a:chExt cx="6908646" cy="3454323"/>
          </a:xfrm>
        </p:grpSpPr>
        <p:pic>
          <p:nvPicPr>
            <p:cNvPr id="1026" name="Picture 2" descr="Five maps that will change how you see the world">
              <a:extLst>
                <a:ext uri="{FF2B5EF4-FFF2-40B4-BE49-F238E27FC236}">
                  <a16:creationId xmlns:a16="http://schemas.microsoft.com/office/drawing/2014/main" id="{C96ADDCA-CE79-69E8-1D49-B4D0EB06F6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7142" y="2738474"/>
              <a:ext cx="6908646" cy="3454323"/>
            </a:xfrm>
            <a:prstGeom prst="rect">
              <a:avLst/>
            </a:prstGeom>
            <a:noFill/>
            <a:extLst>
              <a:ext uri="{909E8E84-426E-40DD-AFC4-6F175D3DCCD1}">
                <a14:hiddenFill xmlns:a14="http://schemas.microsoft.com/office/drawing/2010/main">
                  <a:solidFill>
                    <a:srgbClr val="FFFFFF"/>
                  </a:solidFill>
                </a14:hiddenFill>
              </a:ext>
            </a:extLst>
          </p:spPr>
        </p:pic>
        <p:sp>
          <p:nvSpPr>
            <p:cNvPr id="6" name="5-point Star 5">
              <a:extLst>
                <a:ext uri="{FF2B5EF4-FFF2-40B4-BE49-F238E27FC236}">
                  <a16:creationId xmlns:a16="http://schemas.microsoft.com/office/drawing/2014/main" id="{BF88C84F-4168-E6F6-E09D-45A45B69B2BC}"/>
                </a:ext>
              </a:extLst>
            </p:cNvPr>
            <p:cNvSpPr/>
            <p:nvPr/>
          </p:nvSpPr>
          <p:spPr>
            <a:xfrm>
              <a:off x="7768580" y="4849542"/>
              <a:ext cx="139350" cy="13935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441D257B-2776-D3FB-29CA-F9AA1078E6A3}"/>
                </a:ext>
              </a:extLst>
            </p:cNvPr>
            <p:cNvSpPr/>
            <p:nvPr/>
          </p:nvSpPr>
          <p:spPr>
            <a:xfrm>
              <a:off x="11389538" y="4652557"/>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E0EF1293-92FC-9B1A-3E9D-C3FA7EC31B3D}"/>
                </a:ext>
              </a:extLst>
            </p:cNvPr>
            <p:cNvSpPr/>
            <p:nvPr/>
          </p:nvSpPr>
          <p:spPr>
            <a:xfrm>
              <a:off x="10571318" y="3530300"/>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extLst>
                <a:ext uri="{FF2B5EF4-FFF2-40B4-BE49-F238E27FC236}">
                  <a16:creationId xmlns:a16="http://schemas.microsoft.com/office/drawing/2014/main" id="{35574935-C0E5-3AB2-30AA-2D649204BE7D}"/>
                </a:ext>
              </a:extLst>
            </p:cNvPr>
            <p:cNvSpPr/>
            <p:nvPr/>
          </p:nvSpPr>
          <p:spPr>
            <a:xfrm>
              <a:off x="10740115" y="3581652"/>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057F773E-E21A-6FFB-4826-849055B9EEEA}"/>
                </a:ext>
              </a:extLst>
            </p:cNvPr>
            <p:cNvSpPr/>
            <p:nvPr/>
          </p:nvSpPr>
          <p:spPr>
            <a:xfrm>
              <a:off x="10210688" y="4018285"/>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a:extLst>
                <a:ext uri="{FF2B5EF4-FFF2-40B4-BE49-F238E27FC236}">
                  <a16:creationId xmlns:a16="http://schemas.microsoft.com/office/drawing/2014/main" id="{4036ACB6-6FC2-31C0-B2EB-2C98C3D5CC79}"/>
                </a:ext>
              </a:extLst>
            </p:cNvPr>
            <p:cNvSpPr/>
            <p:nvPr/>
          </p:nvSpPr>
          <p:spPr>
            <a:xfrm>
              <a:off x="7395696" y="3623785"/>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extLst>
                <a:ext uri="{FF2B5EF4-FFF2-40B4-BE49-F238E27FC236}">
                  <a16:creationId xmlns:a16="http://schemas.microsoft.com/office/drawing/2014/main" id="{0A5D2508-AA6A-AB2E-65F1-7F3192275F98}"/>
                </a:ext>
              </a:extLst>
            </p:cNvPr>
            <p:cNvSpPr/>
            <p:nvPr/>
          </p:nvSpPr>
          <p:spPr>
            <a:xfrm>
              <a:off x="7324185" y="3803694"/>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a:extLst>
                <a:ext uri="{FF2B5EF4-FFF2-40B4-BE49-F238E27FC236}">
                  <a16:creationId xmlns:a16="http://schemas.microsoft.com/office/drawing/2014/main" id="{8194FEAF-ABDF-85D0-5526-C9FE2428D702}"/>
                </a:ext>
              </a:extLst>
            </p:cNvPr>
            <p:cNvSpPr/>
            <p:nvPr/>
          </p:nvSpPr>
          <p:spPr>
            <a:xfrm>
              <a:off x="7629230" y="3669650"/>
              <a:ext cx="139350" cy="13935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a:extLst>
                <a:ext uri="{FF2B5EF4-FFF2-40B4-BE49-F238E27FC236}">
                  <a16:creationId xmlns:a16="http://schemas.microsoft.com/office/drawing/2014/main" id="{6B6C1A0B-8BC8-7ED5-F3CC-D14C7531EBF6}"/>
                </a:ext>
              </a:extLst>
            </p:cNvPr>
            <p:cNvSpPr/>
            <p:nvPr/>
          </p:nvSpPr>
          <p:spPr>
            <a:xfrm>
              <a:off x="8492168" y="5069631"/>
              <a:ext cx="139350" cy="139350"/>
            </a:xfrm>
            <a:prstGeom prst="star5">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a:extLst>
                <a:ext uri="{FF2B5EF4-FFF2-40B4-BE49-F238E27FC236}">
                  <a16:creationId xmlns:a16="http://schemas.microsoft.com/office/drawing/2014/main" id="{5589CE74-72D6-4FAD-2CA2-9AD65963CFBA}"/>
                </a:ext>
              </a:extLst>
            </p:cNvPr>
            <p:cNvSpPr/>
            <p:nvPr/>
          </p:nvSpPr>
          <p:spPr>
            <a:xfrm>
              <a:off x="8492168" y="5208803"/>
              <a:ext cx="139350" cy="13935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a:extLst>
                <a:ext uri="{FF2B5EF4-FFF2-40B4-BE49-F238E27FC236}">
                  <a16:creationId xmlns:a16="http://schemas.microsoft.com/office/drawing/2014/main" id="{67C8D8D6-AF09-9636-168D-6349655AECC7}"/>
                </a:ext>
              </a:extLst>
            </p:cNvPr>
            <p:cNvSpPr/>
            <p:nvPr/>
          </p:nvSpPr>
          <p:spPr>
            <a:xfrm>
              <a:off x="10350038" y="3669650"/>
              <a:ext cx="139350" cy="13935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a:extLst>
                <a:ext uri="{FF2B5EF4-FFF2-40B4-BE49-F238E27FC236}">
                  <a16:creationId xmlns:a16="http://schemas.microsoft.com/office/drawing/2014/main" id="{C10A63CE-E9E4-B07C-32EE-E9AF5094CA70}"/>
                </a:ext>
              </a:extLst>
            </p:cNvPr>
            <p:cNvSpPr/>
            <p:nvPr/>
          </p:nvSpPr>
          <p:spPr>
            <a:xfrm>
              <a:off x="9831403" y="3581652"/>
              <a:ext cx="139350" cy="13935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a:extLst>
                <a:ext uri="{FF2B5EF4-FFF2-40B4-BE49-F238E27FC236}">
                  <a16:creationId xmlns:a16="http://schemas.microsoft.com/office/drawing/2014/main" id="{C79D9AB7-6776-1A9C-F3E3-92468F5D9A24}"/>
                </a:ext>
              </a:extLst>
            </p:cNvPr>
            <p:cNvSpPr/>
            <p:nvPr/>
          </p:nvSpPr>
          <p:spPr>
            <a:xfrm>
              <a:off x="10173925" y="3623785"/>
              <a:ext cx="139350" cy="13935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a:extLst>
                <a:ext uri="{FF2B5EF4-FFF2-40B4-BE49-F238E27FC236}">
                  <a16:creationId xmlns:a16="http://schemas.microsoft.com/office/drawing/2014/main" id="{1F16143D-900D-7114-8539-987C1AEBDFA2}"/>
                </a:ext>
              </a:extLst>
            </p:cNvPr>
            <p:cNvSpPr/>
            <p:nvPr/>
          </p:nvSpPr>
          <p:spPr>
            <a:xfrm>
              <a:off x="8561843" y="5069631"/>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a:extLst>
                <a:ext uri="{FF2B5EF4-FFF2-40B4-BE49-F238E27FC236}">
                  <a16:creationId xmlns:a16="http://schemas.microsoft.com/office/drawing/2014/main" id="{28F72A52-D3C4-F8A0-90E8-BFA04B264E3A}"/>
                </a:ext>
              </a:extLst>
            </p:cNvPr>
            <p:cNvSpPr/>
            <p:nvPr/>
          </p:nvSpPr>
          <p:spPr>
            <a:xfrm>
              <a:off x="10480270" y="3599975"/>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a:extLst>
                <a:ext uri="{FF2B5EF4-FFF2-40B4-BE49-F238E27FC236}">
                  <a16:creationId xmlns:a16="http://schemas.microsoft.com/office/drawing/2014/main" id="{F67ABAE7-7B5A-9227-F535-B8746BB27219}"/>
                </a:ext>
              </a:extLst>
            </p:cNvPr>
            <p:cNvSpPr/>
            <p:nvPr/>
          </p:nvSpPr>
          <p:spPr>
            <a:xfrm>
              <a:off x="10632348" y="3711489"/>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a:extLst>
                <a:ext uri="{FF2B5EF4-FFF2-40B4-BE49-F238E27FC236}">
                  <a16:creationId xmlns:a16="http://schemas.microsoft.com/office/drawing/2014/main" id="{FBB3E6A5-BD6F-1AA0-5B2E-DF4F7DC5F516}"/>
                </a:ext>
              </a:extLst>
            </p:cNvPr>
            <p:cNvSpPr/>
            <p:nvPr/>
          </p:nvSpPr>
          <p:spPr>
            <a:xfrm>
              <a:off x="10037710" y="3511977"/>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a:extLst>
                <a:ext uri="{FF2B5EF4-FFF2-40B4-BE49-F238E27FC236}">
                  <a16:creationId xmlns:a16="http://schemas.microsoft.com/office/drawing/2014/main" id="{C93F2AEA-1448-8C46-A7DC-451236FC0FC4}"/>
                </a:ext>
              </a:extLst>
            </p:cNvPr>
            <p:cNvSpPr/>
            <p:nvPr/>
          </p:nvSpPr>
          <p:spPr>
            <a:xfrm>
              <a:off x="9873720" y="3763135"/>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a:extLst>
                <a:ext uri="{FF2B5EF4-FFF2-40B4-BE49-F238E27FC236}">
                  <a16:creationId xmlns:a16="http://schemas.microsoft.com/office/drawing/2014/main" id="{D46F824C-709A-E22F-A930-A7826BB5F278}"/>
                </a:ext>
              </a:extLst>
            </p:cNvPr>
            <p:cNvSpPr/>
            <p:nvPr/>
          </p:nvSpPr>
          <p:spPr>
            <a:xfrm>
              <a:off x="10049833" y="3721002"/>
              <a:ext cx="139350" cy="139350"/>
            </a:xfrm>
            <a:prstGeom prst="star5">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a:extLst>
                <a:ext uri="{FF2B5EF4-FFF2-40B4-BE49-F238E27FC236}">
                  <a16:creationId xmlns:a16="http://schemas.microsoft.com/office/drawing/2014/main" id="{0DBD8EFD-04DC-D3DF-E2A2-C9D443DF2BEB}"/>
                </a:ext>
              </a:extLst>
            </p:cNvPr>
            <p:cNvSpPr/>
            <p:nvPr/>
          </p:nvSpPr>
          <p:spPr>
            <a:xfrm>
              <a:off x="5117448" y="3322633"/>
              <a:ext cx="139350" cy="13935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a:extLst>
                <a:ext uri="{FF2B5EF4-FFF2-40B4-BE49-F238E27FC236}">
                  <a16:creationId xmlns:a16="http://schemas.microsoft.com/office/drawing/2014/main" id="{966C1222-C3CB-BD1B-3CAC-64216DE39696}"/>
                </a:ext>
              </a:extLst>
            </p:cNvPr>
            <p:cNvSpPr/>
            <p:nvPr/>
          </p:nvSpPr>
          <p:spPr>
            <a:xfrm>
              <a:off x="5187123" y="3559366"/>
              <a:ext cx="139350" cy="13935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a:extLst>
                <a:ext uri="{FF2B5EF4-FFF2-40B4-BE49-F238E27FC236}">
                  <a16:creationId xmlns:a16="http://schemas.microsoft.com/office/drawing/2014/main" id="{773AF8AC-E05B-02E7-E3C8-131F34721F05}"/>
                </a:ext>
              </a:extLst>
            </p:cNvPr>
            <p:cNvSpPr/>
            <p:nvPr/>
          </p:nvSpPr>
          <p:spPr>
            <a:xfrm>
              <a:off x="5169035" y="3469758"/>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a:extLst>
                <a:ext uri="{FF2B5EF4-FFF2-40B4-BE49-F238E27FC236}">
                  <a16:creationId xmlns:a16="http://schemas.microsoft.com/office/drawing/2014/main" id="{743D5BAA-82F1-4DB6-5CCD-F686BAB1563E}"/>
                </a:ext>
              </a:extLst>
            </p:cNvPr>
            <p:cNvSpPr/>
            <p:nvPr/>
          </p:nvSpPr>
          <p:spPr>
            <a:xfrm>
              <a:off x="5282643" y="3414760"/>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a:extLst>
                <a:ext uri="{FF2B5EF4-FFF2-40B4-BE49-F238E27FC236}">
                  <a16:creationId xmlns:a16="http://schemas.microsoft.com/office/drawing/2014/main" id="{37C94AFA-C309-4F5A-E229-78C2447CAAF6}"/>
                </a:ext>
              </a:extLst>
            </p:cNvPr>
            <p:cNvSpPr/>
            <p:nvPr/>
          </p:nvSpPr>
          <p:spPr>
            <a:xfrm>
              <a:off x="5337594" y="3530300"/>
              <a:ext cx="139350" cy="139350"/>
            </a:xfrm>
            <a:prstGeom prst="star5">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a:extLst>
                <a:ext uri="{FF2B5EF4-FFF2-40B4-BE49-F238E27FC236}">
                  <a16:creationId xmlns:a16="http://schemas.microsoft.com/office/drawing/2014/main" id="{63E0A7C4-E1EB-1203-B824-E60AC7CB9A91}"/>
                </a:ext>
              </a:extLst>
            </p:cNvPr>
            <p:cNvSpPr/>
            <p:nvPr/>
          </p:nvSpPr>
          <p:spPr>
            <a:xfrm>
              <a:off x="5122205" y="3599975"/>
              <a:ext cx="139350" cy="13935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93DB4A10-CF02-877F-D6DB-BDB548702C90}"/>
              </a:ext>
            </a:extLst>
          </p:cNvPr>
          <p:cNvSpPr txBox="1"/>
          <p:nvPr/>
        </p:nvSpPr>
        <p:spPr>
          <a:xfrm>
            <a:off x="7341579" y="6247767"/>
            <a:ext cx="4494877" cy="276999"/>
          </a:xfrm>
          <a:prstGeom prst="rect">
            <a:avLst/>
          </a:prstGeom>
          <a:noFill/>
        </p:spPr>
        <p:txBody>
          <a:bodyPr wrap="square" rtlCol="0">
            <a:spAutoFit/>
          </a:bodyPr>
          <a:lstStyle/>
          <a:p>
            <a:pPr algn="r"/>
            <a:r>
              <a:rPr lang="en-US" sz="1200" i="1" dirty="0"/>
              <a:t>IG</a:t>
            </a:r>
            <a:r>
              <a:rPr lang="en-US" sz="1200" i="1" baseline="30000" dirty="0"/>
              <a:t>3</a:t>
            </a:r>
            <a:r>
              <a:rPr lang="en-US" sz="1200" i="1" dirty="0"/>
              <a:t>IS endorsed projects</a:t>
            </a:r>
          </a:p>
        </p:txBody>
      </p:sp>
      <p:pic>
        <p:nvPicPr>
          <p:cNvPr id="27" name="Picture 2" descr="image">
            <a:extLst>
              <a:ext uri="{FF2B5EF4-FFF2-40B4-BE49-F238E27FC236}">
                <a16:creationId xmlns:a16="http://schemas.microsoft.com/office/drawing/2014/main" id="{8B0ADBBE-CFFA-F0AE-DFF7-2B7205B5075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3941" y="983616"/>
            <a:ext cx="3427181" cy="24152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1467CE0B-A278-42A6-B3C8-183BFBB77ABA}"/>
              </a:ext>
            </a:extLst>
          </p:cNvPr>
          <p:cNvPicPr>
            <a:picLocks noChangeAspect="1"/>
          </p:cNvPicPr>
          <p:nvPr/>
        </p:nvPicPr>
        <p:blipFill rotWithShape="1">
          <a:blip r:embed="rId6">
            <a:extLst>
              <a:ext uri="{28A0092B-C50C-407E-A947-70E740481C1C}">
                <a14:useLocalDpi xmlns:a14="http://schemas.microsoft.com/office/drawing/2010/main" val="0"/>
              </a:ext>
            </a:extLst>
          </a:blip>
          <a:srcRect t="33117" b="11857"/>
          <a:stretch/>
        </p:blipFill>
        <p:spPr>
          <a:xfrm>
            <a:off x="8304297" y="3148993"/>
            <a:ext cx="3707184" cy="1359928"/>
          </a:xfrm>
          <a:prstGeom prst="rect">
            <a:avLst/>
          </a:prstGeom>
        </p:spPr>
      </p:pic>
    </p:spTree>
    <p:extLst>
      <p:ext uri="{BB962C8B-B14F-4D97-AF65-F5344CB8AC3E}">
        <p14:creationId xmlns:p14="http://schemas.microsoft.com/office/powerpoint/2010/main" val="1376483436"/>
      </p:ext>
    </p:extLst>
  </p:cSld>
  <p:clrMapOvr>
    <a:masterClrMapping/>
  </p:clrMapOvr>
</p:sld>
</file>

<file path=ppt/theme/theme1.xml><?xml version="1.0" encoding="utf-8"?>
<a:theme xmlns:a="http://schemas.openxmlformats.org/drawingml/2006/main" name="GNS_Science">
  <a:themeElements>
    <a:clrScheme name="Custom 1">
      <a:dk1>
        <a:srgbClr val="4B4B4B"/>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NS_Scien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NS_Scie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NS_Scie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NS_Scie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NS_Scie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NS_Scie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NS_Scie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NS_Scie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NS_Scie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NS_Scie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NS_Scie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NS_Scie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NS_Scie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mped Pyrolysis NZ quaternary conference.potm" id="{80342B55-9220-4B5F-9BC9-1D506C7A21FF}" vid="{78DC5274-3184-488E-98D2-DCB6EE93A94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Ramped Pyrolysis NZ quaternary conference</Template>
  <TotalTime>8119</TotalTime>
  <Words>958</Words>
  <Application>Microsoft Macintosh PowerPoint</Application>
  <PresentationFormat>Widescreen</PresentationFormat>
  <Paragraphs>155</Paragraphs>
  <Slides>17</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Segoe UI</vt:lpstr>
      <vt:lpstr>Times New Roman</vt:lpstr>
      <vt:lpstr>GNS_Science</vt:lpstr>
      <vt:lpstr>Office Theme</vt:lpstr>
      <vt:lpstr>PowerPoint Presentation</vt:lpstr>
      <vt:lpstr>International, national, local commitment to emissions mitigation</vt:lpstr>
      <vt:lpstr>Researchers are developing methods to evaluate greenhouse gas emissions and sinks</vt:lpstr>
      <vt:lpstr>WMO Global Greenhouse Gas Watch (G3W)</vt:lpstr>
      <vt:lpstr>PowerPoint Presentation</vt:lpstr>
      <vt:lpstr>PowerPoint Presentation</vt:lpstr>
      <vt:lpstr>Integrated Global Greenhouse Gas Information System (IG3IS)</vt:lpstr>
      <vt:lpstr>IG3IS Integrated Global Greenhouse Gas Information System World Meteorological Organization programme</vt:lpstr>
      <vt:lpstr>What does IG3IS do?</vt:lpstr>
      <vt:lpstr>IG3IS Good Practice Guidelines for Greenhouse Gas Information</vt:lpstr>
      <vt:lpstr>IG3IS Good Practice Guidelines for Greenhouse Gas Information</vt:lpstr>
      <vt:lpstr>IG3IS Urban Greenhouse Gas Emission Observation and Monitoring Good Research Practice Guidelines</vt:lpstr>
      <vt:lpstr>Urban Guidelines: Extended Technical Discussions</vt:lpstr>
      <vt:lpstr>Urban Greenhouse Gas Conference (UGGC)  April 7-9 2025</vt:lpstr>
      <vt:lpstr>IG3IS National Scale Greenhouse Gas Emission Observation and Monitoring Good Research Practice Guidelines</vt:lpstr>
      <vt:lpstr>National Guidelines Workshop and Stakeholder Event</vt:lpstr>
      <vt:lpstr>IG3IS – bridging greenhouse gas science and policy</vt:lpstr>
    </vt:vector>
  </TitlesOfParts>
  <Company>GNS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Radiocarbon Dating of Detrital Sediments in New Zealand Using Ramped Pyrolysis</dc:title>
  <dc:creator>Cathy Ginnane</dc:creator>
  <cp:lastModifiedBy>Jocelyn Turnbull</cp:lastModifiedBy>
  <cp:revision>393</cp:revision>
  <dcterms:created xsi:type="dcterms:W3CDTF">2020-06-28T02:49:10Z</dcterms:created>
  <dcterms:modified xsi:type="dcterms:W3CDTF">2025-06-12T20:36:21Z</dcterms:modified>
</cp:coreProperties>
</file>