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57" r:id="rId6"/>
    <p:sldId id="258" r:id="rId7"/>
    <p:sldId id="259" r:id="rId8"/>
    <p:sldId id="270" r:id="rId9"/>
    <p:sldId id="265" r:id="rId10"/>
    <p:sldId id="263" r:id="rId11"/>
    <p:sldId id="271" r:id="rId12"/>
    <p:sldId id="272" r:id="rId13"/>
    <p:sldId id="27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BC82-11B6-45BD-99BC-40E32010402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A7DC-14AE-4BAA-A924-D1B6CEB69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5500" dirty="0" smtClean="0"/>
              <a:t>Satellite to Satellite </a:t>
            </a:r>
            <a:br>
              <a:rPr lang="en-US" sz="5500" dirty="0" smtClean="0"/>
            </a:br>
            <a:r>
              <a:rPr lang="en-US" sz="5500" dirty="0" err="1" smtClean="0"/>
              <a:t>Intercomparisons</a:t>
            </a:r>
            <a:r>
              <a:rPr lang="en-US" sz="5500" dirty="0" smtClean="0"/>
              <a:t> 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Comparisons of SBUV Total Column Ozone Values to those from GOME, GOME 2, OMI &amp; SCIA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Degree Daily Zonal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Means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G. J. </a:t>
            </a:r>
            <a:r>
              <a:rPr lang="en-US" dirty="0" err="1" smtClean="0">
                <a:solidFill>
                  <a:srgbClr val="0070C0"/>
                </a:solidFill>
              </a:rPr>
              <a:t>Labow</a:t>
            </a:r>
            <a:r>
              <a:rPr lang="en-US" dirty="0" smtClean="0">
                <a:solidFill>
                  <a:srgbClr val="0070C0"/>
                </a:solidFill>
              </a:rPr>
              <a:t> 4/18/2012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438400" y="36576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36576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36576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H="1">
            <a:off x="6089650" y="4730750"/>
            <a:ext cx="1301750" cy="22225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524000" y="22860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Preliminary Conclusions: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05800" cy="441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-Agreement at equatorial zones look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reasonably good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-Mid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latitudes look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asonably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good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-Trends &amp; Offsets are all within ~+/-1%</a:t>
            </a:r>
          </a:p>
          <a:p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-High latitudes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problematic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Seasonal cycle issues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GOME- has noise issues after 2006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447800" y="2895600"/>
            <a:ext cx="670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3600" y="4114800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Trend (%/decade)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58000" y="3048000"/>
            <a:ext cx="6858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7000" y="4191000"/>
            <a:ext cx="135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Offset (%)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95600" y="2895600"/>
            <a:ext cx="381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4495800"/>
            <a:ext cx="2307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Standard Deviations</a:t>
            </a:r>
          </a:p>
          <a:p>
            <a:pPr algn="ctr"/>
            <a:r>
              <a:rPr lang="en-US" dirty="0" smtClean="0"/>
              <a:t>(%)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114800"/>
            <a:ext cx="161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4) Peak to Peak</a:t>
            </a:r>
          </a:p>
          <a:p>
            <a:pPr algn="ctr"/>
            <a:r>
              <a:rPr lang="en-US" dirty="0" smtClean="0"/>
              <a:t>Amplitude (%)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67400" y="1981200"/>
            <a:ext cx="762000" cy="21336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867400" y="3581400"/>
            <a:ext cx="45720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ff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d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32625" y="606623"/>
            <a:ext cx="1072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of the mean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42862"/>
            <a:ext cx="8763000" cy="6772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25146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SBUV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25146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SCIA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914400"/>
            <a:ext cx="2431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Remember, these are 5 degree ZM’s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13004</TotalTime>
  <Words>107</Words>
  <Application>Microsoft Office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Satellite to Satellite  Intercomparisons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Preliminary Conclusions: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TOMS &amp; OMI V8.6 </dc:title>
  <dc:creator> </dc:creator>
  <cp:lastModifiedBy>Gordon Labow</cp:lastModifiedBy>
  <cp:revision>130</cp:revision>
  <dcterms:created xsi:type="dcterms:W3CDTF">2011-08-29T16:57:34Z</dcterms:created>
  <dcterms:modified xsi:type="dcterms:W3CDTF">2013-04-16T17:37:42Z</dcterms:modified>
</cp:coreProperties>
</file>