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78" r:id="rId3"/>
    <p:sldMasterId id="2147483680" r:id="rId4"/>
    <p:sldMasterId id="2147483682" r:id="rId5"/>
  </p:sldMasterIdLst>
  <p:notesMasterIdLst>
    <p:notesMasterId r:id="rId28"/>
  </p:notesMasterIdLst>
  <p:sldIdLst>
    <p:sldId id="256" r:id="rId6"/>
    <p:sldId id="258" r:id="rId7"/>
    <p:sldId id="259" r:id="rId8"/>
    <p:sldId id="260" r:id="rId9"/>
    <p:sldId id="261" r:id="rId10"/>
    <p:sldId id="262" r:id="rId11"/>
    <p:sldId id="267" r:id="rId12"/>
    <p:sldId id="289" r:id="rId13"/>
    <p:sldId id="264" r:id="rId14"/>
    <p:sldId id="265" r:id="rId15"/>
    <p:sldId id="266" r:id="rId16"/>
    <p:sldId id="263" r:id="rId17"/>
    <p:sldId id="268" r:id="rId18"/>
    <p:sldId id="291" r:id="rId19"/>
    <p:sldId id="292" r:id="rId20"/>
    <p:sldId id="290" r:id="rId21"/>
    <p:sldId id="270" r:id="rId22"/>
    <p:sldId id="273" r:id="rId23"/>
    <p:sldId id="293" r:id="rId24"/>
    <p:sldId id="296" r:id="rId25"/>
    <p:sldId id="297" r:id="rId26"/>
    <p:sldId id="294" r:id="rId27"/>
  </p:sldIdLst>
  <p:sldSz cx="12225338"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5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uDZIOzrMRyB4DpNYjy7FSJHEw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2" d="100"/>
          <a:sy n="82" d="100"/>
        </p:scale>
        <p:origin x="682" y="158"/>
      </p:cViewPr>
      <p:guideLst>
        <p:guide orient="horz" pos="2160"/>
        <p:guide pos="385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03B05-CDA3-410D-A757-315C3C158A91}" type="doc">
      <dgm:prSet loTypeId="urn:microsoft.com/office/officeart/2008/layout/HorizontalMultiLevelHierarchy" loCatId="hierarchy" qsTypeId="urn:microsoft.com/office/officeart/2005/8/quickstyle/3d5" qsCatId="3D" csTypeId="urn:microsoft.com/office/officeart/2005/8/colors/accent0_3" csCatId="mainScheme" phldr="1"/>
      <dgm:spPr/>
      <dgm:t>
        <a:bodyPr/>
        <a:lstStyle/>
        <a:p>
          <a:endParaRPr lang="en-IN"/>
        </a:p>
      </dgm:t>
    </dgm:pt>
    <dgm:pt modelId="{1B178B40-8FDA-43D5-BEA1-42FB70DDD968}">
      <dgm:prSet phldrT="[Text]"/>
      <dgm:spPr/>
      <dgm:t>
        <a:bodyPr/>
        <a:lstStyle/>
        <a:p>
          <a:r>
            <a:rPr lang="en-IN" dirty="0"/>
            <a:t>POL</a:t>
          </a:r>
        </a:p>
      </dgm:t>
    </dgm:pt>
    <dgm:pt modelId="{95757AD3-E2B4-4919-8951-15C8D0FCCA91}" type="parTrans" cxnId="{D21664FC-96E4-4BC0-BC31-9543DCDAA997}">
      <dgm:prSet/>
      <dgm:spPr/>
      <dgm:t>
        <a:bodyPr/>
        <a:lstStyle/>
        <a:p>
          <a:endParaRPr lang="en-IN"/>
        </a:p>
      </dgm:t>
    </dgm:pt>
    <dgm:pt modelId="{1220A329-6EA7-48CB-9DE1-D93D78669E7A}" type="sibTrans" cxnId="{D21664FC-96E4-4BC0-BC31-9543DCDAA997}">
      <dgm:prSet/>
      <dgm:spPr/>
      <dgm:t>
        <a:bodyPr/>
        <a:lstStyle/>
        <a:p>
          <a:endParaRPr lang="en-IN"/>
        </a:p>
      </dgm:t>
    </dgm:pt>
    <dgm:pt modelId="{7E9FD1C5-91D8-4DB6-9A9C-519B1F19923D}">
      <dgm:prSet phldrT="[Text]"/>
      <dgm:spPr/>
      <dgm:t>
        <a:bodyPr/>
        <a:lstStyle/>
        <a:p>
          <a:r>
            <a:rPr lang="en-IN" dirty="0"/>
            <a:t>Any one Polarimetric Decomposition (As per the discretion of the data provider)</a:t>
          </a:r>
        </a:p>
      </dgm:t>
    </dgm:pt>
    <dgm:pt modelId="{34AAAA0E-84D4-439F-B0F0-EF5850FECF21}" type="parTrans" cxnId="{547006A6-35B7-4300-AD86-80E0677E181F}">
      <dgm:prSet/>
      <dgm:spPr/>
      <dgm:t>
        <a:bodyPr/>
        <a:lstStyle/>
        <a:p>
          <a:endParaRPr lang="en-IN"/>
        </a:p>
      </dgm:t>
    </dgm:pt>
    <dgm:pt modelId="{B0F2563E-56CD-4DEB-8AAF-C9FECB66729A}" type="sibTrans" cxnId="{547006A6-35B7-4300-AD86-80E0677E181F}">
      <dgm:prSet/>
      <dgm:spPr/>
      <dgm:t>
        <a:bodyPr/>
        <a:lstStyle/>
        <a:p>
          <a:endParaRPr lang="en-IN"/>
        </a:p>
      </dgm:t>
    </dgm:pt>
    <dgm:pt modelId="{D2A4DB2E-E4BE-4FE4-9D7C-60F5F8003AD9}">
      <dgm:prSet phldrT="[Text]"/>
      <dgm:spPr/>
      <dgm:t>
        <a:bodyPr/>
        <a:lstStyle/>
        <a:p>
          <a:r>
            <a:rPr lang="en-IN" dirty="0"/>
            <a:t>Polarimetric Covariance Matrix</a:t>
          </a:r>
        </a:p>
        <a:p>
          <a:r>
            <a:rPr lang="en-IN" dirty="0"/>
            <a:t>(C-Matrix) </a:t>
          </a:r>
        </a:p>
      </dgm:t>
    </dgm:pt>
    <dgm:pt modelId="{EC2254EC-E9BF-4524-AF59-19C92F2AF581}" type="parTrans" cxnId="{9C2788C3-A9E4-4789-9882-988C14D548D9}">
      <dgm:prSet/>
      <dgm:spPr/>
      <dgm:t>
        <a:bodyPr/>
        <a:lstStyle/>
        <a:p>
          <a:endParaRPr lang="en-IN"/>
        </a:p>
      </dgm:t>
    </dgm:pt>
    <dgm:pt modelId="{448B5455-EB81-4035-B349-D88B66E4AAB3}" type="sibTrans" cxnId="{9C2788C3-A9E4-4789-9882-988C14D548D9}">
      <dgm:prSet/>
      <dgm:spPr/>
      <dgm:t>
        <a:bodyPr/>
        <a:lstStyle/>
        <a:p>
          <a:endParaRPr lang="en-IN"/>
        </a:p>
      </dgm:t>
    </dgm:pt>
    <dgm:pt modelId="{613EA0EA-1C51-44AB-8496-5F55ECB465D2}" type="pres">
      <dgm:prSet presAssocID="{4E803B05-CDA3-410D-A757-315C3C158A91}" presName="Name0" presStyleCnt="0">
        <dgm:presLayoutVars>
          <dgm:chPref val="1"/>
          <dgm:dir/>
          <dgm:animOne val="branch"/>
          <dgm:animLvl val="lvl"/>
          <dgm:resizeHandles val="exact"/>
        </dgm:presLayoutVars>
      </dgm:prSet>
      <dgm:spPr/>
    </dgm:pt>
    <dgm:pt modelId="{8CA0478E-390F-41A9-A199-8F520C489EA7}" type="pres">
      <dgm:prSet presAssocID="{1B178B40-8FDA-43D5-BEA1-42FB70DDD968}" presName="root1" presStyleCnt="0"/>
      <dgm:spPr/>
    </dgm:pt>
    <dgm:pt modelId="{56AE9F1B-2FAE-4DB5-BBB2-5FC9A27BD5B3}" type="pres">
      <dgm:prSet presAssocID="{1B178B40-8FDA-43D5-BEA1-42FB70DDD968}" presName="LevelOneTextNode" presStyleLbl="node0" presStyleIdx="0" presStyleCnt="1" custScaleX="73581" custScaleY="81946" custLinFactX="109416" custLinFactNeighborX="200000" custLinFactNeighborY="1466">
        <dgm:presLayoutVars>
          <dgm:chPref val="3"/>
        </dgm:presLayoutVars>
      </dgm:prSet>
      <dgm:spPr/>
    </dgm:pt>
    <dgm:pt modelId="{EFCFC88B-C399-4159-AEA0-81791E98FD7F}" type="pres">
      <dgm:prSet presAssocID="{1B178B40-8FDA-43D5-BEA1-42FB70DDD968}" presName="level2hierChild" presStyleCnt="0"/>
      <dgm:spPr/>
    </dgm:pt>
    <dgm:pt modelId="{354AEE62-0DEC-4476-A0B9-D6D646BCFF50}" type="pres">
      <dgm:prSet presAssocID="{34AAAA0E-84D4-439F-B0F0-EF5850FECF21}" presName="conn2-1" presStyleLbl="parChTrans1D2" presStyleIdx="0" presStyleCnt="2"/>
      <dgm:spPr/>
    </dgm:pt>
    <dgm:pt modelId="{99911B2B-0D52-4633-9A07-5AE782187A7A}" type="pres">
      <dgm:prSet presAssocID="{34AAAA0E-84D4-439F-B0F0-EF5850FECF21}" presName="connTx" presStyleLbl="parChTrans1D2" presStyleIdx="0" presStyleCnt="2"/>
      <dgm:spPr/>
    </dgm:pt>
    <dgm:pt modelId="{E5D24D6F-BABD-42E3-A315-07A1FD6EB518}" type="pres">
      <dgm:prSet presAssocID="{7E9FD1C5-91D8-4DB6-9A9C-519B1F19923D}" presName="root2" presStyleCnt="0"/>
      <dgm:spPr/>
    </dgm:pt>
    <dgm:pt modelId="{913064CF-D10B-4F0F-ADAC-39371283D8EB}" type="pres">
      <dgm:prSet presAssocID="{7E9FD1C5-91D8-4DB6-9A9C-519B1F19923D}" presName="LevelTwoTextNode" presStyleLbl="node2" presStyleIdx="0" presStyleCnt="2" custLinFactNeighborX="74610" custLinFactNeighborY="-10090">
        <dgm:presLayoutVars>
          <dgm:chPref val="3"/>
        </dgm:presLayoutVars>
      </dgm:prSet>
      <dgm:spPr/>
    </dgm:pt>
    <dgm:pt modelId="{E3EF2D72-6E53-4632-B2C3-4AB7E7423B1F}" type="pres">
      <dgm:prSet presAssocID="{7E9FD1C5-91D8-4DB6-9A9C-519B1F19923D}" presName="level3hierChild" presStyleCnt="0"/>
      <dgm:spPr/>
    </dgm:pt>
    <dgm:pt modelId="{E4BEE8C1-A4F1-4E5B-8E1C-7606DACBB658}" type="pres">
      <dgm:prSet presAssocID="{EC2254EC-E9BF-4524-AF59-19C92F2AF581}" presName="conn2-1" presStyleLbl="parChTrans1D2" presStyleIdx="1" presStyleCnt="2"/>
      <dgm:spPr/>
    </dgm:pt>
    <dgm:pt modelId="{7524DD0B-6F5C-4D29-9D3B-C873795C33FA}" type="pres">
      <dgm:prSet presAssocID="{EC2254EC-E9BF-4524-AF59-19C92F2AF581}" presName="connTx" presStyleLbl="parChTrans1D2" presStyleIdx="1" presStyleCnt="2"/>
      <dgm:spPr/>
    </dgm:pt>
    <dgm:pt modelId="{21F9E05D-2DAA-44A3-A0E7-6F39609963A1}" type="pres">
      <dgm:prSet presAssocID="{D2A4DB2E-E4BE-4FE4-9D7C-60F5F8003AD9}" presName="root2" presStyleCnt="0"/>
      <dgm:spPr/>
    </dgm:pt>
    <dgm:pt modelId="{E14B2ECB-D021-4880-BB3A-BC375B89208F}" type="pres">
      <dgm:prSet presAssocID="{D2A4DB2E-E4BE-4FE4-9D7C-60F5F8003AD9}" presName="LevelTwoTextNode" presStyleLbl="node2" presStyleIdx="1" presStyleCnt="2" custLinFactNeighborX="76112" custLinFactNeighborY="16777">
        <dgm:presLayoutVars>
          <dgm:chPref val="3"/>
        </dgm:presLayoutVars>
      </dgm:prSet>
      <dgm:spPr/>
    </dgm:pt>
    <dgm:pt modelId="{5B6F7A01-D334-4FF1-B925-048CFF686FBC}" type="pres">
      <dgm:prSet presAssocID="{D2A4DB2E-E4BE-4FE4-9D7C-60F5F8003AD9}" presName="level3hierChild" presStyleCnt="0"/>
      <dgm:spPr/>
    </dgm:pt>
  </dgm:ptLst>
  <dgm:cxnLst>
    <dgm:cxn modelId="{82EF0D0E-E2F3-4639-A1D2-C46960830857}" type="presOf" srcId="{34AAAA0E-84D4-439F-B0F0-EF5850FECF21}" destId="{354AEE62-0DEC-4476-A0B9-D6D646BCFF50}" srcOrd="0" destOrd="0" presId="urn:microsoft.com/office/officeart/2008/layout/HorizontalMultiLevelHierarchy"/>
    <dgm:cxn modelId="{9F1AEF17-621F-4A40-85AB-50B82CC7955F}" type="presOf" srcId="{4E803B05-CDA3-410D-A757-315C3C158A91}" destId="{613EA0EA-1C51-44AB-8496-5F55ECB465D2}" srcOrd="0" destOrd="0" presId="urn:microsoft.com/office/officeart/2008/layout/HorizontalMultiLevelHierarchy"/>
    <dgm:cxn modelId="{6749D424-2513-43C1-A94D-751E006E02FF}" type="presOf" srcId="{1B178B40-8FDA-43D5-BEA1-42FB70DDD968}" destId="{56AE9F1B-2FAE-4DB5-BBB2-5FC9A27BD5B3}" srcOrd="0" destOrd="0" presId="urn:microsoft.com/office/officeart/2008/layout/HorizontalMultiLevelHierarchy"/>
    <dgm:cxn modelId="{4B8EA325-E7FF-4C68-A400-1535309BCB09}" type="presOf" srcId="{34AAAA0E-84D4-439F-B0F0-EF5850FECF21}" destId="{99911B2B-0D52-4633-9A07-5AE782187A7A}" srcOrd="1" destOrd="0" presId="urn:microsoft.com/office/officeart/2008/layout/HorizontalMultiLevelHierarchy"/>
    <dgm:cxn modelId="{24360A39-1D22-4FA9-B5B7-0B2A16E8417F}" type="presOf" srcId="{EC2254EC-E9BF-4524-AF59-19C92F2AF581}" destId="{7524DD0B-6F5C-4D29-9D3B-C873795C33FA}" srcOrd="1" destOrd="0" presId="urn:microsoft.com/office/officeart/2008/layout/HorizontalMultiLevelHierarchy"/>
    <dgm:cxn modelId="{DF877D66-564E-47A6-9176-977D64B571AD}" type="presOf" srcId="{EC2254EC-E9BF-4524-AF59-19C92F2AF581}" destId="{E4BEE8C1-A4F1-4E5B-8E1C-7606DACBB658}" srcOrd="0" destOrd="0" presId="urn:microsoft.com/office/officeart/2008/layout/HorizontalMultiLevelHierarchy"/>
    <dgm:cxn modelId="{3E732B8B-1B8E-412A-BA99-566ABF35561D}" type="presOf" srcId="{D2A4DB2E-E4BE-4FE4-9D7C-60F5F8003AD9}" destId="{E14B2ECB-D021-4880-BB3A-BC375B89208F}" srcOrd="0" destOrd="0" presId="urn:microsoft.com/office/officeart/2008/layout/HorizontalMultiLevelHierarchy"/>
    <dgm:cxn modelId="{81A76197-10C2-43B8-802D-ACFB65DE43AA}" type="presOf" srcId="{7E9FD1C5-91D8-4DB6-9A9C-519B1F19923D}" destId="{913064CF-D10B-4F0F-ADAC-39371283D8EB}" srcOrd="0" destOrd="0" presId="urn:microsoft.com/office/officeart/2008/layout/HorizontalMultiLevelHierarchy"/>
    <dgm:cxn modelId="{547006A6-35B7-4300-AD86-80E0677E181F}" srcId="{1B178B40-8FDA-43D5-BEA1-42FB70DDD968}" destId="{7E9FD1C5-91D8-4DB6-9A9C-519B1F19923D}" srcOrd="0" destOrd="0" parTransId="{34AAAA0E-84D4-439F-B0F0-EF5850FECF21}" sibTransId="{B0F2563E-56CD-4DEB-8AAF-C9FECB66729A}"/>
    <dgm:cxn modelId="{9C2788C3-A9E4-4789-9882-988C14D548D9}" srcId="{1B178B40-8FDA-43D5-BEA1-42FB70DDD968}" destId="{D2A4DB2E-E4BE-4FE4-9D7C-60F5F8003AD9}" srcOrd="1" destOrd="0" parTransId="{EC2254EC-E9BF-4524-AF59-19C92F2AF581}" sibTransId="{448B5455-EB81-4035-B349-D88B66E4AAB3}"/>
    <dgm:cxn modelId="{D21664FC-96E4-4BC0-BC31-9543DCDAA997}" srcId="{4E803B05-CDA3-410D-A757-315C3C158A91}" destId="{1B178B40-8FDA-43D5-BEA1-42FB70DDD968}" srcOrd="0" destOrd="0" parTransId="{95757AD3-E2B4-4919-8951-15C8D0FCCA91}" sibTransId="{1220A329-6EA7-48CB-9DE1-D93D78669E7A}"/>
    <dgm:cxn modelId="{91903E84-FF23-41DB-9E15-F8A84E18939D}" type="presParOf" srcId="{613EA0EA-1C51-44AB-8496-5F55ECB465D2}" destId="{8CA0478E-390F-41A9-A199-8F520C489EA7}" srcOrd="0" destOrd="0" presId="urn:microsoft.com/office/officeart/2008/layout/HorizontalMultiLevelHierarchy"/>
    <dgm:cxn modelId="{56EF1B84-D348-4EFE-B5CF-6FE9C8B0518C}" type="presParOf" srcId="{8CA0478E-390F-41A9-A199-8F520C489EA7}" destId="{56AE9F1B-2FAE-4DB5-BBB2-5FC9A27BD5B3}" srcOrd="0" destOrd="0" presId="urn:microsoft.com/office/officeart/2008/layout/HorizontalMultiLevelHierarchy"/>
    <dgm:cxn modelId="{EAC5C4E1-53A9-4914-9424-F3EA4EF94A70}" type="presParOf" srcId="{8CA0478E-390F-41A9-A199-8F520C489EA7}" destId="{EFCFC88B-C399-4159-AEA0-81791E98FD7F}" srcOrd="1" destOrd="0" presId="urn:microsoft.com/office/officeart/2008/layout/HorizontalMultiLevelHierarchy"/>
    <dgm:cxn modelId="{E666040D-36E9-4FDA-96A1-7D66B9EC3777}" type="presParOf" srcId="{EFCFC88B-C399-4159-AEA0-81791E98FD7F}" destId="{354AEE62-0DEC-4476-A0B9-D6D646BCFF50}" srcOrd="0" destOrd="0" presId="urn:microsoft.com/office/officeart/2008/layout/HorizontalMultiLevelHierarchy"/>
    <dgm:cxn modelId="{20701ECF-42FD-4F8C-A714-FFC068FDB147}" type="presParOf" srcId="{354AEE62-0DEC-4476-A0B9-D6D646BCFF50}" destId="{99911B2B-0D52-4633-9A07-5AE782187A7A}" srcOrd="0" destOrd="0" presId="urn:microsoft.com/office/officeart/2008/layout/HorizontalMultiLevelHierarchy"/>
    <dgm:cxn modelId="{575F898E-9ED0-480A-814B-E745D478CB88}" type="presParOf" srcId="{EFCFC88B-C399-4159-AEA0-81791E98FD7F}" destId="{E5D24D6F-BABD-42E3-A315-07A1FD6EB518}" srcOrd="1" destOrd="0" presId="urn:microsoft.com/office/officeart/2008/layout/HorizontalMultiLevelHierarchy"/>
    <dgm:cxn modelId="{9CBB3C93-29FF-4291-8445-DE56426715FE}" type="presParOf" srcId="{E5D24D6F-BABD-42E3-A315-07A1FD6EB518}" destId="{913064CF-D10B-4F0F-ADAC-39371283D8EB}" srcOrd="0" destOrd="0" presId="urn:microsoft.com/office/officeart/2008/layout/HorizontalMultiLevelHierarchy"/>
    <dgm:cxn modelId="{3DA93F14-4D12-4591-B710-CC62DA6282D5}" type="presParOf" srcId="{E5D24D6F-BABD-42E3-A315-07A1FD6EB518}" destId="{E3EF2D72-6E53-4632-B2C3-4AB7E7423B1F}" srcOrd="1" destOrd="0" presId="urn:microsoft.com/office/officeart/2008/layout/HorizontalMultiLevelHierarchy"/>
    <dgm:cxn modelId="{30C7D27D-0F7E-43D4-9DC4-9FAC1B959FD7}" type="presParOf" srcId="{EFCFC88B-C399-4159-AEA0-81791E98FD7F}" destId="{E4BEE8C1-A4F1-4E5B-8E1C-7606DACBB658}" srcOrd="2" destOrd="0" presId="urn:microsoft.com/office/officeart/2008/layout/HorizontalMultiLevelHierarchy"/>
    <dgm:cxn modelId="{543666DB-5687-4CAC-8340-6512C898E1C0}" type="presParOf" srcId="{E4BEE8C1-A4F1-4E5B-8E1C-7606DACBB658}" destId="{7524DD0B-6F5C-4D29-9D3B-C873795C33FA}" srcOrd="0" destOrd="0" presId="urn:microsoft.com/office/officeart/2008/layout/HorizontalMultiLevelHierarchy"/>
    <dgm:cxn modelId="{B0D333B4-AA05-4F0A-AA09-EAA279714C4E}" type="presParOf" srcId="{EFCFC88B-C399-4159-AEA0-81791E98FD7F}" destId="{21F9E05D-2DAA-44A3-A0E7-6F39609963A1}" srcOrd="3" destOrd="0" presId="urn:microsoft.com/office/officeart/2008/layout/HorizontalMultiLevelHierarchy"/>
    <dgm:cxn modelId="{6AA3BC6D-192D-40D0-BA81-92EBF5B79C8C}" type="presParOf" srcId="{21F9E05D-2DAA-44A3-A0E7-6F39609963A1}" destId="{E14B2ECB-D021-4880-BB3A-BC375B89208F}" srcOrd="0" destOrd="0" presId="urn:microsoft.com/office/officeart/2008/layout/HorizontalMultiLevelHierarchy"/>
    <dgm:cxn modelId="{9D84F964-C6C4-4896-85E2-1281FD14B5C7}" type="presParOf" srcId="{21F9E05D-2DAA-44A3-A0E7-6F39609963A1}" destId="{5B6F7A01-D334-4FF1-B925-048CFF686FB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23ED8-B38D-42A0-97C5-FD956B79029C}" type="doc">
      <dgm:prSet loTypeId="urn:microsoft.com/office/officeart/2008/layout/HorizontalMultiLevelHierarchy" loCatId="hierarchy" qsTypeId="urn:microsoft.com/office/officeart/2005/8/quickstyle/3d5" qsCatId="3D" csTypeId="urn:microsoft.com/office/officeart/2005/8/colors/accent0_3" csCatId="mainScheme" phldr="1"/>
      <dgm:spPr/>
      <dgm:t>
        <a:bodyPr/>
        <a:lstStyle/>
        <a:p>
          <a:endParaRPr lang="en-IN"/>
        </a:p>
      </dgm:t>
    </dgm:pt>
    <dgm:pt modelId="{DE29A2A2-55FB-4141-B485-7DC59C8BCBCB}">
      <dgm:prSet phldrT="[Text]"/>
      <dgm:spPr>
        <a:xfrm rot="16200000">
          <a:off x="113946" y="1829270"/>
          <a:ext cx="45167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IN" dirty="0">
              <a:solidFill>
                <a:sysClr val="window" lastClr="FFFFFF"/>
              </a:solidFill>
              <a:latin typeface="Calibri" panose="020F0502020204030204"/>
              <a:ea typeface="+mn-ea"/>
              <a:cs typeface="+mn-cs"/>
            </a:rPr>
            <a:t>NRB</a:t>
          </a:r>
        </a:p>
      </dgm:t>
    </dgm:pt>
    <dgm:pt modelId="{2A7B30A1-E169-4DE9-85DB-23873501B1D6}" type="parTrans" cxnId="{6E6332BF-9E98-4BFF-A5D7-32203B8C290A}">
      <dgm:prSet/>
      <dgm:spPr/>
      <dgm:t>
        <a:bodyPr/>
        <a:lstStyle/>
        <a:p>
          <a:endParaRPr lang="en-IN"/>
        </a:p>
      </dgm:t>
    </dgm:pt>
    <dgm:pt modelId="{7E50FBBB-850F-4F13-895D-FED726C2F1A4}" type="sibTrans" cxnId="{6E6332BF-9E98-4BFF-A5D7-32203B8C290A}">
      <dgm:prSet/>
      <dgm:spPr/>
      <dgm:t>
        <a:bodyPr/>
        <a:lstStyle/>
        <a:p>
          <a:endParaRPr lang="en-IN"/>
        </a:p>
      </dgm:t>
    </dgm:pt>
    <dgm:pt modelId="{F3CE2697-39F7-444B-B894-61414343038F}">
      <dgm:prSet/>
      <dgm:spPr>
        <a:xfrm>
          <a:off x="3068508" y="733049"/>
          <a:ext cx="2872916" cy="931267"/>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IN" dirty="0">
              <a:solidFill>
                <a:sysClr val="window" lastClr="FFFFFF"/>
              </a:solidFill>
              <a:latin typeface="Calibri" panose="020F0502020204030204"/>
              <a:ea typeface="+mn-ea"/>
              <a:cs typeface="+mn-cs"/>
            </a:rPr>
            <a:t> Radar Measurements</a:t>
          </a:r>
        </a:p>
        <a:p>
          <a:pPr>
            <a:buNone/>
          </a:pPr>
          <a:r>
            <a:rPr lang="en-IN" dirty="0">
              <a:solidFill>
                <a:sysClr val="window" lastClr="FFFFFF"/>
              </a:solidFill>
              <a:latin typeface="Calibri" panose="020F0502020204030204"/>
              <a:ea typeface="+mn-ea"/>
              <a:cs typeface="+mn-cs"/>
            </a:rPr>
            <a:t> with RTC </a:t>
          </a:r>
        </a:p>
      </dgm:t>
    </dgm:pt>
    <dgm:pt modelId="{97246CBD-605F-4E91-9119-01113C386357}" type="parTrans" cxnId="{E9A64E89-6073-4C0A-93A4-5CF2DFA579C2}">
      <dgm:prSet/>
      <dgm:spPr>
        <a:xfrm>
          <a:off x="2801393" y="1198682"/>
          <a:ext cx="267114" cy="1059676"/>
        </a:xfrm>
        <a:custGeom>
          <a:avLst/>
          <a:gdLst/>
          <a:ahLst/>
          <a:cxnLst/>
          <a:rect l="0" t="0" r="0" b="0"/>
          <a:pathLst>
            <a:path>
              <a:moveTo>
                <a:pt x="0" y="1059676"/>
              </a:moveTo>
              <a:lnTo>
                <a:pt x="133557" y="1059676"/>
              </a:lnTo>
              <a:lnTo>
                <a:pt x="133557" y="0"/>
              </a:lnTo>
              <a:lnTo>
                <a:pt x="267114" y="0"/>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62314DA4-113B-45DA-BCDF-CC2F925311C0}" type="sibTrans" cxnId="{E9A64E89-6073-4C0A-93A4-5CF2DFA579C2}">
      <dgm:prSet/>
      <dgm:spPr/>
      <dgm:t>
        <a:bodyPr/>
        <a:lstStyle/>
        <a:p>
          <a:endParaRPr lang="en-IN"/>
        </a:p>
      </dgm:t>
    </dgm:pt>
    <dgm:pt modelId="{07691BF1-B834-4DC6-AA40-A781A4B68087}">
      <dgm:prSet/>
      <dgm:spPr>
        <a:xfrm>
          <a:off x="3039459" y="1852342"/>
          <a:ext cx="28148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US" dirty="0">
              <a:solidFill>
                <a:sysClr val="window" lastClr="FFFFFF"/>
              </a:solidFill>
              <a:latin typeface="Calibri" panose="020F0502020204030204"/>
              <a:ea typeface="+mn-ea"/>
              <a:cs typeface="+mn-cs"/>
            </a:rPr>
            <a:t>Pixel-wise  Meta Data</a:t>
          </a:r>
        </a:p>
        <a:p>
          <a:pPr>
            <a:buNone/>
          </a:pPr>
          <a:r>
            <a:rPr lang="en-US" dirty="0">
              <a:solidFill>
                <a:sysClr val="window" lastClr="FFFFFF"/>
              </a:solidFill>
              <a:latin typeface="Calibri" panose="020F0502020204030204"/>
              <a:ea typeface="+mn-ea"/>
              <a:cs typeface="+mn-cs"/>
            </a:rPr>
            <a:t>(Incidence Angle map</a:t>
          </a:r>
        </a:p>
        <a:p>
          <a:pPr>
            <a:buNone/>
          </a:pPr>
          <a:r>
            <a:rPr lang="en-US" dirty="0">
              <a:solidFill>
                <a:sysClr val="window" lastClr="FFFFFF"/>
              </a:solidFill>
              <a:latin typeface="Calibri" panose="020F0502020204030204"/>
              <a:ea typeface="+mn-ea"/>
              <a:cs typeface="+mn-cs"/>
            </a:rPr>
            <a:t>Layover/Shadow Mask)</a:t>
          </a:r>
          <a:endParaRPr lang="en-IN" dirty="0">
            <a:solidFill>
              <a:sysClr val="window" lastClr="FFFFFF"/>
            </a:solidFill>
            <a:latin typeface="Calibri" panose="020F0502020204030204"/>
            <a:ea typeface="+mn-ea"/>
            <a:cs typeface="+mn-cs"/>
          </a:endParaRPr>
        </a:p>
      </dgm:t>
    </dgm:pt>
    <dgm:pt modelId="{272F14D9-F925-4637-9F0E-7223550D8CDC}" type="parTrans" cxnId="{E0018311-7BFA-48D9-B8C2-06EBF1F1FF65}">
      <dgm:prSet/>
      <dgm:spPr>
        <a:xfrm>
          <a:off x="2801393" y="2212639"/>
          <a:ext cx="238066" cy="91440"/>
        </a:xfrm>
        <a:custGeom>
          <a:avLst/>
          <a:gdLst/>
          <a:ahLst/>
          <a:cxnLst/>
          <a:rect l="0" t="0" r="0" b="0"/>
          <a:pathLst>
            <a:path>
              <a:moveTo>
                <a:pt x="0" y="45720"/>
              </a:moveTo>
              <a:lnTo>
                <a:pt x="119033" y="45720"/>
              </a:lnTo>
              <a:lnTo>
                <a:pt x="119033" y="68792"/>
              </a:lnTo>
              <a:lnTo>
                <a:pt x="238066" y="68792"/>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15F5E71D-AB1F-4CF0-83C2-5C8540945AA7}" type="sibTrans" cxnId="{E0018311-7BFA-48D9-B8C2-06EBF1F1FF65}">
      <dgm:prSet/>
      <dgm:spPr/>
      <dgm:t>
        <a:bodyPr/>
        <a:lstStyle/>
        <a:p>
          <a:endParaRPr lang="en-IN"/>
        </a:p>
      </dgm:t>
    </dgm:pt>
    <dgm:pt modelId="{97671160-7C19-4CAB-A77B-58A73BB39138}">
      <dgm:prSet/>
      <dgm:spPr>
        <a:xfrm>
          <a:off x="2991044" y="2822313"/>
          <a:ext cx="2814818" cy="858176"/>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US" dirty="0">
              <a:solidFill>
                <a:sysClr val="window" lastClr="FFFFFF"/>
              </a:solidFill>
              <a:latin typeface="Calibri" panose="020F0502020204030204"/>
              <a:ea typeface="+mn-ea"/>
              <a:cs typeface="+mn-cs"/>
            </a:rPr>
            <a:t> General Meta Data</a:t>
          </a:r>
        </a:p>
        <a:p>
          <a:pPr>
            <a:buNone/>
          </a:pPr>
          <a:r>
            <a:rPr lang="en-US" dirty="0">
              <a:solidFill>
                <a:sysClr val="window" lastClr="FFFFFF"/>
              </a:solidFill>
              <a:latin typeface="Calibri" panose="020F0502020204030204"/>
              <a:ea typeface="+mn-ea"/>
              <a:cs typeface="+mn-cs"/>
            </a:rPr>
            <a:t>(Can be modified  as per the  requirements)</a:t>
          </a:r>
          <a:endParaRPr lang="en-IN" dirty="0">
            <a:solidFill>
              <a:sysClr val="window" lastClr="FFFFFF"/>
            </a:solidFill>
            <a:latin typeface="Calibri" panose="020F0502020204030204"/>
            <a:ea typeface="+mn-ea"/>
            <a:cs typeface="+mn-cs"/>
          </a:endParaRPr>
        </a:p>
      </dgm:t>
    </dgm:pt>
    <dgm:pt modelId="{666CBFD9-CDBD-4165-847D-A18F2362BDF3}" type="parTrans" cxnId="{C7F78B4C-39EC-4D1B-9CCC-DEF9F1C53E24}">
      <dgm:prSet/>
      <dgm:spPr>
        <a:xfrm>
          <a:off x="2801393" y="2258359"/>
          <a:ext cx="189651" cy="993043"/>
        </a:xfrm>
        <a:custGeom>
          <a:avLst/>
          <a:gdLst/>
          <a:ahLst/>
          <a:cxnLst/>
          <a:rect l="0" t="0" r="0" b="0"/>
          <a:pathLst>
            <a:path>
              <a:moveTo>
                <a:pt x="0" y="0"/>
              </a:moveTo>
              <a:lnTo>
                <a:pt x="94825" y="0"/>
              </a:lnTo>
              <a:lnTo>
                <a:pt x="94825" y="993043"/>
              </a:lnTo>
              <a:lnTo>
                <a:pt x="189651" y="993043"/>
              </a:lnTo>
            </a:path>
          </a:pathLst>
        </a:custGeom>
        <a:noFill/>
        <a:ln w="12700" cap="flat" cmpd="sng" algn="ctr">
          <a:solidFill>
            <a:srgbClr val="44546A">
              <a:shade val="60000"/>
              <a:hueOff val="0"/>
              <a:satOff val="0"/>
              <a:lumOff val="0"/>
              <a:alphaOff val="0"/>
            </a:srgbClr>
          </a:solidFill>
          <a:prstDash val="solid"/>
          <a:miter lim="800000"/>
        </a:ln>
        <a:effectLst/>
        <a:sp3d z="-40000" prstMaterial="matte"/>
      </dgm:spPr>
      <dgm:t>
        <a:bodyPr/>
        <a:lstStyle/>
        <a:p>
          <a:pPr>
            <a:buNone/>
          </a:pPr>
          <a:endParaRPr lang="en-IN">
            <a:solidFill>
              <a:sysClr val="windowText" lastClr="000000">
                <a:hueOff val="0"/>
                <a:satOff val="0"/>
                <a:lumOff val="0"/>
                <a:alphaOff val="0"/>
              </a:sysClr>
            </a:solidFill>
            <a:latin typeface="Calibri" panose="020F0502020204030204"/>
            <a:ea typeface="+mn-ea"/>
            <a:cs typeface="+mn-cs"/>
          </a:endParaRPr>
        </a:p>
      </dgm:t>
    </dgm:pt>
    <dgm:pt modelId="{50236858-2AEE-42E9-8CE5-DCBB5C62469E}" type="sibTrans" cxnId="{C7F78B4C-39EC-4D1B-9CCC-DEF9F1C53E24}">
      <dgm:prSet/>
      <dgm:spPr/>
      <dgm:t>
        <a:bodyPr/>
        <a:lstStyle/>
        <a:p>
          <a:endParaRPr lang="en-IN"/>
        </a:p>
      </dgm:t>
    </dgm:pt>
    <dgm:pt modelId="{75BC5595-CA8A-41EA-8E80-619AE4DA67E7}" type="pres">
      <dgm:prSet presAssocID="{A9D23ED8-B38D-42A0-97C5-FD956B79029C}" presName="Name0" presStyleCnt="0">
        <dgm:presLayoutVars>
          <dgm:chPref val="1"/>
          <dgm:dir/>
          <dgm:animOne val="branch"/>
          <dgm:animLvl val="lvl"/>
          <dgm:resizeHandles val="exact"/>
        </dgm:presLayoutVars>
      </dgm:prSet>
      <dgm:spPr/>
    </dgm:pt>
    <dgm:pt modelId="{16ACD7A5-8001-434A-B2D6-D20465AD97E0}" type="pres">
      <dgm:prSet presAssocID="{DE29A2A2-55FB-4141-B485-7DC59C8BCBCB}" presName="root1" presStyleCnt="0"/>
      <dgm:spPr/>
    </dgm:pt>
    <dgm:pt modelId="{27DC399B-41D6-494B-9451-763DB11945A3}" type="pres">
      <dgm:prSet presAssocID="{DE29A2A2-55FB-4141-B485-7DC59C8BCBCB}" presName="LevelOneTextNode" presStyleLbl="node0" presStyleIdx="0" presStyleCnt="1" custLinFactX="-69801" custLinFactNeighborX="-100000" custLinFactNeighborY="1559">
        <dgm:presLayoutVars>
          <dgm:chPref val="3"/>
        </dgm:presLayoutVars>
      </dgm:prSet>
      <dgm:spPr/>
    </dgm:pt>
    <dgm:pt modelId="{1A77846E-B056-40AF-B2DE-E6BB9733F177}" type="pres">
      <dgm:prSet presAssocID="{DE29A2A2-55FB-4141-B485-7DC59C8BCBCB}" presName="level2hierChild" presStyleCnt="0"/>
      <dgm:spPr/>
    </dgm:pt>
    <dgm:pt modelId="{EE156BA9-44C9-4DC5-B8F4-CB48FEBB04CE}" type="pres">
      <dgm:prSet presAssocID="{97246CBD-605F-4E91-9119-01113C386357}" presName="conn2-1" presStyleLbl="parChTrans1D2" presStyleIdx="0" presStyleCnt="3"/>
      <dgm:spPr/>
    </dgm:pt>
    <dgm:pt modelId="{53E541F0-76F3-45B0-900F-741E9304BCCD}" type="pres">
      <dgm:prSet presAssocID="{97246CBD-605F-4E91-9119-01113C386357}" presName="connTx" presStyleLbl="parChTrans1D2" presStyleIdx="0" presStyleCnt="3"/>
      <dgm:spPr/>
    </dgm:pt>
    <dgm:pt modelId="{34B61AB7-AA17-4848-8D34-F980FF4033EB}" type="pres">
      <dgm:prSet presAssocID="{F3CE2697-39F7-444B-B894-61414343038F}" presName="root2" presStyleCnt="0"/>
      <dgm:spPr/>
    </dgm:pt>
    <dgm:pt modelId="{9206CB3A-14EB-4173-B7FF-6D0E24BFA494}" type="pres">
      <dgm:prSet presAssocID="{F3CE2697-39F7-444B-B894-61414343038F}" presName="LevelTwoTextNode" presStyleLbl="node2" presStyleIdx="0" presStyleCnt="3" custScaleX="102064" custScaleY="108517" custLinFactNeighborX="-62279" custLinFactNeighborY="1520">
        <dgm:presLayoutVars>
          <dgm:chPref val="3"/>
        </dgm:presLayoutVars>
      </dgm:prSet>
      <dgm:spPr/>
    </dgm:pt>
    <dgm:pt modelId="{2AB2F77B-2897-4B2D-97D9-817CD413E69D}" type="pres">
      <dgm:prSet presAssocID="{F3CE2697-39F7-444B-B894-61414343038F}" presName="level3hierChild" presStyleCnt="0"/>
      <dgm:spPr/>
    </dgm:pt>
    <dgm:pt modelId="{CBE4D153-9470-4683-9E07-9D05BB6188D6}" type="pres">
      <dgm:prSet presAssocID="{272F14D9-F925-4637-9F0E-7223550D8CDC}" presName="conn2-1" presStyleLbl="parChTrans1D2" presStyleIdx="1" presStyleCnt="3"/>
      <dgm:spPr/>
    </dgm:pt>
    <dgm:pt modelId="{014C38CC-7ED4-46DE-AFCE-0DF76FF1596B}" type="pres">
      <dgm:prSet presAssocID="{272F14D9-F925-4637-9F0E-7223550D8CDC}" presName="connTx" presStyleLbl="parChTrans1D2" presStyleIdx="1" presStyleCnt="3"/>
      <dgm:spPr/>
    </dgm:pt>
    <dgm:pt modelId="{85D2CDAE-73C8-459B-A277-ECBCAA50BF6D}" type="pres">
      <dgm:prSet presAssocID="{07691BF1-B834-4DC6-AA40-A781A4B68087}" presName="root2" presStyleCnt="0"/>
      <dgm:spPr/>
    </dgm:pt>
    <dgm:pt modelId="{527A598E-C40D-40D4-8866-4BD57A583B63}" type="pres">
      <dgm:prSet presAssocID="{07691BF1-B834-4DC6-AA40-A781A4B68087}" presName="LevelTwoTextNode" presStyleLbl="node2" presStyleIdx="1" presStyleCnt="3" custLinFactNeighborX="-63311" custLinFactNeighborY="-1570">
        <dgm:presLayoutVars>
          <dgm:chPref val="3"/>
        </dgm:presLayoutVars>
      </dgm:prSet>
      <dgm:spPr/>
    </dgm:pt>
    <dgm:pt modelId="{7450AFF6-31AB-4A15-A4B0-C10C94010C00}" type="pres">
      <dgm:prSet presAssocID="{07691BF1-B834-4DC6-AA40-A781A4B68087}" presName="level3hierChild" presStyleCnt="0"/>
      <dgm:spPr/>
    </dgm:pt>
    <dgm:pt modelId="{A72F572C-3BA2-4790-B7EA-3CAC92DC7A49}" type="pres">
      <dgm:prSet presAssocID="{666CBFD9-CDBD-4165-847D-A18F2362BDF3}" presName="conn2-1" presStyleLbl="parChTrans1D2" presStyleIdx="2" presStyleCnt="3"/>
      <dgm:spPr/>
    </dgm:pt>
    <dgm:pt modelId="{AD38DA27-FE2E-4D4E-A237-15F7F096111C}" type="pres">
      <dgm:prSet presAssocID="{666CBFD9-CDBD-4165-847D-A18F2362BDF3}" presName="connTx" presStyleLbl="parChTrans1D2" presStyleIdx="2" presStyleCnt="3"/>
      <dgm:spPr/>
    </dgm:pt>
    <dgm:pt modelId="{A3A81E47-CD96-4113-AE29-3DCF26919F42}" type="pres">
      <dgm:prSet presAssocID="{97671160-7C19-4CAB-A77B-58A73BB39138}" presName="root2" presStyleCnt="0"/>
      <dgm:spPr/>
    </dgm:pt>
    <dgm:pt modelId="{627AA903-2545-46A4-8BC2-068CF106F329}" type="pres">
      <dgm:prSet presAssocID="{97671160-7C19-4CAB-A77B-58A73BB39138}" presName="LevelTwoTextNode" presStyleLbl="node2" presStyleIdx="2" presStyleCnt="3" custLinFactNeighborX="-65031" custLinFactNeighborY="-13543">
        <dgm:presLayoutVars>
          <dgm:chPref val="3"/>
        </dgm:presLayoutVars>
      </dgm:prSet>
      <dgm:spPr/>
    </dgm:pt>
    <dgm:pt modelId="{A7DD4732-F929-4DAC-A89C-79629C489C65}" type="pres">
      <dgm:prSet presAssocID="{97671160-7C19-4CAB-A77B-58A73BB39138}" presName="level3hierChild" presStyleCnt="0"/>
      <dgm:spPr/>
    </dgm:pt>
  </dgm:ptLst>
  <dgm:cxnLst>
    <dgm:cxn modelId="{2597A500-15BD-4D1B-91AE-1E8E81D4C087}" type="presOf" srcId="{666CBFD9-CDBD-4165-847D-A18F2362BDF3}" destId="{A72F572C-3BA2-4790-B7EA-3CAC92DC7A49}" srcOrd="0" destOrd="0" presId="urn:microsoft.com/office/officeart/2008/layout/HorizontalMultiLevelHierarchy"/>
    <dgm:cxn modelId="{95CFA801-A36D-42F2-A38C-5A3ED6C889E4}" type="presOf" srcId="{F3CE2697-39F7-444B-B894-61414343038F}" destId="{9206CB3A-14EB-4173-B7FF-6D0E24BFA494}" srcOrd="0" destOrd="0" presId="urn:microsoft.com/office/officeart/2008/layout/HorizontalMultiLevelHierarchy"/>
    <dgm:cxn modelId="{D5513003-0EA8-4287-AA6B-415F242E6373}" type="presOf" srcId="{272F14D9-F925-4637-9F0E-7223550D8CDC}" destId="{014C38CC-7ED4-46DE-AFCE-0DF76FF1596B}" srcOrd="1" destOrd="0" presId="urn:microsoft.com/office/officeart/2008/layout/HorizontalMultiLevelHierarchy"/>
    <dgm:cxn modelId="{E0018311-7BFA-48D9-B8C2-06EBF1F1FF65}" srcId="{DE29A2A2-55FB-4141-B485-7DC59C8BCBCB}" destId="{07691BF1-B834-4DC6-AA40-A781A4B68087}" srcOrd="1" destOrd="0" parTransId="{272F14D9-F925-4637-9F0E-7223550D8CDC}" sibTransId="{15F5E71D-AB1F-4CF0-83C2-5C8540945AA7}"/>
    <dgm:cxn modelId="{9696DA49-972A-439F-9A73-3285A8CE4A8C}" type="presOf" srcId="{666CBFD9-CDBD-4165-847D-A18F2362BDF3}" destId="{AD38DA27-FE2E-4D4E-A237-15F7F096111C}" srcOrd="1" destOrd="0" presId="urn:microsoft.com/office/officeart/2008/layout/HorizontalMultiLevelHierarchy"/>
    <dgm:cxn modelId="{C7F78B4C-39EC-4D1B-9CCC-DEF9F1C53E24}" srcId="{DE29A2A2-55FB-4141-B485-7DC59C8BCBCB}" destId="{97671160-7C19-4CAB-A77B-58A73BB39138}" srcOrd="2" destOrd="0" parTransId="{666CBFD9-CDBD-4165-847D-A18F2362BDF3}" sibTransId="{50236858-2AEE-42E9-8CE5-DCBB5C62469E}"/>
    <dgm:cxn modelId="{3CCDC254-AB34-4402-B829-9ED92F6FBF20}" type="presOf" srcId="{07691BF1-B834-4DC6-AA40-A781A4B68087}" destId="{527A598E-C40D-40D4-8866-4BD57A583B63}" srcOrd="0" destOrd="0" presId="urn:microsoft.com/office/officeart/2008/layout/HorizontalMultiLevelHierarchy"/>
    <dgm:cxn modelId="{E9A64E89-6073-4C0A-93A4-5CF2DFA579C2}" srcId="{DE29A2A2-55FB-4141-B485-7DC59C8BCBCB}" destId="{F3CE2697-39F7-444B-B894-61414343038F}" srcOrd="0" destOrd="0" parTransId="{97246CBD-605F-4E91-9119-01113C386357}" sibTransId="{62314DA4-113B-45DA-BCDF-CC2F925311C0}"/>
    <dgm:cxn modelId="{31AE2999-0916-4882-A980-1379F3A5FB7A}" type="presOf" srcId="{97671160-7C19-4CAB-A77B-58A73BB39138}" destId="{627AA903-2545-46A4-8BC2-068CF106F329}" srcOrd="0" destOrd="0" presId="urn:microsoft.com/office/officeart/2008/layout/HorizontalMultiLevelHierarchy"/>
    <dgm:cxn modelId="{35CAA29B-7CF7-4180-83BF-84698265943F}" type="presOf" srcId="{DE29A2A2-55FB-4141-B485-7DC59C8BCBCB}" destId="{27DC399B-41D6-494B-9451-763DB11945A3}" srcOrd="0" destOrd="0" presId="urn:microsoft.com/office/officeart/2008/layout/HorizontalMultiLevelHierarchy"/>
    <dgm:cxn modelId="{1F8C31AB-D960-4FA0-A00C-42A0A411F9EA}" type="presOf" srcId="{A9D23ED8-B38D-42A0-97C5-FD956B79029C}" destId="{75BC5595-CA8A-41EA-8E80-619AE4DA67E7}" srcOrd="0" destOrd="0" presId="urn:microsoft.com/office/officeart/2008/layout/HorizontalMultiLevelHierarchy"/>
    <dgm:cxn modelId="{9D4A07BF-B4DA-4493-9AF9-A9410996BF3C}" type="presOf" srcId="{97246CBD-605F-4E91-9119-01113C386357}" destId="{53E541F0-76F3-45B0-900F-741E9304BCCD}" srcOrd="1" destOrd="0" presId="urn:microsoft.com/office/officeart/2008/layout/HorizontalMultiLevelHierarchy"/>
    <dgm:cxn modelId="{25D32ABF-06B6-4007-A301-347221E423EC}" type="presOf" srcId="{97246CBD-605F-4E91-9119-01113C386357}" destId="{EE156BA9-44C9-4DC5-B8F4-CB48FEBB04CE}" srcOrd="0" destOrd="0" presId="urn:microsoft.com/office/officeart/2008/layout/HorizontalMultiLevelHierarchy"/>
    <dgm:cxn modelId="{6E6332BF-9E98-4BFF-A5D7-32203B8C290A}" srcId="{A9D23ED8-B38D-42A0-97C5-FD956B79029C}" destId="{DE29A2A2-55FB-4141-B485-7DC59C8BCBCB}" srcOrd="0" destOrd="0" parTransId="{2A7B30A1-E169-4DE9-85DB-23873501B1D6}" sibTransId="{7E50FBBB-850F-4F13-895D-FED726C2F1A4}"/>
    <dgm:cxn modelId="{721914F1-1EB0-4422-97DD-C5B2948FF271}" type="presOf" srcId="{272F14D9-F925-4637-9F0E-7223550D8CDC}" destId="{CBE4D153-9470-4683-9E07-9D05BB6188D6}" srcOrd="0" destOrd="0" presId="urn:microsoft.com/office/officeart/2008/layout/HorizontalMultiLevelHierarchy"/>
    <dgm:cxn modelId="{2EACF88C-B3A0-4617-AD0D-65F50B59EB61}" type="presParOf" srcId="{75BC5595-CA8A-41EA-8E80-619AE4DA67E7}" destId="{16ACD7A5-8001-434A-B2D6-D20465AD97E0}" srcOrd="0" destOrd="0" presId="urn:microsoft.com/office/officeart/2008/layout/HorizontalMultiLevelHierarchy"/>
    <dgm:cxn modelId="{75DE670F-CBE6-40B4-BE4C-D05426ECF220}" type="presParOf" srcId="{16ACD7A5-8001-434A-B2D6-D20465AD97E0}" destId="{27DC399B-41D6-494B-9451-763DB11945A3}" srcOrd="0" destOrd="0" presId="urn:microsoft.com/office/officeart/2008/layout/HorizontalMultiLevelHierarchy"/>
    <dgm:cxn modelId="{EDF98DD7-6F0F-4F78-AD04-BE357A5485BD}" type="presParOf" srcId="{16ACD7A5-8001-434A-B2D6-D20465AD97E0}" destId="{1A77846E-B056-40AF-B2DE-E6BB9733F177}" srcOrd="1" destOrd="0" presId="urn:microsoft.com/office/officeart/2008/layout/HorizontalMultiLevelHierarchy"/>
    <dgm:cxn modelId="{12780ED8-D2B5-40B8-A13C-C2529ACD3CE4}" type="presParOf" srcId="{1A77846E-B056-40AF-B2DE-E6BB9733F177}" destId="{EE156BA9-44C9-4DC5-B8F4-CB48FEBB04CE}" srcOrd="0" destOrd="0" presId="urn:microsoft.com/office/officeart/2008/layout/HorizontalMultiLevelHierarchy"/>
    <dgm:cxn modelId="{DAAB6800-A4D7-4D59-B18C-2BEA6F90937C}" type="presParOf" srcId="{EE156BA9-44C9-4DC5-B8F4-CB48FEBB04CE}" destId="{53E541F0-76F3-45B0-900F-741E9304BCCD}" srcOrd="0" destOrd="0" presId="urn:microsoft.com/office/officeart/2008/layout/HorizontalMultiLevelHierarchy"/>
    <dgm:cxn modelId="{AE804F9A-F82E-4D7A-BC21-A6E24D88B321}" type="presParOf" srcId="{1A77846E-B056-40AF-B2DE-E6BB9733F177}" destId="{34B61AB7-AA17-4848-8D34-F980FF4033EB}" srcOrd="1" destOrd="0" presId="urn:microsoft.com/office/officeart/2008/layout/HorizontalMultiLevelHierarchy"/>
    <dgm:cxn modelId="{B0EB84D1-77D9-4FCA-9277-6A8D0AE8BA4E}" type="presParOf" srcId="{34B61AB7-AA17-4848-8D34-F980FF4033EB}" destId="{9206CB3A-14EB-4173-B7FF-6D0E24BFA494}" srcOrd="0" destOrd="0" presId="urn:microsoft.com/office/officeart/2008/layout/HorizontalMultiLevelHierarchy"/>
    <dgm:cxn modelId="{FF005FC4-2C20-4914-AA21-82AD84A514C7}" type="presParOf" srcId="{34B61AB7-AA17-4848-8D34-F980FF4033EB}" destId="{2AB2F77B-2897-4B2D-97D9-817CD413E69D}" srcOrd="1" destOrd="0" presId="urn:microsoft.com/office/officeart/2008/layout/HorizontalMultiLevelHierarchy"/>
    <dgm:cxn modelId="{780F54BF-C8C2-4CA2-AAAB-3CA5E04385CB}" type="presParOf" srcId="{1A77846E-B056-40AF-B2DE-E6BB9733F177}" destId="{CBE4D153-9470-4683-9E07-9D05BB6188D6}" srcOrd="2" destOrd="0" presId="urn:microsoft.com/office/officeart/2008/layout/HorizontalMultiLevelHierarchy"/>
    <dgm:cxn modelId="{63A936D7-A546-4B97-A70B-E90EF3931F64}" type="presParOf" srcId="{CBE4D153-9470-4683-9E07-9D05BB6188D6}" destId="{014C38CC-7ED4-46DE-AFCE-0DF76FF1596B}" srcOrd="0" destOrd="0" presId="urn:microsoft.com/office/officeart/2008/layout/HorizontalMultiLevelHierarchy"/>
    <dgm:cxn modelId="{E783FB9B-8859-4DCF-BF32-8D7D6219ED04}" type="presParOf" srcId="{1A77846E-B056-40AF-B2DE-E6BB9733F177}" destId="{85D2CDAE-73C8-459B-A277-ECBCAA50BF6D}" srcOrd="3" destOrd="0" presId="urn:microsoft.com/office/officeart/2008/layout/HorizontalMultiLevelHierarchy"/>
    <dgm:cxn modelId="{6EC70849-D05D-4E7C-9A90-35E4C90556C9}" type="presParOf" srcId="{85D2CDAE-73C8-459B-A277-ECBCAA50BF6D}" destId="{527A598E-C40D-40D4-8866-4BD57A583B63}" srcOrd="0" destOrd="0" presId="urn:microsoft.com/office/officeart/2008/layout/HorizontalMultiLevelHierarchy"/>
    <dgm:cxn modelId="{114FEA00-AE3E-46D2-8EBF-DBA27D732664}" type="presParOf" srcId="{85D2CDAE-73C8-459B-A277-ECBCAA50BF6D}" destId="{7450AFF6-31AB-4A15-A4B0-C10C94010C00}" srcOrd="1" destOrd="0" presId="urn:microsoft.com/office/officeart/2008/layout/HorizontalMultiLevelHierarchy"/>
    <dgm:cxn modelId="{38D535FE-7E03-430D-9EA5-E7E701ED6A30}" type="presParOf" srcId="{1A77846E-B056-40AF-B2DE-E6BB9733F177}" destId="{A72F572C-3BA2-4790-B7EA-3CAC92DC7A49}" srcOrd="4" destOrd="0" presId="urn:microsoft.com/office/officeart/2008/layout/HorizontalMultiLevelHierarchy"/>
    <dgm:cxn modelId="{B2F45BDC-8C4E-4DDB-B4C2-E3CC1009E817}" type="presParOf" srcId="{A72F572C-3BA2-4790-B7EA-3CAC92DC7A49}" destId="{AD38DA27-FE2E-4D4E-A237-15F7F096111C}" srcOrd="0" destOrd="0" presId="urn:microsoft.com/office/officeart/2008/layout/HorizontalMultiLevelHierarchy"/>
    <dgm:cxn modelId="{32450BC3-4CDE-4F9B-B24F-DE6797377736}" type="presParOf" srcId="{1A77846E-B056-40AF-B2DE-E6BB9733F177}" destId="{A3A81E47-CD96-4113-AE29-3DCF26919F42}" srcOrd="5" destOrd="0" presId="urn:microsoft.com/office/officeart/2008/layout/HorizontalMultiLevelHierarchy"/>
    <dgm:cxn modelId="{94E19301-BEFF-436A-8979-299FAD50283A}" type="presParOf" srcId="{A3A81E47-CD96-4113-AE29-3DCF26919F42}" destId="{627AA903-2545-46A4-8BC2-068CF106F329}" srcOrd="0" destOrd="0" presId="urn:microsoft.com/office/officeart/2008/layout/HorizontalMultiLevelHierarchy"/>
    <dgm:cxn modelId="{66F97088-476D-4BD8-B24D-6F7A5FF11A0B}" type="presParOf" srcId="{A3A81E47-CD96-4113-AE29-3DCF26919F42}" destId="{A7DD4732-F929-4DAC-A89C-79629C489C65}"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EE8C1-A4F1-4E5B-8E1C-7606DACBB658}">
      <dsp:nvSpPr>
        <dsp:cNvPr id="0" name=""/>
        <dsp:cNvSpPr/>
      </dsp:nvSpPr>
      <dsp:spPr>
        <a:xfrm>
          <a:off x="6435687" y="2654934"/>
          <a:ext cx="91440" cy="701398"/>
        </a:xfrm>
        <a:custGeom>
          <a:avLst/>
          <a:gdLst/>
          <a:ahLst/>
          <a:cxnLst/>
          <a:rect l="0" t="0" r="0" b="0"/>
          <a:pathLst>
            <a:path>
              <a:moveTo>
                <a:pt x="45720" y="0"/>
              </a:moveTo>
              <a:lnTo>
                <a:pt x="74297" y="0"/>
              </a:lnTo>
              <a:lnTo>
                <a:pt x="74297" y="701398"/>
              </a:lnTo>
              <a:lnTo>
                <a:pt x="102875" y="701398"/>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463814" y="2988040"/>
        <a:ext cx="35186" cy="35186"/>
      </dsp:txXfrm>
    </dsp:sp>
    <dsp:sp modelId="{354AEE62-0DEC-4476-A0B9-D6D646BCFF50}">
      <dsp:nvSpPr>
        <dsp:cNvPr id="0" name=""/>
        <dsp:cNvSpPr/>
      </dsp:nvSpPr>
      <dsp:spPr>
        <a:xfrm>
          <a:off x="6435687" y="1867827"/>
          <a:ext cx="91440" cy="787107"/>
        </a:xfrm>
        <a:custGeom>
          <a:avLst/>
          <a:gdLst/>
          <a:ahLst/>
          <a:cxnLst/>
          <a:rect l="0" t="0" r="0" b="0"/>
          <a:pathLst>
            <a:path>
              <a:moveTo>
                <a:pt x="45720" y="787107"/>
              </a:moveTo>
              <a:lnTo>
                <a:pt x="50154" y="787107"/>
              </a:lnTo>
              <a:lnTo>
                <a:pt x="50154" y="0"/>
              </a:lnTo>
              <a:lnTo>
                <a:pt x="54588" y="0"/>
              </a:lnTo>
            </a:path>
          </a:pathLst>
        </a:custGeom>
        <a:noFill/>
        <a:ln w="25400"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461728" y="2241702"/>
        <a:ext cx="39357" cy="39357"/>
      </dsp:txXfrm>
    </dsp:sp>
    <dsp:sp modelId="{56AE9F1B-2FAE-4DB5-BBB2-5FC9A27BD5B3}">
      <dsp:nvSpPr>
        <dsp:cNvPr id="0" name=""/>
        <dsp:cNvSpPr/>
      </dsp:nvSpPr>
      <dsp:spPr>
        <a:xfrm rot="16200000">
          <a:off x="4007169" y="2294337"/>
          <a:ext cx="4227281" cy="721195"/>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IN" sz="5000" kern="1200" dirty="0"/>
            <a:t>POL</a:t>
          </a:r>
        </a:p>
      </dsp:txBody>
      <dsp:txXfrm>
        <a:off x="4007169" y="2294337"/>
        <a:ext cx="4227281" cy="721195"/>
      </dsp:txXfrm>
    </dsp:sp>
    <dsp:sp modelId="{913064CF-D10B-4F0F-ADAC-39371283D8EB}">
      <dsp:nvSpPr>
        <dsp:cNvPr id="0" name=""/>
        <dsp:cNvSpPr/>
      </dsp:nvSpPr>
      <dsp:spPr>
        <a:xfrm>
          <a:off x="6490276" y="1377758"/>
          <a:ext cx="3214851" cy="980137"/>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t>Any one Polarimetric Decomposition (As per the discretion of the data provider)</a:t>
          </a:r>
        </a:p>
      </dsp:txBody>
      <dsp:txXfrm>
        <a:off x="6490276" y="1377758"/>
        <a:ext cx="3214851" cy="980137"/>
      </dsp:txXfrm>
    </dsp:sp>
    <dsp:sp modelId="{E14B2ECB-D021-4880-BB3A-BC375B89208F}">
      <dsp:nvSpPr>
        <dsp:cNvPr id="0" name=""/>
        <dsp:cNvSpPr/>
      </dsp:nvSpPr>
      <dsp:spPr>
        <a:xfrm>
          <a:off x="6538563" y="2866264"/>
          <a:ext cx="3214851" cy="980137"/>
        </a:xfrm>
        <a:prstGeom prst="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t>Polarimetric Covariance Matrix</a:t>
          </a:r>
        </a:p>
        <a:p>
          <a:pPr marL="0" lvl="0" indent="0" algn="ctr" defTabSz="800100">
            <a:lnSpc>
              <a:spcPct val="90000"/>
            </a:lnSpc>
            <a:spcBef>
              <a:spcPct val="0"/>
            </a:spcBef>
            <a:spcAft>
              <a:spcPct val="35000"/>
            </a:spcAft>
            <a:buNone/>
          </a:pPr>
          <a:r>
            <a:rPr lang="en-IN" sz="1800" kern="1200" dirty="0"/>
            <a:t>(C-Matrix) </a:t>
          </a:r>
        </a:p>
      </dsp:txBody>
      <dsp:txXfrm>
        <a:off x="6538563" y="2866264"/>
        <a:ext cx="3214851" cy="980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572C-3BA2-4790-B7EA-3CAC92DC7A49}">
      <dsp:nvSpPr>
        <dsp:cNvPr id="0" name=""/>
        <dsp:cNvSpPr/>
      </dsp:nvSpPr>
      <dsp:spPr>
        <a:xfrm>
          <a:off x="3132782" y="2339251"/>
          <a:ext cx="196444" cy="1028613"/>
        </a:xfrm>
        <a:custGeom>
          <a:avLst/>
          <a:gdLst/>
          <a:ahLst/>
          <a:cxnLst/>
          <a:rect l="0" t="0" r="0" b="0"/>
          <a:pathLst>
            <a:path>
              <a:moveTo>
                <a:pt x="0" y="0"/>
              </a:moveTo>
              <a:lnTo>
                <a:pt x="94825" y="0"/>
              </a:lnTo>
              <a:lnTo>
                <a:pt x="94825" y="993043"/>
              </a:lnTo>
              <a:lnTo>
                <a:pt x="189651" y="993043"/>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04825" y="2827377"/>
        <a:ext cx="0" cy="0"/>
      </dsp:txXfrm>
    </dsp:sp>
    <dsp:sp modelId="{CBE4D153-9470-4683-9E07-9D05BB6188D6}">
      <dsp:nvSpPr>
        <dsp:cNvPr id="0" name=""/>
        <dsp:cNvSpPr/>
      </dsp:nvSpPr>
      <dsp:spPr>
        <a:xfrm>
          <a:off x="3132782" y="2293531"/>
          <a:ext cx="246593" cy="91440"/>
        </a:xfrm>
        <a:custGeom>
          <a:avLst/>
          <a:gdLst/>
          <a:ahLst/>
          <a:cxnLst/>
          <a:rect l="0" t="0" r="0" b="0"/>
          <a:pathLst>
            <a:path>
              <a:moveTo>
                <a:pt x="0" y="45720"/>
              </a:moveTo>
              <a:lnTo>
                <a:pt x="119033" y="45720"/>
              </a:lnTo>
              <a:lnTo>
                <a:pt x="119033" y="68792"/>
              </a:lnTo>
              <a:lnTo>
                <a:pt x="238066" y="68792"/>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49885" y="2333057"/>
        <a:ext cx="0" cy="0"/>
      </dsp:txXfrm>
    </dsp:sp>
    <dsp:sp modelId="{EE156BA9-44C9-4DC5-B8F4-CB48FEBB04CE}">
      <dsp:nvSpPr>
        <dsp:cNvPr id="0" name=""/>
        <dsp:cNvSpPr/>
      </dsp:nvSpPr>
      <dsp:spPr>
        <a:xfrm>
          <a:off x="3132782" y="1241618"/>
          <a:ext cx="276682" cy="1097632"/>
        </a:xfrm>
        <a:custGeom>
          <a:avLst/>
          <a:gdLst/>
          <a:ahLst/>
          <a:cxnLst/>
          <a:rect l="0" t="0" r="0" b="0"/>
          <a:pathLst>
            <a:path>
              <a:moveTo>
                <a:pt x="0" y="1059676"/>
              </a:moveTo>
              <a:lnTo>
                <a:pt x="133557" y="1059676"/>
              </a:lnTo>
              <a:lnTo>
                <a:pt x="133557" y="0"/>
              </a:lnTo>
              <a:lnTo>
                <a:pt x="267114" y="0"/>
              </a:lnTo>
            </a:path>
          </a:pathLst>
        </a:custGeom>
        <a:noFill/>
        <a:ln w="12700" cap="flat" cmpd="sng" algn="ctr">
          <a:solidFill>
            <a:srgbClr val="44546A">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solidFill>
              <a:sysClr val="windowText" lastClr="000000">
                <a:hueOff val="0"/>
                <a:satOff val="0"/>
                <a:lumOff val="0"/>
                <a:alphaOff val="0"/>
              </a:sysClr>
            </a:solidFill>
            <a:latin typeface="Calibri" panose="020F0502020204030204"/>
            <a:ea typeface="+mn-ea"/>
            <a:cs typeface="+mn-cs"/>
          </a:endParaRPr>
        </a:p>
      </dsp:txBody>
      <dsp:txXfrm>
        <a:off x="3242825" y="1762135"/>
        <a:ext cx="0" cy="0"/>
      </dsp:txXfrm>
    </dsp:sp>
    <dsp:sp modelId="{27DC399B-41D6-494B-9451-763DB11945A3}">
      <dsp:nvSpPr>
        <dsp:cNvPr id="0" name=""/>
        <dsp:cNvSpPr/>
      </dsp:nvSpPr>
      <dsp:spPr>
        <a:xfrm rot="16200000">
          <a:off x="349073" y="1894793"/>
          <a:ext cx="467850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en-IN" sz="5800" kern="1200" dirty="0">
              <a:solidFill>
                <a:sysClr val="window" lastClr="FFFFFF"/>
              </a:solidFill>
              <a:latin typeface="Calibri" panose="020F0502020204030204"/>
              <a:ea typeface="+mn-ea"/>
              <a:cs typeface="+mn-cs"/>
            </a:rPr>
            <a:t>NRB</a:t>
          </a:r>
        </a:p>
      </dsp:txBody>
      <dsp:txXfrm>
        <a:off x="349073" y="1894793"/>
        <a:ext cx="4678503" cy="888915"/>
      </dsp:txXfrm>
    </dsp:sp>
    <dsp:sp modelId="{9206CB3A-14EB-4173-B7FF-6D0E24BFA494}">
      <dsp:nvSpPr>
        <dsp:cNvPr id="0" name=""/>
        <dsp:cNvSpPr/>
      </dsp:nvSpPr>
      <dsp:spPr>
        <a:xfrm>
          <a:off x="3409465" y="759306"/>
          <a:ext cx="2975821" cy="964624"/>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ysClr val="window" lastClr="FFFFFF"/>
              </a:solidFill>
              <a:latin typeface="Calibri" panose="020F0502020204030204"/>
              <a:ea typeface="+mn-ea"/>
              <a:cs typeface="+mn-cs"/>
            </a:rPr>
            <a:t> Radar Measurements</a:t>
          </a:r>
        </a:p>
        <a:p>
          <a:pPr marL="0" lvl="0" indent="0" algn="ctr" defTabSz="711200">
            <a:lnSpc>
              <a:spcPct val="90000"/>
            </a:lnSpc>
            <a:spcBef>
              <a:spcPct val="0"/>
            </a:spcBef>
            <a:spcAft>
              <a:spcPct val="35000"/>
            </a:spcAft>
            <a:buNone/>
          </a:pPr>
          <a:r>
            <a:rPr lang="en-IN" sz="1600" kern="1200" dirty="0">
              <a:solidFill>
                <a:sysClr val="window" lastClr="FFFFFF"/>
              </a:solidFill>
              <a:latin typeface="Calibri" panose="020F0502020204030204"/>
              <a:ea typeface="+mn-ea"/>
              <a:cs typeface="+mn-cs"/>
            </a:rPr>
            <a:t> with RTC </a:t>
          </a:r>
        </a:p>
      </dsp:txBody>
      <dsp:txXfrm>
        <a:off x="3409465" y="759306"/>
        <a:ext cx="2975821" cy="964624"/>
      </dsp:txXfrm>
    </dsp:sp>
    <dsp:sp modelId="{527A598E-C40D-40D4-8866-4BD57A583B63}">
      <dsp:nvSpPr>
        <dsp:cNvPr id="0" name=""/>
        <dsp:cNvSpPr/>
      </dsp:nvSpPr>
      <dsp:spPr>
        <a:xfrm>
          <a:off x="3379376" y="1918692"/>
          <a:ext cx="291564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Pixel-wise  Meta Data</a:t>
          </a:r>
        </a:p>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(Incidence Angle map</a:t>
          </a:r>
        </a:p>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Layover/Shadow Mask)</a:t>
          </a:r>
          <a:endParaRPr lang="en-IN" sz="1600" kern="1200" dirty="0">
            <a:solidFill>
              <a:sysClr val="window" lastClr="FFFFFF"/>
            </a:solidFill>
            <a:latin typeface="Calibri" panose="020F0502020204030204"/>
            <a:ea typeface="+mn-ea"/>
            <a:cs typeface="+mn-cs"/>
          </a:endParaRPr>
        </a:p>
      </dsp:txBody>
      <dsp:txXfrm>
        <a:off x="3379376" y="1918692"/>
        <a:ext cx="2915643" cy="888915"/>
      </dsp:txXfrm>
    </dsp:sp>
    <dsp:sp modelId="{627AA903-2545-46A4-8BC2-068CF106F329}">
      <dsp:nvSpPr>
        <dsp:cNvPr id="0" name=""/>
        <dsp:cNvSpPr/>
      </dsp:nvSpPr>
      <dsp:spPr>
        <a:xfrm>
          <a:off x="3329227" y="2923406"/>
          <a:ext cx="2915643" cy="888915"/>
        </a:xfrm>
        <a:prstGeom prst="rect">
          <a:avLst/>
        </a:prstGeom>
        <a:solidFill>
          <a:srgbClr val="44546A">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 General Meta Data</a:t>
          </a:r>
        </a:p>
        <a:p>
          <a:pPr marL="0" lvl="0" indent="0" algn="ctr" defTabSz="711200">
            <a:lnSpc>
              <a:spcPct val="90000"/>
            </a:lnSpc>
            <a:spcBef>
              <a:spcPct val="0"/>
            </a:spcBef>
            <a:spcAft>
              <a:spcPct val="35000"/>
            </a:spcAft>
            <a:buNone/>
          </a:pPr>
          <a:r>
            <a:rPr lang="en-US" sz="1600" kern="1200" dirty="0">
              <a:solidFill>
                <a:sysClr val="window" lastClr="FFFFFF"/>
              </a:solidFill>
              <a:latin typeface="Calibri" panose="020F0502020204030204"/>
              <a:ea typeface="+mn-ea"/>
              <a:cs typeface="+mn-cs"/>
            </a:rPr>
            <a:t>(Can be modified  as per the  requirements)</a:t>
          </a:r>
          <a:endParaRPr lang="en-IN" sz="1600" kern="1200" dirty="0">
            <a:solidFill>
              <a:sysClr val="window" lastClr="FFFFFF"/>
            </a:solidFill>
            <a:latin typeface="Calibri" panose="020F0502020204030204"/>
            <a:ea typeface="+mn-ea"/>
            <a:cs typeface="+mn-cs"/>
          </a:endParaRPr>
        </a:p>
      </dsp:txBody>
      <dsp:txXfrm>
        <a:off x="3329227" y="2923406"/>
        <a:ext cx="2915643" cy="88891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4663" cy="485775"/>
          </a:xfrm>
          <a:prstGeom prst="rect">
            <a:avLst/>
          </a:prstGeom>
          <a:noFill/>
          <a:ln>
            <a:noFill/>
          </a:ln>
        </p:spPr>
        <p:txBody>
          <a:bodyPr spcFirstLastPara="1" wrap="square" lIns="86150" tIns="43075" rIns="86150" bIns="43075" anchor="t"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995738" y="0"/>
            <a:ext cx="3014662" cy="485775"/>
          </a:xfrm>
          <a:prstGeom prst="rect">
            <a:avLst/>
          </a:prstGeom>
          <a:noFill/>
          <a:ln>
            <a:noFill/>
          </a:ln>
        </p:spPr>
        <p:txBody>
          <a:bodyPr spcFirstLastPara="1" wrap="square" lIns="86150" tIns="43075" rIns="86150" bIns="43075" anchor="t" anchorCtr="0">
            <a:noAutofit/>
          </a:bodyPr>
          <a:lstStyle>
            <a:lvl1pPr marR="0" lvl="0" algn="r"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454025" y="693738"/>
            <a:ext cx="6176963" cy="34655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04875" y="4435475"/>
            <a:ext cx="5200650" cy="4159250"/>
          </a:xfrm>
          <a:prstGeom prst="rect">
            <a:avLst/>
          </a:prstGeom>
          <a:noFill/>
          <a:ln>
            <a:noFill/>
          </a:ln>
        </p:spPr>
        <p:txBody>
          <a:bodyPr spcFirstLastPara="1" wrap="square" lIns="86150" tIns="43075" rIns="86150" bIns="43075" anchor="t" anchorCtr="0">
            <a:noAutofit/>
          </a:bodyPr>
          <a:lstStyle>
            <a:lvl1pPr marL="457200" marR="0" lvl="0"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1pPr>
            <a:lvl2pPr marL="914400" marR="0" lvl="1"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2pPr>
            <a:lvl3pPr marL="1371600" marR="0" lvl="2"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3pPr>
            <a:lvl4pPr marL="1828800" marR="0" lvl="3"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4pPr>
            <a:lvl5pPr marL="2286000" marR="0" lvl="4"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70950"/>
            <a:ext cx="3014663" cy="415925"/>
          </a:xfrm>
          <a:prstGeom prst="rect">
            <a:avLst/>
          </a:prstGeom>
          <a:noFill/>
          <a:ln>
            <a:noFill/>
          </a:ln>
        </p:spPr>
        <p:txBody>
          <a:bodyPr spcFirstLastPara="1" wrap="square" lIns="86150" tIns="43075" rIns="86150" bIns="43075" anchor="b"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995738" y="8870950"/>
            <a:ext cx="3014662" cy="415925"/>
          </a:xfrm>
          <a:prstGeom prst="rect">
            <a:avLst/>
          </a:prstGeom>
          <a:noFill/>
          <a:ln>
            <a:noFill/>
          </a:ln>
        </p:spPr>
        <p:txBody>
          <a:bodyPr spcFirstLastPara="1" wrap="square" lIns="86150" tIns="43075" rIns="86150" bIns="43075" anchor="b" anchorCtr="0">
            <a:noAutofit/>
          </a:bodyPr>
          <a:lstStyle/>
          <a:p>
            <a:pPr marL="0" marR="0" lvl="0" indent="0" algn="r" rtl="0">
              <a:spcBef>
                <a:spcPts val="0"/>
              </a:spcBef>
              <a:spcAft>
                <a:spcPts val="0"/>
              </a:spcAft>
              <a:buNone/>
            </a:pPr>
            <a:fld id="{00000000-1234-1234-1234-123412341234}" type="slidenum">
              <a:rPr lang="en-GB" sz="1100" b="0" i="0" u="none" strike="noStrike" cap="none">
                <a:solidFill>
                  <a:schemeClr val="dk1"/>
                </a:solidFill>
                <a:latin typeface="Verdana"/>
                <a:ea typeface="Verdana"/>
                <a:cs typeface="Verdana"/>
                <a:sym typeface="Verdana"/>
              </a:rPr>
              <a:t>‹#›</a:t>
            </a:fld>
            <a:endParaRPr sz="11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notes"/>
          <p:cNvSpPr>
            <a:spLocks noGrp="1" noRot="1" noChangeAspect="1"/>
          </p:cNvSpPr>
          <p:nvPr>
            <p:ph type="sldImg" idx="2"/>
          </p:nvPr>
        </p:nvSpPr>
        <p:spPr>
          <a:xfrm>
            <a:off x="454025" y="693738"/>
            <a:ext cx="6176963" cy="34655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3" name="Google Shape;463;p1:notes"/>
          <p:cNvSpPr txBox="1">
            <a:spLocks noGrp="1"/>
          </p:cNvSpPr>
          <p:nvPr>
            <p:ph type="body" idx="1"/>
          </p:nvPr>
        </p:nvSpPr>
        <p:spPr>
          <a:xfrm>
            <a:off x="904875" y="4435475"/>
            <a:ext cx="5200650" cy="4159250"/>
          </a:xfrm>
          <a:prstGeom prst="rect">
            <a:avLst/>
          </a:prstGeom>
          <a:noFill/>
          <a:ln>
            <a:noFill/>
          </a:ln>
        </p:spPr>
        <p:txBody>
          <a:bodyPr spcFirstLastPara="1" wrap="square" lIns="86150" tIns="43075" rIns="86150" bIns="43075" anchor="t" anchorCtr="0">
            <a:noAutofit/>
          </a:bodyPr>
          <a:lstStyle/>
          <a:p>
            <a:pPr marL="0" lvl="0" indent="0" algn="l" rtl="0">
              <a:spcBef>
                <a:spcPts val="0"/>
              </a:spcBef>
              <a:spcAft>
                <a:spcPts val="0"/>
              </a:spcAft>
              <a:buNone/>
            </a:pPr>
            <a:endParaRPr/>
          </a:p>
        </p:txBody>
      </p:sp>
      <p:sp>
        <p:nvSpPr>
          <p:cNvPr id="464" name="Google Shape;464;p1:notes"/>
          <p:cNvSpPr txBox="1">
            <a:spLocks noGrp="1"/>
          </p:cNvSpPr>
          <p:nvPr>
            <p:ph type="sldNum" idx="12"/>
          </p:nvPr>
        </p:nvSpPr>
        <p:spPr>
          <a:xfrm>
            <a:off x="3995738" y="8870950"/>
            <a:ext cx="3014662" cy="415925"/>
          </a:xfrm>
          <a:prstGeom prst="rect">
            <a:avLst/>
          </a:prstGeom>
          <a:noFill/>
          <a:ln>
            <a:noFill/>
          </a:ln>
        </p:spPr>
        <p:txBody>
          <a:bodyPr spcFirstLastPara="1" wrap="square" lIns="86150" tIns="43075" rIns="86150" bIns="43075"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7" name="Shape 167"/>
          <p:cNvSpPr>
            <a:spLocks noGrp="1" noRot="1" noChangeAspect="1"/>
          </p:cNvSpPr>
          <p:nvPr>
            <p:ph type="sldImg" idx="2"/>
          </p:nvPr>
        </p:nvSpPr>
        <p:spPr>
          <a:xfrm>
            <a:off x="373063" y="685800"/>
            <a:ext cx="61118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1604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9.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8.jp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8.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1.jp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0.jp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3.jp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2.jp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5.jp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4.jp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1" userDrawn="1">
  <p:cSld name="TITLE">
    <p:spTree>
      <p:nvGrpSpPr>
        <p:cNvPr id="1" name="Shape 45"/>
        <p:cNvGrpSpPr/>
        <p:nvPr/>
      </p:nvGrpSpPr>
      <p:grpSpPr>
        <a:xfrm>
          <a:off x="0" y="0"/>
          <a:ext cx="0" cy="0"/>
          <a:chOff x="0" y="0"/>
          <a:chExt cx="0" cy="0"/>
        </a:xfrm>
      </p:grpSpPr>
      <p:pic>
        <p:nvPicPr>
          <p:cNvPr id="46" name="Google Shape;46;p4"/>
          <p:cNvPicPr preferRelativeResize="0"/>
          <p:nvPr/>
        </p:nvPicPr>
        <p:blipFill>
          <a:blip r:embed="rId2"/>
          <a:srcRect/>
          <a:stretch/>
        </p:blipFill>
        <p:spPr>
          <a:xfrm>
            <a:off x="16669" y="0"/>
            <a:ext cx="12192000" cy="6858000"/>
          </a:xfrm>
          <a:prstGeom prst="rect">
            <a:avLst/>
          </a:prstGeom>
          <a:noFill/>
          <a:ln>
            <a:noFill/>
          </a:ln>
        </p:spPr>
      </p:pic>
      <p:sp>
        <p:nvSpPr>
          <p:cNvPr id="48" name="Google Shape;48;p4"/>
          <p:cNvSpPr txBox="1">
            <a:spLocks noGrp="1"/>
          </p:cNvSpPr>
          <p:nvPr>
            <p:ph type="subTitle" idx="1"/>
          </p:nvPr>
        </p:nvSpPr>
        <p:spPr>
          <a:xfrm>
            <a:off x="113619" y="5258117"/>
            <a:ext cx="10627380" cy="381451"/>
          </a:xfrm>
          <a:prstGeom prst="rect">
            <a:avLst/>
          </a:prstGeom>
          <a:noFill/>
          <a:ln>
            <a:noFill/>
          </a:ln>
        </p:spPr>
        <p:txBody>
          <a:bodyPr spcFirstLastPara="1" wrap="square" lIns="91425" tIns="45700" rIns="91425" bIns="45700" anchor="t" anchorCtr="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a:endParaRPr/>
          </a:p>
        </p:txBody>
      </p:sp>
      <p:sp>
        <p:nvSpPr>
          <p:cNvPr id="49" name="Google Shape;49;p4"/>
          <p:cNvSpPr txBox="1">
            <a:spLocks noGrp="1"/>
          </p:cNvSpPr>
          <p:nvPr>
            <p:ph type="ctrTitle"/>
          </p:nvPr>
        </p:nvSpPr>
        <p:spPr>
          <a:xfrm>
            <a:off x="127732" y="4341523"/>
            <a:ext cx="11809731" cy="707886"/>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4"/>
          <p:cNvSpPr txBox="1"/>
          <p:nvPr/>
        </p:nvSpPr>
        <p:spPr>
          <a:xfrm>
            <a:off x="844737" y="642937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51" name="Google Shape;51;p4"/>
          <p:cNvSpPr txBox="1"/>
          <p:nvPr/>
        </p:nvSpPr>
        <p:spPr>
          <a:xfrm>
            <a:off x="213480" y="6202800"/>
            <a:ext cx="6706956" cy="215444"/>
          </a:xfrm>
          <a:prstGeom prst="rect">
            <a:avLst/>
          </a:prstGeom>
          <a:noFill/>
          <a:ln>
            <a:noFill/>
          </a:ln>
        </p:spPr>
        <p:txBody>
          <a:bodyPr spcFirstLastPara="1" wrap="square" lIns="0" tIns="45700" rIns="91425" bIns="45700" anchor="b"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ESA UNCLASSIFIED – For ESA Official Use Only</a:t>
            </a:r>
            <a:endParaRPr sz="800" b="0" i="0" u="none" strike="noStrike" cap="none">
              <a:solidFill>
                <a:srgbClr val="8197A6"/>
              </a:solidFill>
              <a:latin typeface="Arial"/>
              <a:ea typeface="Arial"/>
              <a:cs typeface="Arial"/>
              <a:sym typeface="Arial"/>
            </a:endParaRPr>
          </a:p>
        </p:txBody>
      </p:sp>
      <p:cxnSp>
        <p:nvCxnSpPr>
          <p:cNvPr id="52" name="Google Shape;52;p4"/>
          <p:cNvCxnSpPr/>
          <p:nvPr/>
        </p:nvCxnSpPr>
        <p:spPr>
          <a:xfrm>
            <a:off x="113619" y="5181180"/>
            <a:ext cx="11736000" cy="0"/>
          </a:xfrm>
          <a:prstGeom prst="straightConnector1">
            <a:avLst/>
          </a:prstGeom>
          <a:noFill/>
          <a:ln w="9525" cap="flat" cmpd="sng">
            <a:solidFill>
              <a:schemeClr val="lt1"/>
            </a:solidFill>
            <a:prstDash val="solid"/>
            <a:round/>
            <a:headEnd type="none" w="sm" len="sm"/>
            <a:tailEnd type="none" w="sm" len="sm"/>
          </a:ln>
        </p:spPr>
      </p:cxnSp>
      <p:cxnSp>
        <p:nvCxnSpPr>
          <p:cNvPr id="54" name="Google Shape;54;p4"/>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pic>
        <p:nvPicPr>
          <p:cNvPr id="55" name="Google Shape;55;p4"/>
          <p:cNvPicPr preferRelativeResize="0"/>
          <p:nvPr/>
        </p:nvPicPr>
        <p:blipFill rotWithShape="1">
          <a:blip r:embed="rId3">
            <a:alphaModFix/>
          </a:blip>
          <a:srcRect/>
          <a:stretch/>
        </p:blipFill>
        <p:spPr>
          <a:xfrm>
            <a:off x="10343245" y="6585917"/>
            <a:ext cx="1636920" cy="105918"/>
          </a:xfrm>
          <a:prstGeom prst="rect">
            <a:avLst/>
          </a:prstGeom>
          <a:noFill/>
          <a:ln>
            <a:noFill/>
          </a:ln>
        </p:spPr>
      </p:pic>
      <p:grpSp>
        <p:nvGrpSpPr>
          <p:cNvPr id="56" name="Google Shape;56;p4"/>
          <p:cNvGrpSpPr/>
          <p:nvPr/>
        </p:nvGrpSpPr>
        <p:grpSpPr>
          <a:xfrm>
            <a:off x="226688" y="6569736"/>
            <a:ext cx="9628745" cy="144114"/>
            <a:chOff x="1076500" y="4469696"/>
            <a:chExt cx="9628745" cy="144114"/>
          </a:xfrm>
        </p:grpSpPr>
        <p:pic>
          <p:nvPicPr>
            <p:cNvPr id="57" name="Google Shape;57;p4" descr="de.png"/>
            <p:cNvPicPr preferRelativeResize="0"/>
            <p:nvPr/>
          </p:nvPicPr>
          <p:blipFill rotWithShape="1">
            <a:blip r:embed="rId4">
              <a:alphaModFix/>
            </a:blip>
            <a:srcRect/>
            <a:stretch/>
          </p:blipFill>
          <p:spPr>
            <a:xfrm>
              <a:off x="1076500" y="4469696"/>
              <a:ext cx="217977" cy="144114"/>
            </a:xfrm>
            <a:prstGeom prst="rect">
              <a:avLst/>
            </a:prstGeom>
            <a:noFill/>
            <a:ln>
              <a:noFill/>
            </a:ln>
          </p:spPr>
        </p:pic>
        <p:pic>
          <p:nvPicPr>
            <p:cNvPr id="58" name="Google Shape;58;p4" descr="at.png"/>
            <p:cNvPicPr preferRelativeResize="0"/>
            <p:nvPr/>
          </p:nvPicPr>
          <p:blipFill rotWithShape="1">
            <a:blip r:embed="rId5">
              <a:alphaModFix/>
            </a:blip>
            <a:srcRect/>
            <a:stretch/>
          </p:blipFill>
          <p:spPr>
            <a:xfrm>
              <a:off x="1447640" y="4469696"/>
              <a:ext cx="217977" cy="144114"/>
            </a:xfrm>
            <a:prstGeom prst="rect">
              <a:avLst/>
            </a:prstGeom>
            <a:noFill/>
            <a:ln>
              <a:noFill/>
            </a:ln>
          </p:spPr>
        </p:pic>
        <p:pic>
          <p:nvPicPr>
            <p:cNvPr id="59" name="Google Shape;59;p4" descr="be.png"/>
            <p:cNvPicPr preferRelativeResize="0"/>
            <p:nvPr/>
          </p:nvPicPr>
          <p:blipFill rotWithShape="1">
            <a:blip r:embed="rId6">
              <a:alphaModFix/>
            </a:blip>
            <a:srcRect/>
            <a:stretch/>
          </p:blipFill>
          <p:spPr>
            <a:xfrm>
              <a:off x="1818780" y="4469696"/>
              <a:ext cx="217977" cy="144114"/>
            </a:xfrm>
            <a:prstGeom prst="rect">
              <a:avLst/>
            </a:prstGeom>
            <a:noFill/>
            <a:ln>
              <a:noFill/>
            </a:ln>
          </p:spPr>
        </p:pic>
        <p:pic>
          <p:nvPicPr>
            <p:cNvPr id="60" name="Google Shape;60;p4" descr="dk.png"/>
            <p:cNvPicPr preferRelativeResize="0"/>
            <p:nvPr/>
          </p:nvPicPr>
          <p:blipFill rotWithShape="1">
            <a:blip r:embed="rId7">
              <a:alphaModFix/>
            </a:blip>
            <a:srcRect/>
            <a:stretch/>
          </p:blipFill>
          <p:spPr>
            <a:xfrm>
              <a:off x="2189920" y="4469696"/>
              <a:ext cx="217977" cy="144114"/>
            </a:xfrm>
            <a:prstGeom prst="rect">
              <a:avLst/>
            </a:prstGeom>
            <a:noFill/>
            <a:ln>
              <a:noFill/>
            </a:ln>
          </p:spPr>
        </p:pic>
        <p:pic>
          <p:nvPicPr>
            <p:cNvPr id="61" name="Google Shape;61;p4" descr="es.png"/>
            <p:cNvPicPr preferRelativeResize="0"/>
            <p:nvPr/>
          </p:nvPicPr>
          <p:blipFill rotWithShape="1">
            <a:blip r:embed="rId8">
              <a:alphaModFix/>
            </a:blip>
            <a:srcRect/>
            <a:stretch/>
          </p:blipFill>
          <p:spPr>
            <a:xfrm>
              <a:off x="2561060" y="4469696"/>
              <a:ext cx="217977" cy="144114"/>
            </a:xfrm>
            <a:prstGeom prst="rect">
              <a:avLst/>
            </a:prstGeom>
            <a:noFill/>
            <a:ln>
              <a:noFill/>
            </a:ln>
          </p:spPr>
        </p:pic>
        <p:pic>
          <p:nvPicPr>
            <p:cNvPr id="62" name="Google Shape;62;p4" descr="ee.png"/>
            <p:cNvPicPr preferRelativeResize="0"/>
            <p:nvPr/>
          </p:nvPicPr>
          <p:blipFill rotWithShape="1">
            <a:blip r:embed="rId9">
              <a:alphaModFix/>
            </a:blip>
            <a:srcRect/>
            <a:stretch/>
          </p:blipFill>
          <p:spPr>
            <a:xfrm>
              <a:off x="2932200" y="4469696"/>
              <a:ext cx="217977" cy="144114"/>
            </a:xfrm>
            <a:prstGeom prst="rect">
              <a:avLst/>
            </a:prstGeom>
            <a:noFill/>
            <a:ln>
              <a:noFill/>
            </a:ln>
          </p:spPr>
        </p:pic>
        <p:pic>
          <p:nvPicPr>
            <p:cNvPr id="63" name="Google Shape;63;p4" descr="fi.png"/>
            <p:cNvPicPr preferRelativeResize="0"/>
            <p:nvPr/>
          </p:nvPicPr>
          <p:blipFill rotWithShape="1">
            <a:blip r:embed="rId10">
              <a:alphaModFix/>
            </a:blip>
            <a:srcRect/>
            <a:stretch/>
          </p:blipFill>
          <p:spPr>
            <a:xfrm>
              <a:off x="3303340" y="4469696"/>
              <a:ext cx="217977" cy="144114"/>
            </a:xfrm>
            <a:prstGeom prst="rect">
              <a:avLst/>
            </a:prstGeom>
            <a:noFill/>
            <a:ln>
              <a:noFill/>
            </a:ln>
          </p:spPr>
        </p:pic>
        <p:pic>
          <p:nvPicPr>
            <p:cNvPr id="64" name="Google Shape;64;p4" descr="fr.png"/>
            <p:cNvPicPr preferRelativeResize="0"/>
            <p:nvPr/>
          </p:nvPicPr>
          <p:blipFill rotWithShape="1">
            <a:blip r:embed="rId11">
              <a:alphaModFix/>
            </a:blip>
            <a:srcRect/>
            <a:stretch/>
          </p:blipFill>
          <p:spPr>
            <a:xfrm>
              <a:off x="3674480" y="4469696"/>
              <a:ext cx="217977" cy="144114"/>
            </a:xfrm>
            <a:prstGeom prst="rect">
              <a:avLst/>
            </a:prstGeom>
            <a:noFill/>
            <a:ln>
              <a:noFill/>
            </a:ln>
          </p:spPr>
        </p:pic>
        <p:pic>
          <p:nvPicPr>
            <p:cNvPr id="65" name="Google Shape;65;p4" descr="gr.png"/>
            <p:cNvPicPr preferRelativeResize="0"/>
            <p:nvPr/>
          </p:nvPicPr>
          <p:blipFill rotWithShape="1">
            <a:blip r:embed="rId12">
              <a:alphaModFix/>
            </a:blip>
            <a:srcRect/>
            <a:stretch/>
          </p:blipFill>
          <p:spPr>
            <a:xfrm>
              <a:off x="4045620" y="4469696"/>
              <a:ext cx="217977" cy="144114"/>
            </a:xfrm>
            <a:prstGeom prst="rect">
              <a:avLst/>
            </a:prstGeom>
            <a:noFill/>
            <a:ln>
              <a:noFill/>
            </a:ln>
          </p:spPr>
        </p:pic>
        <p:pic>
          <p:nvPicPr>
            <p:cNvPr id="66" name="Google Shape;66;p4" descr="hu.png"/>
            <p:cNvPicPr preferRelativeResize="0"/>
            <p:nvPr/>
          </p:nvPicPr>
          <p:blipFill rotWithShape="1">
            <a:blip r:embed="rId13">
              <a:alphaModFix/>
            </a:blip>
            <a:srcRect/>
            <a:stretch/>
          </p:blipFill>
          <p:spPr>
            <a:xfrm>
              <a:off x="4416760" y="4469696"/>
              <a:ext cx="217977" cy="144114"/>
            </a:xfrm>
            <a:prstGeom prst="rect">
              <a:avLst/>
            </a:prstGeom>
            <a:noFill/>
            <a:ln>
              <a:noFill/>
            </a:ln>
          </p:spPr>
        </p:pic>
        <p:pic>
          <p:nvPicPr>
            <p:cNvPr id="67" name="Google Shape;67;p4" descr="ie.png"/>
            <p:cNvPicPr preferRelativeResize="0"/>
            <p:nvPr/>
          </p:nvPicPr>
          <p:blipFill rotWithShape="1">
            <a:blip r:embed="rId14">
              <a:alphaModFix/>
            </a:blip>
            <a:srcRect/>
            <a:stretch/>
          </p:blipFill>
          <p:spPr>
            <a:xfrm>
              <a:off x="4787900" y="4469696"/>
              <a:ext cx="217977" cy="144114"/>
            </a:xfrm>
            <a:prstGeom prst="rect">
              <a:avLst/>
            </a:prstGeom>
            <a:noFill/>
            <a:ln>
              <a:noFill/>
            </a:ln>
          </p:spPr>
        </p:pic>
        <p:pic>
          <p:nvPicPr>
            <p:cNvPr id="68" name="Google Shape;68;p4" descr="it.png"/>
            <p:cNvPicPr preferRelativeResize="0"/>
            <p:nvPr/>
          </p:nvPicPr>
          <p:blipFill rotWithShape="1">
            <a:blip r:embed="rId15">
              <a:alphaModFix/>
            </a:blip>
            <a:srcRect/>
            <a:stretch/>
          </p:blipFill>
          <p:spPr>
            <a:xfrm>
              <a:off x="5159040" y="4469696"/>
              <a:ext cx="217977" cy="144114"/>
            </a:xfrm>
            <a:prstGeom prst="rect">
              <a:avLst/>
            </a:prstGeom>
            <a:noFill/>
            <a:ln>
              <a:noFill/>
            </a:ln>
          </p:spPr>
        </p:pic>
        <p:pic>
          <p:nvPicPr>
            <p:cNvPr id="69" name="Google Shape;69;p4" descr="lu.png"/>
            <p:cNvPicPr preferRelativeResize="0"/>
            <p:nvPr/>
          </p:nvPicPr>
          <p:blipFill rotWithShape="1">
            <a:blip r:embed="rId16">
              <a:alphaModFix/>
            </a:blip>
            <a:srcRect/>
            <a:stretch/>
          </p:blipFill>
          <p:spPr>
            <a:xfrm>
              <a:off x="5530180" y="4469696"/>
              <a:ext cx="217977" cy="144114"/>
            </a:xfrm>
            <a:prstGeom prst="rect">
              <a:avLst/>
            </a:prstGeom>
            <a:noFill/>
            <a:ln>
              <a:noFill/>
            </a:ln>
          </p:spPr>
        </p:pic>
        <p:pic>
          <p:nvPicPr>
            <p:cNvPr id="70" name="Google Shape;70;p4" descr="no.png"/>
            <p:cNvPicPr preferRelativeResize="0"/>
            <p:nvPr/>
          </p:nvPicPr>
          <p:blipFill rotWithShape="1">
            <a:blip r:embed="rId17">
              <a:alphaModFix/>
            </a:blip>
            <a:srcRect/>
            <a:stretch/>
          </p:blipFill>
          <p:spPr>
            <a:xfrm>
              <a:off x="5901320" y="4469696"/>
              <a:ext cx="217977" cy="144114"/>
            </a:xfrm>
            <a:prstGeom prst="rect">
              <a:avLst/>
            </a:prstGeom>
            <a:noFill/>
            <a:ln>
              <a:noFill/>
            </a:ln>
          </p:spPr>
        </p:pic>
        <p:pic>
          <p:nvPicPr>
            <p:cNvPr id="71" name="Google Shape;71;p4" descr="nl.png"/>
            <p:cNvPicPr preferRelativeResize="0"/>
            <p:nvPr/>
          </p:nvPicPr>
          <p:blipFill rotWithShape="1">
            <a:blip r:embed="rId18">
              <a:alphaModFix/>
            </a:blip>
            <a:srcRect/>
            <a:stretch/>
          </p:blipFill>
          <p:spPr>
            <a:xfrm>
              <a:off x="6272460" y="4469696"/>
              <a:ext cx="217977" cy="144114"/>
            </a:xfrm>
            <a:prstGeom prst="rect">
              <a:avLst/>
            </a:prstGeom>
            <a:noFill/>
            <a:ln>
              <a:noFill/>
            </a:ln>
          </p:spPr>
        </p:pic>
        <p:pic>
          <p:nvPicPr>
            <p:cNvPr id="72" name="Google Shape;72;p4" descr="pl.png"/>
            <p:cNvPicPr preferRelativeResize="0"/>
            <p:nvPr/>
          </p:nvPicPr>
          <p:blipFill rotWithShape="1">
            <a:blip r:embed="rId19">
              <a:alphaModFix/>
            </a:blip>
            <a:srcRect/>
            <a:stretch/>
          </p:blipFill>
          <p:spPr>
            <a:xfrm>
              <a:off x="6643600" y="4469696"/>
              <a:ext cx="217977" cy="144114"/>
            </a:xfrm>
            <a:prstGeom prst="rect">
              <a:avLst/>
            </a:prstGeom>
            <a:noFill/>
            <a:ln>
              <a:noFill/>
            </a:ln>
          </p:spPr>
        </p:pic>
        <p:pic>
          <p:nvPicPr>
            <p:cNvPr id="73" name="Google Shape;73;p4" descr="pt.png"/>
            <p:cNvPicPr preferRelativeResize="0"/>
            <p:nvPr/>
          </p:nvPicPr>
          <p:blipFill rotWithShape="1">
            <a:blip r:embed="rId20">
              <a:alphaModFix/>
            </a:blip>
            <a:srcRect/>
            <a:stretch/>
          </p:blipFill>
          <p:spPr>
            <a:xfrm>
              <a:off x="7014740" y="4469696"/>
              <a:ext cx="217977" cy="144114"/>
            </a:xfrm>
            <a:prstGeom prst="rect">
              <a:avLst/>
            </a:prstGeom>
            <a:noFill/>
            <a:ln>
              <a:noFill/>
            </a:ln>
          </p:spPr>
        </p:pic>
        <p:pic>
          <p:nvPicPr>
            <p:cNvPr id="74" name="Google Shape;74;p4" descr="cz.png"/>
            <p:cNvPicPr preferRelativeResize="0"/>
            <p:nvPr/>
          </p:nvPicPr>
          <p:blipFill rotWithShape="1">
            <a:blip r:embed="rId21">
              <a:alphaModFix/>
            </a:blip>
            <a:srcRect/>
            <a:stretch/>
          </p:blipFill>
          <p:spPr>
            <a:xfrm>
              <a:off x="7385880" y="4469696"/>
              <a:ext cx="217977" cy="144114"/>
            </a:xfrm>
            <a:prstGeom prst="rect">
              <a:avLst/>
            </a:prstGeom>
            <a:noFill/>
            <a:ln>
              <a:noFill/>
            </a:ln>
          </p:spPr>
        </p:pic>
        <p:pic>
          <p:nvPicPr>
            <p:cNvPr id="75" name="Google Shape;75;p4" descr="ro.png"/>
            <p:cNvPicPr preferRelativeResize="0"/>
            <p:nvPr/>
          </p:nvPicPr>
          <p:blipFill rotWithShape="1">
            <a:blip r:embed="rId22">
              <a:alphaModFix/>
            </a:blip>
            <a:srcRect/>
            <a:stretch/>
          </p:blipFill>
          <p:spPr>
            <a:xfrm>
              <a:off x="7757020" y="4469696"/>
              <a:ext cx="217977" cy="144114"/>
            </a:xfrm>
            <a:prstGeom prst="rect">
              <a:avLst/>
            </a:prstGeom>
            <a:noFill/>
            <a:ln>
              <a:noFill/>
            </a:ln>
          </p:spPr>
        </p:pic>
        <p:pic>
          <p:nvPicPr>
            <p:cNvPr id="76" name="Google Shape;76;p4" descr="se.png"/>
            <p:cNvPicPr preferRelativeResize="0"/>
            <p:nvPr/>
          </p:nvPicPr>
          <p:blipFill rotWithShape="1">
            <a:blip r:embed="rId23">
              <a:alphaModFix/>
            </a:blip>
            <a:srcRect/>
            <a:stretch/>
          </p:blipFill>
          <p:spPr>
            <a:xfrm>
              <a:off x="8499300" y="4469696"/>
              <a:ext cx="217977" cy="144114"/>
            </a:xfrm>
            <a:prstGeom prst="rect">
              <a:avLst/>
            </a:prstGeom>
            <a:noFill/>
            <a:ln>
              <a:noFill/>
            </a:ln>
          </p:spPr>
        </p:pic>
        <p:pic>
          <p:nvPicPr>
            <p:cNvPr id="77" name="Google Shape;77;p4" descr="ch.png"/>
            <p:cNvPicPr preferRelativeResize="0"/>
            <p:nvPr/>
          </p:nvPicPr>
          <p:blipFill rotWithShape="1">
            <a:blip r:embed="rId24">
              <a:alphaModFix/>
            </a:blip>
            <a:srcRect/>
            <a:stretch/>
          </p:blipFill>
          <p:spPr>
            <a:xfrm>
              <a:off x="8870442" y="4469696"/>
              <a:ext cx="217977" cy="144114"/>
            </a:xfrm>
            <a:prstGeom prst="rect">
              <a:avLst/>
            </a:prstGeom>
            <a:noFill/>
            <a:ln>
              <a:noFill/>
            </a:ln>
          </p:spPr>
        </p:pic>
        <p:pic>
          <p:nvPicPr>
            <p:cNvPr id="78" name="Google Shape;78;p4" descr="uk.png"/>
            <p:cNvPicPr preferRelativeResize="0"/>
            <p:nvPr/>
          </p:nvPicPr>
          <p:blipFill rotWithShape="1">
            <a:blip r:embed="rId25">
              <a:alphaModFix/>
            </a:blip>
            <a:srcRect/>
            <a:stretch/>
          </p:blipFill>
          <p:spPr>
            <a:xfrm>
              <a:off x="8128160" y="4469696"/>
              <a:ext cx="217977" cy="144114"/>
            </a:xfrm>
            <a:prstGeom prst="rect">
              <a:avLst/>
            </a:prstGeom>
            <a:noFill/>
            <a:ln>
              <a:noFill/>
            </a:ln>
          </p:spPr>
        </p:pic>
        <p:pic>
          <p:nvPicPr>
            <p:cNvPr id="79" name="Google Shape;79;p4"/>
            <p:cNvPicPr preferRelativeResize="0"/>
            <p:nvPr/>
          </p:nvPicPr>
          <p:blipFill rotWithShape="1">
            <a:blip r:embed="rId26">
              <a:alphaModFix/>
            </a:blip>
            <a:srcRect/>
            <a:stretch/>
          </p:blipFill>
          <p:spPr>
            <a:xfrm>
              <a:off x="9408598" y="4469696"/>
              <a:ext cx="216000" cy="144000"/>
            </a:xfrm>
            <a:prstGeom prst="rect">
              <a:avLst/>
            </a:prstGeom>
            <a:noFill/>
            <a:ln>
              <a:noFill/>
            </a:ln>
          </p:spPr>
        </p:pic>
        <p:pic>
          <p:nvPicPr>
            <p:cNvPr id="80" name="Google Shape;80;p4"/>
            <p:cNvPicPr preferRelativeResize="0"/>
            <p:nvPr/>
          </p:nvPicPr>
          <p:blipFill rotWithShape="1">
            <a:blip r:embed="rId27">
              <a:alphaModFix/>
            </a:blip>
            <a:srcRect/>
            <a:stretch/>
          </p:blipFill>
          <p:spPr>
            <a:xfrm>
              <a:off x="9768386" y="4469696"/>
              <a:ext cx="216000" cy="144000"/>
            </a:xfrm>
            <a:prstGeom prst="rect">
              <a:avLst/>
            </a:prstGeom>
            <a:noFill/>
            <a:ln>
              <a:noFill/>
            </a:ln>
          </p:spPr>
        </p:pic>
        <p:pic>
          <p:nvPicPr>
            <p:cNvPr id="81" name="Google Shape;81;p4" descr="ca.png"/>
            <p:cNvPicPr preferRelativeResize="0"/>
            <p:nvPr/>
          </p:nvPicPr>
          <p:blipFill rotWithShape="1">
            <a:blip r:embed="rId28">
              <a:alphaModFix/>
            </a:blip>
            <a:srcRect/>
            <a:stretch/>
          </p:blipFill>
          <p:spPr>
            <a:xfrm>
              <a:off x="10489245" y="4469696"/>
              <a:ext cx="216000" cy="142807"/>
            </a:xfrm>
            <a:prstGeom prst="rect">
              <a:avLst/>
            </a:prstGeom>
            <a:noFill/>
            <a:ln>
              <a:noFill/>
            </a:ln>
          </p:spPr>
        </p:pic>
        <p:pic>
          <p:nvPicPr>
            <p:cNvPr id="82" name="Google Shape;82;p4" descr="si.png"/>
            <p:cNvPicPr preferRelativeResize="0"/>
            <p:nvPr/>
          </p:nvPicPr>
          <p:blipFill rotWithShape="1">
            <a:blip r:embed="rId29">
              <a:alphaModFix/>
            </a:blip>
            <a:srcRect/>
            <a:stretch/>
          </p:blipFill>
          <p:spPr>
            <a:xfrm>
              <a:off x="10128174" y="4469696"/>
              <a:ext cx="217284" cy="1436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1500"/>
                                        <p:tgtEl>
                                          <p:spTgt spid="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RK8">
  <p:cSld name="DARK8">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5"/>
          <p:cNvSpPr txBox="1">
            <a:spLocks noGrp="1"/>
          </p:cNvSpPr>
          <p:nvPr>
            <p:ph type="body" idx="1"/>
          </p:nvPr>
        </p:nvSpPr>
        <p:spPr>
          <a:xfrm>
            <a:off x="218859" y="1674000"/>
            <a:ext cx="5788800" cy="43164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11276" algn="l">
              <a:lnSpc>
                <a:spcPct val="119000"/>
              </a:lnSpc>
              <a:spcBef>
                <a:spcPts val="260"/>
              </a:spcBef>
              <a:spcAft>
                <a:spcPts val="0"/>
              </a:spcAft>
              <a:buSzPts val="1302"/>
              <a:buChar char="–"/>
              <a:defRPr sz="1302"/>
            </a:lvl6pPr>
            <a:lvl7pPr marL="3200400" lvl="6" indent="-311276" algn="l">
              <a:lnSpc>
                <a:spcPct val="119000"/>
              </a:lnSpc>
              <a:spcBef>
                <a:spcPts val="260"/>
              </a:spcBef>
              <a:spcAft>
                <a:spcPts val="0"/>
              </a:spcAft>
              <a:buSzPts val="1302"/>
              <a:buChar char="–"/>
              <a:defRPr sz="1302"/>
            </a:lvl7pPr>
            <a:lvl8pPr marL="3657600" lvl="7" indent="-311277" algn="l">
              <a:lnSpc>
                <a:spcPct val="119000"/>
              </a:lnSpc>
              <a:spcBef>
                <a:spcPts val="260"/>
              </a:spcBef>
              <a:spcAft>
                <a:spcPts val="0"/>
              </a:spcAft>
              <a:buSzPts val="1302"/>
              <a:buChar char="–"/>
              <a:defRPr sz="1302"/>
            </a:lvl8pPr>
            <a:lvl9pPr marL="4114800" lvl="8" indent="-311277" algn="l">
              <a:lnSpc>
                <a:spcPct val="119000"/>
              </a:lnSpc>
              <a:spcBef>
                <a:spcPts val="260"/>
              </a:spcBef>
              <a:spcAft>
                <a:spcPts val="0"/>
              </a:spcAft>
              <a:buSzPts val="1302"/>
              <a:buChar char="–"/>
              <a:defRPr sz="1302"/>
            </a:lvl9pPr>
          </a:lstStyle>
          <a:p>
            <a:endParaRPr/>
          </a:p>
        </p:txBody>
      </p:sp>
      <p:sp>
        <p:nvSpPr>
          <p:cNvPr id="217" name="Google Shape;217;p15"/>
          <p:cNvSpPr txBox="1">
            <a:spLocks noGrp="1"/>
          </p:cNvSpPr>
          <p:nvPr>
            <p:ph type="body" idx="2"/>
          </p:nvPr>
        </p:nvSpPr>
        <p:spPr>
          <a:xfrm>
            <a:off x="6202800" y="1674000"/>
            <a:ext cx="5778000" cy="43164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11276" algn="l">
              <a:lnSpc>
                <a:spcPct val="119000"/>
              </a:lnSpc>
              <a:spcBef>
                <a:spcPts val="260"/>
              </a:spcBef>
              <a:spcAft>
                <a:spcPts val="0"/>
              </a:spcAft>
              <a:buSzPts val="1302"/>
              <a:buChar char="–"/>
              <a:defRPr sz="1302"/>
            </a:lvl6pPr>
            <a:lvl7pPr marL="3200400" lvl="6" indent="-311276" algn="l">
              <a:lnSpc>
                <a:spcPct val="119000"/>
              </a:lnSpc>
              <a:spcBef>
                <a:spcPts val="260"/>
              </a:spcBef>
              <a:spcAft>
                <a:spcPts val="0"/>
              </a:spcAft>
              <a:buSzPts val="1302"/>
              <a:buChar char="–"/>
              <a:defRPr sz="1302"/>
            </a:lvl7pPr>
            <a:lvl8pPr marL="3657600" lvl="7" indent="-311277" algn="l">
              <a:lnSpc>
                <a:spcPct val="119000"/>
              </a:lnSpc>
              <a:spcBef>
                <a:spcPts val="260"/>
              </a:spcBef>
              <a:spcAft>
                <a:spcPts val="0"/>
              </a:spcAft>
              <a:buSzPts val="1302"/>
              <a:buChar char="–"/>
              <a:defRPr sz="1302"/>
            </a:lvl8pPr>
            <a:lvl9pPr marL="4114800" lvl="8" indent="-311277" algn="l">
              <a:lnSpc>
                <a:spcPct val="119000"/>
              </a:lnSpc>
              <a:spcBef>
                <a:spcPts val="260"/>
              </a:spcBef>
              <a:spcAft>
                <a:spcPts val="0"/>
              </a:spcAft>
              <a:buSzPts val="1302"/>
              <a:buChar char="–"/>
              <a:defRPr sz="1302"/>
            </a:lvl9pPr>
          </a:lstStyle>
          <a:p>
            <a:endParaRPr/>
          </a:p>
        </p:txBody>
      </p:sp>
      <p:cxnSp>
        <p:nvCxnSpPr>
          <p:cNvPr id="218" name="Google Shape;218;p15"/>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_COLOUR_BG1">
  <p:cSld name="DARK_COLOUR_BG1">
    <p:bg>
      <p:bgPr>
        <a:solidFill>
          <a:srgbClr val="335E6F"/>
        </a:solidFill>
        <a:effectLst/>
      </p:bgPr>
    </p:bg>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6"/>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22" name="Google Shape;222;p16"/>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ARK_COLOUR_BG2">
  <p:cSld name="DARK_COLOUR_BG2">
    <p:bg>
      <p:bgPr>
        <a:solidFill>
          <a:srgbClr val="8197A6"/>
        </a:solidFill>
        <a:effectLst/>
      </p:bgPr>
    </p:bg>
    <p:spTree>
      <p:nvGrpSpPr>
        <p:cNvPr id="1" name="Shape 223"/>
        <p:cNvGrpSpPr/>
        <p:nvPr/>
      </p:nvGrpSpPr>
      <p:grpSpPr>
        <a:xfrm>
          <a:off x="0" y="0"/>
          <a:ext cx="0" cy="0"/>
          <a:chOff x="0" y="0"/>
          <a:chExt cx="0" cy="0"/>
        </a:xfrm>
      </p:grpSpPr>
      <p:sp>
        <p:nvSpPr>
          <p:cNvPr id="224" name="Google Shape;224;p17"/>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3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7"/>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335E6F"/>
                </a:solidFill>
              </a:defRPr>
            </a:lvl1pPr>
            <a:lvl2pPr marL="914400" lvl="1" indent="-228600" algn="l">
              <a:lnSpc>
                <a:spcPct val="119000"/>
              </a:lnSpc>
              <a:spcBef>
                <a:spcPts val="360"/>
              </a:spcBef>
              <a:spcAft>
                <a:spcPts val="0"/>
              </a:spcAft>
              <a:buSzPts val="1800"/>
              <a:buNone/>
              <a:defRPr sz="1800">
                <a:solidFill>
                  <a:srgbClr val="335E6F"/>
                </a:solidFill>
              </a:defRPr>
            </a:lvl2pPr>
            <a:lvl3pPr marL="1371600" lvl="2" indent="-228600" algn="l">
              <a:lnSpc>
                <a:spcPct val="119000"/>
              </a:lnSpc>
              <a:spcBef>
                <a:spcPts val="360"/>
              </a:spcBef>
              <a:spcAft>
                <a:spcPts val="0"/>
              </a:spcAft>
              <a:buSzPts val="1800"/>
              <a:buNone/>
              <a:defRPr sz="1800">
                <a:solidFill>
                  <a:srgbClr val="335E6F"/>
                </a:solidFill>
              </a:defRPr>
            </a:lvl3pPr>
            <a:lvl4pPr marL="1828800" lvl="3" indent="-228600" algn="l">
              <a:lnSpc>
                <a:spcPct val="119000"/>
              </a:lnSpc>
              <a:spcBef>
                <a:spcPts val="360"/>
              </a:spcBef>
              <a:spcAft>
                <a:spcPts val="0"/>
              </a:spcAft>
              <a:buSzPts val="1800"/>
              <a:buNone/>
              <a:defRPr sz="1800">
                <a:solidFill>
                  <a:srgbClr val="335E6F"/>
                </a:solidFill>
              </a:defRPr>
            </a:lvl4pPr>
            <a:lvl5pPr marL="2286000" lvl="4" indent="-228600" algn="l">
              <a:lnSpc>
                <a:spcPct val="119000"/>
              </a:lnSpc>
              <a:spcBef>
                <a:spcPts val="360"/>
              </a:spcBef>
              <a:spcAft>
                <a:spcPts val="0"/>
              </a:spcAft>
              <a:buSzPts val="1800"/>
              <a:buNone/>
              <a:defRPr sz="1800">
                <a:solidFill>
                  <a:srgbClr val="335E6F"/>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26" name="Google Shape;226;p17"/>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
        <p:nvSpPr>
          <p:cNvPr id="227" name="Google Shape;227;p17"/>
          <p:cNvSpPr txBox="1"/>
          <p:nvPr/>
        </p:nvSpPr>
        <p:spPr>
          <a:xfrm>
            <a:off x="11680525" y="6202800"/>
            <a:ext cx="275075"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ARK_COLOUR_BG3">
  <p:cSld name="DARK_COLOUR_BG3">
    <p:bg>
      <p:bgPr>
        <a:solidFill>
          <a:srgbClr val="008E7A"/>
        </a:solidFill>
        <a:effectLst/>
      </p:bgPr>
    </p:bg>
    <p:spTree>
      <p:nvGrpSpPr>
        <p:cNvPr id="1" name="Shape 228"/>
        <p:cNvGrpSpPr/>
        <p:nvPr/>
      </p:nvGrpSpPr>
      <p:grpSpPr>
        <a:xfrm>
          <a:off x="0" y="0"/>
          <a:ext cx="0" cy="0"/>
          <a:chOff x="0" y="0"/>
          <a:chExt cx="0" cy="0"/>
        </a:xfrm>
      </p:grpSpPr>
      <p:sp>
        <p:nvSpPr>
          <p:cNvPr id="229" name="Google Shape;229;p18"/>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8"/>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76C8AE"/>
                </a:solidFill>
              </a:defRPr>
            </a:lvl1pPr>
            <a:lvl2pPr marL="914400" lvl="1" indent="-228600" algn="l">
              <a:lnSpc>
                <a:spcPct val="119000"/>
              </a:lnSpc>
              <a:spcBef>
                <a:spcPts val="360"/>
              </a:spcBef>
              <a:spcAft>
                <a:spcPts val="0"/>
              </a:spcAft>
              <a:buSzPts val="1800"/>
              <a:buNone/>
              <a:defRPr sz="1800">
                <a:solidFill>
                  <a:srgbClr val="76C8AE"/>
                </a:solidFill>
              </a:defRPr>
            </a:lvl2pPr>
            <a:lvl3pPr marL="1371600" lvl="2" indent="-228600" algn="l">
              <a:lnSpc>
                <a:spcPct val="119000"/>
              </a:lnSpc>
              <a:spcBef>
                <a:spcPts val="360"/>
              </a:spcBef>
              <a:spcAft>
                <a:spcPts val="0"/>
              </a:spcAft>
              <a:buSzPts val="1800"/>
              <a:buNone/>
              <a:defRPr sz="1800">
                <a:solidFill>
                  <a:srgbClr val="76C8AE"/>
                </a:solidFill>
              </a:defRPr>
            </a:lvl3pPr>
            <a:lvl4pPr marL="1828800" lvl="3" indent="-228600" algn="l">
              <a:lnSpc>
                <a:spcPct val="119000"/>
              </a:lnSpc>
              <a:spcBef>
                <a:spcPts val="360"/>
              </a:spcBef>
              <a:spcAft>
                <a:spcPts val="0"/>
              </a:spcAft>
              <a:buSzPts val="1800"/>
              <a:buNone/>
              <a:defRPr sz="1800">
                <a:solidFill>
                  <a:srgbClr val="76C8AE"/>
                </a:solidFill>
              </a:defRPr>
            </a:lvl4pPr>
            <a:lvl5pPr marL="2286000" lvl="4" indent="-228600" algn="l">
              <a:lnSpc>
                <a:spcPct val="119000"/>
              </a:lnSpc>
              <a:spcBef>
                <a:spcPts val="360"/>
              </a:spcBef>
              <a:spcAft>
                <a:spcPts val="0"/>
              </a:spcAft>
              <a:buSzPts val="1800"/>
              <a:buNone/>
              <a:defRPr sz="1800">
                <a:solidFill>
                  <a:srgbClr val="76C8AE"/>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31" name="Google Shape;231;p18"/>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RK_COLOUR_BG4">
  <p:cSld name="DARK_COLOUR_BG4">
    <p:bg>
      <p:bgPr>
        <a:solidFill>
          <a:srgbClr val="960136"/>
        </a:solidFill>
        <a:effectLst/>
      </p:bgPr>
    </p:bg>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9"/>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a:solidFill>
                  <a:srgbClr val="F1666A"/>
                </a:solidFill>
              </a:defRPr>
            </a:lvl1pPr>
            <a:lvl2pPr marL="914400" lvl="1" indent="-228600" algn="l">
              <a:lnSpc>
                <a:spcPct val="119000"/>
              </a:lnSpc>
              <a:spcBef>
                <a:spcPts val="360"/>
              </a:spcBef>
              <a:spcAft>
                <a:spcPts val="0"/>
              </a:spcAft>
              <a:buSzPts val="1800"/>
              <a:buNone/>
              <a:defRPr>
                <a:solidFill>
                  <a:srgbClr val="F1666A"/>
                </a:solidFill>
              </a:defRPr>
            </a:lvl2pPr>
            <a:lvl3pPr marL="1371600" lvl="2" indent="-228600" algn="l">
              <a:lnSpc>
                <a:spcPct val="119000"/>
              </a:lnSpc>
              <a:spcBef>
                <a:spcPts val="360"/>
              </a:spcBef>
              <a:spcAft>
                <a:spcPts val="0"/>
              </a:spcAft>
              <a:buSzPts val="1800"/>
              <a:buNone/>
              <a:defRPr>
                <a:solidFill>
                  <a:srgbClr val="F1666A"/>
                </a:solidFill>
              </a:defRPr>
            </a:lvl3pPr>
            <a:lvl4pPr marL="1828800" lvl="3" indent="-228600" algn="l">
              <a:lnSpc>
                <a:spcPct val="119000"/>
              </a:lnSpc>
              <a:spcBef>
                <a:spcPts val="360"/>
              </a:spcBef>
              <a:spcAft>
                <a:spcPts val="0"/>
              </a:spcAft>
              <a:buSzPts val="1800"/>
              <a:buNone/>
              <a:defRPr>
                <a:solidFill>
                  <a:srgbClr val="F1666A"/>
                </a:solidFill>
              </a:defRPr>
            </a:lvl4pPr>
            <a:lvl5pPr marL="2286000" lvl="4" indent="-228600" algn="l">
              <a:lnSpc>
                <a:spcPct val="119000"/>
              </a:lnSpc>
              <a:spcBef>
                <a:spcPts val="360"/>
              </a:spcBef>
              <a:spcAft>
                <a:spcPts val="0"/>
              </a:spcAft>
              <a:buSzPts val="1800"/>
              <a:buNone/>
              <a:defRPr>
                <a:solidFill>
                  <a:srgbClr val="F1666A"/>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35" name="Google Shape;235;p19"/>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RK_COLOUR_BG5">
  <p:cSld name="DARK_COLOUR_BG5">
    <p:bg>
      <p:bgPr>
        <a:solidFill>
          <a:srgbClr val="F47920"/>
        </a:solidFill>
        <a:effectLst/>
      </p:bgPr>
    </p:bg>
    <p:spTree>
      <p:nvGrpSpPr>
        <p:cNvPr id="1" name="Shape 236"/>
        <p:cNvGrpSpPr/>
        <p:nvPr/>
      </p:nvGrpSpPr>
      <p:grpSpPr>
        <a:xfrm>
          <a:off x="0" y="0"/>
          <a:ext cx="0" cy="0"/>
          <a:chOff x="0" y="0"/>
          <a:chExt cx="0" cy="0"/>
        </a:xfrm>
      </p:grpSpPr>
      <p:sp>
        <p:nvSpPr>
          <p:cNvPr id="237" name="Google Shape;237;p20"/>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20"/>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FFCC4E"/>
                </a:solidFill>
              </a:defRPr>
            </a:lvl1pPr>
            <a:lvl2pPr marL="914400" lvl="1" indent="-228600" algn="l">
              <a:lnSpc>
                <a:spcPct val="119000"/>
              </a:lnSpc>
              <a:spcBef>
                <a:spcPts val="360"/>
              </a:spcBef>
              <a:spcAft>
                <a:spcPts val="0"/>
              </a:spcAft>
              <a:buSzPts val="1800"/>
              <a:buNone/>
              <a:defRPr sz="1800">
                <a:solidFill>
                  <a:srgbClr val="FFCC4E"/>
                </a:solidFill>
              </a:defRPr>
            </a:lvl2pPr>
            <a:lvl3pPr marL="1371600" lvl="2" indent="-228600" algn="l">
              <a:lnSpc>
                <a:spcPct val="119000"/>
              </a:lnSpc>
              <a:spcBef>
                <a:spcPts val="360"/>
              </a:spcBef>
              <a:spcAft>
                <a:spcPts val="0"/>
              </a:spcAft>
              <a:buSzPts val="1800"/>
              <a:buNone/>
              <a:defRPr sz="1800">
                <a:solidFill>
                  <a:srgbClr val="FFCC4E"/>
                </a:solidFill>
              </a:defRPr>
            </a:lvl3pPr>
            <a:lvl4pPr marL="1828800" lvl="3" indent="-228600" algn="l">
              <a:lnSpc>
                <a:spcPct val="119000"/>
              </a:lnSpc>
              <a:spcBef>
                <a:spcPts val="360"/>
              </a:spcBef>
              <a:spcAft>
                <a:spcPts val="0"/>
              </a:spcAft>
              <a:buSzPts val="1800"/>
              <a:buNone/>
              <a:defRPr sz="1800">
                <a:solidFill>
                  <a:srgbClr val="FFCC4E"/>
                </a:solidFill>
              </a:defRPr>
            </a:lvl4pPr>
            <a:lvl5pPr marL="2286000" lvl="4" indent="-228600" algn="l">
              <a:lnSpc>
                <a:spcPct val="119000"/>
              </a:lnSpc>
              <a:spcBef>
                <a:spcPts val="360"/>
              </a:spcBef>
              <a:spcAft>
                <a:spcPts val="0"/>
              </a:spcAft>
              <a:buSzPts val="1800"/>
              <a:buNone/>
              <a:defRPr sz="1800">
                <a:solidFill>
                  <a:srgbClr val="FFCC4E"/>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39" name="Google Shape;239;p20"/>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RK_COLOUR_BG6">
  <p:cSld name="DARK_COLOUR_BG6">
    <p:bg>
      <p:bgPr>
        <a:solidFill>
          <a:srgbClr val="006196"/>
        </a:solidFill>
        <a:effectLst/>
      </p:bgPr>
    </p:bg>
    <p:spTree>
      <p:nvGrpSpPr>
        <p:cNvPr id="1" name="Shape 240"/>
        <p:cNvGrpSpPr/>
        <p:nvPr/>
      </p:nvGrpSpPr>
      <p:grpSpPr>
        <a:xfrm>
          <a:off x="0" y="0"/>
          <a:ext cx="0" cy="0"/>
          <a:chOff x="0" y="0"/>
          <a:chExt cx="0" cy="0"/>
        </a:xfrm>
      </p:grpSpPr>
      <p:sp>
        <p:nvSpPr>
          <p:cNvPr id="241" name="Google Shape;241;p21"/>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1"/>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009BDB"/>
                </a:solidFill>
              </a:defRPr>
            </a:lvl1pPr>
            <a:lvl2pPr marL="914400" lvl="1" indent="-228600" algn="l">
              <a:lnSpc>
                <a:spcPct val="119000"/>
              </a:lnSpc>
              <a:spcBef>
                <a:spcPts val="360"/>
              </a:spcBef>
              <a:spcAft>
                <a:spcPts val="0"/>
              </a:spcAft>
              <a:buSzPts val="1800"/>
              <a:buNone/>
              <a:defRPr sz="1800">
                <a:solidFill>
                  <a:srgbClr val="009BDB"/>
                </a:solidFill>
              </a:defRPr>
            </a:lvl2pPr>
            <a:lvl3pPr marL="1371600" lvl="2" indent="-228600" algn="l">
              <a:lnSpc>
                <a:spcPct val="119000"/>
              </a:lnSpc>
              <a:spcBef>
                <a:spcPts val="360"/>
              </a:spcBef>
              <a:spcAft>
                <a:spcPts val="0"/>
              </a:spcAft>
              <a:buSzPts val="1800"/>
              <a:buNone/>
              <a:defRPr sz="1800">
                <a:solidFill>
                  <a:srgbClr val="009BDB"/>
                </a:solidFill>
              </a:defRPr>
            </a:lvl3pPr>
            <a:lvl4pPr marL="1828800" lvl="3" indent="-228600" algn="l">
              <a:lnSpc>
                <a:spcPct val="119000"/>
              </a:lnSpc>
              <a:spcBef>
                <a:spcPts val="360"/>
              </a:spcBef>
              <a:spcAft>
                <a:spcPts val="0"/>
              </a:spcAft>
              <a:buSzPts val="1800"/>
              <a:buNone/>
              <a:defRPr sz="1800">
                <a:solidFill>
                  <a:srgbClr val="009BDB"/>
                </a:solidFill>
              </a:defRPr>
            </a:lvl4pPr>
            <a:lvl5pPr marL="2286000" lvl="4" indent="-228600" algn="l">
              <a:lnSpc>
                <a:spcPct val="119000"/>
              </a:lnSpc>
              <a:spcBef>
                <a:spcPts val="360"/>
              </a:spcBef>
              <a:spcAft>
                <a:spcPts val="0"/>
              </a:spcAft>
              <a:buSzPts val="1800"/>
              <a:buNone/>
              <a:defRPr sz="1800">
                <a:solidFill>
                  <a:srgbClr val="009BDB"/>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43" name="Google Shape;243;p21"/>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ARK_CLOSING1">
  <p:cSld name="DARK_CLOSING1">
    <p:bg>
      <p:bgPr>
        <a:solidFill>
          <a:srgbClr val="003249"/>
        </a:solidFill>
        <a:effectLst/>
      </p:bgPr>
    </p:bg>
    <p:spTree>
      <p:nvGrpSpPr>
        <p:cNvPr id="1" name="Shape 244"/>
        <p:cNvGrpSpPr/>
        <p:nvPr/>
      </p:nvGrpSpPr>
      <p:grpSpPr>
        <a:xfrm>
          <a:off x="0" y="0"/>
          <a:ext cx="0" cy="0"/>
          <a:chOff x="0" y="0"/>
          <a:chExt cx="0" cy="0"/>
        </a:xfrm>
      </p:grpSpPr>
      <p:sp>
        <p:nvSpPr>
          <p:cNvPr id="245" name="Google Shape;245;p22"/>
          <p:cNvSpPr/>
          <p:nvPr/>
        </p:nvSpPr>
        <p:spPr>
          <a:xfrm>
            <a:off x="0" y="0"/>
            <a:ext cx="12277314" cy="6858000"/>
          </a:xfrm>
          <a:prstGeom prst="rect">
            <a:avLst/>
          </a:prstGeom>
          <a:solidFill>
            <a:srgbClr val="335E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46" name="Google Shape;246;p22"/>
          <p:cNvSpPr/>
          <p:nvPr/>
        </p:nvSpPr>
        <p:spPr>
          <a:xfrm flipH="1">
            <a:off x="4699115" y="2011304"/>
            <a:ext cx="2827109" cy="2819035"/>
          </a:xfrm>
          <a:prstGeom prst="rect">
            <a:avLst/>
          </a:prstGeom>
          <a:solidFill>
            <a:srgbClr val="003249"/>
          </a:solidFill>
          <a:ln w="9525" cap="flat" cmpd="sng">
            <a:solidFill>
              <a:srgbClr val="0032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72" b="0" i="0" u="none" strike="noStrike" cap="none">
              <a:solidFill>
                <a:schemeClr val="lt1"/>
              </a:solidFill>
              <a:latin typeface="Verdana"/>
              <a:ea typeface="Verdana"/>
              <a:cs typeface="Verdana"/>
              <a:sym typeface="Verdana"/>
            </a:endParaRPr>
          </a:p>
        </p:txBody>
      </p:sp>
      <p:sp>
        <p:nvSpPr>
          <p:cNvPr id="247" name="Google Shape;247;p22"/>
          <p:cNvSpPr txBox="1"/>
          <p:nvPr/>
        </p:nvSpPr>
        <p:spPr>
          <a:xfrm>
            <a:off x="4699115" y="4524207"/>
            <a:ext cx="2820471" cy="314495"/>
          </a:xfrm>
          <a:prstGeom prst="rect">
            <a:avLst/>
          </a:prstGeom>
          <a:noFill/>
          <a:ln>
            <a:noFill/>
          </a:ln>
        </p:spPr>
        <p:txBody>
          <a:bodyPr spcFirstLastPara="1" wrap="square" lIns="66150" tIns="33075" rIns="66150" bIns="33075" anchor="t" anchorCtr="0">
            <a:normAutofit/>
          </a:bodyPr>
          <a:lstStyle/>
          <a:p>
            <a:pPr marL="0" marR="0" lvl="0" indent="0" algn="r" rtl="0">
              <a:lnSpc>
                <a:spcPct val="90000"/>
              </a:lnSpc>
              <a:spcBef>
                <a:spcPts val="0"/>
              </a:spcBef>
              <a:spcAft>
                <a:spcPts val="0"/>
              </a:spcAft>
              <a:buClr>
                <a:schemeClr val="dk1"/>
              </a:buClr>
              <a:buSzPts val="1013"/>
              <a:buFont typeface="Arial"/>
              <a:buNone/>
            </a:pPr>
            <a:endParaRPr sz="1013" b="0" i="0" u="none" strike="noStrike" cap="none">
              <a:solidFill>
                <a:srgbClr val="8197A6"/>
              </a:solidFill>
              <a:latin typeface="Arial"/>
              <a:ea typeface="Arial"/>
              <a:cs typeface="Arial"/>
              <a:sym typeface="Arial"/>
            </a:endParaRPr>
          </a:p>
        </p:txBody>
      </p:sp>
      <p:sp>
        <p:nvSpPr>
          <p:cNvPr id="248" name="Google Shape;248;p22"/>
          <p:cNvSpPr txBox="1">
            <a:spLocks noGrp="1"/>
          </p:cNvSpPr>
          <p:nvPr>
            <p:ph type="body" idx="1"/>
          </p:nvPr>
        </p:nvSpPr>
        <p:spPr>
          <a:xfrm>
            <a:off x="4699115" y="2041527"/>
            <a:ext cx="2827111" cy="2359024"/>
          </a:xfrm>
          <a:prstGeom prst="rect">
            <a:avLst/>
          </a:prstGeom>
          <a:noFill/>
          <a:ln>
            <a:noFill/>
          </a:ln>
        </p:spPr>
        <p:txBody>
          <a:bodyPr spcFirstLastPara="1" wrap="square" lIns="91425" tIns="45700" rIns="91425" bIns="45700" anchor="t" anchorCtr="0">
            <a:normAutofit/>
          </a:bodyPr>
          <a:lstStyle>
            <a:lvl1pPr marL="457200" lvl="0" indent="-228600" algn="l">
              <a:lnSpc>
                <a:spcPct val="119000"/>
              </a:lnSpc>
              <a:spcBef>
                <a:spcPts val="428"/>
              </a:spcBef>
              <a:spcAft>
                <a:spcPts val="0"/>
              </a:spcAft>
              <a:buSzPts val="2140"/>
              <a:buNone/>
              <a:defRPr sz="2140" b="0">
                <a:solidFill>
                  <a:schemeClr val="lt1"/>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
        <p:nvSpPr>
          <p:cNvPr id="249" name="Google Shape;249;p22"/>
          <p:cNvSpPr txBox="1"/>
          <p:nvPr/>
        </p:nvSpPr>
        <p:spPr>
          <a:xfrm>
            <a:off x="4699115" y="1740025"/>
            <a:ext cx="2827111" cy="261521"/>
          </a:xfrm>
          <a:prstGeom prst="rect">
            <a:avLst/>
          </a:prstGeom>
          <a:noFill/>
          <a:ln>
            <a:noFill/>
          </a:ln>
        </p:spPr>
        <p:txBody>
          <a:bodyPr spcFirstLastPara="1" wrap="square" lIns="66150" tIns="33075" rIns="66150" bIns="33075" anchor="t" anchorCtr="0">
            <a:noAutofit/>
          </a:bodyPr>
          <a:lstStyle/>
          <a:p>
            <a:pPr marL="0" marR="0" lvl="0" indent="0" algn="l" rtl="0">
              <a:lnSpc>
                <a:spcPct val="90000"/>
              </a:lnSpc>
              <a:spcBef>
                <a:spcPts val="0"/>
              </a:spcBef>
              <a:spcAft>
                <a:spcPts val="0"/>
              </a:spcAft>
              <a:buClr>
                <a:schemeClr val="lt1"/>
              </a:buClr>
              <a:buSzPts val="796"/>
              <a:buFont typeface="Arial"/>
              <a:buNone/>
            </a:pPr>
            <a:r>
              <a:rPr lang="en-GB" sz="796" b="0" i="0" u="none" strike="noStrike" cap="none">
                <a:solidFill>
                  <a:schemeClr val="lt1"/>
                </a:solidFill>
                <a:latin typeface="Arial"/>
                <a:ea typeface="Arial"/>
                <a:cs typeface="Arial"/>
                <a:sym typeface="Arial"/>
              </a:rPr>
              <a:t>Produced by</a:t>
            </a:r>
            <a:endParaRPr sz="796" b="0" i="0" u="none" strike="noStrike" cap="none">
              <a:solidFill>
                <a:schemeClr val="lt1"/>
              </a:solidFill>
              <a:latin typeface="Arial"/>
              <a:ea typeface="Arial"/>
              <a:cs typeface="Arial"/>
              <a:sym typeface="Arial"/>
            </a:endParaRPr>
          </a:p>
        </p:txBody>
      </p:sp>
      <p:sp>
        <p:nvSpPr>
          <p:cNvPr id="250" name="Google Shape;250;p22"/>
          <p:cNvSpPr txBox="1">
            <a:spLocks noGrp="1"/>
          </p:cNvSpPr>
          <p:nvPr>
            <p:ph type="body" idx="2"/>
          </p:nvPr>
        </p:nvSpPr>
        <p:spPr>
          <a:xfrm>
            <a:off x="4699115" y="4406774"/>
            <a:ext cx="2827111" cy="423565"/>
          </a:xfrm>
          <a:prstGeom prst="rect">
            <a:avLst/>
          </a:prstGeom>
          <a:noFill/>
          <a:ln>
            <a:noFill/>
          </a:ln>
        </p:spPr>
        <p:txBody>
          <a:bodyPr spcFirstLastPara="1" wrap="square" lIns="91425" tIns="45700" rIns="91425" bIns="45700" anchor="ctr" anchorCtr="0">
            <a:noAutofit/>
          </a:bodyPr>
          <a:lstStyle>
            <a:lvl1pPr marL="457200" lvl="0" indent="-228600" algn="l">
              <a:lnSpc>
                <a:spcPct val="119000"/>
              </a:lnSpc>
              <a:spcBef>
                <a:spcPts val="300"/>
              </a:spcBef>
              <a:spcAft>
                <a:spcPts val="0"/>
              </a:spcAft>
              <a:buSzPts val="1500"/>
              <a:buNone/>
              <a:defRPr sz="1500" b="0">
                <a:solidFill>
                  <a:schemeClr val="lt1"/>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292"/>
        <p:cNvGrpSpPr/>
        <p:nvPr/>
      </p:nvGrpSpPr>
      <p:grpSpPr>
        <a:xfrm>
          <a:off x="0" y="0"/>
          <a:ext cx="0" cy="0"/>
          <a:chOff x="0" y="0"/>
          <a:chExt cx="0" cy="0"/>
        </a:xfrm>
      </p:grpSpPr>
      <p:pic>
        <p:nvPicPr>
          <p:cNvPr id="293" name="Google Shape;293;p23"/>
          <p:cNvPicPr preferRelativeResize="0"/>
          <p:nvPr/>
        </p:nvPicPr>
        <p:blipFill rotWithShape="1">
          <a:blip r:embed="rId2">
            <a:alphaModFix/>
          </a:blip>
          <a:srcRect/>
          <a:stretch/>
        </p:blipFill>
        <p:spPr>
          <a:xfrm>
            <a:off x="0" y="-1"/>
            <a:ext cx="12229200" cy="6878925"/>
          </a:xfrm>
          <a:prstGeom prst="rect">
            <a:avLst/>
          </a:prstGeom>
          <a:noFill/>
          <a:ln>
            <a:noFill/>
          </a:ln>
        </p:spPr>
      </p:pic>
      <p:sp>
        <p:nvSpPr>
          <p:cNvPr id="294" name="Google Shape;294;p23"/>
          <p:cNvSpPr/>
          <p:nvPr/>
        </p:nvSpPr>
        <p:spPr>
          <a:xfrm>
            <a:off x="1" y="-2"/>
            <a:ext cx="12225338" cy="6878925"/>
          </a:xfrm>
          <a:prstGeom prst="rect">
            <a:avLst/>
          </a:prstGeom>
          <a:solidFill>
            <a:srgbClr val="003249">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95" name="Google Shape;295;p23"/>
          <p:cNvSpPr txBox="1">
            <a:spLocks noGrp="1"/>
          </p:cNvSpPr>
          <p:nvPr>
            <p:ph type="subTitle" idx="1"/>
          </p:nvPr>
        </p:nvSpPr>
        <p:spPr>
          <a:xfrm>
            <a:off x="118699" y="5258117"/>
            <a:ext cx="10627380" cy="381451"/>
          </a:xfrm>
          <a:prstGeom prst="rect">
            <a:avLst/>
          </a:prstGeom>
          <a:noFill/>
          <a:ln>
            <a:noFill/>
          </a:ln>
        </p:spPr>
        <p:txBody>
          <a:bodyPr spcFirstLastPara="1" wrap="square" lIns="91425" tIns="45700" rIns="91425" bIns="45700" anchor="t" anchorCtr="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a:endParaRPr/>
          </a:p>
        </p:txBody>
      </p:sp>
      <p:sp>
        <p:nvSpPr>
          <p:cNvPr id="296" name="Google Shape;296;p23"/>
          <p:cNvSpPr txBox="1">
            <a:spLocks noGrp="1"/>
          </p:cNvSpPr>
          <p:nvPr>
            <p:ph type="ctrTitle"/>
          </p:nvPr>
        </p:nvSpPr>
        <p:spPr>
          <a:xfrm>
            <a:off x="126000" y="3351588"/>
            <a:ext cx="11829600" cy="707886"/>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23"/>
          <p:cNvSpPr txBox="1"/>
          <p:nvPr/>
        </p:nvSpPr>
        <p:spPr>
          <a:xfrm>
            <a:off x="844737" y="642937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cxnSp>
        <p:nvCxnSpPr>
          <p:cNvPr id="298" name="Google Shape;298;p23"/>
          <p:cNvCxnSpPr/>
          <p:nvPr/>
        </p:nvCxnSpPr>
        <p:spPr>
          <a:xfrm>
            <a:off x="222041" y="6422971"/>
            <a:ext cx="11768092" cy="0"/>
          </a:xfrm>
          <a:prstGeom prst="straightConnector1">
            <a:avLst/>
          </a:prstGeom>
          <a:noFill/>
          <a:ln w="9525" cap="flat" cmpd="sng">
            <a:solidFill>
              <a:schemeClr val="lt1"/>
            </a:solidFill>
            <a:prstDash val="solid"/>
            <a:round/>
            <a:headEnd type="none" w="sm" len="sm"/>
            <a:tailEnd type="none" w="sm" len="sm"/>
          </a:ln>
        </p:spPr>
      </p:cxnSp>
      <p:cxnSp>
        <p:nvCxnSpPr>
          <p:cNvPr id="299" name="Google Shape;299;p23"/>
          <p:cNvCxnSpPr/>
          <p:nvPr/>
        </p:nvCxnSpPr>
        <p:spPr>
          <a:xfrm>
            <a:off x="223200" y="4106871"/>
            <a:ext cx="11768400" cy="0"/>
          </a:xfrm>
          <a:prstGeom prst="straightConnector1">
            <a:avLst/>
          </a:prstGeom>
          <a:noFill/>
          <a:ln w="9525" cap="flat" cmpd="sng">
            <a:solidFill>
              <a:schemeClr val="lt1"/>
            </a:solidFill>
            <a:prstDash val="solid"/>
            <a:round/>
            <a:headEnd type="none" w="sm" len="sm"/>
            <a:tailEnd type="none" w="sm" len="sm"/>
          </a:ln>
        </p:spPr>
      </p:cxnSp>
      <p:sp>
        <p:nvSpPr>
          <p:cNvPr id="300" name="Google Shape;300;p23"/>
          <p:cNvSpPr txBox="1"/>
          <p:nvPr/>
        </p:nvSpPr>
        <p:spPr>
          <a:xfrm>
            <a:off x="11833582" y="5406990"/>
            <a:ext cx="22794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1" name="Google Shape;301;p23"/>
          <p:cNvSpPr txBox="1"/>
          <p:nvPr/>
        </p:nvSpPr>
        <p:spPr>
          <a:xfrm>
            <a:off x="11811453" y="6156809"/>
            <a:ext cx="22794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2" name="Google Shape;302;p23"/>
          <p:cNvSpPr/>
          <p:nvPr/>
        </p:nvSpPr>
        <p:spPr>
          <a:xfrm>
            <a:off x="11125001" y="5811879"/>
            <a:ext cx="914400" cy="21704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3" name="Google Shape;303;p23"/>
          <p:cNvSpPr txBox="1"/>
          <p:nvPr/>
        </p:nvSpPr>
        <p:spPr>
          <a:xfrm>
            <a:off x="223200" y="6213933"/>
            <a:ext cx="6706956" cy="215444"/>
          </a:xfrm>
          <a:prstGeom prst="rect">
            <a:avLst/>
          </a:prstGeom>
          <a:noFill/>
          <a:ln>
            <a:noFill/>
          </a:ln>
        </p:spPr>
        <p:txBody>
          <a:bodyPr spcFirstLastPara="1" wrap="square" lIns="0" tIns="45700" rIns="91425" bIns="45700" anchor="b"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ESA UNCLASSIFIED - For ESA Official Use Only</a:t>
            </a:r>
            <a:endParaRPr/>
          </a:p>
        </p:txBody>
      </p:sp>
      <p:sp>
        <p:nvSpPr>
          <p:cNvPr id="304" name="Google Shape;304;p23"/>
          <p:cNvSpPr txBox="1"/>
          <p:nvPr/>
        </p:nvSpPr>
        <p:spPr>
          <a:xfrm>
            <a:off x="11664495" y="6202800"/>
            <a:ext cx="291105"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305" name="Google Shape;305;p23"/>
          <p:cNvPicPr preferRelativeResize="0"/>
          <p:nvPr/>
        </p:nvPicPr>
        <p:blipFill rotWithShape="1">
          <a:blip r:embed="rId3">
            <a:alphaModFix/>
          </a:blip>
          <a:srcRect/>
          <a:stretch/>
        </p:blipFill>
        <p:spPr>
          <a:xfrm>
            <a:off x="10331489" y="-216085"/>
            <a:ext cx="2093892" cy="1314000"/>
          </a:xfrm>
          <a:prstGeom prst="rect">
            <a:avLst/>
          </a:prstGeom>
          <a:noFill/>
          <a:ln>
            <a:noFill/>
          </a:ln>
        </p:spPr>
      </p:pic>
      <p:pic>
        <p:nvPicPr>
          <p:cNvPr id="306" name="Google Shape;306;p23"/>
          <p:cNvPicPr preferRelativeResize="0"/>
          <p:nvPr/>
        </p:nvPicPr>
        <p:blipFill rotWithShape="1">
          <a:blip r:embed="rId4">
            <a:alphaModFix/>
          </a:blip>
          <a:srcRect/>
          <a:stretch/>
        </p:blipFill>
        <p:spPr>
          <a:xfrm>
            <a:off x="10343245" y="6585917"/>
            <a:ext cx="1636920" cy="105918"/>
          </a:xfrm>
          <a:prstGeom prst="rect">
            <a:avLst/>
          </a:prstGeom>
          <a:noFill/>
          <a:ln>
            <a:noFill/>
          </a:ln>
        </p:spPr>
      </p:pic>
      <p:grpSp>
        <p:nvGrpSpPr>
          <p:cNvPr id="307" name="Google Shape;307;p23"/>
          <p:cNvGrpSpPr/>
          <p:nvPr/>
        </p:nvGrpSpPr>
        <p:grpSpPr>
          <a:xfrm>
            <a:off x="226688" y="6569736"/>
            <a:ext cx="9628745" cy="144114"/>
            <a:chOff x="1076500" y="4469696"/>
            <a:chExt cx="9628745" cy="144114"/>
          </a:xfrm>
        </p:grpSpPr>
        <p:pic>
          <p:nvPicPr>
            <p:cNvPr id="308" name="Google Shape;308;p23"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309" name="Google Shape;309;p23"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310" name="Google Shape;310;p23"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311" name="Google Shape;311;p23"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312" name="Google Shape;312;p23"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313" name="Google Shape;313;p23"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314" name="Google Shape;314;p23"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315" name="Google Shape;315;p23"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316" name="Google Shape;316;p23"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317" name="Google Shape;317;p23"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318" name="Google Shape;318;p23"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319" name="Google Shape;319;p23"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320" name="Google Shape;320;p23"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321" name="Google Shape;321;p23"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322" name="Google Shape;322;p23"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323" name="Google Shape;323;p23"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324" name="Google Shape;324;p23"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325" name="Google Shape;325;p23"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326" name="Google Shape;326;p23"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327" name="Google Shape;327;p23"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328" name="Google Shape;328;p23"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329" name="Google Shape;329;p23"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330" name="Google Shape;330;p23"/>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331" name="Google Shape;331;p23"/>
            <p:cNvPicPr preferRelativeResize="0"/>
            <p:nvPr/>
          </p:nvPicPr>
          <p:blipFill rotWithShape="1">
            <a:blip r:embed="rId28">
              <a:alphaModFix/>
            </a:blip>
            <a:srcRect/>
            <a:stretch/>
          </p:blipFill>
          <p:spPr>
            <a:xfrm>
              <a:off x="9768386" y="4469696"/>
              <a:ext cx="216000" cy="144000"/>
            </a:xfrm>
            <a:prstGeom prst="rect">
              <a:avLst/>
            </a:prstGeom>
            <a:noFill/>
            <a:ln>
              <a:noFill/>
            </a:ln>
          </p:spPr>
        </p:pic>
        <p:pic>
          <p:nvPicPr>
            <p:cNvPr id="332" name="Google Shape;332;p23"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333" name="Google Shape;333;p23"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 calcmode="lin" valueType="num">
                                      <p:cBhvr additive="base">
                                        <p:cTn id="11" dur="500"/>
                                        <p:tgtEl>
                                          <p:spTgt spid="29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500"/>
                                        <p:tgtEl>
                                          <p:spTgt spid="30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9"/>
                                        </p:tgtEl>
                                        <p:attrNameLst>
                                          <p:attrName>style.visibility</p:attrName>
                                        </p:attrNameLst>
                                      </p:cBhvr>
                                      <p:to>
                                        <p:strVal val="visible"/>
                                      </p:to>
                                    </p:set>
                                    <p:animEffect transition="in" filter="fade">
                                      <p:cBhvr>
                                        <p:cTn id="19" dur="500"/>
                                        <p:tgtEl>
                                          <p:spTgt spid="299"/>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00">
                                            <p:txEl>
                                              <p:pRg st="0" end="0"/>
                                            </p:txEl>
                                          </p:spTgt>
                                        </p:tgtEl>
                                        <p:attrNameLst>
                                          <p:attrName>style.visibility</p:attrName>
                                        </p:attrNameLst>
                                      </p:cBhvr>
                                      <p:to>
                                        <p:strVal val="visible"/>
                                      </p:to>
                                    </p:set>
                                    <p:anim calcmode="lin" valueType="num">
                                      <p:cBhvr additive="base">
                                        <p:cTn id="23" dur="500"/>
                                        <p:tgtEl>
                                          <p:spTgt spid="300">
                                            <p:txEl>
                                              <p:pRg st="0" end="0"/>
                                            </p:txEl>
                                          </p:spTgt>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302">
                                            <p:txEl>
                                              <p:pRg st="0" end="0"/>
                                            </p:txEl>
                                          </p:spTgt>
                                        </p:tgtEl>
                                        <p:attrNameLst>
                                          <p:attrName>style.visibility</p:attrName>
                                        </p:attrNameLst>
                                      </p:cBhvr>
                                      <p:to>
                                        <p:strVal val="visible"/>
                                      </p:to>
                                    </p:set>
                                    <p:anim calcmode="lin" valueType="num">
                                      <p:cBhvr additive="base">
                                        <p:cTn id="26" dur="500"/>
                                        <p:tgtEl>
                                          <p:spTgt spid="302">
                                            <p:txEl>
                                              <p:pRg st="0" end="0"/>
                                            </p:txEl>
                                          </p:spTgt>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301">
                                            <p:txEl>
                                              <p:pRg st="0" end="0"/>
                                            </p:txEl>
                                          </p:spTgt>
                                        </p:tgtEl>
                                        <p:attrNameLst>
                                          <p:attrName>style.visibility</p:attrName>
                                        </p:attrNameLst>
                                      </p:cBhvr>
                                      <p:to>
                                        <p:strVal val="visible"/>
                                      </p:to>
                                    </p:set>
                                    <p:anim calcmode="lin" valueType="num">
                                      <p:cBhvr additive="base">
                                        <p:cTn id="29" dur="500"/>
                                        <p:tgtEl>
                                          <p:spTgt spid="301">
                                            <p:txEl>
                                              <p:pRg st="0" end="0"/>
                                            </p:txEl>
                                          </p:spTgt>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302">
                                            <p:txEl>
                                              <p:pRg st="0" end="0"/>
                                            </p:txEl>
                                          </p:spTgt>
                                        </p:tgtEl>
                                        <p:attrNameLst>
                                          <p:attrName>style.visibility</p:attrName>
                                        </p:attrNameLst>
                                      </p:cBhvr>
                                      <p:to>
                                        <p:strVal val="visible"/>
                                      </p:to>
                                    </p:set>
                                    <p:anim calcmode="lin" valueType="num">
                                      <p:cBhvr additive="base">
                                        <p:cTn id="32" dur="500"/>
                                        <p:tgtEl>
                                          <p:spTgt spid="302">
                                            <p:txEl>
                                              <p:pRg st="0" end="0"/>
                                            </p:txEl>
                                          </p:spTgt>
                                        </p:tgtEl>
                                        <p:attrNameLst>
                                          <p:attrName>ppt_x</p:attrName>
                                        </p:attrNameLst>
                                      </p:cBhvr>
                                      <p:tavLst>
                                        <p:tav tm="0">
                                          <p:val>
                                            <p:strVal val="#ppt_x+1"/>
                                          </p:val>
                                        </p:tav>
                                        <p:tav tm="100000">
                                          <p:val>
                                            <p:strVal val="#ppt_x"/>
                                          </p:val>
                                        </p:tav>
                                      </p:tavLst>
                                    </p:anim>
                                  </p:childTnLst>
                                </p:cTn>
                              </p:par>
                            </p:childTnLst>
                          </p:cTn>
                        </p:par>
                        <p:par>
                          <p:cTn id="33" fill="hold">
                            <p:stCondLst>
                              <p:cond delay="2500"/>
                            </p:stCondLst>
                            <p:childTnLst>
                              <p:par>
                                <p:cTn id="34" presetID="1" presetClass="entr" presetSubtype="0" fill="hold" nodeType="afterEffect">
                                  <p:stCondLst>
                                    <p:cond delay="0"/>
                                  </p:stCondLst>
                                  <p:childTnLst>
                                    <p:set>
                                      <p:cBhvr>
                                        <p:cTn id="35" dur="1" fill="hold">
                                          <p:stCondLst>
                                            <p:cond delay="0"/>
                                          </p:stCondLst>
                                        </p:cTn>
                                        <p:tgtEl>
                                          <p:spTgt spid="305"/>
                                        </p:tgtEl>
                                        <p:attrNameLst>
                                          <p:attrName>style.visibility</p:attrName>
                                        </p:attrNameLst>
                                      </p:cBhvr>
                                      <p:to>
                                        <p:strVal val="visible"/>
                                      </p:to>
                                    </p:set>
                                  </p:childTnLst>
                                </p:cTn>
                              </p:par>
                            </p:childTnLst>
                          </p:cTn>
                        </p:par>
                        <p:par>
                          <p:cTn id="36" fill="hold">
                            <p:stCondLst>
                              <p:cond delay="2501"/>
                            </p:stCondLst>
                            <p:childTnLst>
                              <p:par>
                                <p:cTn id="37" presetID="10" presetClass="entr" presetSubtype="0" fill="hold" nodeType="afterEffect">
                                  <p:stCondLst>
                                    <p:cond delay="0"/>
                                  </p:stCondLst>
                                  <p:childTnLst>
                                    <p:set>
                                      <p:cBhvr>
                                        <p:cTn id="38" dur="1" fill="hold">
                                          <p:stCondLst>
                                            <p:cond delay="0"/>
                                          </p:stCondLst>
                                        </p:cTn>
                                        <p:tgtEl>
                                          <p:spTgt spid="306"/>
                                        </p:tgtEl>
                                        <p:attrNameLst>
                                          <p:attrName>style.visibility</p:attrName>
                                        </p:attrNameLst>
                                      </p:cBhvr>
                                      <p:to>
                                        <p:strVal val="visible"/>
                                      </p:to>
                                    </p:set>
                                    <p:animEffect transition="in" filter="fade">
                                      <p:cBhvr>
                                        <p:cTn id="39" dur="500"/>
                                        <p:tgtEl>
                                          <p:spTgt spid="306"/>
                                        </p:tgtEl>
                                      </p:cBhvr>
                                    </p:animEffect>
                                  </p:childTnLst>
                                </p:cTn>
                              </p:par>
                            </p:childTnLst>
                          </p:cTn>
                        </p:par>
                        <p:par>
                          <p:cTn id="40" fill="hold">
                            <p:stCondLst>
                              <p:cond delay="3001"/>
                            </p:stCondLst>
                            <p:childTnLst>
                              <p:par>
                                <p:cTn id="41" presetID="2" presetClass="entr" presetSubtype="8" fill="hold" nodeType="afterEffect">
                                  <p:stCondLst>
                                    <p:cond delay="0"/>
                                  </p:stCondLst>
                                  <p:childTnLst>
                                    <p:set>
                                      <p:cBhvr>
                                        <p:cTn id="42" dur="1" fill="hold">
                                          <p:stCondLst>
                                            <p:cond delay="0"/>
                                          </p:stCondLst>
                                        </p:cTn>
                                        <p:tgtEl>
                                          <p:spTgt spid="307"/>
                                        </p:tgtEl>
                                        <p:attrNameLst>
                                          <p:attrName>style.visibility</p:attrName>
                                        </p:attrNameLst>
                                      </p:cBhvr>
                                      <p:to>
                                        <p:strVal val="visible"/>
                                      </p:to>
                                    </p:set>
                                    <p:anim calcmode="lin" valueType="num">
                                      <p:cBhvr additive="base">
                                        <p:cTn id="43" dur="1500"/>
                                        <p:tgtEl>
                                          <p:spTgt spid="3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LEAR1">
  <p:cSld name="1_CLEAR1">
    <p:spTree>
      <p:nvGrpSpPr>
        <p:cNvPr id="1" name="Shape 334"/>
        <p:cNvGrpSpPr/>
        <p:nvPr/>
      </p:nvGrpSpPr>
      <p:grpSpPr>
        <a:xfrm>
          <a:off x="0" y="0"/>
          <a:ext cx="0" cy="0"/>
          <a:chOff x="0" y="0"/>
          <a:chExt cx="0" cy="0"/>
        </a:xfrm>
      </p:grpSpPr>
      <p:pic>
        <p:nvPicPr>
          <p:cNvPr id="3" name="Picture 2">
            <a:extLst>
              <a:ext uri="{FF2B5EF4-FFF2-40B4-BE49-F238E27FC236}">
                <a16:creationId xmlns:a16="http://schemas.microsoft.com/office/drawing/2014/main" id="{C9E7BCCB-DD5C-608E-3CC3-7E91FD6CDDDF}"/>
              </a:ext>
            </a:extLst>
          </p:cNvPr>
          <p:cNvPicPr>
            <a:picLocks noChangeAspect="1"/>
          </p:cNvPicPr>
          <p:nvPr userDrawn="1"/>
        </p:nvPicPr>
        <p:blipFill>
          <a:blip r:embed="rId2"/>
          <a:srcRect/>
          <a:stretch/>
        </p:blipFill>
        <p:spPr>
          <a:xfrm>
            <a:off x="-43331" y="-24064"/>
            <a:ext cx="12312000" cy="1051650"/>
          </a:xfrm>
          <a:prstGeom prst="rect">
            <a:avLst/>
          </a:prstGeom>
        </p:spPr>
      </p:pic>
      <p:sp>
        <p:nvSpPr>
          <p:cNvPr id="336" name="Google Shape;336;p24"/>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24"/>
          <p:cNvSpPr txBox="1">
            <a:spLocks noGrp="1"/>
          </p:cNvSpPr>
          <p:nvPr>
            <p:ph type="body" idx="1"/>
          </p:nvPr>
        </p:nvSpPr>
        <p:spPr>
          <a:xfrm>
            <a:off x="219600" y="882196"/>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dirty="0"/>
          </a:p>
        </p:txBody>
      </p:sp>
      <p:pic>
        <p:nvPicPr>
          <p:cNvPr id="338" name="Google Shape;338;p24"/>
          <p:cNvPicPr preferRelativeResize="0"/>
          <p:nvPr/>
        </p:nvPicPr>
        <p:blipFill rotWithShape="1">
          <a:blip r:embed="rId3">
            <a:alphaModFix/>
          </a:blip>
          <a:srcRect/>
          <a:stretch/>
        </p:blipFill>
        <p:spPr>
          <a:xfrm>
            <a:off x="10331489" y="-216085"/>
            <a:ext cx="2093892" cy="1314000"/>
          </a:xfrm>
          <a:prstGeom prst="rect">
            <a:avLst/>
          </a:prstGeom>
          <a:noFill/>
          <a:ln>
            <a:noFill/>
          </a:ln>
        </p:spPr>
      </p:pic>
      <p:cxnSp>
        <p:nvCxnSpPr>
          <p:cNvPr id="339" name="Google Shape;339;p24"/>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ARK1">
  <p:cSld name="DARK1">
    <p:bg>
      <p:bgPr>
        <a:blipFill>
          <a:blip r:embed="rId2">
            <a:alphaModFix/>
          </a:blip>
          <a:stretch>
            <a:fillRect/>
          </a:stretch>
        </a:blipFill>
        <a:effectLst/>
      </p:bgPr>
    </p:bg>
    <p:spTree>
      <p:nvGrpSpPr>
        <p:cNvPr id="1" name="Shape 83"/>
        <p:cNvGrpSpPr/>
        <p:nvPr/>
      </p:nvGrpSpPr>
      <p:grpSpPr>
        <a:xfrm>
          <a:off x="0" y="0"/>
          <a:ext cx="0" cy="0"/>
          <a:chOff x="0" y="0"/>
          <a:chExt cx="0" cy="0"/>
        </a:xfrm>
      </p:grpSpPr>
      <p:pic>
        <p:nvPicPr>
          <p:cNvPr id="84" name="Google Shape;84;p7"/>
          <p:cNvPicPr preferRelativeResize="0"/>
          <p:nvPr/>
        </p:nvPicPr>
        <p:blipFill rotWithShape="1">
          <a:blip r:embed="rId3">
            <a:alphaModFix/>
          </a:blip>
          <a:srcRect t="7695" b="7948"/>
          <a:stretch/>
        </p:blipFill>
        <p:spPr>
          <a:xfrm>
            <a:off x="0" y="0"/>
            <a:ext cx="12192000" cy="6858000"/>
          </a:xfrm>
          <a:prstGeom prst="rect">
            <a:avLst/>
          </a:prstGeom>
          <a:noFill/>
          <a:ln>
            <a:noFill/>
          </a:ln>
        </p:spPr>
      </p:pic>
      <p:sp>
        <p:nvSpPr>
          <p:cNvPr id="85" name="Google Shape;85;p7"/>
          <p:cNvSpPr/>
          <p:nvPr/>
        </p:nvSpPr>
        <p:spPr>
          <a:xfrm>
            <a:off x="-1" y="0"/>
            <a:ext cx="12225600" cy="6858000"/>
          </a:xfrm>
          <a:prstGeom prst="rect">
            <a:avLst/>
          </a:prstGeom>
          <a:solidFill>
            <a:srgbClr val="003249">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86" name="Google Shape;86;p7"/>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pic>
        <p:nvPicPr>
          <p:cNvPr id="88" name="Google Shape;88;p7"/>
          <p:cNvPicPr preferRelativeResize="0"/>
          <p:nvPr/>
        </p:nvPicPr>
        <p:blipFill rotWithShape="1">
          <a:blip r:embed="rId4">
            <a:alphaModFix/>
          </a:blip>
          <a:srcRect/>
          <a:stretch/>
        </p:blipFill>
        <p:spPr>
          <a:xfrm>
            <a:off x="10331489" y="-216085"/>
            <a:ext cx="2093892" cy="1314000"/>
          </a:xfrm>
          <a:prstGeom prst="rect">
            <a:avLst/>
          </a:prstGeom>
          <a:noFill/>
          <a:ln>
            <a:noFill/>
          </a:ln>
        </p:spPr>
      </p:pic>
      <p:sp>
        <p:nvSpPr>
          <p:cNvPr id="89" name="Google Shape;89;p7"/>
          <p:cNvSpPr txBox="1"/>
          <p:nvPr/>
        </p:nvSpPr>
        <p:spPr>
          <a:xfrm>
            <a:off x="8205939" y="6201716"/>
            <a:ext cx="3751495" cy="215444"/>
          </a:xfrm>
          <a:prstGeom prst="rect">
            <a:avLst/>
          </a:prstGeom>
          <a:noFill/>
          <a:ln>
            <a:noFill/>
          </a:ln>
        </p:spPr>
        <p:txBody>
          <a:bodyPr spcFirstLastPara="1" wrap="square" lIns="0" tIns="45700" rIns="0" bIns="45700" anchor="t" anchorCtr="0">
            <a:spAutoFit/>
          </a:bodyPr>
          <a:lstStyle/>
          <a:p>
            <a:pPr marL="1221273" marR="0" lvl="2" indent="0" algn="r" rtl="0">
              <a:spcBef>
                <a:spcPts val="0"/>
              </a:spcBef>
              <a:spcAft>
                <a:spcPts val="0"/>
              </a:spcAft>
              <a:buNone/>
            </a:pP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cxnSp>
        <p:nvCxnSpPr>
          <p:cNvPr id="90" name="Google Shape;90;p7"/>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cxnSp>
        <p:nvCxnSpPr>
          <p:cNvPr id="91" name="Google Shape;91;p7"/>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grpSp>
        <p:nvGrpSpPr>
          <p:cNvPr id="92" name="Google Shape;92;p7"/>
          <p:cNvGrpSpPr/>
          <p:nvPr/>
        </p:nvGrpSpPr>
        <p:grpSpPr>
          <a:xfrm>
            <a:off x="226688" y="6569736"/>
            <a:ext cx="9628745" cy="144114"/>
            <a:chOff x="1076500" y="4469696"/>
            <a:chExt cx="9628745" cy="144114"/>
          </a:xfrm>
        </p:grpSpPr>
        <p:pic>
          <p:nvPicPr>
            <p:cNvPr id="93" name="Google Shape;93;p7"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94" name="Google Shape;94;p7"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95" name="Google Shape;95;p7"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96" name="Google Shape;96;p7"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97" name="Google Shape;97;p7"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98" name="Google Shape;98;p7"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99" name="Google Shape;99;p7"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100" name="Google Shape;100;p7"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101" name="Google Shape;101;p7"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102" name="Google Shape;102;p7"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103" name="Google Shape;103;p7"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104" name="Google Shape;104;p7"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105" name="Google Shape;105;p7"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106" name="Google Shape;106;p7"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107" name="Google Shape;107;p7"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108" name="Google Shape;108;p7"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109" name="Google Shape;109;p7"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110" name="Google Shape;110;p7"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111" name="Google Shape;111;p7"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112" name="Google Shape;112;p7"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113" name="Google Shape;113;p7"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114" name="Google Shape;114;p7"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115" name="Google Shape;115;p7"/>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116" name="Google Shape;116;p7"/>
            <p:cNvPicPr preferRelativeResize="0"/>
            <p:nvPr/>
          </p:nvPicPr>
          <p:blipFill rotWithShape="1">
            <a:blip r:embed="rId28">
              <a:alphaModFix/>
            </a:blip>
            <a:srcRect/>
            <a:stretch/>
          </p:blipFill>
          <p:spPr>
            <a:xfrm>
              <a:off x="9768386" y="4469696"/>
              <a:ext cx="216000" cy="144000"/>
            </a:xfrm>
            <a:prstGeom prst="rect">
              <a:avLst/>
            </a:prstGeom>
            <a:noFill/>
            <a:ln>
              <a:noFill/>
            </a:ln>
          </p:spPr>
        </p:pic>
        <p:pic>
          <p:nvPicPr>
            <p:cNvPr id="117" name="Google Shape;117;p7"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118" name="Google Shape;118;p7"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pic>
        <p:nvPicPr>
          <p:cNvPr id="119" name="Google Shape;119;p7"/>
          <p:cNvPicPr preferRelativeResize="0"/>
          <p:nvPr/>
        </p:nvPicPr>
        <p:blipFill rotWithShape="1">
          <a:blip r:embed="rId31">
            <a:alphaModFix/>
          </a:blip>
          <a:srcRect/>
          <a:stretch/>
        </p:blipFill>
        <p:spPr>
          <a:xfrm>
            <a:off x="10343245" y="6585917"/>
            <a:ext cx="1636920" cy="10591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LEAR2">
  <p:cSld name="CLEAR2">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25"/>
          <p:cNvSpPr txBox="1">
            <a:spLocks noGrp="1"/>
          </p:cNvSpPr>
          <p:nvPr>
            <p:ph type="body" idx="1"/>
          </p:nvPr>
        </p:nvSpPr>
        <p:spPr>
          <a:xfrm>
            <a:off x="218860" y="882193"/>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43" name="Google Shape;343;p25"/>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EAR4">
  <p:cSld name="CLEAR4">
    <p:spTree>
      <p:nvGrpSpPr>
        <p:cNvPr id="1" name="Shape 344"/>
        <p:cNvGrpSpPr/>
        <p:nvPr/>
      </p:nvGrpSpPr>
      <p:grpSpPr>
        <a:xfrm>
          <a:off x="0" y="0"/>
          <a:ext cx="0" cy="0"/>
          <a:chOff x="0" y="0"/>
          <a:chExt cx="0" cy="0"/>
        </a:xfrm>
      </p:grpSpPr>
      <p:sp>
        <p:nvSpPr>
          <p:cNvPr id="345" name="Google Shape;345;p26"/>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0032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26"/>
          <p:cNvSpPr txBox="1">
            <a:spLocks noGrp="1"/>
          </p:cNvSpPr>
          <p:nvPr>
            <p:ph type="body" idx="1"/>
          </p:nvPr>
        </p:nvSpPr>
        <p:spPr>
          <a:xfrm>
            <a:off x="218859" y="1673225"/>
            <a:ext cx="5804673" cy="431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11276" algn="l">
              <a:lnSpc>
                <a:spcPct val="119000"/>
              </a:lnSpc>
              <a:spcBef>
                <a:spcPts val="260"/>
              </a:spcBef>
              <a:spcAft>
                <a:spcPts val="0"/>
              </a:spcAft>
              <a:buSzPts val="1302"/>
              <a:buChar char="–"/>
              <a:defRPr sz="1302"/>
            </a:lvl6pPr>
            <a:lvl7pPr marL="3200400" lvl="6" indent="-311276" algn="l">
              <a:lnSpc>
                <a:spcPct val="119000"/>
              </a:lnSpc>
              <a:spcBef>
                <a:spcPts val="260"/>
              </a:spcBef>
              <a:spcAft>
                <a:spcPts val="0"/>
              </a:spcAft>
              <a:buSzPts val="1302"/>
              <a:buChar char="–"/>
              <a:defRPr sz="1302"/>
            </a:lvl7pPr>
            <a:lvl8pPr marL="3657600" lvl="7" indent="-311277" algn="l">
              <a:lnSpc>
                <a:spcPct val="119000"/>
              </a:lnSpc>
              <a:spcBef>
                <a:spcPts val="260"/>
              </a:spcBef>
              <a:spcAft>
                <a:spcPts val="0"/>
              </a:spcAft>
              <a:buSzPts val="1302"/>
              <a:buChar char="–"/>
              <a:defRPr sz="1302"/>
            </a:lvl8pPr>
            <a:lvl9pPr marL="4114800" lvl="8" indent="-311277" algn="l">
              <a:lnSpc>
                <a:spcPct val="119000"/>
              </a:lnSpc>
              <a:spcBef>
                <a:spcPts val="260"/>
              </a:spcBef>
              <a:spcAft>
                <a:spcPts val="0"/>
              </a:spcAft>
              <a:buSzPts val="1302"/>
              <a:buChar char="–"/>
              <a:defRPr sz="1302"/>
            </a:lvl9pPr>
          </a:lstStyle>
          <a:p>
            <a:endParaRPr/>
          </a:p>
        </p:txBody>
      </p:sp>
      <p:sp>
        <p:nvSpPr>
          <p:cNvPr id="347" name="Google Shape;347;p26"/>
          <p:cNvSpPr txBox="1">
            <a:spLocks noGrp="1"/>
          </p:cNvSpPr>
          <p:nvPr>
            <p:ph type="body" idx="2"/>
          </p:nvPr>
        </p:nvSpPr>
        <p:spPr>
          <a:xfrm>
            <a:off x="6227279" y="1673225"/>
            <a:ext cx="5762854" cy="431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11276" algn="l">
              <a:lnSpc>
                <a:spcPct val="119000"/>
              </a:lnSpc>
              <a:spcBef>
                <a:spcPts val="260"/>
              </a:spcBef>
              <a:spcAft>
                <a:spcPts val="0"/>
              </a:spcAft>
              <a:buSzPts val="1302"/>
              <a:buChar char="–"/>
              <a:defRPr sz="1302"/>
            </a:lvl6pPr>
            <a:lvl7pPr marL="3200400" lvl="6" indent="-311276" algn="l">
              <a:lnSpc>
                <a:spcPct val="119000"/>
              </a:lnSpc>
              <a:spcBef>
                <a:spcPts val="260"/>
              </a:spcBef>
              <a:spcAft>
                <a:spcPts val="0"/>
              </a:spcAft>
              <a:buSzPts val="1302"/>
              <a:buChar char="–"/>
              <a:defRPr sz="1302"/>
            </a:lvl7pPr>
            <a:lvl8pPr marL="3657600" lvl="7" indent="-311277" algn="l">
              <a:lnSpc>
                <a:spcPct val="119000"/>
              </a:lnSpc>
              <a:spcBef>
                <a:spcPts val="260"/>
              </a:spcBef>
              <a:spcAft>
                <a:spcPts val="0"/>
              </a:spcAft>
              <a:buSzPts val="1302"/>
              <a:buChar char="–"/>
              <a:defRPr sz="1302"/>
            </a:lvl8pPr>
            <a:lvl9pPr marL="4114800" lvl="8" indent="-311277" algn="l">
              <a:lnSpc>
                <a:spcPct val="119000"/>
              </a:lnSpc>
              <a:spcBef>
                <a:spcPts val="260"/>
              </a:spcBef>
              <a:spcAft>
                <a:spcPts val="0"/>
              </a:spcAft>
              <a:buSzPts val="1302"/>
              <a:buChar char="–"/>
              <a:defRPr sz="1302"/>
            </a:lvl9pPr>
          </a:lstStyle>
          <a:p>
            <a:endParaRPr/>
          </a:p>
        </p:txBody>
      </p:sp>
      <p:cxnSp>
        <p:nvCxnSpPr>
          <p:cNvPr id="348" name="Google Shape;348;p26"/>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49" name="Google Shape;349;p26"/>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EAR_COLOUR_BG1">
  <p:cSld name="CLEAR_COLOUR_BG1">
    <p:bg>
      <p:bgPr>
        <a:solidFill>
          <a:srgbClr val="E8E9E4"/>
        </a:solidFill>
        <a:effectLst/>
      </p:bgPr>
    </p:bg>
    <p:spTree>
      <p:nvGrpSpPr>
        <p:cNvPr id="1" name="Shape 350"/>
        <p:cNvGrpSpPr/>
        <p:nvPr/>
      </p:nvGrpSpPr>
      <p:grpSpPr>
        <a:xfrm>
          <a:off x="0" y="0"/>
          <a:ext cx="0" cy="0"/>
          <a:chOff x="0" y="0"/>
          <a:chExt cx="0" cy="0"/>
        </a:xfrm>
      </p:grpSpPr>
      <p:sp>
        <p:nvSpPr>
          <p:cNvPr id="351" name="Google Shape;351;p27"/>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27"/>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53" name="Google Shape;353;p27"/>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54" name="Google Shape;354;p27"/>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LEAR_COLOUR_BG2">
  <p:cSld name="1_CLEAR_COLOUR_BG2">
    <p:bg>
      <p:bgPr>
        <a:solidFill>
          <a:srgbClr val="76C8AE"/>
        </a:solidFill>
        <a:effectLst/>
      </p:bgPr>
    </p:bg>
    <p:spTree>
      <p:nvGrpSpPr>
        <p:cNvPr id="1" name="Shape 355"/>
        <p:cNvGrpSpPr/>
        <p:nvPr/>
      </p:nvGrpSpPr>
      <p:grpSpPr>
        <a:xfrm>
          <a:off x="0" y="0"/>
          <a:ext cx="0" cy="0"/>
          <a:chOff x="0" y="0"/>
          <a:chExt cx="0" cy="0"/>
        </a:xfrm>
      </p:grpSpPr>
      <p:sp>
        <p:nvSpPr>
          <p:cNvPr id="356" name="Google Shape;356;p28"/>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28"/>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006762"/>
                </a:solidFill>
              </a:defRPr>
            </a:lvl1pPr>
            <a:lvl2pPr marL="914400" lvl="1" indent="-228600" algn="l">
              <a:lnSpc>
                <a:spcPct val="119000"/>
              </a:lnSpc>
              <a:spcBef>
                <a:spcPts val="360"/>
              </a:spcBef>
              <a:spcAft>
                <a:spcPts val="0"/>
              </a:spcAft>
              <a:buSzPts val="1800"/>
              <a:buNone/>
              <a:defRPr sz="1800">
                <a:solidFill>
                  <a:srgbClr val="006762"/>
                </a:solidFill>
              </a:defRPr>
            </a:lvl2pPr>
            <a:lvl3pPr marL="1371600" lvl="2" indent="-228600" algn="l">
              <a:lnSpc>
                <a:spcPct val="119000"/>
              </a:lnSpc>
              <a:spcBef>
                <a:spcPts val="360"/>
              </a:spcBef>
              <a:spcAft>
                <a:spcPts val="0"/>
              </a:spcAft>
              <a:buSzPts val="1800"/>
              <a:buNone/>
              <a:defRPr sz="1800">
                <a:solidFill>
                  <a:srgbClr val="006762"/>
                </a:solidFill>
              </a:defRPr>
            </a:lvl3pPr>
            <a:lvl4pPr marL="1828800" lvl="3" indent="-228600" algn="l">
              <a:lnSpc>
                <a:spcPct val="119000"/>
              </a:lnSpc>
              <a:spcBef>
                <a:spcPts val="360"/>
              </a:spcBef>
              <a:spcAft>
                <a:spcPts val="0"/>
              </a:spcAft>
              <a:buSzPts val="1800"/>
              <a:buNone/>
              <a:defRPr sz="1800">
                <a:solidFill>
                  <a:srgbClr val="006762"/>
                </a:solidFill>
              </a:defRPr>
            </a:lvl4pPr>
            <a:lvl5pPr marL="2286000" lvl="4" indent="-228600" algn="l">
              <a:lnSpc>
                <a:spcPct val="119000"/>
              </a:lnSpc>
              <a:spcBef>
                <a:spcPts val="360"/>
              </a:spcBef>
              <a:spcAft>
                <a:spcPts val="0"/>
              </a:spcAft>
              <a:buSzPts val="1800"/>
              <a:buNone/>
              <a:defRPr sz="1800">
                <a:solidFill>
                  <a:srgbClr val="006762"/>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58" name="Google Shape;358;p28"/>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59" name="Google Shape;359;p28"/>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LEAR_COLOUR_BG3">
  <p:cSld name="CLEAR_COLOUR_BG3">
    <p:bg>
      <p:bgPr>
        <a:solidFill>
          <a:srgbClr val="F1666A"/>
        </a:solidFill>
        <a:effectLst/>
      </p:bgPr>
    </p:bg>
    <p:spTree>
      <p:nvGrpSpPr>
        <p:cNvPr id="1" name="Shape 360"/>
        <p:cNvGrpSpPr/>
        <p:nvPr/>
      </p:nvGrpSpPr>
      <p:grpSpPr>
        <a:xfrm>
          <a:off x="0" y="0"/>
          <a:ext cx="0" cy="0"/>
          <a:chOff x="0" y="0"/>
          <a:chExt cx="0" cy="0"/>
        </a:xfrm>
      </p:grpSpPr>
      <p:sp>
        <p:nvSpPr>
          <p:cNvPr id="361" name="Google Shape;361;p29"/>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29"/>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960136"/>
                </a:solidFill>
              </a:defRPr>
            </a:lvl1pPr>
            <a:lvl2pPr marL="914400" lvl="1" indent="-228600" algn="l">
              <a:lnSpc>
                <a:spcPct val="119000"/>
              </a:lnSpc>
              <a:spcBef>
                <a:spcPts val="360"/>
              </a:spcBef>
              <a:spcAft>
                <a:spcPts val="0"/>
              </a:spcAft>
              <a:buSzPts val="1800"/>
              <a:buNone/>
              <a:defRPr sz="1800">
                <a:solidFill>
                  <a:srgbClr val="960136"/>
                </a:solidFill>
              </a:defRPr>
            </a:lvl2pPr>
            <a:lvl3pPr marL="1371600" lvl="2" indent="-228600" algn="l">
              <a:lnSpc>
                <a:spcPct val="119000"/>
              </a:lnSpc>
              <a:spcBef>
                <a:spcPts val="360"/>
              </a:spcBef>
              <a:spcAft>
                <a:spcPts val="0"/>
              </a:spcAft>
              <a:buSzPts val="1800"/>
              <a:buNone/>
              <a:defRPr sz="1800">
                <a:solidFill>
                  <a:srgbClr val="960136"/>
                </a:solidFill>
              </a:defRPr>
            </a:lvl3pPr>
            <a:lvl4pPr marL="1828800" lvl="3" indent="-228600" algn="l">
              <a:lnSpc>
                <a:spcPct val="119000"/>
              </a:lnSpc>
              <a:spcBef>
                <a:spcPts val="360"/>
              </a:spcBef>
              <a:spcAft>
                <a:spcPts val="0"/>
              </a:spcAft>
              <a:buSzPts val="1800"/>
              <a:buNone/>
              <a:defRPr sz="1800">
                <a:solidFill>
                  <a:srgbClr val="960136"/>
                </a:solidFill>
              </a:defRPr>
            </a:lvl4pPr>
            <a:lvl5pPr marL="2286000" lvl="4" indent="-228600" algn="l">
              <a:lnSpc>
                <a:spcPct val="119000"/>
              </a:lnSpc>
              <a:spcBef>
                <a:spcPts val="360"/>
              </a:spcBef>
              <a:spcAft>
                <a:spcPts val="0"/>
              </a:spcAft>
              <a:buSzPts val="1800"/>
              <a:buNone/>
              <a:defRPr sz="1800">
                <a:solidFill>
                  <a:srgbClr val="960136"/>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63" name="Google Shape;363;p29"/>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64" name="Google Shape;364;p29"/>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EAR_COLOUR_BG4">
  <p:cSld name="CLEAR_COLOUR_BG4">
    <p:bg>
      <p:bgPr>
        <a:solidFill>
          <a:srgbClr val="FFCC4E"/>
        </a:solidFill>
        <a:effectLst/>
      </p:bgPr>
    </p:bg>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30"/>
          <p:cNvSpPr txBox="1">
            <a:spLocks noGrp="1"/>
          </p:cNvSpPr>
          <p:nvPr>
            <p:ph type="body" idx="1"/>
          </p:nvPr>
        </p:nvSpPr>
        <p:spPr>
          <a:xfrm>
            <a:off x="218860" y="882192"/>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A75534"/>
                </a:solidFill>
              </a:defRPr>
            </a:lvl1pPr>
            <a:lvl2pPr marL="914400" lvl="1" indent="-228600" algn="l">
              <a:lnSpc>
                <a:spcPct val="119000"/>
              </a:lnSpc>
              <a:spcBef>
                <a:spcPts val="360"/>
              </a:spcBef>
              <a:spcAft>
                <a:spcPts val="0"/>
              </a:spcAft>
              <a:buSzPts val="1800"/>
              <a:buNone/>
              <a:defRPr sz="1800">
                <a:solidFill>
                  <a:srgbClr val="A75534"/>
                </a:solidFill>
              </a:defRPr>
            </a:lvl2pPr>
            <a:lvl3pPr marL="1371600" lvl="2" indent="-228600" algn="l">
              <a:lnSpc>
                <a:spcPct val="119000"/>
              </a:lnSpc>
              <a:spcBef>
                <a:spcPts val="360"/>
              </a:spcBef>
              <a:spcAft>
                <a:spcPts val="0"/>
              </a:spcAft>
              <a:buSzPts val="1800"/>
              <a:buNone/>
              <a:defRPr sz="1800">
                <a:solidFill>
                  <a:srgbClr val="A75534"/>
                </a:solidFill>
              </a:defRPr>
            </a:lvl3pPr>
            <a:lvl4pPr marL="1828800" lvl="3" indent="-228600" algn="l">
              <a:lnSpc>
                <a:spcPct val="119000"/>
              </a:lnSpc>
              <a:spcBef>
                <a:spcPts val="360"/>
              </a:spcBef>
              <a:spcAft>
                <a:spcPts val="0"/>
              </a:spcAft>
              <a:buSzPts val="1800"/>
              <a:buNone/>
              <a:defRPr sz="1800">
                <a:solidFill>
                  <a:srgbClr val="A75534"/>
                </a:solidFill>
              </a:defRPr>
            </a:lvl4pPr>
            <a:lvl5pPr marL="2286000" lvl="4" indent="-228600" algn="l">
              <a:lnSpc>
                <a:spcPct val="119000"/>
              </a:lnSpc>
              <a:spcBef>
                <a:spcPts val="360"/>
              </a:spcBef>
              <a:spcAft>
                <a:spcPts val="0"/>
              </a:spcAft>
              <a:buSzPts val="1800"/>
              <a:buNone/>
              <a:defRPr sz="1800">
                <a:solidFill>
                  <a:srgbClr val="A75534"/>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68" name="Google Shape;368;p30"/>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69" name="Google Shape;369;p30"/>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LEAR_COLOUR_BG5">
  <p:cSld name="CLEAR_COLOUR_BG5">
    <p:bg>
      <p:bgPr>
        <a:solidFill>
          <a:srgbClr val="6DCFF6"/>
        </a:solidFill>
        <a:effectLst/>
      </p:bgPr>
    </p:bg>
    <p:spTree>
      <p:nvGrpSpPr>
        <p:cNvPr id="1" name="Shape 370"/>
        <p:cNvGrpSpPr/>
        <p:nvPr/>
      </p:nvGrpSpPr>
      <p:grpSpPr>
        <a:xfrm>
          <a:off x="0" y="0"/>
          <a:ext cx="0" cy="0"/>
          <a:chOff x="0" y="0"/>
          <a:chExt cx="0" cy="0"/>
        </a:xfrm>
      </p:grpSpPr>
      <p:sp>
        <p:nvSpPr>
          <p:cNvPr id="371" name="Google Shape;371;p31"/>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1"/>
          <p:cNvSpPr txBox="1">
            <a:spLocks noGrp="1"/>
          </p:cNvSpPr>
          <p:nvPr>
            <p:ph type="body" idx="1"/>
          </p:nvPr>
        </p:nvSpPr>
        <p:spPr>
          <a:xfrm>
            <a:off x="218860" y="882192"/>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1E3378"/>
                </a:solidFill>
              </a:defRPr>
            </a:lvl1pPr>
            <a:lvl2pPr marL="914400" lvl="1" indent="-228600" algn="l">
              <a:lnSpc>
                <a:spcPct val="119000"/>
              </a:lnSpc>
              <a:spcBef>
                <a:spcPts val="360"/>
              </a:spcBef>
              <a:spcAft>
                <a:spcPts val="0"/>
              </a:spcAft>
              <a:buSzPts val="1800"/>
              <a:buNone/>
              <a:defRPr sz="1800">
                <a:solidFill>
                  <a:srgbClr val="1E3378"/>
                </a:solidFill>
              </a:defRPr>
            </a:lvl2pPr>
            <a:lvl3pPr marL="1371600" lvl="2" indent="-228600" algn="l">
              <a:lnSpc>
                <a:spcPct val="119000"/>
              </a:lnSpc>
              <a:spcBef>
                <a:spcPts val="360"/>
              </a:spcBef>
              <a:spcAft>
                <a:spcPts val="0"/>
              </a:spcAft>
              <a:buSzPts val="1800"/>
              <a:buNone/>
              <a:defRPr sz="1800">
                <a:solidFill>
                  <a:srgbClr val="1E3378"/>
                </a:solidFill>
              </a:defRPr>
            </a:lvl3pPr>
            <a:lvl4pPr marL="1828800" lvl="3" indent="-228600" algn="l">
              <a:lnSpc>
                <a:spcPct val="119000"/>
              </a:lnSpc>
              <a:spcBef>
                <a:spcPts val="360"/>
              </a:spcBef>
              <a:spcAft>
                <a:spcPts val="0"/>
              </a:spcAft>
              <a:buSzPts val="1800"/>
              <a:buNone/>
              <a:defRPr sz="1800">
                <a:solidFill>
                  <a:srgbClr val="1E3378"/>
                </a:solidFill>
              </a:defRPr>
            </a:lvl4pPr>
            <a:lvl5pPr marL="2286000" lvl="4" indent="-228600" algn="l">
              <a:lnSpc>
                <a:spcPct val="119000"/>
              </a:lnSpc>
              <a:spcBef>
                <a:spcPts val="360"/>
              </a:spcBef>
              <a:spcAft>
                <a:spcPts val="0"/>
              </a:spcAft>
              <a:buSzPts val="1800"/>
              <a:buNone/>
              <a:defRPr sz="1800">
                <a:solidFill>
                  <a:srgbClr val="1E3378"/>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73" name="Google Shape;373;p31"/>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74" name="Google Shape;374;p31"/>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ARK_CLOSING1">
  <p:cSld name="DARK_CLOSING1">
    <p:bg>
      <p:bgPr>
        <a:solidFill>
          <a:srgbClr val="6DCFF6"/>
        </a:solidFill>
        <a:effectLst/>
      </p:bgPr>
    </p:bg>
    <p:spTree>
      <p:nvGrpSpPr>
        <p:cNvPr id="1" name="Shape 375"/>
        <p:cNvGrpSpPr/>
        <p:nvPr/>
      </p:nvGrpSpPr>
      <p:grpSpPr>
        <a:xfrm>
          <a:off x="0" y="0"/>
          <a:ext cx="0" cy="0"/>
          <a:chOff x="0" y="0"/>
          <a:chExt cx="0" cy="0"/>
        </a:xfrm>
      </p:grpSpPr>
      <p:sp>
        <p:nvSpPr>
          <p:cNvPr id="376" name="Google Shape;376;p32"/>
          <p:cNvSpPr/>
          <p:nvPr/>
        </p:nvSpPr>
        <p:spPr>
          <a:xfrm>
            <a:off x="-369664" y="0"/>
            <a:ext cx="12595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77" name="Google Shape;377;p32"/>
          <p:cNvSpPr/>
          <p:nvPr/>
        </p:nvSpPr>
        <p:spPr>
          <a:xfrm flipH="1">
            <a:off x="4699115" y="2011304"/>
            <a:ext cx="2827109" cy="2819035"/>
          </a:xfrm>
          <a:prstGeom prst="rect">
            <a:avLst/>
          </a:prstGeom>
          <a:solidFill>
            <a:schemeClr val="lt1"/>
          </a:solidFill>
          <a:ln w="9525" cap="flat" cmpd="sng">
            <a:solidFill>
              <a:srgbClr val="0032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72" b="0" i="0" u="none" strike="noStrike" cap="none">
              <a:solidFill>
                <a:schemeClr val="lt1"/>
              </a:solidFill>
              <a:latin typeface="Verdana"/>
              <a:ea typeface="Verdana"/>
              <a:cs typeface="Verdana"/>
              <a:sym typeface="Verdana"/>
            </a:endParaRPr>
          </a:p>
        </p:txBody>
      </p:sp>
      <p:sp>
        <p:nvSpPr>
          <p:cNvPr id="378" name="Google Shape;378;p32"/>
          <p:cNvSpPr txBox="1"/>
          <p:nvPr/>
        </p:nvSpPr>
        <p:spPr>
          <a:xfrm>
            <a:off x="4699115" y="4524207"/>
            <a:ext cx="2820471" cy="314495"/>
          </a:xfrm>
          <a:prstGeom prst="rect">
            <a:avLst/>
          </a:prstGeom>
          <a:noFill/>
          <a:ln>
            <a:noFill/>
          </a:ln>
        </p:spPr>
        <p:txBody>
          <a:bodyPr spcFirstLastPara="1" wrap="square" lIns="66150" tIns="33075" rIns="66150" bIns="33075" anchor="t" anchorCtr="0">
            <a:normAutofit/>
          </a:bodyPr>
          <a:lstStyle/>
          <a:p>
            <a:pPr marL="0" marR="0" lvl="0" indent="0" algn="r" rtl="0">
              <a:lnSpc>
                <a:spcPct val="90000"/>
              </a:lnSpc>
              <a:spcBef>
                <a:spcPts val="0"/>
              </a:spcBef>
              <a:spcAft>
                <a:spcPts val="0"/>
              </a:spcAft>
              <a:buClr>
                <a:schemeClr val="dk1"/>
              </a:buClr>
              <a:buSzPts val="1013"/>
              <a:buFont typeface="Arial"/>
              <a:buNone/>
            </a:pPr>
            <a:endParaRPr sz="1013" b="0" i="0" u="none" strike="noStrike" cap="none">
              <a:solidFill>
                <a:srgbClr val="8197A6"/>
              </a:solidFill>
              <a:latin typeface="Arial"/>
              <a:ea typeface="Arial"/>
              <a:cs typeface="Arial"/>
              <a:sym typeface="Arial"/>
            </a:endParaRPr>
          </a:p>
        </p:txBody>
      </p:sp>
      <p:sp>
        <p:nvSpPr>
          <p:cNvPr id="379" name="Google Shape;379;p32"/>
          <p:cNvSpPr txBox="1">
            <a:spLocks noGrp="1"/>
          </p:cNvSpPr>
          <p:nvPr>
            <p:ph type="body" idx="1"/>
          </p:nvPr>
        </p:nvSpPr>
        <p:spPr>
          <a:xfrm>
            <a:off x="4699115" y="2041527"/>
            <a:ext cx="2827111" cy="2359024"/>
          </a:xfrm>
          <a:prstGeom prst="rect">
            <a:avLst/>
          </a:prstGeom>
          <a:noFill/>
          <a:ln>
            <a:noFill/>
          </a:ln>
        </p:spPr>
        <p:txBody>
          <a:bodyPr spcFirstLastPara="1" wrap="square" lIns="91425" tIns="45700" rIns="91425" bIns="45700" anchor="t" anchorCtr="0">
            <a:normAutofit/>
          </a:bodyPr>
          <a:lstStyle>
            <a:lvl1pPr marL="457200" lvl="0" indent="-228600" algn="l">
              <a:lnSpc>
                <a:spcPct val="119000"/>
              </a:lnSpc>
              <a:spcBef>
                <a:spcPts val="428"/>
              </a:spcBef>
              <a:spcAft>
                <a:spcPts val="0"/>
              </a:spcAft>
              <a:buSzPts val="2140"/>
              <a:buNone/>
              <a:defRPr sz="2140" b="0">
                <a:solidFill>
                  <a:srgbClr val="003249"/>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
        <p:nvSpPr>
          <p:cNvPr id="380" name="Google Shape;380;p32"/>
          <p:cNvSpPr txBox="1"/>
          <p:nvPr/>
        </p:nvSpPr>
        <p:spPr>
          <a:xfrm>
            <a:off x="4699115" y="1740025"/>
            <a:ext cx="2827111" cy="261521"/>
          </a:xfrm>
          <a:prstGeom prst="rect">
            <a:avLst/>
          </a:prstGeom>
          <a:noFill/>
          <a:ln>
            <a:noFill/>
          </a:ln>
        </p:spPr>
        <p:txBody>
          <a:bodyPr spcFirstLastPara="1" wrap="square" lIns="66150" tIns="33075" rIns="66150" bIns="33075" anchor="t" anchorCtr="0">
            <a:noAutofit/>
          </a:bodyPr>
          <a:lstStyle/>
          <a:p>
            <a:pPr marL="0" marR="0" lvl="0" indent="0" algn="l" rtl="0">
              <a:lnSpc>
                <a:spcPct val="90000"/>
              </a:lnSpc>
              <a:spcBef>
                <a:spcPts val="0"/>
              </a:spcBef>
              <a:spcAft>
                <a:spcPts val="0"/>
              </a:spcAft>
              <a:buClr>
                <a:srgbClr val="8197A6"/>
              </a:buClr>
              <a:buSzPts val="796"/>
              <a:buFont typeface="Arial"/>
              <a:buNone/>
            </a:pPr>
            <a:r>
              <a:rPr lang="en-GB" sz="796" b="0" i="0" u="none" strike="noStrike" cap="none">
                <a:solidFill>
                  <a:srgbClr val="8197A6"/>
                </a:solidFill>
                <a:latin typeface="Arial"/>
                <a:ea typeface="Arial"/>
                <a:cs typeface="Arial"/>
                <a:sym typeface="Arial"/>
              </a:rPr>
              <a:t>Produced by</a:t>
            </a:r>
            <a:endParaRPr sz="796" b="0" i="0" u="none" strike="noStrike" cap="none">
              <a:solidFill>
                <a:srgbClr val="8197A6"/>
              </a:solidFill>
              <a:latin typeface="Arial"/>
              <a:ea typeface="Arial"/>
              <a:cs typeface="Arial"/>
              <a:sym typeface="Arial"/>
            </a:endParaRPr>
          </a:p>
        </p:txBody>
      </p:sp>
      <p:sp>
        <p:nvSpPr>
          <p:cNvPr id="381" name="Google Shape;381;p32"/>
          <p:cNvSpPr txBox="1">
            <a:spLocks noGrp="1"/>
          </p:cNvSpPr>
          <p:nvPr>
            <p:ph type="body" idx="2"/>
          </p:nvPr>
        </p:nvSpPr>
        <p:spPr>
          <a:xfrm>
            <a:off x="4699115" y="4406774"/>
            <a:ext cx="2827111" cy="423565"/>
          </a:xfrm>
          <a:prstGeom prst="rect">
            <a:avLst/>
          </a:prstGeom>
          <a:noFill/>
          <a:ln>
            <a:noFill/>
          </a:ln>
        </p:spPr>
        <p:txBody>
          <a:bodyPr spcFirstLastPara="1" wrap="square" lIns="91425" tIns="45700" rIns="91425" bIns="45700" anchor="ctr" anchorCtr="0">
            <a:noAutofit/>
          </a:bodyPr>
          <a:lstStyle>
            <a:lvl1pPr marL="457200" lvl="0" indent="-228600" algn="l">
              <a:lnSpc>
                <a:spcPct val="119000"/>
              </a:lnSpc>
              <a:spcBef>
                <a:spcPts val="300"/>
              </a:spcBef>
              <a:spcAft>
                <a:spcPts val="0"/>
              </a:spcAft>
              <a:buSzPts val="1500"/>
              <a:buNone/>
              <a:defRPr sz="1500" b="0">
                <a:solidFill>
                  <a:srgbClr val="003249"/>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003249"/>
        </a:solidFill>
        <a:effectLst/>
      </p:bgPr>
    </p:bg>
    <p:spTree>
      <p:nvGrpSpPr>
        <p:cNvPr id="1" name="Shape 418"/>
        <p:cNvGrpSpPr/>
        <p:nvPr/>
      </p:nvGrpSpPr>
      <p:grpSpPr>
        <a:xfrm>
          <a:off x="0" y="0"/>
          <a:ext cx="0" cy="0"/>
          <a:chOff x="0" y="0"/>
          <a:chExt cx="0" cy="0"/>
        </a:xfrm>
      </p:grpSpPr>
      <p:sp>
        <p:nvSpPr>
          <p:cNvPr id="419" name="Google Shape;419;p34"/>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rtl="0">
              <a:spcBef>
                <a:spcPts val="0"/>
              </a:spcBef>
              <a:spcAft>
                <a:spcPts val="0"/>
              </a:spcAft>
              <a:buSzPts val="1400"/>
              <a:buNone/>
              <a:defRPr sz="30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7"/>
        <p:cNvGrpSpPr/>
        <p:nvPr/>
      </p:nvGrpSpPr>
      <p:grpSpPr>
        <a:xfrm>
          <a:off x="0" y="0"/>
          <a:ext cx="0" cy="0"/>
          <a:chOff x="0" y="0"/>
          <a:chExt cx="0" cy="0"/>
        </a:xfrm>
      </p:grpSpPr>
      <p:sp>
        <p:nvSpPr>
          <p:cNvPr id="458" name="Google Shape;458;p36"/>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rtl="0">
              <a:spcBef>
                <a:spcPts val="0"/>
              </a:spcBef>
              <a:spcAft>
                <a:spcPts val="0"/>
              </a:spcAft>
              <a:buSzPts val="1400"/>
              <a:buNone/>
              <a:defRPr sz="30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9" name="Google Shape;459;p36"/>
          <p:cNvSpPr txBox="1">
            <a:spLocks noGrp="1"/>
          </p:cNvSpPr>
          <p:nvPr>
            <p:ph type="body" idx="1"/>
          </p:nvPr>
        </p:nvSpPr>
        <p:spPr>
          <a:xfrm>
            <a:off x="218262"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rtl="0">
              <a:lnSpc>
                <a:spcPct val="119000"/>
              </a:lnSpc>
              <a:spcBef>
                <a:spcPts val="360"/>
              </a:spcBef>
              <a:spcAft>
                <a:spcPts val="0"/>
              </a:spcAft>
              <a:buSzPts val="1800"/>
              <a:buNone/>
              <a:defRPr sz="1800"/>
            </a:lvl1pPr>
            <a:lvl2pPr marL="914400" lvl="1" indent="-228600" algn="l" rtl="0">
              <a:lnSpc>
                <a:spcPct val="119000"/>
              </a:lnSpc>
              <a:spcBef>
                <a:spcPts val="360"/>
              </a:spcBef>
              <a:spcAft>
                <a:spcPts val="0"/>
              </a:spcAft>
              <a:buSzPts val="1800"/>
              <a:buNone/>
              <a:defRPr sz="1800"/>
            </a:lvl2pPr>
            <a:lvl3pPr marL="1371600" lvl="2" indent="-228600" algn="l" rtl="0">
              <a:lnSpc>
                <a:spcPct val="119000"/>
              </a:lnSpc>
              <a:spcBef>
                <a:spcPts val="360"/>
              </a:spcBef>
              <a:spcAft>
                <a:spcPts val="0"/>
              </a:spcAft>
              <a:buSzPts val="1800"/>
              <a:buNone/>
              <a:defRPr sz="1800"/>
            </a:lvl3pPr>
            <a:lvl4pPr marL="1828800" lvl="3" indent="-228600" algn="l" rtl="0">
              <a:lnSpc>
                <a:spcPct val="119000"/>
              </a:lnSpc>
              <a:spcBef>
                <a:spcPts val="360"/>
              </a:spcBef>
              <a:spcAft>
                <a:spcPts val="0"/>
              </a:spcAft>
              <a:buSzPts val="1800"/>
              <a:buNone/>
              <a:defRPr sz="1800"/>
            </a:lvl4pPr>
            <a:lvl5pPr marL="2286000" lvl="4" indent="-228600" algn="l" rtl="0">
              <a:lnSpc>
                <a:spcPct val="119000"/>
              </a:lnSpc>
              <a:spcBef>
                <a:spcPts val="360"/>
              </a:spcBef>
              <a:spcAft>
                <a:spcPts val="0"/>
              </a:spcAft>
              <a:buSzPts val="1800"/>
              <a:buNone/>
              <a:defRPr sz="1800"/>
            </a:lvl5pPr>
            <a:lvl6pPr marL="2743200" lvl="5" indent="-342900" algn="l" rtl="0">
              <a:lnSpc>
                <a:spcPct val="119000"/>
              </a:lnSpc>
              <a:spcBef>
                <a:spcPts val="360"/>
              </a:spcBef>
              <a:spcAft>
                <a:spcPts val="0"/>
              </a:spcAft>
              <a:buSzPts val="1800"/>
              <a:buChar char="–"/>
              <a:defRPr/>
            </a:lvl6pPr>
            <a:lvl7pPr marL="3200400" lvl="6" indent="-342900" algn="l" rtl="0">
              <a:lnSpc>
                <a:spcPct val="119000"/>
              </a:lnSpc>
              <a:spcBef>
                <a:spcPts val="360"/>
              </a:spcBef>
              <a:spcAft>
                <a:spcPts val="0"/>
              </a:spcAft>
              <a:buSzPts val="1800"/>
              <a:buChar char="–"/>
              <a:defRPr/>
            </a:lvl7pPr>
            <a:lvl8pPr marL="3657600" lvl="7" indent="-342900" algn="l" rtl="0">
              <a:lnSpc>
                <a:spcPct val="119000"/>
              </a:lnSpc>
              <a:spcBef>
                <a:spcPts val="360"/>
              </a:spcBef>
              <a:spcAft>
                <a:spcPts val="0"/>
              </a:spcAft>
              <a:buSzPts val="1800"/>
              <a:buChar char="–"/>
              <a:defRPr/>
            </a:lvl8pPr>
            <a:lvl9pPr marL="4114800" lvl="8" indent="-342900" algn="l" rtl="0">
              <a:lnSpc>
                <a:spcPct val="119000"/>
              </a:lnSpc>
              <a:spcBef>
                <a:spcPts val="360"/>
              </a:spcBef>
              <a:spcAft>
                <a:spcPts val="0"/>
              </a:spcAft>
              <a:buSzPts val="1800"/>
              <a:buChar char="–"/>
              <a:defRPr/>
            </a:lvl9pPr>
          </a:lstStyle>
          <a:p>
            <a:endParaRPr/>
          </a:p>
        </p:txBody>
      </p:sp>
      <p:cxnSp>
        <p:nvCxnSpPr>
          <p:cNvPr id="460" name="Google Shape;460;p36"/>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ARK2">
  <p:cSld name="DARK2">
    <p:bg>
      <p:bgPr>
        <a:blipFill>
          <a:blip r:embed="rId2">
            <a:alphaModFix/>
          </a:blip>
          <a:stretch>
            <a:fillRect/>
          </a:stretch>
        </a:blipFill>
        <a:effectLst/>
      </p:bgPr>
    </p:bg>
    <p:spTree>
      <p:nvGrpSpPr>
        <p:cNvPr id="1" name="Shape 120"/>
        <p:cNvGrpSpPr/>
        <p:nvPr/>
      </p:nvGrpSpPr>
      <p:grpSpPr>
        <a:xfrm>
          <a:off x="0" y="0"/>
          <a:ext cx="0" cy="0"/>
          <a:chOff x="0" y="0"/>
          <a:chExt cx="0" cy="0"/>
        </a:xfrm>
      </p:grpSpPr>
      <p:pic>
        <p:nvPicPr>
          <p:cNvPr id="121" name="Google Shape;121;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8"/>
          <p:cNvSpPr/>
          <p:nvPr/>
        </p:nvSpPr>
        <p:spPr>
          <a:xfrm>
            <a:off x="-2" y="0"/>
            <a:ext cx="12225339" cy="6858000"/>
          </a:xfrm>
          <a:prstGeom prst="rect">
            <a:avLst/>
          </a:prstGeom>
          <a:solidFill>
            <a:srgbClr val="003249">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3" name="Google Shape;123;p8"/>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24" name="Google Shape;124;p8"/>
          <p:cNvPicPr preferRelativeResize="0"/>
          <p:nvPr/>
        </p:nvPicPr>
        <p:blipFill rotWithShape="1">
          <a:blip r:embed="rId4">
            <a:alphaModFix/>
          </a:blip>
          <a:srcRect/>
          <a:stretch/>
        </p:blipFill>
        <p:spPr>
          <a:xfrm>
            <a:off x="10331489" y="-216085"/>
            <a:ext cx="2093892" cy="1314000"/>
          </a:xfrm>
          <a:prstGeom prst="rect">
            <a:avLst/>
          </a:prstGeom>
          <a:noFill/>
          <a:ln>
            <a:noFill/>
          </a:ln>
        </p:spPr>
      </p:pic>
      <p:sp>
        <p:nvSpPr>
          <p:cNvPr id="125" name="Google Shape;125;p8"/>
          <p:cNvSpPr txBox="1">
            <a:spLocks noGrp="1"/>
          </p:cNvSpPr>
          <p:nvPr>
            <p:ph type="body" idx="1"/>
          </p:nvPr>
        </p:nvSpPr>
        <p:spPr>
          <a:xfrm>
            <a:off x="219600" y="882000"/>
            <a:ext cx="11795828"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sp>
        <p:nvSpPr>
          <p:cNvPr id="126" name="Google Shape;126;p8"/>
          <p:cNvSpPr txBox="1"/>
          <p:nvPr/>
        </p:nvSpPr>
        <p:spPr>
          <a:xfrm>
            <a:off x="8205939" y="6201716"/>
            <a:ext cx="3751495" cy="215444"/>
          </a:xfrm>
          <a:prstGeom prst="rect">
            <a:avLst/>
          </a:prstGeom>
          <a:noFill/>
          <a:ln>
            <a:noFill/>
          </a:ln>
        </p:spPr>
        <p:txBody>
          <a:bodyPr spcFirstLastPara="1" wrap="square" lIns="0" tIns="45700" rIns="0" bIns="45700" anchor="t" anchorCtr="0">
            <a:spAutoFit/>
          </a:bodyPr>
          <a:lstStyle/>
          <a:p>
            <a:pPr marL="1221273" marR="0" lvl="2" indent="0" algn="r" rtl="0">
              <a:spcBef>
                <a:spcPts val="0"/>
              </a:spcBef>
              <a:spcAft>
                <a:spcPts val="0"/>
              </a:spcAft>
              <a:buNone/>
            </a:pP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cxnSp>
        <p:nvCxnSpPr>
          <p:cNvPr id="127" name="Google Shape;127;p8"/>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cxnSp>
        <p:nvCxnSpPr>
          <p:cNvPr id="128" name="Google Shape;128;p8"/>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grpSp>
        <p:nvGrpSpPr>
          <p:cNvPr id="129" name="Google Shape;129;p8"/>
          <p:cNvGrpSpPr/>
          <p:nvPr/>
        </p:nvGrpSpPr>
        <p:grpSpPr>
          <a:xfrm>
            <a:off x="226688" y="6569736"/>
            <a:ext cx="9628745" cy="144114"/>
            <a:chOff x="1076500" y="4469696"/>
            <a:chExt cx="9628745" cy="144114"/>
          </a:xfrm>
        </p:grpSpPr>
        <p:pic>
          <p:nvPicPr>
            <p:cNvPr id="130" name="Google Shape;130;p8"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131" name="Google Shape;131;p8"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132" name="Google Shape;132;p8"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133" name="Google Shape;133;p8"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134" name="Google Shape;134;p8"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135" name="Google Shape;135;p8"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136" name="Google Shape;136;p8"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137" name="Google Shape;137;p8"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138" name="Google Shape;138;p8"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139" name="Google Shape;139;p8"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140" name="Google Shape;140;p8"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141" name="Google Shape;141;p8"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142" name="Google Shape;142;p8"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143" name="Google Shape;143;p8"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144" name="Google Shape;144;p8"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145" name="Google Shape;145;p8"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146" name="Google Shape;146;p8"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147" name="Google Shape;147;p8"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148" name="Google Shape;148;p8"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149" name="Google Shape;149;p8"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150" name="Google Shape;150;p8"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151" name="Google Shape;151;p8"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152" name="Google Shape;152;p8"/>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153" name="Google Shape;153;p8"/>
            <p:cNvPicPr preferRelativeResize="0"/>
            <p:nvPr/>
          </p:nvPicPr>
          <p:blipFill rotWithShape="1">
            <a:blip r:embed="rId28">
              <a:alphaModFix/>
            </a:blip>
            <a:srcRect/>
            <a:stretch/>
          </p:blipFill>
          <p:spPr>
            <a:xfrm>
              <a:off x="9768386" y="4469696"/>
              <a:ext cx="216000" cy="144000"/>
            </a:xfrm>
            <a:prstGeom prst="rect">
              <a:avLst/>
            </a:prstGeom>
            <a:noFill/>
            <a:ln>
              <a:noFill/>
            </a:ln>
          </p:spPr>
        </p:pic>
        <p:pic>
          <p:nvPicPr>
            <p:cNvPr id="154" name="Google Shape;154;p8"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155" name="Google Shape;155;p8"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pic>
        <p:nvPicPr>
          <p:cNvPr id="156" name="Google Shape;156;p8"/>
          <p:cNvPicPr preferRelativeResize="0"/>
          <p:nvPr/>
        </p:nvPicPr>
        <p:blipFill rotWithShape="1">
          <a:blip r:embed="rId31">
            <a:alphaModFix/>
          </a:blip>
          <a:srcRect/>
          <a:stretch/>
        </p:blipFill>
        <p:spPr>
          <a:xfrm>
            <a:off x="10343245" y="6585917"/>
            <a:ext cx="1636920" cy="10591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6901" y="2130427"/>
            <a:ext cx="10391537" cy="1470025"/>
          </a:xfrm>
        </p:spPr>
        <p:txBody>
          <a:bodyPr/>
          <a:lstStyle/>
          <a:p>
            <a:r>
              <a:rPr lang="en-US"/>
              <a:t>Click to edit Master title style</a:t>
            </a:r>
          </a:p>
        </p:txBody>
      </p:sp>
      <p:sp>
        <p:nvSpPr>
          <p:cNvPr id="3" name="Subtitle 2"/>
          <p:cNvSpPr>
            <a:spLocks noGrp="1"/>
          </p:cNvSpPr>
          <p:nvPr>
            <p:ph type="subTitle" idx="1"/>
          </p:nvPr>
        </p:nvSpPr>
        <p:spPr>
          <a:xfrm>
            <a:off x="1833801" y="3886200"/>
            <a:ext cx="855773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46B558-E52F-4AC6-946C-855553004F2B}"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Computer Vision  Lab Course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9AF19D-9D40-4719-A1E0-A38F6A28DEBD}"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Computer Vision  Lab Course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434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5718" y="4406902"/>
            <a:ext cx="1039153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5718" y="2906713"/>
            <a:ext cx="1039153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213AE4-7D77-4E6C-BACC-72A04CFF22A2}"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Computer Vision  Lab Course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240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267" y="1600202"/>
            <a:ext cx="539952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4547" y="1600202"/>
            <a:ext cx="539952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3202B5-82B4-4587-9C92-85DCE2535FE9}" type="datetime1">
              <a:rPr lang="en-US" smtClean="0">
                <a:solidFill>
                  <a:prstClr val="black">
                    <a:tint val="75000"/>
                  </a:prstClr>
                </a:solidFill>
              </a:rPr>
              <a:t>5/26/2022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Computer Vision  Lab Course</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420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267" y="1535113"/>
            <a:ext cx="54016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267" y="2174875"/>
            <a:ext cx="54016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0304" y="1535113"/>
            <a:ext cx="540376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0304" y="2174875"/>
            <a:ext cx="540376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0DF1B6-6008-4708-8554-6FBB719902E3}" type="datetime1">
              <a:rPr lang="en-US" smtClean="0">
                <a:solidFill>
                  <a:prstClr val="black">
                    <a:tint val="75000"/>
                  </a:prstClr>
                </a:solidFill>
              </a:rPr>
              <a:t>5/26/2022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Computer Vision  Lab Course</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74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E5296-ADDF-4360-9DC5-2A96AB26D939}" type="datetime1">
              <a:rPr lang="en-US" smtClean="0">
                <a:solidFill>
                  <a:prstClr val="black">
                    <a:tint val="75000"/>
                  </a:prstClr>
                </a:solidFill>
              </a:rPr>
              <a:t>5/26/2022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Computer Vision  Lab Course</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623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30A07-77AE-49AF-B507-B8E1B9B6E705}" type="datetime1">
              <a:rPr lang="en-US" smtClean="0">
                <a:solidFill>
                  <a:prstClr val="black">
                    <a:tint val="75000"/>
                  </a:prstClr>
                </a:solidFill>
              </a:rPr>
              <a:t>5/26/2022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Computer Vision  Lab Course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977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268" y="273050"/>
            <a:ext cx="40220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79768" y="273052"/>
            <a:ext cx="683430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268" y="1435102"/>
            <a:ext cx="40220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690CB8-1432-4D2C-BD82-EE4F34BBC068}" type="datetime1">
              <a:rPr lang="en-US" smtClean="0">
                <a:solidFill>
                  <a:prstClr val="black">
                    <a:tint val="75000"/>
                  </a:prstClr>
                </a:solidFill>
              </a:rPr>
              <a:t>5/26/2022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Computer Vision  Lab Course</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939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6251" y="4800600"/>
            <a:ext cx="73352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6251" y="612775"/>
            <a:ext cx="73352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6251" y="5367338"/>
            <a:ext cx="73352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E155F-BD57-4830-BD7A-3A62004114AE}" type="datetime1">
              <a:rPr lang="en-US" smtClean="0">
                <a:solidFill>
                  <a:prstClr val="black">
                    <a:tint val="75000"/>
                  </a:prstClr>
                </a:solidFill>
              </a:rPr>
              <a:t>5/26/2022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Computer Vision  Lab Course</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983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97296-4AA2-49FD-B905-B4DEB69E74EF}"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Computer Vision  Lab Course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0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ARK BG">
  <p:cSld name="DARK BG">
    <p:bg>
      <p:bgPr>
        <a:blipFill>
          <a:blip r:embed="rId2">
            <a:alphaModFix/>
          </a:blip>
          <a:stretch>
            <a:fillRect/>
          </a:stretch>
        </a:blipFill>
        <a:effectLst/>
      </p:bgPr>
    </p:bg>
    <p:spTree>
      <p:nvGrpSpPr>
        <p:cNvPr id="1" name="Shape 157"/>
        <p:cNvGrpSpPr/>
        <p:nvPr/>
      </p:nvGrpSpPr>
      <p:grpSpPr>
        <a:xfrm>
          <a:off x="0" y="0"/>
          <a:ext cx="0" cy="0"/>
          <a:chOff x="0" y="0"/>
          <a:chExt cx="0" cy="0"/>
        </a:xfrm>
      </p:grpSpPr>
      <p:pic>
        <p:nvPicPr>
          <p:cNvPr id="158" name="Google Shape;158;p9"/>
          <p:cNvPicPr preferRelativeResize="0"/>
          <p:nvPr/>
        </p:nvPicPr>
        <p:blipFill rotWithShape="1">
          <a:blip r:embed="rId3">
            <a:alphaModFix/>
          </a:blip>
          <a:srcRect t="15613"/>
          <a:stretch/>
        </p:blipFill>
        <p:spPr>
          <a:xfrm>
            <a:off x="0" y="-1"/>
            <a:ext cx="12191999" cy="6858001"/>
          </a:xfrm>
          <a:prstGeom prst="rect">
            <a:avLst/>
          </a:prstGeom>
          <a:noFill/>
          <a:ln>
            <a:noFill/>
          </a:ln>
        </p:spPr>
      </p:pic>
      <p:sp>
        <p:nvSpPr>
          <p:cNvPr id="159" name="Google Shape;159;p9"/>
          <p:cNvSpPr/>
          <p:nvPr/>
        </p:nvSpPr>
        <p:spPr>
          <a:xfrm>
            <a:off x="-1" y="0"/>
            <a:ext cx="12222000" cy="6858000"/>
          </a:xfrm>
          <a:prstGeom prst="rect">
            <a:avLst/>
          </a:prstGeom>
          <a:solidFill>
            <a:srgbClr val="003249">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60" name="Google Shape;160;p9"/>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9"/>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pic>
        <p:nvPicPr>
          <p:cNvPr id="162" name="Google Shape;162;p9"/>
          <p:cNvPicPr preferRelativeResize="0"/>
          <p:nvPr/>
        </p:nvPicPr>
        <p:blipFill rotWithShape="1">
          <a:blip r:embed="rId4">
            <a:alphaModFix/>
          </a:blip>
          <a:srcRect/>
          <a:stretch/>
        </p:blipFill>
        <p:spPr>
          <a:xfrm>
            <a:off x="10331489" y="-216085"/>
            <a:ext cx="2093892" cy="1314000"/>
          </a:xfrm>
          <a:prstGeom prst="rect">
            <a:avLst/>
          </a:prstGeom>
          <a:noFill/>
          <a:ln>
            <a:noFill/>
          </a:ln>
        </p:spPr>
      </p:pic>
      <p:sp>
        <p:nvSpPr>
          <p:cNvPr id="163" name="Google Shape;163;p9"/>
          <p:cNvSpPr txBox="1"/>
          <p:nvPr/>
        </p:nvSpPr>
        <p:spPr>
          <a:xfrm>
            <a:off x="8205939" y="6201716"/>
            <a:ext cx="3751495" cy="215444"/>
          </a:xfrm>
          <a:prstGeom prst="rect">
            <a:avLst/>
          </a:prstGeom>
          <a:noFill/>
          <a:ln>
            <a:noFill/>
          </a:ln>
        </p:spPr>
        <p:txBody>
          <a:bodyPr spcFirstLastPara="1" wrap="square" lIns="0" tIns="45700" rIns="0" bIns="45700" anchor="t" anchorCtr="0">
            <a:spAutoFit/>
          </a:bodyPr>
          <a:lstStyle/>
          <a:p>
            <a:pPr marL="1221273" marR="0" lvl="2" indent="0" algn="r" rtl="0">
              <a:spcBef>
                <a:spcPts val="0"/>
              </a:spcBef>
              <a:spcAft>
                <a:spcPts val="0"/>
              </a:spcAft>
              <a:buNone/>
            </a:pP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cxnSp>
        <p:nvCxnSpPr>
          <p:cNvPr id="164" name="Google Shape;164;p9"/>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cxnSp>
        <p:nvCxnSpPr>
          <p:cNvPr id="165" name="Google Shape;165;p9"/>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grpSp>
        <p:nvGrpSpPr>
          <p:cNvPr id="166" name="Google Shape;166;p9"/>
          <p:cNvGrpSpPr/>
          <p:nvPr/>
        </p:nvGrpSpPr>
        <p:grpSpPr>
          <a:xfrm>
            <a:off x="226688" y="6569736"/>
            <a:ext cx="9628745" cy="144114"/>
            <a:chOff x="1076500" y="4469696"/>
            <a:chExt cx="9628745" cy="144114"/>
          </a:xfrm>
        </p:grpSpPr>
        <p:pic>
          <p:nvPicPr>
            <p:cNvPr id="167" name="Google Shape;167;p9"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168" name="Google Shape;168;p9"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169" name="Google Shape;169;p9"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170" name="Google Shape;170;p9"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171" name="Google Shape;171;p9"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172" name="Google Shape;172;p9"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173" name="Google Shape;173;p9"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174" name="Google Shape;174;p9"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175" name="Google Shape;175;p9"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176" name="Google Shape;176;p9"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177" name="Google Shape;177;p9"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178" name="Google Shape;178;p9"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179" name="Google Shape;179;p9"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180" name="Google Shape;180;p9"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181" name="Google Shape;181;p9"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182" name="Google Shape;182;p9"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183" name="Google Shape;183;p9"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184" name="Google Shape;184;p9"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185" name="Google Shape;185;p9"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186" name="Google Shape;186;p9"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187" name="Google Shape;187;p9"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188" name="Google Shape;188;p9"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189" name="Google Shape;189;p9"/>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190" name="Google Shape;190;p9"/>
            <p:cNvPicPr preferRelativeResize="0"/>
            <p:nvPr/>
          </p:nvPicPr>
          <p:blipFill rotWithShape="1">
            <a:blip r:embed="rId28">
              <a:alphaModFix/>
            </a:blip>
            <a:srcRect/>
            <a:stretch/>
          </p:blipFill>
          <p:spPr>
            <a:xfrm>
              <a:off x="9768386" y="4469696"/>
              <a:ext cx="216000" cy="144000"/>
            </a:xfrm>
            <a:prstGeom prst="rect">
              <a:avLst/>
            </a:prstGeom>
            <a:noFill/>
            <a:ln>
              <a:noFill/>
            </a:ln>
          </p:spPr>
        </p:pic>
        <p:pic>
          <p:nvPicPr>
            <p:cNvPr id="191" name="Google Shape;191;p9"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192" name="Google Shape;192;p9"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pic>
        <p:nvPicPr>
          <p:cNvPr id="193" name="Google Shape;193;p9"/>
          <p:cNvPicPr preferRelativeResize="0"/>
          <p:nvPr/>
        </p:nvPicPr>
        <p:blipFill rotWithShape="1">
          <a:blip r:embed="rId31">
            <a:alphaModFix/>
          </a:blip>
          <a:srcRect/>
          <a:stretch/>
        </p:blipFill>
        <p:spPr>
          <a:xfrm>
            <a:off x="10343245" y="6585917"/>
            <a:ext cx="1636920" cy="10591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3370" y="274640"/>
            <a:ext cx="27507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267" y="274640"/>
            <a:ext cx="804834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783BC-B1DA-440F-A471-2A12FA3E2E76}"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Computer Vision  Lab Course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41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ARK3">
  <p:cSld name="DARK3">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0"/>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197" name="Google Shape;197;p10"/>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ARK4">
  <p:cSld name="DARK4">
    <p:spTree>
      <p:nvGrpSpPr>
        <p:cNvPr id="1" name="Shape 198"/>
        <p:cNvGrpSpPr/>
        <p:nvPr/>
      </p:nvGrpSpPr>
      <p:grpSpPr>
        <a:xfrm>
          <a:off x="0" y="0"/>
          <a:ext cx="0" cy="0"/>
          <a:chOff x="0" y="0"/>
          <a:chExt cx="0" cy="0"/>
        </a:xfrm>
      </p:grpSpPr>
      <p:sp>
        <p:nvSpPr>
          <p:cNvPr id="199" name="Google Shape;199;p11"/>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aphicFrame>
        <p:nvGraphicFramePr>
          <p:cNvPr id="200" name="Google Shape;200;p11"/>
          <p:cNvGraphicFramePr/>
          <p:nvPr/>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1" name="Google Shape;201;p11"/>
          <p:cNvGraphicFramePr/>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202" name="Google Shape;202;p11"/>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ARK5">
  <p:cSld name="DARK5">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aphicFrame>
        <p:nvGraphicFramePr>
          <p:cNvPr id="205" name="Google Shape;205;p12"/>
          <p:cNvGraphicFramePr/>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206" name="Google Shape;206;p12"/>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ARK6">
  <p:cSld name="DARK6">
    <p:spTree>
      <p:nvGrpSpPr>
        <p:cNvPr id="1" name="Shape 207"/>
        <p:cNvGrpSpPr/>
        <p:nvPr/>
      </p:nvGrpSpPr>
      <p:grpSpPr>
        <a:xfrm>
          <a:off x="0" y="0"/>
          <a:ext cx="0" cy="0"/>
          <a:chOff x="0" y="0"/>
          <a:chExt cx="0" cy="0"/>
        </a:xfrm>
      </p:grpSpPr>
      <p:sp>
        <p:nvSpPr>
          <p:cNvPr id="208" name="Google Shape;208;p13"/>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13"/>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ARK7">
  <p:cSld name="DARK7">
    <p:spTree>
      <p:nvGrpSpPr>
        <p:cNvPr id="1" name="Shape 210"/>
        <p:cNvGrpSpPr/>
        <p:nvPr/>
      </p:nvGrpSpPr>
      <p:grpSpPr>
        <a:xfrm>
          <a:off x="0" y="0"/>
          <a:ext cx="0" cy="0"/>
          <a:chOff x="0" y="0"/>
          <a:chExt cx="0" cy="0"/>
        </a:xfrm>
      </p:grpSpPr>
      <p:sp>
        <p:nvSpPr>
          <p:cNvPr id="211" name="Google Shape;211;p14"/>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4"/>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213" name="Google Shape;213;p14"/>
          <p:cNvCxnSpPr/>
          <p:nvPr/>
        </p:nvCxnSpPr>
        <p:spPr>
          <a:xfrm>
            <a:off x="218262" y="882193"/>
            <a:ext cx="117684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8.png"/><Relationship Id="rId39" Type="http://schemas.openxmlformats.org/officeDocument/2006/relationships/image" Target="../media/image21.png"/><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10.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2.png"/><Relationship Id="rId41"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4.xml"/><Relationship Id="rId12" Type="http://schemas.openxmlformats.org/officeDocument/2006/relationships/image" Target="../media/image36.png"/><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19.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22.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27.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0.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theme" Target="../theme/theme3.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8.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40.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theme" Target="../theme/theme4.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53249"/>
        </a:solidFill>
        <a:effectLst/>
      </p:bgPr>
    </p:bg>
    <p:spTree>
      <p:nvGrpSpPr>
        <p:cNvPr id="1" name="Shape 9"/>
        <p:cNvGrpSpPr/>
        <p:nvPr/>
      </p:nvGrpSpPr>
      <p:grpSpPr>
        <a:xfrm>
          <a:off x="0" y="0"/>
          <a:ext cx="0" cy="0"/>
          <a:chOff x="0" y="0"/>
          <a:chExt cx="0" cy="0"/>
        </a:xfrm>
      </p:grpSpPr>
      <p:sp>
        <p:nvSpPr>
          <p:cNvPr id="10" name="Google Shape;10;p3"/>
          <p:cNvSpPr txBox="1"/>
          <p:nvPr/>
        </p:nvSpPr>
        <p:spPr>
          <a:xfrm>
            <a:off x="221404" y="6202800"/>
            <a:ext cx="121187" cy="215444"/>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 </a:t>
            </a:r>
            <a:endParaRPr sz="800" b="0" i="0" u="none" strike="noStrike" cap="none">
              <a:solidFill>
                <a:srgbClr val="8197A6"/>
              </a:solidFill>
              <a:latin typeface="Arial"/>
              <a:ea typeface="Arial"/>
              <a:cs typeface="Arial"/>
              <a:sym typeface="Arial"/>
            </a:endParaRPr>
          </a:p>
        </p:txBody>
      </p:sp>
      <p:sp>
        <p:nvSpPr>
          <p:cNvPr id="11" name="Google Shape;11;p3"/>
          <p:cNvSpPr txBox="1"/>
          <p:nvPr/>
        </p:nvSpPr>
        <p:spPr>
          <a:xfrm>
            <a:off x="772995" y="44736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12" name="Google Shape;12;p3"/>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0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9pPr>
          </a:lstStyle>
          <a:p>
            <a:endParaRPr/>
          </a:p>
        </p:txBody>
      </p:sp>
      <p:sp>
        <p:nvSpPr>
          <p:cNvPr id="13" name="Google Shape;13;p3"/>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6pPr>
            <a:lvl7pPr marL="3200400" marR="0" lvl="6"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7pPr>
            <a:lvl8pPr marL="3657600" marR="0" lvl="7"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8pPr>
            <a:lvl9pPr marL="4114800" marR="0" lvl="8"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9pPr>
          </a:lstStyle>
          <a:p>
            <a:endParaRPr/>
          </a:p>
        </p:txBody>
      </p:sp>
      <p:sp>
        <p:nvSpPr>
          <p:cNvPr id="14" name="Google Shape;14;p3"/>
          <p:cNvSpPr txBox="1"/>
          <p:nvPr/>
        </p:nvSpPr>
        <p:spPr>
          <a:xfrm>
            <a:off x="8204400" y="6202800"/>
            <a:ext cx="3751200"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pic>
        <p:nvPicPr>
          <p:cNvPr id="15" name="Google Shape;15;p3"/>
          <p:cNvPicPr preferRelativeResize="0"/>
          <p:nvPr/>
        </p:nvPicPr>
        <p:blipFill rotWithShape="1">
          <a:blip r:embed="rId19">
            <a:alphaModFix/>
          </a:blip>
          <a:srcRect/>
          <a:stretch/>
        </p:blipFill>
        <p:spPr>
          <a:xfrm>
            <a:off x="10331489" y="-216085"/>
            <a:ext cx="2093892" cy="1314000"/>
          </a:xfrm>
          <a:prstGeom prst="rect">
            <a:avLst/>
          </a:prstGeom>
          <a:noFill/>
          <a:ln>
            <a:noFill/>
          </a:ln>
        </p:spPr>
      </p:pic>
      <p:cxnSp>
        <p:nvCxnSpPr>
          <p:cNvPr id="16" name="Google Shape;16;p3"/>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grpSp>
        <p:nvGrpSpPr>
          <p:cNvPr id="17" name="Google Shape;17;p3"/>
          <p:cNvGrpSpPr/>
          <p:nvPr/>
        </p:nvGrpSpPr>
        <p:grpSpPr>
          <a:xfrm>
            <a:off x="226688" y="6569736"/>
            <a:ext cx="9628745" cy="144114"/>
            <a:chOff x="1076500" y="4469696"/>
            <a:chExt cx="9628745" cy="144114"/>
          </a:xfrm>
        </p:grpSpPr>
        <p:pic>
          <p:nvPicPr>
            <p:cNvPr id="18" name="Google Shape;18;p3" descr="de.png"/>
            <p:cNvPicPr preferRelativeResize="0"/>
            <p:nvPr/>
          </p:nvPicPr>
          <p:blipFill rotWithShape="1">
            <a:blip r:embed="rId20">
              <a:alphaModFix/>
            </a:blip>
            <a:srcRect/>
            <a:stretch/>
          </p:blipFill>
          <p:spPr>
            <a:xfrm>
              <a:off x="1076500" y="4469696"/>
              <a:ext cx="217977" cy="144114"/>
            </a:xfrm>
            <a:prstGeom prst="rect">
              <a:avLst/>
            </a:prstGeom>
            <a:noFill/>
            <a:ln>
              <a:noFill/>
            </a:ln>
          </p:spPr>
        </p:pic>
        <p:pic>
          <p:nvPicPr>
            <p:cNvPr id="19" name="Google Shape;19;p3" descr="at.png"/>
            <p:cNvPicPr preferRelativeResize="0"/>
            <p:nvPr/>
          </p:nvPicPr>
          <p:blipFill rotWithShape="1">
            <a:blip r:embed="rId21">
              <a:alphaModFix/>
            </a:blip>
            <a:srcRect/>
            <a:stretch/>
          </p:blipFill>
          <p:spPr>
            <a:xfrm>
              <a:off x="1447640" y="4469696"/>
              <a:ext cx="217977" cy="144114"/>
            </a:xfrm>
            <a:prstGeom prst="rect">
              <a:avLst/>
            </a:prstGeom>
            <a:noFill/>
            <a:ln>
              <a:noFill/>
            </a:ln>
          </p:spPr>
        </p:pic>
        <p:pic>
          <p:nvPicPr>
            <p:cNvPr id="20" name="Google Shape;20;p3" descr="be.png"/>
            <p:cNvPicPr preferRelativeResize="0"/>
            <p:nvPr/>
          </p:nvPicPr>
          <p:blipFill rotWithShape="1">
            <a:blip r:embed="rId22">
              <a:alphaModFix/>
            </a:blip>
            <a:srcRect/>
            <a:stretch/>
          </p:blipFill>
          <p:spPr>
            <a:xfrm>
              <a:off x="1818780" y="4469696"/>
              <a:ext cx="217977" cy="144114"/>
            </a:xfrm>
            <a:prstGeom prst="rect">
              <a:avLst/>
            </a:prstGeom>
            <a:noFill/>
            <a:ln>
              <a:noFill/>
            </a:ln>
          </p:spPr>
        </p:pic>
        <p:pic>
          <p:nvPicPr>
            <p:cNvPr id="21" name="Google Shape;21;p3" descr="dk.png"/>
            <p:cNvPicPr preferRelativeResize="0"/>
            <p:nvPr/>
          </p:nvPicPr>
          <p:blipFill rotWithShape="1">
            <a:blip r:embed="rId23">
              <a:alphaModFix/>
            </a:blip>
            <a:srcRect/>
            <a:stretch/>
          </p:blipFill>
          <p:spPr>
            <a:xfrm>
              <a:off x="2189920" y="4469696"/>
              <a:ext cx="217977" cy="144114"/>
            </a:xfrm>
            <a:prstGeom prst="rect">
              <a:avLst/>
            </a:prstGeom>
            <a:noFill/>
            <a:ln>
              <a:noFill/>
            </a:ln>
          </p:spPr>
        </p:pic>
        <p:pic>
          <p:nvPicPr>
            <p:cNvPr id="22" name="Google Shape;22;p3" descr="es.png"/>
            <p:cNvPicPr preferRelativeResize="0"/>
            <p:nvPr/>
          </p:nvPicPr>
          <p:blipFill rotWithShape="1">
            <a:blip r:embed="rId24">
              <a:alphaModFix/>
            </a:blip>
            <a:srcRect/>
            <a:stretch/>
          </p:blipFill>
          <p:spPr>
            <a:xfrm>
              <a:off x="2561060" y="4469696"/>
              <a:ext cx="217977" cy="144114"/>
            </a:xfrm>
            <a:prstGeom prst="rect">
              <a:avLst/>
            </a:prstGeom>
            <a:noFill/>
            <a:ln>
              <a:noFill/>
            </a:ln>
          </p:spPr>
        </p:pic>
        <p:pic>
          <p:nvPicPr>
            <p:cNvPr id="23" name="Google Shape;23;p3" descr="ee.png"/>
            <p:cNvPicPr preferRelativeResize="0"/>
            <p:nvPr/>
          </p:nvPicPr>
          <p:blipFill rotWithShape="1">
            <a:blip r:embed="rId25">
              <a:alphaModFix/>
            </a:blip>
            <a:srcRect/>
            <a:stretch/>
          </p:blipFill>
          <p:spPr>
            <a:xfrm>
              <a:off x="2932200" y="4469696"/>
              <a:ext cx="217977" cy="144114"/>
            </a:xfrm>
            <a:prstGeom prst="rect">
              <a:avLst/>
            </a:prstGeom>
            <a:noFill/>
            <a:ln>
              <a:noFill/>
            </a:ln>
          </p:spPr>
        </p:pic>
        <p:pic>
          <p:nvPicPr>
            <p:cNvPr id="24" name="Google Shape;24;p3" descr="fi.png"/>
            <p:cNvPicPr preferRelativeResize="0"/>
            <p:nvPr/>
          </p:nvPicPr>
          <p:blipFill rotWithShape="1">
            <a:blip r:embed="rId26">
              <a:alphaModFix/>
            </a:blip>
            <a:srcRect/>
            <a:stretch/>
          </p:blipFill>
          <p:spPr>
            <a:xfrm>
              <a:off x="3303340" y="4469696"/>
              <a:ext cx="217977" cy="144114"/>
            </a:xfrm>
            <a:prstGeom prst="rect">
              <a:avLst/>
            </a:prstGeom>
            <a:noFill/>
            <a:ln>
              <a:noFill/>
            </a:ln>
          </p:spPr>
        </p:pic>
        <p:pic>
          <p:nvPicPr>
            <p:cNvPr id="25" name="Google Shape;25;p3" descr="fr.png"/>
            <p:cNvPicPr preferRelativeResize="0"/>
            <p:nvPr/>
          </p:nvPicPr>
          <p:blipFill rotWithShape="1">
            <a:blip r:embed="rId27">
              <a:alphaModFix/>
            </a:blip>
            <a:srcRect/>
            <a:stretch/>
          </p:blipFill>
          <p:spPr>
            <a:xfrm>
              <a:off x="3674480" y="4469696"/>
              <a:ext cx="217977" cy="144114"/>
            </a:xfrm>
            <a:prstGeom prst="rect">
              <a:avLst/>
            </a:prstGeom>
            <a:noFill/>
            <a:ln>
              <a:noFill/>
            </a:ln>
          </p:spPr>
        </p:pic>
        <p:pic>
          <p:nvPicPr>
            <p:cNvPr id="26" name="Google Shape;26;p3" descr="gr.png"/>
            <p:cNvPicPr preferRelativeResize="0"/>
            <p:nvPr/>
          </p:nvPicPr>
          <p:blipFill rotWithShape="1">
            <a:blip r:embed="rId28">
              <a:alphaModFix/>
            </a:blip>
            <a:srcRect/>
            <a:stretch/>
          </p:blipFill>
          <p:spPr>
            <a:xfrm>
              <a:off x="4045620" y="4469696"/>
              <a:ext cx="217977" cy="144114"/>
            </a:xfrm>
            <a:prstGeom prst="rect">
              <a:avLst/>
            </a:prstGeom>
            <a:noFill/>
            <a:ln>
              <a:noFill/>
            </a:ln>
          </p:spPr>
        </p:pic>
        <p:pic>
          <p:nvPicPr>
            <p:cNvPr id="27" name="Google Shape;27;p3" descr="hu.png"/>
            <p:cNvPicPr preferRelativeResize="0"/>
            <p:nvPr/>
          </p:nvPicPr>
          <p:blipFill rotWithShape="1">
            <a:blip r:embed="rId29">
              <a:alphaModFix/>
            </a:blip>
            <a:srcRect/>
            <a:stretch/>
          </p:blipFill>
          <p:spPr>
            <a:xfrm>
              <a:off x="4416760" y="4469696"/>
              <a:ext cx="217977" cy="144114"/>
            </a:xfrm>
            <a:prstGeom prst="rect">
              <a:avLst/>
            </a:prstGeom>
            <a:noFill/>
            <a:ln>
              <a:noFill/>
            </a:ln>
          </p:spPr>
        </p:pic>
        <p:pic>
          <p:nvPicPr>
            <p:cNvPr id="28" name="Google Shape;28;p3" descr="ie.png"/>
            <p:cNvPicPr preferRelativeResize="0"/>
            <p:nvPr/>
          </p:nvPicPr>
          <p:blipFill rotWithShape="1">
            <a:blip r:embed="rId30">
              <a:alphaModFix/>
            </a:blip>
            <a:srcRect/>
            <a:stretch/>
          </p:blipFill>
          <p:spPr>
            <a:xfrm>
              <a:off x="4787900" y="4469696"/>
              <a:ext cx="217977" cy="144114"/>
            </a:xfrm>
            <a:prstGeom prst="rect">
              <a:avLst/>
            </a:prstGeom>
            <a:noFill/>
            <a:ln>
              <a:noFill/>
            </a:ln>
          </p:spPr>
        </p:pic>
        <p:pic>
          <p:nvPicPr>
            <p:cNvPr id="29" name="Google Shape;29;p3" descr="it.png"/>
            <p:cNvPicPr preferRelativeResize="0"/>
            <p:nvPr/>
          </p:nvPicPr>
          <p:blipFill rotWithShape="1">
            <a:blip r:embed="rId31">
              <a:alphaModFix/>
            </a:blip>
            <a:srcRect/>
            <a:stretch/>
          </p:blipFill>
          <p:spPr>
            <a:xfrm>
              <a:off x="5159040" y="4469696"/>
              <a:ext cx="217977" cy="144114"/>
            </a:xfrm>
            <a:prstGeom prst="rect">
              <a:avLst/>
            </a:prstGeom>
            <a:noFill/>
            <a:ln>
              <a:noFill/>
            </a:ln>
          </p:spPr>
        </p:pic>
        <p:pic>
          <p:nvPicPr>
            <p:cNvPr id="30" name="Google Shape;30;p3" descr="lu.png"/>
            <p:cNvPicPr preferRelativeResize="0"/>
            <p:nvPr/>
          </p:nvPicPr>
          <p:blipFill rotWithShape="1">
            <a:blip r:embed="rId32">
              <a:alphaModFix/>
            </a:blip>
            <a:srcRect/>
            <a:stretch/>
          </p:blipFill>
          <p:spPr>
            <a:xfrm>
              <a:off x="5530180" y="4469696"/>
              <a:ext cx="217977" cy="144114"/>
            </a:xfrm>
            <a:prstGeom prst="rect">
              <a:avLst/>
            </a:prstGeom>
            <a:noFill/>
            <a:ln>
              <a:noFill/>
            </a:ln>
          </p:spPr>
        </p:pic>
        <p:pic>
          <p:nvPicPr>
            <p:cNvPr id="31" name="Google Shape;31;p3" descr="no.png"/>
            <p:cNvPicPr preferRelativeResize="0"/>
            <p:nvPr/>
          </p:nvPicPr>
          <p:blipFill rotWithShape="1">
            <a:blip r:embed="rId33">
              <a:alphaModFix/>
            </a:blip>
            <a:srcRect/>
            <a:stretch/>
          </p:blipFill>
          <p:spPr>
            <a:xfrm>
              <a:off x="5901320" y="4469696"/>
              <a:ext cx="217977" cy="144114"/>
            </a:xfrm>
            <a:prstGeom prst="rect">
              <a:avLst/>
            </a:prstGeom>
            <a:noFill/>
            <a:ln>
              <a:noFill/>
            </a:ln>
          </p:spPr>
        </p:pic>
        <p:pic>
          <p:nvPicPr>
            <p:cNvPr id="32" name="Google Shape;32;p3" descr="nl.png"/>
            <p:cNvPicPr preferRelativeResize="0"/>
            <p:nvPr/>
          </p:nvPicPr>
          <p:blipFill rotWithShape="1">
            <a:blip r:embed="rId34">
              <a:alphaModFix/>
            </a:blip>
            <a:srcRect/>
            <a:stretch/>
          </p:blipFill>
          <p:spPr>
            <a:xfrm>
              <a:off x="6272460" y="4469696"/>
              <a:ext cx="217977" cy="144114"/>
            </a:xfrm>
            <a:prstGeom prst="rect">
              <a:avLst/>
            </a:prstGeom>
            <a:noFill/>
            <a:ln>
              <a:noFill/>
            </a:ln>
          </p:spPr>
        </p:pic>
        <p:pic>
          <p:nvPicPr>
            <p:cNvPr id="33" name="Google Shape;33;p3" descr="pl.png"/>
            <p:cNvPicPr preferRelativeResize="0"/>
            <p:nvPr/>
          </p:nvPicPr>
          <p:blipFill rotWithShape="1">
            <a:blip r:embed="rId35">
              <a:alphaModFix/>
            </a:blip>
            <a:srcRect/>
            <a:stretch/>
          </p:blipFill>
          <p:spPr>
            <a:xfrm>
              <a:off x="6643600" y="4469696"/>
              <a:ext cx="217977" cy="144114"/>
            </a:xfrm>
            <a:prstGeom prst="rect">
              <a:avLst/>
            </a:prstGeom>
            <a:noFill/>
            <a:ln>
              <a:noFill/>
            </a:ln>
          </p:spPr>
        </p:pic>
        <p:pic>
          <p:nvPicPr>
            <p:cNvPr id="34" name="Google Shape;34;p3" descr="pt.png"/>
            <p:cNvPicPr preferRelativeResize="0"/>
            <p:nvPr/>
          </p:nvPicPr>
          <p:blipFill rotWithShape="1">
            <a:blip r:embed="rId36">
              <a:alphaModFix/>
            </a:blip>
            <a:srcRect/>
            <a:stretch/>
          </p:blipFill>
          <p:spPr>
            <a:xfrm>
              <a:off x="7014740" y="4469696"/>
              <a:ext cx="217977" cy="144114"/>
            </a:xfrm>
            <a:prstGeom prst="rect">
              <a:avLst/>
            </a:prstGeom>
            <a:noFill/>
            <a:ln>
              <a:noFill/>
            </a:ln>
          </p:spPr>
        </p:pic>
        <p:pic>
          <p:nvPicPr>
            <p:cNvPr id="35" name="Google Shape;35;p3" descr="cz.png"/>
            <p:cNvPicPr preferRelativeResize="0"/>
            <p:nvPr/>
          </p:nvPicPr>
          <p:blipFill rotWithShape="1">
            <a:blip r:embed="rId37">
              <a:alphaModFix/>
            </a:blip>
            <a:srcRect/>
            <a:stretch/>
          </p:blipFill>
          <p:spPr>
            <a:xfrm>
              <a:off x="7385880" y="4469696"/>
              <a:ext cx="217977" cy="144114"/>
            </a:xfrm>
            <a:prstGeom prst="rect">
              <a:avLst/>
            </a:prstGeom>
            <a:noFill/>
            <a:ln>
              <a:noFill/>
            </a:ln>
          </p:spPr>
        </p:pic>
        <p:pic>
          <p:nvPicPr>
            <p:cNvPr id="36" name="Google Shape;36;p3" descr="ro.png"/>
            <p:cNvPicPr preferRelativeResize="0"/>
            <p:nvPr/>
          </p:nvPicPr>
          <p:blipFill rotWithShape="1">
            <a:blip r:embed="rId38">
              <a:alphaModFix/>
            </a:blip>
            <a:srcRect/>
            <a:stretch/>
          </p:blipFill>
          <p:spPr>
            <a:xfrm>
              <a:off x="7757020" y="4469696"/>
              <a:ext cx="217977" cy="144114"/>
            </a:xfrm>
            <a:prstGeom prst="rect">
              <a:avLst/>
            </a:prstGeom>
            <a:noFill/>
            <a:ln>
              <a:noFill/>
            </a:ln>
          </p:spPr>
        </p:pic>
        <p:pic>
          <p:nvPicPr>
            <p:cNvPr id="37" name="Google Shape;37;p3" descr="se.png"/>
            <p:cNvPicPr preferRelativeResize="0"/>
            <p:nvPr/>
          </p:nvPicPr>
          <p:blipFill rotWithShape="1">
            <a:blip r:embed="rId39">
              <a:alphaModFix/>
            </a:blip>
            <a:srcRect/>
            <a:stretch/>
          </p:blipFill>
          <p:spPr>
            <a:xfrm>
              <a:off x="8499300" y="4469696"/>
              <a:ext cx="217977" cy="144114"/>
            </a:xfrm>
            <a:prstGeom prst="rect">
              <a:avLst/>
            </a:prstGeom>
            <a:noFill/>
            <a:ln>
              <a:noFill/>
            </a:ln>
          </p:spPr>
        </p:pic>
        <p:pic>
          <p:nvPicPr>
            <p:cNvPr id="38" name="Google Shape;38;p3" descr="ch.png"/>
            <p:cNvPicPr preferRelativeResize="0"/>
            <p:nvPr/>
          </p:nvPicPr>
          <p:blipFill rotWithShape="1">
            <a:blip r:embed="rId40">
              <a:alphaModFix/>
            </a:blip>
            <a:srcRect/>
            <a:stretch/>
          </p:blipFill>
          <p:spPr>
            <a:xfrm>
              <a:off x="8870442" y="4469696"/>
              <a:ext cx="217977" cy="144114"/>
            </a:xfrm>
            <a:prstGeom prst="rect">
              <a:avLst/>
            </a:prstGeom>
            <a:noFill/>
            <a:ln>
              <a:noFill/>
            </a:ln>
          </p:spPr>
        </p:pic>
        <p:pic>
          <p:nvPicPr>
            <p:cNvPr id="39" name="Google Shape;39;p3" descr="uk.png"/>
            <p:cNvPicPr preferRelativeResize="0"/>
            <p:nvPr/>
          </p:nvPicPr>
          <p:blipFill rotWithShape="1">
            <a:blip r:embed="rId41">
              <a:alphaModFix/>
            </a:blip>
            <a:srcRect/>
            <a:stretch/>
          </p:blipFill>
          <p:spPr>
            <a:xfrm>
              <a:off x="8128160" y="4469696"/>
              <a:ext cx="217977" cy="144114"/>
            </a:xfrm>
            <a:prstGeom prst="rect">
              <a:avLst/>
            </a:prstGeom>
            <a:noFill/>
            <a:ln>
              <a:noFill/>
            </a:ln>
          </p:spPr>
        </p:pic>
        <p:pic>
          <p:nvPicPr>
            <p:cNvPr id="40" name="Google Shape;40;p3"/>
            <p:cNvPicPr preferRelativeResize="0"/>
            <p:nvPr/>
          </p:nvPicPr>
          <p:blipFill rotWithShape="1">
            <a:blip r:embed="rId42">
              <a:alphaModFix/>
            </a:blip>
            <a:srcRect/>
            <a:stretch/>
          </p:blipFill>
          <p:spPr>
            <a:xfrm>
              <a:off x="9408598" y="4469696"/>
              <a:ext cx="216000" cy="144000"/>
            </a:xfrm>
            <a:prstGeom prst="rect">
              <a:avLst/>
            </a:prstGeom>
            <a:noFill/>
            <a:ln>
              <a:noFill/>
            </a:ln>
          </p:spPr>
        </p:pic>
        <p:pic>
          <p:nvPicPr>
            <p:cNvPr id="41" name="Google Shape;41;p3"/>
            <p:cNvPicPr preferRelativeResize="0"/>
            <p:nvPr/>
          </p:nvPicPr>
          <p:blipFill rotWithShape="1">
            <a:blip r:embed="rId43">
              <a:alphaModFix/>
            </a:blip>
            <a:srcRect/>
            <a:stretch/>
          </p:blipFill>
          <p:spPr>
            <a:xfrm>
              <a:off x="9768386" y="4469696"/>
              <a:ext cx="216000" cy="144000"/>
            </a:xfrm>
            <a:prstGeom prst="rect">
              <a:avLst/>
            </a:prstGeom>
            <a:noFill/>
            <a:ln>
              <a:noFill/>
            </a:ln>
          </p:spPr>
        </p:pic>
        <p:pic>
          <p:nvPicPr>
            <p:cNvPr id="42" name="Google Shape;42;p3" descr="ca.png"/>
            <p:cNvPicPr preferRelativeResize="0"/>
            <p:nvPr/>
          </p:nvPicPr>
          <p:blipFill rotWithShape="1">
            <a:blip r:embed="rId44">
              <a:alphaModFix/>
            </a:blip>
            <a:srcRect/>
            <a:stretch/>
          </p:blipFill>
          <p:spPr>
            <a:xfrm>
              <a:off x="10489245" y="4469696"/>
              <a:ext cx="216000" cy="142807"/>
            </a:xfrm>
            <a:prstGeom prst="rect">
              <a:avLst/>
            </a:prstGeom>
            <a:noFill/>
            <a:ln>
              <a:noFill/>
            </a:ln>
          </p:spPr>
        </p:pic>
        <p:pic>
          <p:nvPicPr>
            <p:cNvPr id="43" name="Google Shape;43;p3" descr="si.png"/>
            <p:cNvPicPr preferRelativeResize="0"/>
            <p:nvPr/>
          </p:nvPicPr>
          <p:blipFill rotWithShape="1">
            <a:blip r:embed="rId45">
              <a:alphaModFix/>
            </a:blip>
            <a:srcRect/>
            <a:stretch/>
          </p:blipFill>
          <p:spPr>
            <a:xfrm>
              <a:off x="10128174" y="4469696"/>
              <a:ext cx="217284" cy="143656"/>
            </a:xfrm>
            <a:prstGeom prst="rect">
              <a:avLst/>
            </a:prstGeom>
            <a:noFill/>
            <a:ln>
              <a:noFill/>
            </a:ln>
          </p:spPr>
        </p:pic>
      </p:grpSp>
      <p:pic>
        <p:nvPicPr>
          <p:cNvPr id="44" name="Google Shape;44;p3"/>
          <p:cNvPicPr preferRelativeResize="0"/>
          <p:nvPr/>
        </p:nvPicPr>
        <p:blipFill rotWithShape="1">
          <a:blip r:embed="rId46">
            <a:alphaModFix/>
          </a:blip>
          <a:srcRect/>
          <a:stretch/>
        </p:blipFill>
        <p:spPr>
          <a:xfrm>
            <a:off x="10343245" y="6585917"/>
            <a:ext cx="1636920" cy="1059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5"/>
          <p:cNvSpPr txBox="1"/>
          <p:nvPr/>
        </p:nvSpPr>
        <p:spPr>
          <a:xfrm>
            <a:off x="772995" y="44736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253" name="Google Shape;253;p5"/>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marR="0" lvl="0" algn="just" rtl="0">
              <a:spcBef>
                <a:spcPts val="0"/>
              </a:spcBef>
              <a:spcAft>
                <a:spcPts val="0"/>
              </a:spcAft>
              <a:buSzPts val="1400"/>
              <a:buNone/>
              <a:defRPr sz="3000" b="1" i="0" u="none" strike="noStrike" cap="none">
                <a:solidFill>
                  <a:srgbClr val="003249"/>
                </a:solidFill>
                <a:latin typeface="Arial"/>
                <a:ea typeface="Arial"/>
                <a:cs typeface="Arial"/>
                <a:sym typeface="Arial"/>
              </a:defRPr>
            </a:lvl1pPr>
            <a:lvl2pPr marR="0" lvl="1"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9pPr>
          </a:lstStyle>
          <a:p>
            <a:endParaRPr/>
          </a:p>
        </p:txBody>
      </p:sp>
      <p:sp>
        <p:nvSpPr>
          <p:cNvPr id="254" name="Google Shape;254;p5"/>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6pPr>
            <a:lvl7pPr marL="3200400" marR="0" lvl="6"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7pPr>
            <a:lvl8pPr marL="3657600" marR="0" lvl="7"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8pPr>
            <a:lvl9pPr marL="4114800" marR="0" lvl="8"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9pPr>
          </a:lstStyle>
          <a:p>
            <a:endParaRPr/>
          </a:p>
        </p:txBody>
      </p:sp>
      <p:sp>
        <p:nvSpPr>
          <p:cNvPr id="255" name="Google Shape;255;p5"/>
          <p:cNvSpPr txBox="1"/>
          <p:nvPr/>
        </p:nvSpPr>
        <p:spPr>
          <a:xfrm>
            <a:off x="772995" y="44736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256" name="Google Shape;256;p5"/>
          <p:cNvSpPr txBox="1"/>
          <p:nvPr/>
        </p:nvSpPr>
        <p:spPr>
          <a:xfrm>
            <a:off x="221404" y="6202800"/>
            <a:ext cx="121187" cy="215444"/>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 </a:t>
            </a:r>
            <a:endParaRPr sz="800" b="0" i="0" u="none" strike="noStrike" cap="none">
              <a:solidFill>
                <a:srgbClr val="8197A6"/>
              </a:solidFill>
              <a:latin typeface="Arial"/>
              <a:ea typeface="Arial"/>
              <a:cs typeface="Arial"/>
              <a:sym typeface="Arial"/>
            </a:endParaRPr>
          </a:p>
        </p:txBody>
      </p:sp>
      <p:sp>
        <p:nvSpPr>
          <p:cNvPr id="257" name="Google Shape;257;p5"/>
          <p:cNvSpPr txBox="1"/>
          <p:nvPr/>
        </p:nvSpPr>
        <p:spPr>
          <a:xfrm>
            <a:off x="8204400" y="6202800"/>
            <a:ext cx="3751200"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pic>
        <p:nvPicPr>
          <p:cNvPr id="258" name="Google Shape;258;p5"/>
          <p:cNvPicPr preferRelativeResize="0"/>
          <p:nvPr/>
        </p:nvPicPr>
        <p:blipFill rotWithShape="1">
          <a:blip r:embed="rId12">
            <a:alphaModFix/>
          </a:blip>
          <a:srcRect/>
          <a:stretch/>
        </p:blipFill>
        <p:spPr>
          <a:xfrm>
            <a:off x="10331489" y="-215904"/>
            <a:ext cx="2095200" cy="1314000"/>
          </a:xfrm>
          <a:prstGeom prst="rect">
            <a:avLst/>
          </a:prstGeom>
          <a:noFill/>
          <a:ln>
            <a:noFill/>
          </a:ln>
        </p:spPr>
      </p:pic>
      <p:pic>
        <p:nvPicPr>
          <p:cNvPr id="259" name="Google Shape;259;p5"/>
          <p:cNvPicPr preferRelativeResize="0"/>
          <p:nvPr/>
        </p:nvPicPr>
        <p:blipFill rotWithShape="1">
          <a:blip r:embed="rId13">
            <a:alphaModFix/>
          </a:blip>
          <a:srcRect/>
          <a:stretch/>
        </p:blipFill>
        <p:spPr>
          <a:xfrm>
            <a:off x="10343245" y="6585917"/>
            <a:ext cx="1636920" cy="105918"/>
          </a:xfrm>
          <a:prstGeom prst="rect">
            <a:avLst/>
          </a:prstGeom>
          <a:noFill/>
          <a:ln>
            <a:noFill/>
          </a:ln>
        </p:spPr>
      </p:pic>
      <p:grpSp>
        <p:nvGrpSpPr>
          <p:cNvPr id="260" name="Google Shape;260;p5"/>
          <p:cNvGrpSpPr/>
          <p:nvPr/>
        </p:nvGrpSpPr>
        <p:grpSpPr>
          <a:xfrm>
            <a:off x="226688" y="6569736"/>
            <a:ext cx="9628745" cy="144114"/>
            <a:chOff x="1076500" y="4469696"/>
            <a:chExt cx="9628745" cy="144114"/>
          </a:xfrm>
        </p:grpSpPr>
        <p:pic>
          <p:nvPicPr>
            <p:cNvPr id="261" name="Google Shape;261;p5" descr="de.png"/>
            <p:cNvPicPr preferRelativeResize="0"/>
            <p:nvPr/>
          </p:nvPicPr>
          <p:blipFill rotWithShape="1">
            <a:blip r:embed="rId14">
              <a:alphaModFix/>
            </a:blip>
            <a:srcRect/>
            <a:stretch/>
          </p:blipFill>
          <p:spPr>
            <a:xfrm>
              <a:off x="1076500" y="4469696"/>
              <a:ext cx="217977" cy="144114"/>
            </a:xfrm>
            <a:prstGeom prst="rect">
              <a:avLst/>
            </a:prstGeom>
            <a:noFill/>
            <a:ln>
              <a:noFill/>
            </a:ln>
          </p:spPr>
        </p:pic>
        <p:pic>
          <p:nvPicPr>
            <p:cNvPr id="262" name="Google Shape;262;p5" descr="at.png"/>
            <p:cNvPicPr preferRelativeResize="0"/>
            <p:nvPr/>
          </p:nvPicPr>
          <p:blipFill rotWithShape="1">
            <a:blip r:embed="rId15">
              <a:alphaModFix/>
            </a:blip>
            <a:srcRect/>
            <a:stretch/>
          </p:blipFill>
          <p:spPr>
            <a:xfrm>
              <a:off x="1447640" y="4469696"/>
              <a:ext cx="217977" cy="144114"/>
            </a:xfrm>
            <a:prstGeom prst="rect">
              <a:avLst/>
            </a:prstGeom>
            <a:noFill/>
            <a:ln>
              <a:noFill/>
            </a:ln>
          </p:spPr>
        </p:pic>
        <p:pic>
          <p:nvPicPr>
            <p:cNvPr id="263" name="Google Shape;263;p5" descr="be.png"/>
            <p:cNvPicPr preferRelativeResize="0"/>
            <p:nvPr/>
          </p:nvPicPr>
          <p:blipFill rotWithShape="1">
            <a:blip r:embed="rId16">
              <a:alphaModFix/>
            </a:blip>
            <a:srcRect/>
            <a:stretch/>
          </p:blipFill>
          <p:spPr>
            <a:xfrm>
              <a:off x="1818780" y="4469696"/>
              <a:ext cx="217977" cy="144114"/>
            </a:xfrm>
            <a:prstGeom prst="rect">
              <a:avLst/>
            </a:prstGeom>
            <a:noFill/>
            <a:ln>
              <a:noFill/>
            </a:ln>
          </p:spPr>
        </p:pic>
        <p:pic>
          <p:nvPicPr>
            <p:cNvPr id="264" name="Google Shape;264;p5" descr="dk.png"/>
            <p:cNvPicPr preferRelativeResize="0"/>
            <p:nvPr/>
          </p:nvPicPr>
          <p:blipFill rotWithShape="1">
            <a:blip r:embed="rId17">
              <a:alphaModFix/>
            </a:blip>
            <a:srcRect/>
            <a:stretch/>
          </p:blipFill>
          <p:spPr>
            <a:xfrm>
              <a:off x="2189920" y="4469696"/>
              <a:ext cx="217977" cy="144114"/>
            </a:xfrm>
            <a:prstGeom prst="rect">
              <a:avLst/>
            </a:prstGeom>
            <a:noFill/>
            <a:ln>
              <a:noFill/>
            </a:ln>
          </p:spPr>
        </p:pic>
        <p:pic>
          <p:nvPicPr>
            <p:cNvPr id="265" name="Google Shape;265;p5" descr="es.png"/>
            <p:cNvPicPr preferRelativeResize="0"/>
            <p:nvPr/>
          </p:nvPicPr>
          <p:blipFill rotWithShape="1">
            <a:blip r:embed="rId18">
              <a:alphaModFix/>
            </a:blip>
            <a:srcRect/>
            <a:stretch/>
          </p:blipFill>
          <p:spPr>
            <a:xfrm>
              <a:off x="2561060" y="4469696"/>
              <a:ext cx="217977" cy="144114"/>
            </a:xfrm>
            <a:prstGeom prst="rect">
              <a:avLst/>
            </a:prstGeom>
            <a:noFill/>
            <a:ln>
              <a:noFill/>
            </a:ln>
          </p:spPr>
        </p:pic>
        <p:pic>
          <p:nvPicPr>
            <p:cNvPr id="266" name="Google Shape;266;p5" descr="ee.png"/>
            <p:cNvPicPr preferRelativeResize="0"/>
            <p:nvPr/>
          </p:nvPicPr>
          <p:blipFill rotWithShape="1">
            <a:blip r:embed="rId19">
              <a:alphaModFix/>
            </a:blip>
            <a:srcRect/>
            <a:stretch/>
          </p:blipFill>
          <p:spPr>
            <a:xfrm>
              <a:off x="2932200" y="4469696"/>
              <a:ext cx="217977" cy="144114"/>
            </a:xfrm>
            <a:prstGeom prst="rect">
              <a:avLst/>
            </a:prstGeom>
            <a:noFill/>
            <a:ln>
              <a:noFill/>
            </a:ln>
          </p:spPr>
        </p:pic>
        <p:pic>
          <p:nvPicPr>
            <p:cNvPr id="267" name="Google Shape;267;p5" descr="fi.png"/>
            <p:cNvPicPr preferRelativeResize="0"/>
            <p:nvPr/>
          </p:nvPicPr>
          <p:blipFill rotWithShape="1">
            <a:blip r:embed="rId20">
              <a:alphaModFix/>
            </a:blip>
            <a:srcRect/>
            <a:stretch/>
          </p:blipFill>
          <p:spPr>
            <a:xfrm>
              <a:off x="3303340" y="4469696"/>
              <a:ext cx="217977" cy="144114"/>
            </a:xfrm>
            <a:prstGeom prst="rect">
              <a:avLst/>
            </a:prstGeom>
            <a:noFill/>
            <a:ln>
              <a:noFill/>
            </a:ln>
          </p:spPr>
        </p:pic>
        <p:pic>
          <p:nvPicPr>
            <p:cNvPr id="268" name="Google Shape;268;p5" descr="fr.png"/>
            <p:cNvPicPr preferRelativeResize="0"/>
            <p:nvPr/>
          </p:nvPicPr>
          <p:blipFill rotWithShape="1">
            <a:blip r:embed="rId21">
              <a:alphaModFix/>
            </a:blip>
            <a:srcRect/>
            <a:stretch/>
          </p:blipFill>
          <p:spPr>
            <a:xfrm>
              <a:off x="3674480" y="4469696"/>
              <a:ext cx="217977" cy="144114"/>
            </a:xfrm>
            <a:prstGeom prst="rect">
              <a:avLst/>
            </a:prstGeom>
            <a:noFill/>
            <a:ln>
              <a:noFill/>
            </a:ln>
          </p:spPr>
        </p:pic>
        <p:pic>
          <p:nvPicPr>
            <p:cNvPr id="269" name="Google Shape;269;p5" descr="gr.png"/>
            <p:cNvPicPr preferRelativeResize="0"/>
            <p:nvPr/>
          </p:nvPicPr>
          <p:blipFill rotWithShape="1">
            <a:blip r:embed="rId22">
              <a:alphaModFix/>
            </a:blip>
            <a:srcRect/>
            <a:stretch/>
          </p:blipFill>
          <p:spPr>
            <a:xfrm>
              <a:off x="4045620" y="4469696"/>
              <a:ext cx="217977" cy="144114"/>
            </a:xfrm>
            <a:prstGeom prst="rect">
              <a:avLst/>
            </a:prstGeom>
            <a:noFill/>
            <a:ln>
              <a:noFill/>
            </a:ln>
          </p:spPr>
        </p:pic>
        <p:pic>
          <p:nvPicPr>
            <p:cNvPr id="270" name="Google Shape;270;p5" descr="hu.png"/>
            <p:cNvPicPr preferRelativeResize="0"/>
            <p:nvPr/>
          </p:nvPicPr>
          <p:blipFill rotWithShape="1">
            <a:blip r:embed="rId23">
              <a:alphaModFix/>
            </a:blip>
            <a:srcRect/>
            <a:stretch/>
          </p:blipFill>
          <p:spPr>
            <a:xfrm>
              <a:off x="4416760" y="4469696"/>
              <a:ext cx="217977" cy="144114"/>
            </a:xfrm>
            <a:prstGeom prst="rect">
              <a:avLst/>
            </a:prstGeom>
            <a:noFill/>
            <a:ln>
              <a:noFill/>
            </a:ln>
          </p:spPr>
        </p:pic>
        <p:pic>
          <p:nvPicPr>
            <p:cNvPr id="271" name="Google Shape;271;p5" descr="ie.png"/>
            <p:cNvPicPr preferRelativeResize="0"/>
            <p:nvPr/>
          </p:nvPicPr>
          <p:blipFill rotWithShape="1">
            <a:blip r:embed="rId24">
              <a:alphaModFix/>
            </a:blip>
            <a:srcRect/>
            <a:stretch/>
          </p:blipFill>
          <p:spPr>
            <a:xfrm>
              <a:off x="4787900" y="4469696"/>
              <a:ext cx="217977" cy="144114"/>
            </a:xfrm>
            <a:prstGeom prst="rect">
              <a:avLst/>
            </a:prstGeom>
            <a:noFill/>
            <a:ln>
              <a:noFill/>
            </a:ln>
          </p:spPr>
        </p:pic>
        <p:pic>
          <p:nvPicPr>
            <p:cNvPr id="272" name="Google Shape;272;p5" descr="it.png"/>
            <p:cNvPicPr preferRelativeResize="0"/>
            <p:nvPr/>
          </p:nvPicPr>
          <p:blipFill rotWithShape="1">
            <a:blip r:embed="rId25">
              <a:alphaModFix/>
            </a:blip>
            <a:srcRect/>
            <a:stretch/>
          </p:blipFill>
          <p:spPr>
            <a:xfrm>
              <a:off x="5159040" y="4469696"/>
              <a:ext cx="217977" cy="144114"/>
            </a:xfrm>
            <a:prstGeom prst="rect">
              <a:avLst/>
            </a:prstGeom>
            <a:noFill/>
            <a:ln>
              <a:noFill/>
            </a:ln>
          </p:spPr>
        </p:pic>
        <p:pic>
          <p:nvPicPr>
            <p:cNvPr id="273" name="Google Shape;273;p5" descr="lu.png"/>
            <p:cNvPicPr preferRelativeResize="0"/>
            <p:nvPr/>
          </p:nvPicPr>
          <p:blipFill rotWithShape="1">
            <a:blip r:embed="rId26">
              <a:alphaModFix/>
            </a:blip>
            <a:srcRect/>
            <a:stretch/>
          </p:blipFill>
          <p:spPr>
            <a:xfrm>
              <a:off x="5530180" y="4469696"/>
              <a:ext cx="217977" cy="144114"/>
            </a:xfrm>
            <a:prstGeom prst="rect">
              <a:avLst/>
            </a:prstGeom>
            <a:noFill/>
            <a:ln>
              <a:noFill/>
            </a:ln>
          </p:spPr>
        </p:pic>
        <p:pic>
          <p:nvPicPr>
            <p:cNvPr id="274" name="Google Shape;274;p5" descr="no.png"/>
            <p:cNvPicPr preferRelativeResize="0"/>
            <p:nvPr/>
          </p:nvPicPr>
          <p:blipFill rotWithShape="1">
            <a:blip r:embed="rId27">
              <a:alphaModFix/>
            </a:blip>
            <a:srcRect/>
            <a:stretch/>
          </p:blipFill>
          <p:spPr>
            <a:xfrm>
              <a:off x="5901320" y="4469696"/>
              <a:ext cx="217977" cy="144114"/>
            </a:xfrm>
            <a:prstGeom prst="rect">
              <a:avLst/>
            </a:prstGeom>
            <a:noFill/>
            <a:ln>
              <a:noFill/>
            </a:ln>
          </p:spPr>
        </p:pic>
        <p:pic>
          <p:nvPicPr>
            <p:cNvPr id="275" name="Google Shape;275;p5" descr="nl.png"/>
            <p:cNvPicPr preferRelativeResize="0"/>
            <p:nvPr/>
          </p:nvPicPr>
          <p:blipFill rotWithShape="1">
            <a:blip r:embed="rId28">
              <a:alphaModFix/>
            </a:blip>
            <a:srcRect/>
            <a:stretch/>
          </p:blipFill>
          <p:spPr>
            <a:xfrm>
              <a:off x="6272460" y="4469696"/>
              <a:ext cx="217977" cy="144114"/>
            </a:xfrm>
            <a:prstGeom prst="rect">
              <a:avLst/>
            </a:prstGeom>
            <a:noFill/>
            <a:ln>
              <a:noFill/>
            </a:ln>
          </p:spPr>
        </p:pic>
        <p:pic>
          <p:nvPicPr>
            <p:cNvPr id="276" name="Google Shape;276;p5" descr="pl.png"/>
            <p:cNvPicPr preferRelativeResize="0"/>
            <p:nvPr/>
          </p:nvPicPr>
          <p:blipFill rotWithShape="1">
            <a:blip r:embed="rId29">
              <a:alphaModFix/>
            </a:blip>
            <a:srcRect/>
            <a:stretch/>
          </p:blipFill>
          <p:spPr>
            <a:xfrm>
              <a:off x="6643600" y="4469696"/>
              <a:ext cx="217977" cy="144114"/>
            </a:xfrm>
            <a:prstGeom prst="rect">
              <a:avLst/>
            </a:prstGeom>
            <a:noFill/>
            <a:ln>
              <a:noFill/>
            </a:ln>
          </p:spPr>
        </p:pic>
        <p:pic>
          <p:nvPicPr>
            <p:cNvPr id="277" name="Google Shape;277;p5" descr="pt.png"/>
            <p:cNvPicPr preferRelativeResize="0"/>
            <p:nvPr/>
          </p:nvPicPr>
          <p:blipFill rotWithShape="1">
            <a:blip r:embed="rId30">
              <a:alphaModFix/>
            </a:blip>
            <a:srcRect/>
            <a:stretch/>
          </p:blipFill>
          <p:spPr>
            <a:xfrm>
              <a:off x="7014740" y="4469696"/>
              <a:ext cx="217977" cy="144114"/>
            </a:xfrm>
            <a:prstGeom prst="rect">
              <a:avLst/>
            </a:prstGeom>
            <a:noFill/>
            <a:ln>
              <a:noFill/>
            </a:ln>
          </p:spPr>
        </p:pic>
        <p:pic>
          <p:nvPicPr>
            <p:cNvPr id="278" name="Google Shape;278;p5" descr="cz.png"/>
            <p:cNvPicPr preferRelativeResize="0"/>
            <p:nvPr/>
          </p:nvPicPr>
          <p:blipFill rotWithShape="1">
            <a:blip r:embed="rId31">
              <a:alphaModFix/>
            </a:blip>
            <a:srcRect/>
            <a:stretch/>
          </p:blipFill>
          <p:spPr>
            <a:xfrm>
              <a:off x="7385880" y="4469696"/>
              <a:ext cx="217977" cy="144114"/>
            </a:xfrm>
            <a:prstGeom prst="rect">
              <a:avLst/>
            </a:prstGeom>
            <a:noFill/>
            <a:ln>
              <a:noFill/>
            </a:ln>
          </p:spPr>
        </p:pic>
        <p:pic>
          <p:nvPicPr>
            <p:cNvPr id="279" name="Google Shape;279;p5" descr="ro.png"/>
            <p:cNvPicPr preferRelativeResize="0"/>
            <p:nvPr/>
          </p:nvPicPr>
          <p:blipFill rotWithShape="1">
            <a:blip r:embed="rId32">
              <a:alphaModFix/>
            </a:blip>
            <a:srcRect/>
            <a:stretch/>
          </p:blipFill>
          <p:spPr>
            <a:xfrm>
              <a:off x="7757020" y="4469696"/>
              <a:ext cx="217977" cy="144114"/>
            </a:xfrm>
            <a:prstGeom prst="rect">
              <a:avLst/>
            </a:prstGeom>
            <a:noFill/>
            <a:ln>
              <a:noFill/>
            </a:ln>
          </p:spPr>
        </p:pic>
        <p:pic>
          <p:nvPicPr>
            <p:cNvPr id="280" name="Google Shape;280;p5" descr="se.png"/>
            <p:cNvPicPr preferRelativeResize="0"/>
            <p:nvPr/>
          </p:nvPicPr>
          <p:blipFill rotWithShape="1">
            <a:blip r:embed="rId33">
              <a:alphaModFix/>
            </a:blip>
            <a:srcRect/>
            <a:stretch/>
          </p:blipFill>
          <p:spPr>
            <a:xfrm>
              <a:off x="8499300" y="4469696"/>
              <a:ext cx="217977" cy="144114"/>
            </a:xfrm>
            <a:prstGeom prst="rect">
              <a:avLst/>
            </a:prstGeom>
            <a:noFill/>
            <a:ln>
              <a:noFill/>
            </a:ln>
          </p:spPr>
        </p:pic>
        <p:pic>
          <p:nvPicPr>
            <p:cNvPr id="281" name="Google Shape;281;p5" descr="ch.png"/>
            <p:cNvPicPr preferRelativeResize="0"/>
            <p:nvPr/>
          </p:nvPicPr>
          <p:blipFill rotWithShape="1">
            <a:blip r:embed="rId34">
              <a:alphaModFix/>
            </a:blip>
            <a:srcRect/>
            <a:stretch/>
          </p:blipFill>
          <p:spPr>
            <a:xfrm>
              <a:off x="8870442" y="4469696"/>
              <a:ext cx="217977" cy="144114"/>
            </a:xfrm>
            <a:prstGeom prst="rect">
              <a:avLst/>
            </a:prstGeom>
            <a:noFill/>
            <a:ln>
              <a:noFill/>
            </a:ln>
          </p:spPr>
        </p:pic>
        <p:pic>
          <p:nvPicPr>
            <p:cNvPr id="282" name="Google Shape;282;p5" descr="uk.png"/>
            <p:cNvPicPr preferRelativeResize="0"/>
            <p:nvPr/>
          </p:nvPicPr>
          <p:blipFill rotWithShape="1">
            <a:blip r:embed="rId35">
              <a:alphaModFix/>
            </a:blip>
            <a:srcRect/>
            <a:stretch/>
          </p:blipFill>
          <p:spPr>
            <a:xfrm>
              <a:off x="8128160" y="4469696"/>
              <a:ext cx="217977" cy="144114"/>
            </a:xfrm>
            <a:prstGeom prst="rect">
              <a:avLst/>
            </a:prstGeom>
            <a:noFill/>
            <a:ln>
              <a:noFill/>
            </a:ln>
          </p:spPr>
        </p:pic>
        <p:pic>
          <p:nvPicPr>
            <p:cNvPr id="283" name="Google Shape;283;p5"/>
            <p:cNvPicPr preferRelativeResize="0"/>
            <p:nvPr/>
          </p:nvPicPr>
          <p:blipFill rotWithShape="1">
            <a:blip r:embed="rId36">
              <a:alphaModFix/>
            </a:blip>
            <a:srcRect/>
            <a:stretch/>
          </p:blipFill>
          <p:spPr>
            <a:xfrm>
              <a:off x="9408598" y="4469696"/>
              <a:ext cx="216000" cy="144000"/>
            </a:xfrm>
            <a:prstGeom prst="rect">
              <a:avLst/>
            </a:prstGeom>
            <a:noFill/>
            <a:ln>
              <a:noFill/>
            </a:ln>
          </p:spPr>
        </p:pic>
        <p:pic>
          <p:nvPicPr>
            <p:cNvPr id="284" name="Google Shape;284;p5"/>
            <p:cNvPicPr preferRelativeResize="0"/>
            <p:nvPr/>
          </p:nvPicPr>
          <p:blipFill rotWithShape="1">
            <a:blip r:embed="rId37">
              <a:alphaModFix/>
            </a:blip>
            <a:srcRect/>
            <a:stretch/>
          </p:blipFill>
          <p:spPr>
            <a:xfrm>
              <a:off x="9768386" y="4469696"/>
              <a:ext cx="216000" cy="144000"/>
            </a:xfrm>
            <a:prstGeom prst="rect">
              <a:avLst/>
            </a:prstGeom>
            <a:noFill/>
            <a:ln>
              <a:noFill/>
            </a:ln>
          </p:spPr>
        </p:pic>
        <p:pic>
          <p:nvPicPr>
            <p:cNvPr id="285" name="Google Shape;285;p5" descr="ca.png"/>
            <p:cNvPicPr preferRelativeResize="0"/>
            <p:nvPr/>
          </p:nvPicPr>
          <p:blipFill rotWithShape="1">
            <a:blip r:embed="rId38">
              <a:alphaModFix/>
            </a:blip>
            <a:srcRect/>
            <a:stretch/>
          </p:blipFill>
          <p:spPr>
            <a:xfrm>
              <a:off x="10489245" y="4469696"/>
              <a:ext cx="216000" cy="142807"/>
            </a:xfrm>
            <a:prstGeom prst="rect">
              <a:avLst/>
            </a:prstGeom>
            <a:noFill/>
            <a:ln>
              <a:noFill/>
            </a:ln>
          </p:spPr>
        </p:pic>
        <p:pic>
          <p:nvPicPr>
            <p:cNvPr id="286" name="Google Shape;286;p5" descr="si.png"/>
            <p:cNvPicPr preferRelativeResize="0"/>
            <p:nvPr/>
          </p:nvPicPr>
          <p:blipFill rotWithShape="1">
            <a:blip r:embed="rId39">
              <a:alphaModFix/>
            </a:blip>
            <a:srcRect/>
            <a:stretch/>
          </p:blipFill>
          <p:spPr>
            <a:xfrm>
              <a:off x="10128174" y="4469696"/>
              <a:ext cx="217284" cy="14365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sp>
        <p:nvSpPr>
          <p:cNvPr id="383" name="Google Shape;383;p33"/>
          <p:cNvSpPr txBox="1"/>
          <p:nvPr/>
        </p:nvSpPr>
        <p:spPr>
          <a:xfrm>
            <a:off x="772995" y="447366"/>
            <a:ext cx="6707100" cy="21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384" name="Google Shape;384;p33"/>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marR="0" lvl="0" algn="just" rtl="0">
              <a:spcBef>
                <a:spcPts val="0"/>
              </a:spcBef>
              <a:spcAft>
                <a:spcPts val="0"/>
              </a:spcAft>
              <a:buSzPts val="1400"/>
              <a:buNone/>
              <a:defRPr sz="30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9pPr>
          </a:lstStyle>
          <a:p>
            <a:endParaRPr/>
          </a:p>
        </p:txBody>
      </p:sp>
      <p:sp>
        <p:nvSpPr>
          <p:cNvPr id="385" name="Google Shape;385;p33"/>
          <p:cNvSpPr txBox="1"/>
          <p:nvPr/>
        </p:nvSpPr>
        <p:spPr>
          <a:xfrm>
            <a:off x="221404" y="6202800"/>
            <a:ext cx="121200" cy="2154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 </a:t>
            </a:r>
            <a:endParaRPr sz="800" b="0" i="0" u="none" strike="noStrike" cap="none">
              <a:solidFill>
                <a:srgbClr val="8197A6"/>
              </a:solidFill>
              <a:latin typeface="Arial"/>
              <a:ea typeface="Arial"/>
              <a:cs typeface="Arial"/>
              <a:sym typeface="Arial"/>
            </a:endParaRPr>
          </a:p>
        </p:txBody>
      </p:sp>
      <p:sp>
        <p:nvSpPr>
          <p:cNvPr id="386" name="Google Shape;386;p33"/>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6pPr>
            <a:lvl7pPr marL="3200400" marR="0" lvl="6"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7pPr>
            <a:lvl8pPr marL="3657600" marR="0" lvl="7"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8pPr>
            <a:lvl9pPr marL="4114800" marR="0" lvl="8"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9pPr>
          </a:lstStyle>
          <a:p>
            <a:endParaRPr/>
          </a:p>
        </p:txBody>
      </p:sp>
      <p:pic>
        <p:nvPicPr>
          <p:cNvPr id="387" name="Google Shape;387;p33"/>
          <p:cNvPicPr preferRelativeResize="0"/>
          <p:nvPr/>
        </p:nvPicPr>
        <p:blipFill rotWithShape="1">
          <a:blip r:embed="rId3">
            <a:alphaModFix/>
          </a:blip>
          <a:srcRect/>
          <a:stretch/>
        </p:blipFill>
        <p:spPr>
          <a:xfrm>
            <a:off x="10342800" y="6584400"/>
            <a:ext cx="1638000" cy="104400"/>
          </a:xfrm>
          <a:prstGeom prst="rect">
            <a:avLst/>
          </a:prstGeom>
          <a:noFill/>
          <a:ln>
            <a:noFill/>
          </a:ln>
        </p:spPr>
      </p:pic>
      <p:sp>
        <p:nvSpPr>
          <p:cNvPr id="388" name="Google Shape;388;p33"/>
          <p:cNvSpPr txBox="1"/>
          <p:nvPr/>
        </p:nvSpPr>
        <p:spPr>
          <a:xfrm>
            <a:off x="8204400" y="6202800"/>
            <a:ext cx="3751200" cy="215400"/>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pic>
        <p:nvPicPr>
          <p:cNvPr id="389" name="Google Shape;389;p33"/>
          <p:cNvPicPr preferRelativeResize="0"/>
          <p:nvPr/>
        </p:nvPicPr>
        <p:blipFill rotWithShape="1">
          <a:blip r:embed="rId4">
            <a:alphaModFix/>
          </a:blip>
          <a:srcRect/>
          <a:stretch/>
        </p:blipFill>
        <p:spPr>
          <a:xfrm>
            <a:off x="10331489" y="-216085"/>
            <a:ext cx="2093891" cy="1314000"/>
          </a:xfrm>
          <a:prstGeom prst="rect">
            <a:avLst/>
          </a:prstGeom>
          <a:noFill/>
          <a:ln>
            <a:noFill/>
          </a:ln>
        </p:spPr>
      </p:pic>
      <p:cxnSp>
        <p:nvCxnSpPr>
          <p:cNvPr id="390" name="Google Shape;390;p33"/>
          <p:cNvCxnSpPr/>
          <p:nvPr/>
        </p:nvCxnSpPr>
        <p:spPr>
          <a:xfrm>
            <a:off x="221435" y="6422971"/>
            <a:ext cx="11736000" cy="0"/>
          </a:xfrm>
          <a:prstGeom prst="straightConnector1">
            <a:avLst/>
          </a:prstGeom>
          <a:noFill/>
          <a:ln w="9525" cap="flat" cmpd="sng">
            <a:solidFill>
              <a:schemeClr val="lt1"/>
            </a:solidFill>
            <a:prstDash val="solid"/>
            <a:round/>
            <a:headEnd type="none" w="sm" len="sm"/>
            <a:tailEnd type="none" w="sm" len="sm"/>
          </a:ln>
        </p:spPr>
      </p:cxnSp>
      <p:grpSp>
        <p:nvGrpSpPr>
          <p:cNvPr id="391" name="Google Shape;391;p33"/>
          <p:cNvGrpSpPr/>
          <p:nvPr/>
        </p:nvGrpSpPr>
        <p:grpSpPr>
          <a:xfrm>
            <a:off x="226688" y="6569736"/>
            <a:ext cx="9628745" cy="144114"/>
            <a:chOff x="1076500" y="4469696"/>
            <a:chExt cx="9628745" cy="144114"/>
          </a:xfrm>
        </p:grpSpPr>
        <p:pic>
          <p:nvPicPr>
            <p:cNvPr id="392" name="Google Shape;392;p33"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393" name="Google Shape;393;p33"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394" name="Google Shape;394;p33"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395" name="Google Shape;395;p33"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396" name="Google Shape;396;p33"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397" name="Google Shape;397;p33"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398" name="Google Shape;398;p33"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399" name="Google Shape;399;p33"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400" name="Google Shape;400;p33"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401" name="Google Shape;401;p33"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402" name="Google Shape;402;p33"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403" name="Google Shape;403;p33"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404" name="Google Shape;404;p33"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405" name="Google Shape;405;p33"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406" name="Google Shape;406;p33"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407" name="Google Shape;407;p33"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408" name="Google Shape;408;p33"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409" name="Google Shape;409;p33"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410" name="Google Shape;410;p33"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411" name="Google Shape;411;p33"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412" name="Google Shape;412;p33"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413" name="Google Shape;413;p33"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414" name="Google Shape;414;p33"/>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415" name="Google Shape;415;p33"/>
            <p:cNvPicPr preferRelativeResize="0"/>
            <p:nvPr/>
          </p:nvPicPr>
          <p:blipFill rotWithShape="1">
            <a:blip r:embed="rId28">
              <a:alphaModFix/>
            </a:blip>
            <a:srcRect/>
            <a:stretch/>
          </p:blipFill>
          <p:spPr>
            <a:xfrm>
              <a:off x="9768386" y="4469696"/>
              <a:ext cx="215999" cy="144000"/>
            </a:xfrm>
            <a:prstGeom prst="rect">
              <a:avLst/>
            </a:prstGeom>
            <a:noFill/>
            <a:ln>
              <a:noFill/>
            </a:ln>
          </p:spPr>
        </p:pic>
        <p:pic>
          <p:nvPicPr>
            <p:cNvPr id="416" name="Google Shape;416;p33"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417" name="Google Shape;417;p33"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35"/>
          <p:cNvSpPr txBox="1"/>
          <p:nvPr/>
        </p:nvSpPr>
        <p:spPr>
          <a:xfrm>
            <a:off x="772995" y="447366"/>
            <a:ext cx="6707100" cy="21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422" name="Google Shape;422;p35"/>
          <p:cNvSpPr txBox="1">
            <a:spLocks noGrp="1"/>
          </p:cNvSpPr>
          <p:nvPr>
            <p:ph type="title"/>
          </p:nvPr>
        </p:nvSpPr>
        <p:spPr>
          <a:xfrm>
            <a:off x="216000" y="154800"/>
            <a:ext cx="9748800" cy="565200"/>
          </a:xfrm>
          <a:prstGeom prst="rect">
            <a:avLst/>
          </a:prstGeom>
          <a:noFill/>
          <a:ln>
            <a:noFill/>
          </a:ln>
        </p:spPr>
        <p:txBody>
          <a:bodyPr spcFirstLastPara="1" wrap="square" lIns="91425" tIns="45700" rIns="91425" bIns="45700" anchor="ctr" anchorCtr="0">
            <a:spAutoFit/>
          </a:bodyPr>
          <a:lstStyle>
            <a:lvl1pPr marR="0" lvl="0" algn="just" rtl="0">
              <a:spcBef>
                <a:spcPts val="0"/>
              </a:spcBef>
              <a:spcAft>
                <a:spcPts val="0"/>
              </a:spcAft>
              <a:buSzPts val="1400"/>
              <a:buNone/>
              <a:defRPr sz="3000" b="1" i="0" u="none" strike="noStrike" cap="none">
                <a:solidFill>
                  <a:srgbClr val="003249"/>
                </a:solidFill>
                <a:latin typeface="Arial"/>
                <a:ea typeface="Arial"/>
                <a:cs typeface="Arial"/>
                <a:sym typeface="Arial"/>
              </a:defRPr>
            </a:lvl1pPr>
            <a:lvl2pPr marR="0" lvl="1"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9pPr>
          </a:lstStyle>
          <a:p>
            <a:endParaRPr/>
          </a:p>
        </p:txBody>
      </p:sp>
      <p:sp>
        <p:nvSpPr>
          <p:cNvPr id="423" name="Google Shape;423;p35"/>
          <p:cNvSpPr txBox="1"/>
          <p:nvPr/>
        </p:nvSpPr>
        <p:spPr>
          <a:xfrm>
            <a:off x="221404" y="6202800"/>
            <a:ext cx="121200" cy="215400"/>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 </a:t>
            </a:r>
            <a:endParaRPr sz="800" b="0" i="0" u="none" strike="noStrike" cap="none">
              <a:solidFill>
                <a:srgbClr val="8197A6"/>
              </a:solidFill>
              <a:latin typeface="Arial"/>
              <a:ea typeface="Arial"/>
              <a:cs typeface="Arial"/>
              <a:sym typeface="Arial"/>
            </a:endParaRPr>
          </a:p>
        </p:txBody>
      </p:sp>
      <p:cxnSp>
        <p:nvCxnSpPr>
          <p:cNvPr id="424" name="Google Shape;424;p35"/>
          <p:cNvCxnSpPr/>
          <p:nvPr/>
        </p:nvCxnSpPr>
        <p:spPr>
          <a:xfrm>
            <a:off x="222041" y="6411947"/>
            <a:ext cx="11768100" cy="0"/>
          </a:xfrm>
          <a:prstGeom prst="straightConnector1">
            <a:avLst/>
          </a:prstGeom>
          <a:noFill/>
          <a:ln w="9525" cap="flat" cmpd="sng">
            <a:solidFill>
              <a:schemeClr val="lt1"/>
            </a:solidFill>
            <a:prstDash val="solid"/>
            <a:round/>
            <a:headEnd type="none" w="sm" len="sm"/>
            <a:tailEnd type="none" w="sm" len="sm"/>
          </a:ln>
        </p:spPr>
      </p:cxnSp>
      <p:pic>
        <p:nvPicPr>
          <p:cNvPr id="425" name="Google Shape;425;p35"/>
          <p:cNvPicPr preferRelativeResize="0"/>
          <p:nvPr/>
        </p:nvPicPr>
        <p:blipFill rotWithShape="1">
          <a:blip r:embed="rId3">
            <a:alphaModFix/>
          </a:blip>
          <a:srcRect/>
          <a:stretch/>
        </p:blipFill>
        <p:spPr>
          <a:xfrm>
            <a:off x="10371529" y="6578011"/>
            <a:ext cx="1641396" cy="113828"/>
          </a:xfrm>
          <a:prstGeom prst="rect">
            <a:avLst/>
          </a:prstGeom>
          <a:noFill/>
          <a:ln>
            <a:noFill/>
          </a:ln>
        </p:spPr>
      </p:pic>
      <p:sp>
        <p:nvSpPr>
          <p:cNvPr id="426" name="Google Shape;426;p35"/>
          <p:cNvSpPr txBox="1">
            <a:spLocks noGrp="1"/>
          </p:cNvSpPr>
          <p:nvPr>
            <p:ph type="body" idx="1"/>
          </p:nvPr>
        </p:nvSpPr>
        <p:spPr>
          <a:xfrm>
            <a:off x="218859" y="882000"/>
            <a:ext cx="11764800" cy="532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6pPr>
            <a:lvl7pPr marL="3200400" marR="0" lvl="6"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7pPr>
            <a:lvl8pPr marL="3657600" marR="0" lvl="7"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8pPr>
            <a:lvl9pPr marL="4114800" marR="0" lvl="8"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9pPr>
          </a:lstStyle>
          <a:p>
            <a:endParaRPr/>
          </a:p>
        </p:txBody>
      </p:sp>
      <p:sp>
        <p:nvSpPr>
          <p:cNvPr id="427" name="Google Shape;427;p35"/>
          <p:cNvSpPr txBox="1"/>
          <p:nvPr/>
        </p:nvSpPr>
        <p:spPr>
          <a:xfrm>
            <a:off x="8204400" y="6202800"/>
            <a:ext cx="3751200" cy="215400"/>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pic>
        <p:nvPicPr>
          <p:cNvPr id="428" name="Google Shape;428;p35"/>
          <p:cNvPicPr preferRelativeResize="0"/>
          <p:nvPr/>
        </p:nvPicPr>
        <p:blipFill rotWithShape="1">
          <a:blip r:embed="rId4">
            <a:alphaModFix/>
          </a:blip>
          <a:srcRect/>
          <a:stretch/>
        </p:blipFill>
        <p:spPr>
          <a:xfrm>
            <a:off x="10343245" y="6585917"/>
            <a:ext cx="1636919" cy="105918"/>
          </a:xfrm>
          <a:prstGeom prst="rect">
            <a:avLst/>
          </a:prstGeom>
          <a:noFill/>
          <a:ln>
            <a:noFill/>
          </a:ln>
        </p:spPr>
      </p:pic>
      <p:grpSp>
        <p:nvGrpSpPr>
          <p:cNvPr id="429" name="Google Shape;429;p35"/>
          <p:cNvGrpSpPr/>
          <p:nvPr/>
        </p:nvGrpSpPr>
        <p:grpSpPr>
          <a:xfrm>
            <a:off x="226688" y="6569736"/>
            <a:ext cx="9628745" cy="144114"/>
            <a:chOff x="1076500" y="4469696"/>
            <a:chExt cx="9628745" cy="144114"/>
          </a:xfrm>
        </p:grpSpPr>
        <p:pic>
          <p:nvPicPr>
            <p:cNvPr id="430" name="Google Shape;430;p35"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431" name="Google Shape;431;p35"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432" name="Google Shape;432;p35"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433" name="Google Shape;433;p35"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434" name="Google Shape;434;p35"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435" name="Google Shape;435;p35"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436" name="Google Shape;436;p35"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437" name="Google Shape;437;p35"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438" name="Google Shape;438;p35"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439" name="Google Shape;439;p35"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440" name="Google Shape;440;p35"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441" name="Google Shape;441;p35"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442" name="Google Shape;442;p35"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443" name="Google Shape;443;p35"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444" name="Google Shape;444;p35"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445" name="Google Shape;445;p35"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446" name="Google Shape;446;p35"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447" name="Google Shape;447;p35"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448" name="Google Shape;448;p35"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449" name="Google Shape;449;p35"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450" name="Google Shape;450;p35"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451" name="Google Shape;451;p35"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452" name="Google Shape;452;p35"/>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453" name="Google Shape;453;p35"/>
            <p:cNvPicPr preferRelativeResize="0"/>
            <p:nvPr/>
          </p:nvPicPr>
          <p:blipFill rotWithShape="1">
            <a:blip r:embed="rId28">
              <a:alphaModFix/>
            </a:blip>
            <a:srcRect/>
            <a:stretch/>
          </p:blipFill>
          <p:spPr>
            <a:xfrm>
              <a:off x="9768386" y="4469696"/>
              <a:ext cx="215999" cy="144000"/>
            </a:xfrm>
            <a:prstGeom prst="rect">
              <a:avLst/>
            </a:prstGeom>
            <a:noFill/>
            <a:ln>
              <a:noFill/>
            </a:ln>
          </p:spPr>
        </p:pic>
        <p:pic>
          <p:nvPicPr>
            <p:cNvPr id="454" name="Google Shape;454;p35"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455" name="Google Shape;455;p35"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pic>
        <p:nvPicPr>
          <p:cNvPr id="456" name="Google Shape;456;p35"/>
          <p:cNvPicPr preferRelativeResize="0"/>
          <p:nvPr/>
        </p:nvPicPr>
        <p:blipFill rotWithShape="1">
          <a:blip r:embed="rId31">
            <a:alphaModFix/>
          </a:blip>
          <a:srcRect/>
          <a:stretch/>
        </p:blipFill>
        <p:spPr>
          <a:xfrm>
            <a:off x="10331489" y="-215904"/>
            <a:ext cx="2095200" cy="1314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267" y="274638"/>
            <a:ext cx="1100280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267" y="1600202"/>
            <a:ext cx="1100280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267" y="6356352"/>
            <a:ext cx="2852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030A1-B2BC-418B-AE92-139373129FB3}" type="datetime1">
              <a:rPr lang="en-US" smtClean="0">
                <a:solidFill>
                  <a:prstClr val="black">
                    <a:tint val="75000"/>
                  </a:prstClr>
                </a:solidFill>
              </a:rPr>
              <a:t>5/26/2022</a:t>
            </a:fld>
            <a:endParaRPr lang="en-US">
              <a:solidFill>
                <a:prstClr val="black">
                  <a:tint val="75000"/>
                </a:prstClr>
              </a:solidFill>
            </a:endParaRPr>
          </a:p>
        </p:txBody>
      </p:sp>
      <p:sp>
        <p:nvSpPr>
          <p:cNvPr id="5" name="Footer Placeholder 4"/>
          <p:cNvSpPr>
            <a:spLocks noGrp="1"/>
          </p:cNvSpPr>
          <p:nvPr>
            <p:ph type="ftr" sz="quarter" idx="3"/>
          </p:nvPr>
        </p:nvSpPr>
        <p:spPr>
          <a:xfrm>
            <a:off x="4176991" y="6356352"/>
            <a:ext cx="387135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Computer Vision  Lab Course</a:t>
            </a:r>
          </a:p>
        </p:txBody>
      </p:sp>
      <p:sp>
        <p:nvSpPr>
          <p:cNvPr id="6" name="Slide Number Placeholder 5"/>
          <p:cNvSpPr>
            <a:spLocks noGrp="1"/>
          </p:cNvSpPr>
          <p:nvPr>
            <p:ph type="sldNum" sz="quarter" idx="4"/>
          </p:nvPr>
        </p:nvSpPr>
        <p:spPr>
          <a:xfrm>
            <a:off x="8761492" y="6356352"/>
            <a:ext cx="28525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40563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www.geo.uzh.ch/" TargetMode="External"/><Relationship Id="rId2" Type="http://schemas.openxmlformats.org/officeDocument/2006/relationships/hyperlink" Target="https://ceos.org/ard/"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
          <p:cNvSpPr txBox="1"/>
          <p:nvPr/>
        </p:nvSpPr>
        <p:spPr>
          <a:xfrm>
            <a:off x="124853" y="4014834"/>
            <a:ext cx="11793857" cy="1073946"/>
          </a:xfrm>
          <a:prstGeom prst="rect">
            <a:avLst/>
          </a:prstGeom>
          <a:noFill/>
          <a:ln>
            <a:noFill/>
          </a:ln>
        </p:spPr>
        <p:txBody>
          <a:bodyPr spcFirstLastPara="1" wrap="square" lIns="88200" tIns="44100" rIns="88200" bIns="44100" anchor="b" anchorCtr="0">
            <a:spAutoFit/>
          </a:bodyPr>
          <a:lstStyle/>
          <a:p>
            <a:pPr lvl="0"/>
            <a:r>
              <a:rPr lang="en-IN" sz="3200" b="1" dirty="0">
                <a:solidFill>
                  <a:schemeClr val="bg1"/>
                </a:solidFill>
              </a:rPr>
              <a:t>CEOS-Analysis Ready Data for Land (CARD4L) for SAR </a:t>
            </a:r>
            <a:br>
              <a:rPr lang="en-IN" sz="3200" b="1" dirty="0">
                <a:solidFill>
                  <a:schemeClr val="bg1"/>
                </a:solidFill>
              </a:rPr>
            </a:br>
            <a:r>
              <a:rPr lang="en-IN" sz="3200" b="1" dirty="0">
                <a:solidFill>
                  <a:schemeClr val="bg1"/>
                </a:solidFill>
              </a:rPr>
              <a:t> Prospects and Roadmap to Realization</a:t>
            </a:r>
            <a:endParaRPr sz="3200" b="1" i="0" u="none" strike="noStrike" cap="none" dirty="0">
              <a:solidFill>
                <a:schemeClr val="bg1"/>
              </a:solidFill>
              <a:sym typeface="Arial"/>
            </a:endParaRPr>
          </a:p>
        </p:txBody>
      </p:sp>
      <p:sp>
        <p:nvSpPr>
          <p:cNvPr id="467" name="Google Shape;467;p1"/>
          <p:cNvSpPr txBox="1"/>
          <p:nvPr/>
        </p:nvSpPr>
        <p:spPr>
          <a:xfrm>
            <a:off x="718457" y="5288287"/>
            <a:ext cx="9153331" cy="101562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IN" sz="1600" b="1" i="0" u="none" strike="noStrike" cap="none" dirty="0">
                <a:solidFill>
                  <a:schemeClr val="lt1"/>
                </a:solidFill>
                <a:latin typeface="Arial"/>
                <a:ea typeface="Arial"/>
                <a:cs typeface="Arial"/>
                <a:sym typeface="Arial"/>
              </a:rPr>
              <a:t>Authors: Hari Priya S, </a:t>
            </a:r>
            <a:r>
              <a:rPr lang="en-IN" sz="1600" b="1" i="0" u="none" strike="noStrike" cap="none" dirty="0" err="1">
                <a:solidFill>
                  <a:schemeClr val="lt1"/>
                </a:solidFill>
                <a:latin typeface="Arial"/>
                <a:ea typeface="Arial"/>
                <a:cs typeface="Arial"/>
                <a:sym typeface="Arial"/>
              </a:rPr>
              <a:t>Samvaram</a:t>
            </a:r>
            <a:r>
              <a:rPr lang="en-IN" sz="1600" b="1" i="0" u="none" strike="noStrike" cap="none" dirty="0">
                <a:solidFill>
                  <a:schemeClr val="lt1"/>
                </a:solidFill>
                <a:latin typeface="Arial"/>
                <a:ea typeface="Arial"/>
                <a:cs typeface="Arial"/>
                <a:sym typeface="Arial"/>
              </a:rPr>
              <a:t> </a:t>
            </a:r>
            <a:r>
              <a:rPr lang="en-IN" sz="1600" b="1" i="0" u="none" strike="noStrike" cap="none" dirty="0" err="1">
                <a:solidFill>
                  <a:schemeClr val="lt1"/>
                </a:solidFill>
                <a:latin typeface="Arial"/>
                <a:ea typeface="Arial"/>
                <a:cs typeface="Arial"/>
                <a:sym typeface="Arial"/>
              </a:rPr>
              <a:t>Sahu,Usha</a:t>
            </a:r>
            <a:r>
              <a:rPr lang="en-IN" sz="1600" b="1" i="0" u="none" strike="noStrike" cap="none" dirty="0">
                <a:solidFill>
                  <a:schemeClr val="lt1"/>
                </a:solidFill>
                <a:latin typeface="Arial"/>
                <a:ea typeface="Arial"/>
                <a:cs typeface="Arial"/>
                <a:sym typeface="Arial"/>
              </a:rPr>
              <a:t> Sundari HSV, Sita Kumari </a:t>
            </a:r>
            <a:r>
              <a:rPr lang="en-IN" sz="1600" b="1" i="0" u="none" strike="noStrike" cap="none" dirty="0" err="1">
                <a:solidFill>
                  <a:schemeClr val="lt1"/>
                </a:solidFill>
                <a:latin typeface="Arial"/>
                <a:ea typeface="Arial"/>
                <a:cs typeface="Arial"/>
                <a:sym typeface="Arial"/>
              </a:rPr>
              <a:t>EVS,Manju</a:t>
            </a:r>
            <a:r>
              <a:rPr lang="en-IN" sz="1600" b="1" i="0" u="none" strike="noStrike" cap="none" dirty="0">
                <a:solidFill>
                  <a:schemeClr val="lt1"/>
                </a:solidFill>
                <a:latin typeface="Arial"/>
                <a:ea typeface="Arial"/>
                <a:cs typeface="Arial"/>
                <a:sym typeface="Arial"/>
              </a:rPr>
              <a:t> Sarma</a:t>
            </a:r>
          </a:p>
          <a:p>
            <a:pPr marL="0" marR="0" lvl="0" indent="0" algn="r" rtl="0">
              <a:spcBef>
                <a:spcPts val="0"/>
              </a:spcBef>
              <a:spcAft>
                <a:spcPts val="0"/>
              </a:spcAft>
              <a:buNone/>
            </a:pPr>
            <a:r>
              <a:rPr lang="en-IN" b="1" dirty="0">
                <a:solidFill>
                  <a:schemeClr val="lt1"/>
                </a:solidFill>
              </a:rPr>
              <a:t> </a:t>
            </a:r>
            <a:r>
              <a:rPr lang="en-IN" sz="1600" b="1" dirty="0">
                <a:solidFill>
                  <a:schemeClr val="lt1"/>
                </a:solidFill>
              </a:rPr>
              <a:t>Presented By : </a:t>
            </a:r>
            <a:r>
              <a:rPr lang="en-IN" sz="1600" b="1" dirty="0" err="1">
                <a:solidFill>
                  <a:schemeClr val="lt1"/>
                </a:solidFill>
              </a:rPr>
              <a:t>Dr.Ramana</a:t>
            </a:r>
            <a:r>
              <a:rPr lang="en-IN" sz="1600" b="1" dirty="0">
                <a:solidFill>
                  <a:schemeClr val="lt1"/>
                </a:solidFill>
              </a:rPr>
              <a:t> MV</a:t>
            </a:r>
            <a:r>
              <a:rPr lang="en-IN" b="1" i="0" u="none" strike="noStrike" cap="none" dirty="0">
                <a:solidFill>
                  <a:schemeClr val="lt1"/>
                </a:solidFill>
                <a:latin typeface="Arial"/>
                <a:ea typeface="Arial"/>
                <a:cs typeface="Arial"/>
                <a:sym typeface="Arial"/>
              </a:rPr>
              <a:t> </a:t>
            </a:r>
          </a:p>
          <a:p>
            <a:r>
              <a:rPr lang="en-IN" sz="1200" b="1" dirty="0">
                <a:solidFill>
                  <a:schemeClr val="bg1"/>
                </a:solidFill>
              </a:rPr>
              <a:t>                                                                       </a:t>
            </a:r>
            <a:r>
              <a:rPr lang="en-IN" b="1" dirty="0">
                <a:solidFill>
                  <a:schemeClr val="bg1"/>
                </a:solidFill>
              </a:rPr>
              <a:t>National Remote Sensing Centre </a:t>
            </a:r>
          </a:p>
          <a:p>
            <a:r>
              <a:rPr lang="en-IN" b="1" dirty="0">
                <a:solidFill>
                  <a:schemeClr val="bg1"/>
                </a:solidFill>
              </a:rPr>
              <a:t>                                                           Indian Space Research Organization</a:t>
            </a:r>
          </a:p>
        </p:txBody>
      </p:sp>
      <p:sp>
        <p:nvSpPr>
          <p:cNvPr id="468" name="Google Shape;468;p1"/>
          <p:cNvSpPr txBox="1"/>
          <p:nvPr/>
        </p:nvSpPr>
        <p:spPr>
          <a:xfrm>
            <a:off x="6794990" y="5986924"/>
            <a:ext cx="5123720"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b="0" i="0" u="none" strike="noStrike" cap="none" dirty="0">
                <a:solidFill>
                  <a:schemeClr val="lt1"/>
                </a:solidFill>
                <a:latin typeface="Arial"/>
                <a:ea typeface="Arial"/>
                <a:cs typeface="Arial"/>
                <a:sym typeface="Arial"/>
              </a:rPr>
              <a:t>27/05/2022</a:t>
            </a:r>
            <a:endParaRPr sz="1200" b="0" i="0" u="none" strike="noStrike" cap="none" dirty="0">
              <a:solidFill>
                <a:schemeClr val="lt1"/>
              </a:solidFill>
              <a:latin typeface="Arial"/>
              <a:ea typeface="Arial"/>
              <a:cs typeface="Arial"/>
              <a:sym typeface="Arial"/>
            </a:endParaRPr>
          </a:p>
        </p:txBody>
      </p:sp>
      <p:sp>
        <p:nvSpPr>
          <p:cNvPr id="469" name="Google Shape;469;p1"/>
          <p:cNvSpPr/>
          <p:nvPr/>
        </p:nvSpPr>
        <p:spPr>
          <a:xfrm>
            <a:off x="7288567" y="5590659"/>
            <a:ext cx="4750834" cy="21704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200" b="0" i="0" u="none" strike="noStrike" cap="none">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7BC2F667-B993-1622-6B03-64AF069D10F4}"/>
              </a:ext>
            </a:extLst>
          </p:cNvPr>
          <p:cNvPicPr>
            <a:picLocks noChangeAspect="1"/>
          </p:cNvPicPr>
          <p:nvPr/>
        </p:nvPicPr>
        <p:blipFill>
          <a:blip r:embed="rId3"/>
          <a:stretch>
            <a:fillRect/>
          </a:stretch>
        </p:blipFill>
        <p:spPr>
          <a:xfrm>
            <a:off x="9972671" y="5321526"/>
            <a:ext cx="959091" cy="931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anim calcmode="lin" valueType="num">
                                      <p:cBhvr additive="base">
                                        <p:cTn id="7" dur="1000"/>
                                        <p:tgtEl>
                                          <p:spTgt spid="46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67">
                                            <p:txEl>
                                              <p:pRg st="0" end="0"/>
                                            </p:txEl>
                                          </p:spTgt>
                                        </p:tgtEl>
                                        <p:attrNameLst>
                                          <p:attrName>style.visibility</p:attrName>
                                        </p:attrNameLst>
                                      </p:cBhvr>
                                      <p:to>
                                        <p:strVal val="visible"/>
                                      </p:to>
                                    </p:set>
                                    <p:anim calcmode="lin" valueType="num">
                                      <p:cBhvr additive="base">
                                        <p:cTn id="11" dur="500"/>
                                        <p:tgtEl>
                                          <p:spTgt spid="467">
                                            <p:txEl>
                                              <p:pRg st="0" end="0"/>
                                            </p:txEl>
                                          </p:spTgt>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467">
                                            <p:txEl>
                                              <p:pRg st="1" end="1"/>
                                            </p:txEl>
                                          </p:spTgt>
                                        </p:tgtEl>
                                        <p:attrNameLst>
                                          <p:attrName>style.visibility</p:attrName>
                                        </p:attrNameLst>
                                      </p:cBhvr>
                                      <p:to>
                                        <p:strVal val="visible"/>
                                      </p:to>
                                    </p:set>
                                    <p:anim calcmode="lin" valueType="num">
                                      <p:cBhvr additive="base">
                                        <p:cTn id="15" dur="500"/>
                                        <p:tgtEl>
                                          <p:spTgt spid="467">
                                            <p:txEl>
                                              <p:pRg st="1" end="1"/>
                                            </p:txEl>
                                          </p:spTgt>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469">
                                            <p:txEl>
                                              <p:pRg st="0" end="0"/>
                                            </p:txEl>
                                          </p:spTgt>
                                        </p:tgtEl>
                                        <p:attrNameLst>
                                          <p:attrName>style.visibility</p:attrName>
                                        </p:attrNameLst>
                                      </p:cBhvr>
                                      <p:to>
                                        <p:strVal val="visible"/>
                                      </p:to>
                                    </p:set>
                                    <p:anim calcmode="lin" valueType="num">
                                      <p:cBhvr additive="base">
                                        <p:cTn id="18" dur="500"/>
                                        <p:tgtEl>
                                          <p:spTgt spid="469">
                                            <p:txEl>
                                              <p:pRg st="0" end="0"/>
                                            </p:txEl>
                                          </p:spTgt>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468">
                                            <p:txEl>
                                              <p:pRg st="0" end="0"/>
                                            </p:txEl>
                                          </p:spTgt>
                                        </p:tgtEl>
                                        <p:attrNameLst>
                                          <p:attrName>style.visibility</p:attrName>
                                        </p:attrNameLst>
                                      </p:cBhvr>
                                      <p:to>
                                        <p:strVal val="visible"/>
                                      </p:to>
                                    </p:set>
                                    <p:anim calcmode="lin" valueType="num">
                                      <p:cBhvr additive="base">
                                        <p:cTn id="21" dur="500"/>
                                        <p:tgtEl>
                                          <p:spTgt spid="468">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0C00-D3D4-EDD7-9B7E-6EB7589E1DB8}"/>
              </a:ext>
            </a:extLst>
          </p:cNvPr>
          <p:cNvSpPr>
            <a:spLocks noGrp="1"/>
          </p:cNvSpPr>
          <p:nvPr>
            <p:ph type="title"/>
          </p:nvPr>
        </p:nvSpPr>
        <p:spPr>
          <a:xfrm>
            <a:off x="76041" y="-177646"/>
            <a:ext cx="10108800" cy="1323399"/>
          </a:xfrm>
        </p:spPr>
        <p:txBody>
          <a:bodyPr/>
          <a:lstStyle/>
          <a:p>
            <a:r>
              <a:rPr kumimoji="0" lang="en-IN" sz="4000" b="1" i="0" u="none" strike="noStrike" kern="1200" cap="none" spc="0" normalizeH="0" baseline="0" noProof="0" dirty="0">
                <a:ln>
                  <a:noFill/>
                </a:ln>
                <a:solidFill>
                  <a:schemeClr val="bg1"/>
                </a:solidFill>
                <a:effectLst/>
                <a:uLnTx/>
                <a:uFillTx/>
                <a:latin typeface="Calibri" panose="020F0502020204030204"/>
                <a:ea typeface="+mn-ea"/>
                <a:cs typeface="+mn-cs"/>
              </a:rPr>
              <a:t>RISAT-1  - Radar Backscatter and  Polarimetric Products realization </a:t>
            </a:r>
            <a:endParaRPr lang="en-IN" sz="2800" dirty="0">
              <a:solidFill>
                <a:schemeClr val="bg1"/>
              </a:solidFill>
            </a:endParaRPr>
          </a:p>
        </p:txBody>
      </p:sp>
      <p:sp>
        <p:nvSpPr>
          <p:cNvPr id="3" name="Text Placeholder 2">
            <a:extLst>
              <a:ext uri="{FF2B5EF4-FFF2-40B4-BE49-F238E27FC236}">
                <a16:creationId xmlns:a16="http://schemas.microsoft.com/office/drawing/2014/main" id="{F5731CD8-D25B-680B-B608-37F11F0C8999}"/>
              </a:ext>
            </a:extLst>
          </p:cNvPr>
          <p:cNvSpPr>
            <a:spLocks noGrp="1"/>
          </p:cNvSpPr>
          <p:nvPr>
            <p:ph type="body" idx="1"/>
          </p:nvPr>
        </p:nvSpPr>
        <p:spPr/>
        <p:txBody>
          <a:bodyPr/>
          <a:lstStyle/>
          <a:p>
            <a:pPr algn="just">
              <a:buFont typeface="Wingdings" panose="05000000000000000000" pitchFamily="2" charset="2"/>
              <a:buChar char="v"/>
              <a:defRPr/>
            </a:pPr>
            <a:endParaRPr lang="en-US" sz="1800" dirty="0">
              <a:solidFill>
                <a:schemeClr val="tx2">
                  <a:lumMod val="10000"/>
                </a:schemeClr>
              </a:solidFill>
            </a:endParaRPr>
          </a:p>
          <a:p>
            <a:pPr algn="just">
              <a:buFont typeface="Wingdings" panose="05000000000000000000" pitchFamily="2" charset="2"/>
              <a:buChar char="v"/>
              <a:defRPr/>
            </a:pPr>
            <a:r>
              <a:rPr lang="en-US" b="0" i="0" dirty="0">
                <a:solidFill>
                  <a:srgbClr val="1D2228"/>
                </a:solidFill>
                <a:effectLst/>
                <a:latin typeface="Helvetica Neue"/>
              </a:rPr>
              <a:t>RISAT-1 Imaging  also features a unique Hybrid Polarimetric mode ,  which has enhanced our remote sensing  capability and has opened a new dimension to the scientists over a wide range of  applications.</a:t>
            </a:r>
            <a:r>
              <a:rPr lang="en-US" sz="1800" dirty="0">
                <a:solidFill>
                  <a:schemeClr val="tx2">
                    <a:lumMod val="10000"/>
                  </a:schemeClr>
                </a:solidFill>
              </a:rPr>
              <a:t>. The circular FRS-1 mode is realized in the Circular Transmit Linear Receive -CTLR- polarization configuration wherein, the transmission is Right Circular with linear receive giving rise to RH and RV channels.</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chemeClr val="tx2">
                    <a:lumMod val="10000"/>
                  </a:schemeClr>
                </a:solidFill>
                <a:effectLst/>
                <a:uLnTx/>
                <a:uFillTx/>
                <a:latin typeface="Calibri" panose="020F0502020204030204"/>
                <a:ea typeface="+mn-ea"/>
                <a:cs typeface="+mn-cs"/>
              </a:rPr>
              <a:t>The CFRS-1 Single Look Complex data is in CEOS format comprising of the real and imaginary components of the processed signal.</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chemeClr val="tx2">
                    <a:lumMod val="10000"/>
                  </a:schemeClr>
                </a:solidFill>
                <a:effectLst/>
                <a:uLnTx/>
                <a:uFillTx/>
                <a:latin typeface="Calibri" panose="020F0502020204030204"/>
                <a:ea typeface="+mn-ea"/>
                <a:cs typeface="+mn-cs"/>
              </a:rPr>
              <a:t> In –house software has been developed for polarimetric processing and derivation of the Stokes vector . Hybrid polarimetric parameters like Degree of Polarization-m, relative phase(delta) , axial ratio(AR),circular polarization ratio(CPR) from the data channels .</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chemeClr val="tx2">
                    <a:lumMod val="10000"/>
                  </a:schemeClr>
                </a:solidFill>
                <a:effectLst/>
                <a:uLnTx/>
                <a:uFillTx/>
                <a:latin typeface="Calibri" panose="020F0502020204030204"/>
                <a:ea typeface="+mn-ea"/>
                <a:cs typeface="+mn-cs"/>
              </a:rPr>
              <a:t> These parameters are in turn used to generate the channels corresponding to Surface, Double and Volume Bounce scattering of the target area. </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chemeClr val="tx2">
                    <a:lumMod val="10000"/>
                  </a:schemeClr>
                </a:solidFill>
                <a:effectLst/>
                <a:uLnTx/>
                <a:uFillTx/>
                <a:latin typeface="Calibri" panose="020F0502020204030204"/>
                <a:ea typeface="+mn-ea"/>
                <a:cs typeface="+mn-cs"/>
              </a:rPr>
              <a:t>Based on the scattering mechanism, hybrid polarimetric decomposition techniques  m-delta and m-chi are implemented and provided  for Application based studies.</a:t>
            </a:r>
            <a:endParaRPr kumimoji="0" lang="en-IN" sz="1800" b="0" i="0" u="none" strike="noStrike" kern="1200" cap="none" spc="0" normalizeH="0" baseline="0" noProof="0" dirty="0">
              <a:ln>
                <a:noFill/>
              </a:ln>
              <a:solidFill>
                <a:schemeClr val="tx2">
                  <a:lumMod val="10000"/>
                </a:schemeClr>
              </a:solidFill>
              <a:effectLst/>
              <a:uLnTx/>
              <a:uFillTx/>
              <a:latin typeface="Calibri" panose="020F0502020204030204"/>
              <a:ea typeface="+mn-ea"/>
              <a:cs typeface="+mn-cs"/>
            </a:endParaRPr>
          </a:p>
          <a:p>
            <a:endParaRPr lang="en-IN" dirty="0"/>
          </a:p>
        </p:txBody>
      </p:sp>
    </p:spTree>
    <p:extLst>
      <p:ext uri="{BB962C8B-B14F-4D97-AF65-F5344CB8AC3E}">
        <p14:creationId xmlns:p14="http://schemas.microsoft.com/office/powerpoint/2010/main" val="347822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3AD4-3C33-C6EA-39FD-CBDBC81434A9}"/>
              </a:ext>
            </a:extLst>
          </p:cNvPr>
          <p:cNvSpPr>
            <a:spLocks noGrp="1"/>
          </p:cNvSpPr>
          <p:nvPr>
            <p:ph type="title"/>
          </p:nvPr>
        </p:nvSpPr>
        <p:spPr>
          <a:xfrm>
            <a:off x="215999" y="-70411"/>
            <a:ext cx="10560857" cy="1015622"/>
          </a:xfrm>
        </p:spPr>
        <p:txBody>
          <a:bodyPr/>
          <a:lstStyle/>
          <a:p>
            <a:r>
              <a:rPr lang="en-IN" dirty="0"/>
              <a:t>Polarimetric Products –RISAT1  (CP) and Radarsat2(FP) </a:t>
            </a:r>
          </a:p>
        </p:txBody>
      </p:sp>
      <p:pic>
        <p:nvPicPr>
          <p:cNvPr id="6" name="Picture 5">
            <a:extLst>
              <a:ext uri="{FF2B5EF4-FFF2-40B4-BE49-F238E27FC236}">
                <a16:creationId xmlns:a16="http://schemas.microsoft.com/office/drawing/2014/main" id="{268E3F26-A601-80DC-CAD7-E473E6110AD7}"/>
              </a:ext>
            </a:extLst>
          </p:cNvPr>
          <p:cNvPicPr>
            <a:picLocks noChangeAspect="1"/>
          </p:cNvPicPr>
          <p:nvPr/>
        </p:nvPicPr>
        <p:blipFill>
          <a:blip r:embed="rId2"/>
          <a:stretch>
            <a:fillRect/>
          </a:stretch>
        </p:blipFill>
        <p:spPr>
          <a:xfrm>
            <a:off x="6737913" y="1381752"/>
            <a:ext cx="4871126" cy="4438273"/>
          </a:xfrm>
          <a:prstGeom prst="rect">
            <a:avLst/>
          </a:prstGeom>
        </p:spPr>
      </p:pic>
      <p:sp>
        <p:nvSpPr>
          <p:cNvPr id="3" name="Text Placeholder 2">
            <a:extLst>
              <a:ext uri="{FF2B5EF4-FFF2-40B4-BE49-F238E27FC236}">
                <a16:creationId xmlns:a16="http://schemas.microsoft.com/office/drawing/2014/main" id="{E9123B70-60AE-F790-E4D7-547D046E9550}"/>
              </a:ext>
            </a:extLst>
          </p:cNvPr>
          <p:cNvSpPr>
            <a:spLocks noGrp="1"/>
          </p:cNvSpPr>
          <p:nvPr>
            <p:ph type="body" idx="1"/>
          </p:nvPr>
        </p:nvSpPr>
        <p:spPr/>
        <p:txBody>
          <a:bodyPr/>
          <a:lstStyle/>
          <a:p>
            <a:endParaRPr lang="en-IN" dirty="0"/>
          </a:p>
        </p:txBody>
      </p:sp>
      <p:pic>
        <p:nvPicPr>
          <p:cNvPr id="4" name="Picture 3">
            <a:extLst>
              <a:ext uri="{FF2B5EF4-FFF2-40B4-BE49-F238E27FC236}">
                <a16:creationId xmlns:a16="http://schemas.microsoft.com/office/drawing/2014/main" id="{EA91BA54-1D19-DCC7-8CCB-F08729FD9DC3}"/>
              </a:ext>
            </a:extLst>
          </p:cNvPr>
          <p:cNvPicPr>
            <a:picLocks noChangeAspect="1"/>
          </p:cNvPicPr>
          <p:nvPr/>
        </p:nvPicPr>
        <p:blipFill>
          <a:blip r:embed="rId3"/>
          <a:stretch>
            <a:fillRect/>
          </a:stretch>
        </p:blipFill>
        <p:spPr>
          <a:xfrm>
            <a:off x="347769" y="2516932"/>
            <a:ext cx="6164998" cy="3596952"/>
          </a:xfrm>
          <a:prstGeom prst="rect">
            <a:avLst/>
          </a:prstGeom>
        </p:spPr>
      </p:pic>
      <p:pic>
        <p:nvPicPr>
          <p:cNvPr id="5" name="Picture 4">
            <a:extLst>
              <a:ext uri="{FF2B5EF4-FFF2-40B4-BE49-F238E27FC236}">
                <a16:creationId xmlns:a16="http://schemas.microsoft.com/office/drawing/2014/main" id="{6A62BD2A-A24F-72F3-0751-127B302F4E7D}"/>
              </a:ext>
            </a:extLst>
          </p:cNvPr>
          <p:cNvPicPr>
            <a:picLocks noChangeAspect="1"/>
          </p:cNvPicPr>
          <p:nvPr/>
        </p:nvPicPr>
        <p:blipFill>
          <a:blip r:embed="rId4"/>
          <a:stretch>
            <a:fillRect/>
          </a:stretch>
        </p:blipFill>
        <p:spPr>
          <a:xfrm>
            <a:off x="533973" y="1381752"/>
            <a:ext cx="5670884" cy="920576"/>
          </a:xfrm>
          <a:prstGeom prst="rect">
            <a:avLst/>
          </a:prstGeom>
        </p:spPr>
      </p:pic>
    </p:spTree>
    <p:extLst>
      <p:ext uri="{BB962C8B-B14F-4D97-AF65-F5344CB8AC3E}">
        <p14:creationId xmlns:p14="http://schemas.microsoft.com/office/powerpoint/2010/main" val="602469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566-52B1-5CB8-0DB3-BCBBB75181BB}"/>
              </a:ext>
            </a:extLst>
          </p:cNvPr>
          <p:cNvSpPr>
            <a:spLocks noGrp="1"/>
          </p:cNvSpPr>
          <p:nvPr>
            <p:ph type="title"/>
          </p:nvPr>
        </p:nvSpPr>
        <p:spPr>
          <a:xfrm>
            <a:off x="216000" y="-39633"/>
            <a:ext cx="10108800" cy="954067"/>
          </a:xfrm>
        </p:spPr>
        <p:txBody>
          <a:bodyPr/>
          <a:lstStyle/>
          <a:p>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Hybrid Polarimetric Parameters derived from RISAT-1 cFRS-1  for oil-slick and look-alike signatures</a:t>
            </a:r>
            <a:endParaRPr lang="en-IN" dirty="0"/>
          </a:p>
        </p:txBody>
      </p:sp>
      <p:sp>
        <p:nvSpPr>
          <p:cNvPr id="3" name="Text Placeholder 2">
            <a:extLst>
              <a:ext uri="{FF2B5EF4-FFF2-40B4-BE49-F238E27FC236}">
                <a16:creationId xmlns:a16="http://schemas.microsoft.com/office/drawing/2014/main" id="{42649A13-5637-7623-D7D9-6DED6F25B98D}"/>
              </a:ext>
            </a:extLst>
          </p:cNvPr>
          <p:cNvSpPr>
            <a:spLocks noGrp="1"/>
          </p:cNvSpPr>
          <p:nvPr>
            <p:ph type="body" idx="1"/>
          </p:nvPr>
        </p:nvSpPr>
        <p:spPr/>
        <p:txBody>
          <a:bodyPr/>
          <a:lstStyle/>
          <a:p>
            <a:pPr fontAlgn="base">
              <a:spcBef>
                <a:spcPct val="0"/>
              </a:spcBef>
              <a:spcAft>
                <a:spcPct val="0"/>
              </a:spcAft>
            </a:pPr>
            <a:endParaRPr lang="en-US" sz="1800" b="1" dirty="0">
              <a:solidFill>
                <a:schemeClr val="tx1"/>
              </a:solidFill>
              <a:latin typeface="Times New Roman" pitchFamily="18" charset="0"/>
              <a:ea typeface="Cambria" pitchFamily="18" charset="0"/>
              <a:cs typeface="Times New Roman" pitchFamily="18" charset="0"/>
            </a:endParaRPr>
          </a:p>
          <a:p>
            <a:pPr fontAlgn="base">
              <a:spcBef>
                <a:spcPct val="0"/>
              </a:spcBef>
              <a:spcAft>
                <a:spcPct val="0"/>
              </a:spcAft>
            </a:pPr>
            <a:r>
              <a:rPr lang="en-US" sz="1800" b="1" dirty="0">
                <a:solidFill>
                  <a:schemeClr val="tx1"/>
                </a:solidFill>
                <a:latin typeface="Times New Roman" pitchFamily="18" charset="0"/>
                <a:ea typeface="Cambria" pitchFamily="18" charset="0"/>
                <a:cs typeface="Times New Roman" pitchFamily="18" charset="0"/>
              </a:rPr>
              <a:t>RISAT-1 cFRS1 hybrid Pol data  with </a:t>
            </a:r>
            <a:r>
              <a:rPr lang="en-US" sz="1800" b="1" dirty="0" err="1">
                <a:solidFill>
                  <a:schemeClr val="tx1"/>
                </a:solidFill>
                <a:latin typeface="Times New Roman" pitchFamily="18" charset="0"/>
                <a:ea typeface="Cambria" pitchFamily="18" charset="0"/>
                <a:cs typeface="Times New Roman" pitchFamily="18" charset="0"/>
              </a:rPr>
              <a:t>oilslick</a:t>
            </a:r>
            <a:r>
              <a:rPr lang="en-US" sz="1800" b="1" dirty="0">
                <a:solidFill>
                  <a:schemeClr val="tx1"/>
                </a:solidFill>
                <a:latin typeface="Times New Roman" pitchFamily="18" charset="0"/>
                <a:ea typeface="Cambria" pitchFamily="18" charset="0"/>
                <a:cs typeface="Times New Roman" pitchFamily="18" charset="0"/>
              </a:rPr>
              <a:t> Date of Imaging: 17-June 2014   Orbit  #: 11810/11805 Mode: cFRS-1   Incidence Angle: 49.4 deg</a:t>
            </a:r>
            <a:endParaRPr lang="en-IN" dirty="0">
              <a:solidFill>
                <a:schemeClr val="tx1"/>
              </a:solidFill>
            </a:endParaRPr>
          </a:p>
        </p:txBody>
      </p:sp>
      <p:pic>
        <p:nvPicPr>
          <p:cNvPr id="4" name="Picture 2">
            <a:extLst>
              <a:ext uri="{FF2B5EF4-FFF2-40B4-BE49-F238E27FC236}">
                <a16:creationId xmlns:a16="http://schemas.microsoft.com/office/drawing/2014/main" id="{164162FD-C6B8-B2A3-C360-4E26A5134F3D}"/>
              </a:ext>
            </a:extLst>
          </p:cNvPr>
          <p:cNvPicPr>
            <a:picLocks noGrp="1" noChangeAspect="1" noChangeArrowheads="1"/>
          </p:cNvPicPr>
          <p:nvPr>
            <p:ph idx="1"/>
          </p:nvPr>
        </p:nvPicPr>
        <p:blipFill>
          <a:blip r:embed="rId2" cstate="print"/>
          <a:stretch>
            <a:fillRect/>
          </a:stretch>
        </p:blipFill>
        <p:spPr bwMode="auto">
          <a:xfrm>
            <a:off x="73741" y="1942829"/>
            <a:ext cx="5670817" cy="413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FE10BCD-601B-BCF4-DCB4-B778BF6718EF}"/>
              </a:ext>
            </a:extLst>
          </p:cNvPr>
          <p:cNvPicPr>
            <a:picLocks noChangeAspect="1"/>
          </p:cNvPicPr>
          <p:nvPr/>
        </p:nvPicPr>
        <p:blipFill>
          <a:blip r:embed="rId3"/>
          <a:stretch>
            <a:fillRect/>
          </a:stretch>
        </p:blipFill>
        <p:spPr>
          <a:xfrm>
            <a:off x="5899308" y="1804353"/>
            <a:ext cx="2133785" cy="2005758"/>
          </a:xfrm>
          <a:prstGeom prst="rect">
            <a:avLst/>
          </a:prstGeom>
        </p:spPr>
      </p:pic>
      <p:pic>
        <p:nvPicPr>
          <p:cNvPr id="6" name="Picture 5">
            <a:extLst>
              <a:ext uri="{FF2B5EF4-FFF2-40B4-BE49-F238E27FC236}">
                <a16:creationId xmlns:a16="http://schemas.microsoft.com/office/drawing/2014/main" id="{AA2F7B5D-4257-BC22-FF1F-581BF067F795}"/>
              </a:ext>
            </a:extLst>
          </p:cNvPr>
          <p:cNvPicPr>
            <a:picLocks noChangeAspect="1"/>
          </p:cNvPicPr>
          <p:nvPr/>
        </p:nvPicPr>
        <p:blipFill>
          <a:blip r:embed="rId4"/>
          <a:stretch>
            <a:fillRect/>
          </a:stretch>
        </p:blipFill>
        <p:spPr>
          <a:xfrm>
            <a:off x="8046823" y="1778125"/>
            <a:ext cx="2158171" cy="2005759"/>
          </a:xfrm>
          <a:prstGeom prst="rect">
            <a:avLst/>
          </a:prstGeom>
        </p:spPr>
      </p:pic>
      <p:pic>
        <p:nvPicPr>
          <p:cNvPr id="7" name="Picture 6">
            <a:extLst>
              <a:ext uri="{FF2B5EF4-FFF2-40B4-BE49-F238E27FC236}">
                <a16:creationId xmlns:a16="http://schemas.microsoft.com/office/drawing/2014/main" id="{18380450-1491-1786-B620-FC728C9E13A4}"/>
              </a:ext>
            </a:extLst>
          </p:cNvPr>
          <p:cNvPicPr>
            <a:picLocks noChangeAspect="1"/>
          </p:cNvPicPr>
          <p:nvPr/>
        </p:nvPicPr>
        <p:blipFill>
          <a:blip r:embed="rId5"/>
          <a:stretch>
            <a:fillRect/>
          </a:stretch>
        </p:blipFill>
        <p:spPr>
          <a:xfrm>
            <a:off x="10192633" y="1842621"/>
            <a:ext cx="1932599" cy="1967490"/>
          </a:xfrm>
          <a:prstGeom prst="rect">
            <a:avLst/>
          </a:prstGeom>
        </p:spPr>
      </p:pic>
      <p:pic>
        <p:nvPicPr>
          <p:cNvPr id="8" name="Picture 7">
            <a:extLst>
              <a:ext uri="{FF2B5EF4-FFF2-40B4-BE49-F238E27FC236}">
                <a16:creationId xmlns:a16="http://schemas.microsoft.com/office/drawing/2014/main" id="{D7FEE662-112A-DC7F-97DE-EC252857966D}"/>
              </a:ext>
            </a:extLst>
          </p:cNvPr>
          <p:cNvPicPr>
            <a:picLocks noChangeAspect="1"/>
          </p:cNvPicPr>
          <p:nvPr/>
        </p:nvPicPr>
        <p:blipFill>
          <a:blip r:embed="rId6"/>
          <a:stretch>
            <a:fillRect/>
          </a:stretch>
        </p:blipFill>
        <p:spPr>
          <a:xfrm>
            <a:off x="6596932" y="4078827"/>
            <a:ext cx="2237426" cy="2085013"/>
          </a:xfrm>
          <a:prstGeom prst="rect">
            <a:avLst/>
          </a:prstGeom>
        </p:spPr>
      </p:pic>
      <p:pic>
        <p:nvPicPr>
          <p:cNvPr id="9" name="Picture 8">
            <a:extLst>
              <a:ext uri="{FF2B5EF4-FFF2-40B4-BE49-F238E27FC236}">
                <a16:creationId xmlns:a16="http://schemas.microsoft.com/office/drawing/2014/main" id="{62B5A359-26F1-7FD8-613A-E955DB4C1B8B}"/>
              </a:ext>
            </a:extLst>
          </p:cNvPr>
          <p:cNvPicPr>
            <a:picLocks noChangeAspect="1"/>
          </p:cNvPicPr>
          <p:nvPr/>
        </p:nvPicPr>
        <p:blipFill>
          <a:blip r:embed="rId7"/>
          <a:stretch>
            <a:fillRect/>
          </a:stretch>
        </p:blipFill>
        <p:spPr>
          <a:xfrm>
            <a:off x="9083067" y="4078827"/>
            <a:ext cx="2158171" cy="2078916"/>
          </a:xfrm>
          <a:prstGeom prst="rect">
            <a:avLst/>
          </a:prstGeom>
        </p:spPr>
      </p:pic>
    </p:spTree>
    <p:extLst>
      <p:ext uri="{BB962C8B-B14F-4D97-AF65-F5344CB8AC3E}">
        <p14:creationId xmlns:p14="http://schemas.microsoft.com/office/powerpoint/2010/main" val="91657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7950-13C6-42F2-93D0-1380CF3285E2}"/>
              </a:ext>
            </a:extLst>
          </p:cNvPr>
          <p:cNvSpPr>
            <a:spLocks noGrp="1"/>
          </p:cNvSpPr>
          <p:nvPr>
            <p:ph type="title"/>
          </p:nvPr>
        </p:nvSpPr>
        <p:spPr/>
        <p:txBody>
          <a:bodyPr/>
          <a:lstStyle/>
          <a:p>
            <a:r>
              <a:rPr lang="en-IN" b="1" dirty="0"/>
              <a:t>NovaSAR – Dat</a:t>
            </a:r>
            <a:r>
              <a:rPr lang="en-IN" dirty="0"/>
              <a:t>a  Analysis for  CARD realization</a:t>
            </a:r>
          </a:p>
        </p:txBody>
      </p:sp>
      <p:sp>
        <p:nvSpPr>
          <p:cNvPr id="3" name="Text Placeholder 2">
            <a:extLst>
              <a:ext uri="{FF2B5EF4-FFF2-40B4-BE49-F238E27FC236}">
                <a16:creationId xmlns:a16="http://schemas.microsoft.com/office/drawing/2014/main" id="{19681FFC-97CC-475D-11B0-3F7B4071AC6A}"/>
              </a:ext>
            </a:extLst>
          </p:cNvPr>
          <p:cNvSpPr>
            <a:spLocks noGrp="1"/>
          </p:cNvSpPr>
          <p:nvPr>
            <p:ph type="body" idx="1"/>
          </p:nvPr>
        </p:nvSpPr>
        <p:spPr/>
        <p:txBody>
          <a:body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NovaSAR (S Band-3.1-3,5GHz) is a joint technology demonstration initiative of SSTL (Surrey Satellite Technology Ltd.), UKSA, and Airbus DS. It was launched by ISRO in 2018.</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primary imaging modes are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Stripmap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6m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ScanSAR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25 m to 45 m ground resolution. The TX/RX polarizations are Single (HH/VV), Dual (HH+HV/VV+VH)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Tripol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(HH,VV,HV) .</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Level-1 NovaSAR products generated by the SSTL IFP (Image Formation Processor) comprise Single Look Complex (SLC) and Ground Range data for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Stripmap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Mutilook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Detected data for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ScanSAR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mode in various polarization combinations. The Level-1 Products are geocoded and ellipsoid corrected. </a:t>
            </a:r>
          </a:p>
          <a:p>
            <a:endParaRPr lang="en-IN" dirty="0"/>
          </a:p>
        </p:txBody>
      </p:sp>
      <p:pic>
        <p:nvPicPr>
          <p:cNvPr id="4" name="Content Placeholder 4">
            <a:extLst>
              <a:ext uri="{FF2B5EF4-FFF2-40B4-BE49-F238E27FC236}">
                <a16:creationId xmlns:a16="http://schemas.microsoft.com/office/drawing/2014/main" id="{9AA3B3DF-E03A-2297-4489-9AF23FF5E929}"/>
              </a:ext>
            </a:extLst>
          </p:cNvPr>
          <p:cNvPicPr>
            <a:picLocks noChangeAspect="1"/>
          </p:cNvPicPr>
          <p:nvPr/>
        </p:nvPicPr>
        <p:blipFill>
          <a:blip r:embed="rId2"/>
          <a:stretch>
            <a:fillRect/>
          </a:stretch>
        </p:blipFill>
        <p:spPr>
          <a:xfrm>
            <a:off x="110648" y="3213370"/>
            <a:ext cx="8763529" cy="3391838"/>
          </a:xfrm>
          <a:prstGeom prst="rect">
            <a:avLst/>
          </a:prstGeom>
          <a:noFill/>
          <a:ln>
            <a:noFill/>
          </a:ln>
        </p:spPr>
      </p:pic>
      <p:sp>
        <p:nvSpPr>
          <p:cNvPr id="6" name="TextBox 5">
            <a:extLst>
              <a:ext uri="{FF2B5EF4-FFF2-40B4-BE49-F238E27FC236}">
                <a16:creationId xmlns:a16="http://schemas.microsoft.com/office/drawing/2014/main" id="{AAEB7494-7DDD-2FD3-BC37-C3F5FFA34348}"/>
              </a:ext>
            </a:extLst>
          </p:cNvPr>
          <p:cNvSpPr txBox="1"/>
          <p:nvPr/>
        </p:nvSpPr>
        <p:spPr>
          <a:xfrm>
            <a:off x="8649325" y="3985959"/>
            <a:ext cx="333507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Terrain Correction for realising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NovaSAR-GTC Mode:6m-Stripmap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Date of imaging: 4/8/2021;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Scene No.:15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Area: Near Uttar Pradesh, India</a:t>
            </a:r>
          </a:p>
        </p:txBody>
      </p:sp>
    </p:spTree>
    <p:extLst>
      <p:ext uri="{BB962C8B-B14F-4D97-AF65-F5344CB8AC3E}">
        <p14:creationId xmlns:p14="http://schemas.microsoft.com/office/powerpoint/2010/main" val="370047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A993-5064-0A0C-A24E-6483D140BE1B}"/>
              </a:ext>
            </a:extLst>
          </p:cNvPr>
          <p:cNvSpPr>
            <a:spLocks noGrp="1"/>
          </p:cNvSpPr>
          <p:nvPr>
            <p:ph type="title"/>
          </p:nvPr>
        </p:nvSpPr>
        <p:spPr/>
        <p:txBody>
          <a:bodyPr/>
          <a:lstStyle/>
          <a:p>
            <a:r>
              <a:rPr lang="en-IN" dirty="0"/>
              <a:t>NovaSAR </a:t>
            </a:r>
            <a:r>
              <a:rPr kumimoji="0" lang="en-IN" sz="3000" b="1" i="0" u="none" strike="noStrike" kern="0" cap="none" spc="0" normalizeH="0" baseline="0" noProof="0" dirty="0">
                <a:ln>
                  <a:noFill/>
                </a:ln>
                <a:solidFill>
                  <a:srgbClr val="FEFFFF"/>
                </a:solidFill>
                <a:effectLst/>
                <a:uLnTx/>
                <a:uFillTx/>
                <a:latin typeface="Arial"/>
                <a:cs typeface="Arial"/>
                <a:sym typeface="Arial"/>
              </a:rPr>
              <a:t>Data  Analysis for  CARD realization</a:t>
            </a:r>
            <a:endParaRPr lang="en-IN" dirty="0"/>
          </a:p>
        </p:txBody>
      </p:sp>
      <p:sp>
        <p:nvSpPr>
          <p:cNvPr id="3" name="Text Placeholder 2">
            <a:extLst>
              <a:ext uri="{FF2B5EF4-FFF2-40B4-BE49-F238E27FC236}">
                <a16:creationId xmlns:a16="http://schemas.microsoft.com/office/drawing/2014/main" id="{478ED7C8-14CA-A428-EFB7-C82FF72F297A}"/>
              </a:ext>
            </a:extLst>
          </p:cNvPr>
          <p:cNvSpPr>
            <a:spLocks noGrp="1"/>
          </p:cNvSpPr>
          <p:nvPr>
            <p:ph type="body" idx="1"/>
          </p:nvPr>
        </p:nvSpPr>
        <p:spPr>
          <a:xfrm>
            <a:off x="8882742" y="1216732"/>
            <a:ext cx="3135087" cy="4810844"/>
          </a:xfrm>
        </p:spPr>
        <p:style>
          <a:lnRef idx="2">
            <a:schemeClr val="accent5"/>
          </a:lnRef>
          <a:fillRef idx="1">
            <a:schemeClr val="lt1"/>
          </a:fillRef>
          <a:effectRef idx="0">
            <a:schemeClr val="accent5"/>
          </a:effectRef>
          <a:fontRef idx="minor">
            <a:schemeClr val="dk1"/>
          </a:fontRef>
        </p:style>
        <p:txBody>
          <a:bodyPr/>
          <a:lstStyle/>
          <a:p>
            <a:pPr marL="514350" marR="0" lvl="0" indent="-285750" algn="just" defTabSz="914400" rtl="0" eaLnBrk="1" fontAlgn="auto" latinLnBrk="0" hangingPunct="1">
              <a:lnSpc>
                <a:spcPct val="119000"/>
              </a:lnSpc>
              <a:spcBef>
                <a:spcPts val="360"/>
              </a:spcBef>
              <a:spcAft>
                <a:spcPts val="0"/>
              </a:spcAft>
              <a:buClr>
                <a:srgbClr val="8197A6"/>
              </a:buClr>
              <a:buSzPts val="1800"/>
              <a:buFont typeface="Wingdings" panose="05000000000000000000" pitchFamily="2" charset="2"/>
              <a:buChar char="Ø"/>
              <a:tabLst/>
              <a:defRPr/>
            </a:pPr>
            <a:r>
              <a:rPr kumimoji="0" lang="en-US" sz="1800" b="0" i="0" u="none" strike="noStrike" kern="0" cap="none" spc="0" normalizeH="0" baseline="0" noProof="0" dirty="0">
                <a:ln>
                  <a:noFill/>
                </a:ln>
                <a:solidFill>
                  <a:srgbClr val="0070C0"/>
                </a:solidFill>
                <a:effectLst/>
                <a:uLnTx/>
                <a:uFillTx/>
                <a:latin typeface="pg-18ff8"/>
                <a:cs typeface="Arial"/>
                <a:sym typeface="Arial"/>
              </a:rPr>
              <a:t>Geometric Accuracy validation  is carried out at regular intervals using  corner reflectors (Point Targets ) deployed in IMGEOS Cal-Val site .</a:t>
            </a:r>
          </a:p>
          <a:p>
            <a:pPr marL="514350" marR="0" lvl="0" indent="-285750" algn="just" defTabSz="914400" rtl="0" eaLnBrk="1" fontAlgn="auto" latinLnBrk="0" hangingPunct="1">
              <a:lnSpc>
                <a:spcPct val="119000"/>
              </a:lnSpc>
              <a:spcBef>
                <a:spcPts val="360"/>
              </a:spcBef>
              <a:spcAft>
                <a:spcPts val="0"/>
              </a:spcAft>
              <a:buClr>
                <a:srgbClr val="8197A6"/>
              </a:buClr>
              <a:buSzPts val="1800"/>
              <a:buFont typeface="Wingdings" panose="05000000000000000000" pitchFamily="2" charset="2"/>
              <a:buChar char="Ø"/>
              <a:tabLst/>
              <a:defRPr/>
            </a:pPr>
            <a:r>
              <a:rPr lang="en-US" dirty="0">
                <a:solidFill>
                  <a:srgbClr val="0070C0"/>
                </a:solidFill>
                <a:latin typeface="pg-18ff8"/>
              </a:rPr>
              <a:t>  The implementation methodology for Geometric and Radiometric Corrections is being modified for  improving the    accuracies.</a:t>
            </a:r>
            <a:endParaRPr kumimoji="0" lang="en-US" sz="1800" b="0" i="0" u="none" strike="noStrike" kern="0" cap="none" spc="0" normalizeH="0" baseline="0" noProof="0" dirty="0">
              <a:ln>
                <a:noFill/>
              </a:ln>
              <a:solidFill>
                <a:srgbClr val="0070C0"/>
              </a:solidFill>
              <a:effectLst/>
              <a:uLnTx/>
              <a:uFillTx/>
              <a:latin typeface="pg-18ff8"/>
              <a:cs typeface="Arial"/>
              <a:sym typeface="Arial"/>
            </a:endParaRPr>
          </a:p>
          <a:p>
            <a:pPr marL="228600" marR="0" lvl="0" indent="0" algn="l" defTabSz="914400" rtl="0" eaLnBrk="1" fontAlgn="auto" latinLnBrk="0" hangingPunct="1">
              <a:lnSpc>
                <a:spcPct val="119000"/>
              </a:lnSpc>
              <a:spcBef>
                <a:spcPts val="360"/>
              </a:spcBef>
              <a:spcAft>
                <a:spcPts val="0"/>
              </a:spcAft>
              <a:buClr>
                <a:srgbClr val="8197A6"/>
              </a:buClr>
              <a:buSzPts val="1800"/>
              <a:tabLst/>
              <a:defRPr/>
            </a:pPr>
            <a:endParaRPr lang="en-US" dirty="0">
              <a:solidFill>
                <a:srgbClr val="0070C0"/>
              </a:solidFill>
              <a:latin typeface="pg-18ff8"/>
            </a:endParaRPr>
          </a:p>
          <a:p>
            <a:pPr marL="228600" marR="0" lvl="0" indent="0" algn="l" defTabSz="914400" rtl="0" eaLnBrk="1" fontAlgn="auto" latinLnBrk="0" hangingPunct="1">
              <a:lnSpc>
                <a:spcPct val="119000"/>
              </a:lnSpc>
              <a:spcBef>
                <a:spcPts val="360"/>
              </a:spcBef>
              <a:spcAft>
                <a:spcPts val="0"/>
              </a:spcAft>
              <a:buClr>
                <a:srgbClr val="8197A6"/>
              </a:buClr>
              <a:buSzPts val="1800"/>
              <a:tabLst/>
              <a:defRPr/>
            </a:pPr>
            <a:r>
              <a:rPr kumimoji="0" lang="en-US" sz="1800" b="0" i="0" u="none" strike="noStrike" kern="0" cap="none" spc="0" normalizeH="0" baseline="0" noProof="0" dirty="0">
                <a:ln>
                  <a:noFill/>
                </a:ln>
                <a:solidFill>
                  <a:srgbClr val="0070C0"/>
                </a:solidFill>
                <a:effectLst/>
                <a:uLnTx/>
                <a:uFillTx/>
                <a:latin typeface="pg-18ff8"/>
                <a:cs typeface="Arial"/>
                <a:sym typeface="Arial"/>
              </a:rPr>
              <a:t> </a:t>
            </a:r>
          </a:p>
          <a:p>
            <a:endParaRPr lang="en-IN" dirty="0"/>
          </a:p>
        </p:txBody>
      </p:sp>
      <p:pic>
        <p:nvPicPr>
          <p:cNvPr id="5" name="Picture 4">
            <a:extLst>
              <a:ext uri="{FF2B5EF4-FFF2-40B4-BE49-F238E27FC236}">
                <a16:creationId xmlns:a16="http://schemas.microsoft.com/office/drawing/2014/main" id="{D9ACC43D-5E9D-9027-807D-5BA642C407D6}"/>
              </a:ext>
            </a:extLst>
          </p:cNvPr>
          <p:cNvPicPr>
            <a:picLocks noChangeAspect="1"/>
          </p:cNvPicPr>
          <p:nvPr/>
        </p:nvPicPr>
        <p:blipFill>
          <a:blip r:embed="rId2"/>
          <a:stretch>
            <a:fillRect/>
          </a:stretch>
        </p:blipFill>
        <p:spPr>
          <a:xfrm>
            <a:off x="593545" y="1216732"/>
            <a:ext cx="8102585" cy="5155660"/>
          </a:xfrm>
          <a:prstGeom prst="rect">
            <a:avLst/>
          </a:prstGeom>
          <a:ln w="88900" cap="sq" cmpd="thickThin">
            <a:solidFill>
              <a:schemeClr val="bg2"/>
            </a:solidFill>
            <a:prstDash val="solid"/>
            <a:miter lim="800000"/>
          </a:ln>
          <a:effectLst>
            <a:innerShdw blurRad="76200">
              <a:srgbClr val="000000"/>
            </a:innerShdw>
          </a:effectLst>
        </p:spPr>
      </p:pic>
    </p:spTree>
    <p:extLst>
      <p:ext uri="{BB962C8B-B14F-4D97-AF65-F5344CB8AC3E}">
        <p14:creationId xmlns:p14="http://schemas.microsoft.com/office/powerpoint/2010/main" val="963647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939F-FE36-9A05-3874-A46BBC4D0194}"/>
              </a:ext>
            </a:extLst>
          </p:cNvPr>
          <p:cNvSpPr>
            <a:spLocks noGrp="1"/>
          </p:cNvSpPr>
          <p:nvPr>
            <p:ph type="title"/>
          </p:nvPr>
        </p:nvSpPr>
        <p:spPr/>
        <p:txBody>
          <a:bodyPr/>
          <a:lstStyle/>
          <a:p>
            <a:r>
              <a:rPr lang="en-IN" dirty="0"/>
              <a:t>NovaSAR-   Sigma Naught Backscatter Analysis</a:t>
            </a:r>
          </a:p>
        </p:txBody>
      </p:sp>
      <p:sp>
        <p:nvSpPr>
          <p:cNvPr id="3" name="Text Placeholder 2">
            <a:extLst>
              <a:ext uri="{FF2B5EF4-FFF2-40B4-BE49-F238E27FC236}">
                <a16:creationId xmlns:a16="http://schemas.microsoft.com/office/drawing/2014/main" id="{06AB3298-C5FB-E0F0-A07E-2AC5405B8570}"/>
              </a:ext>
            </a:extLst>
          </p:cNvPr>
          <p:cNvSpPr>
            <a:spLocks noGrp="1"/>
          </p:cNvSpPr>
          <p:nvPr>
            <p:ph type="body" idx="1"/>
          </p:nvPr>
        </p:nvSpPr>
        <p:spPr>
          <a:xfrm>
            <a:off x="8061649" y="1250302"/>
            <a:ext cx="3741575" cy="3181738"/>
          </a:xfrm>
        </p:spPr>
        <p:txBody>
          <a:bodyPr/>
          <a:lstStyle/>
          <a:p>
            <a:endParaRPr lang="en-IN" dirty="0"/>
          </a:p>
        </p:txBody>
      </p:sp>
      <p:pic>
        <p:nvPicPr>
          <p:cNvPr id="7" name="Picture 6">
            <a:extLst>
              <a:ext uri="{FF2B5EF4-FFF2-40B4-BE49-F238E27FC236}">
                <a16:creationId xmlns:a16="http://schemas.microsoft.com/office/drawing/2014/main" id="{C48F1112-D08D-41E6-2B67-E768C99129FB}"/>
              </a:ext>
            </a:extLst>
          </p:cNvPr>
          <p:cNvPicPr>
            <a:picLocks noChangeAspect="1"/>
          </p:cNvPicPr>
          <p:nvPr/>
        </p:nvPicPr>
        <p:blipFill>
          <a:blip r:embed="rId2"/>
          <a:stretch>
            <a:fillRect/>
          </a:stretch>
        </p:blipFill>
        <p:spPr>
          <a:xfrm>
            <a:off x="216000" y="1433775"/>
            <a:ext cx="7546411" cy="482744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CB00C9B3-DA6E-8D93-A0A8-F8B921E7FAB8}"/>
              </a:ext>
            </a:extLst>
          </p:cNvPr>
          <p:cNvPicPr>
            <a:picLocks noChangeAspect="1"/>
          </p:cNvPicPr>
          <p:nvPr/>
        </p:nvPicPr>
        <p:blipFill>
          <a:blip r:embed="rId3"/>
          <a:stretch>
            <a:fillRect/>
          </a:stretch>
        </p:blipFill>
        <p:spPr>
          <a:xfrm>
            <a:off x="7942307" y="1433775"/>
            <a:ext cx="4196819" cy="4173923"/>
          </a:xfrm>
          <a:prstGeom prst="rect">
            <a:avLst/>
          </a:prstGeom>
        </p:spPr>
      </p:pic>
    </p:spTree>
    <p:extLst>
      <p:ext uri="{BB962C8B-B14F-4D97-AF65-F5344CB8AC3E}">
        <p14:creationId xmlns:p14="http://schemas.microsoft.com/office/powerpoint/2010/main" val="176497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0FADB-06E5-9341-5A61-92B7201C1A4F}"/>
              </a:ext>
            </a:extLst>
          </p:cNvPr>
          <p:cNvSpPr>
            <a:spLocks noGrp="1"/>
          </p:cNvSpPr>
          <p:nvPr>
            <p:ph type="title"/>
          </p:nvPr>
        </p:nvSpPr>
        <p:spPr/>
        <p:txBody>
          <a:bodyPr/>
          <a:lstStyle/>
          <a:p>
            <a:r>
              <a:rPr lang="en-IN" dirty="0" err="1"/>
              <a:t>NovaSAR</a:t>
            </a:r>
            <a:r>
              <a:rPr lang="en-IN" dirty="0"/>
              <a:t>- Sigma Naught Backscatter </a:t>
            </a:r>
          </a:p>
        </p:txBody>
      </p:sp>
      <p:sp>
        <p:nvSpPr>
          <p:cNvPr id="3" name="Text Placeholder 2">
            <a:extLst>
              <a:ext uri="{FF2B5EF4-FFF2-40B4-BE49-F238E27FC236}">
                <a16:creationId xmlns:a16="http://schemas.microsoft.com/office/drawing/2014/main" id="{08C9771C-8D4D-131A-54FD-51FB7FEFF915}"/>
              </a:ext>
            </a:extLst>
          </p:cNvPr>
          <p:cNvSpPr>
            <a:spLocks noGrp="1"/>
          </p:cNvSpPr>
          <p:nvPr>
            <p:ph type="body" idx="1"/>
          </p:nvPr>
        </p:nvSpPr>
        <p:spPr>
          <a:xfrm>
            <a:off x="7856375" y="1156564"/>
            <a:ext cx="3984172" cy="5206914"/>
          </a:xfrm>
        </p:spPr>
        <p:txBody>
          <a:bodyPr/>
          <a:lstStyle/>
          <a:p>
            <a:pPr marL="514350" indent="-285750" algn="just">
              <a:buFont typeface="Wingdings" panose="05000000000000000000" pitchFamily="2" charset="2"/>
              <a:buChar char="v"/>
            </a:pPr>
            <a:r>
              <a:rPr lang="en-IN" dirty="0"/>
              <a:t> </a:t>
            </a:r>
            <a:r>
              <a:rPr lang="en-IN" sz="1600" dirty="0">
                <a:solidFill>
                  <a:schemeClr val="tx2">
                    <a:lumMod val="10000"/>
                  </a:schemeClr>
                </a:solidFill>
              </a:rPr>
              <a:t>Software is developed for generation of Scene-based Data products based on the   Imaging mode   and archived as Level-1 Data .</a:t>
            </a:r>
          </a:p>
          <a:p>
            <a:pPr marL="514350" indent="-285750" algn="just">
              <a:buFont typeface="Wingdings" panose="05000000000000000000" pitchFamily="2" charset="2"/>
              <a:buChar char="v"/>
            </a:pPr>
            <a:r>
              <a:rPr lang="en-IN" sz="1600" dirty="0">
                <a:solidFill>
                  <a:schemeClr val="tx2">
                    <a:lumMod val="10000"/>
                  </a:schemeClr>
                </a:solidFill>
              </a:rPr>
              <a:t> Based on the User Requests, Level-2 Bundled Products are generated in an automated  fashion in the IMGEOS  data production chain.</a:t>
            </a:r>
          </a:p>
          <a:p>
            <a:pPr marL="514350" indent="-285750" algn="just">
              <a:buFont typeface="Wingdings" panose="05000000000000000000" pitchFamily="2" charset="2"/>
              <a:buChar char="v"/>
            </a:pPr>
            <a:r>
              <a:rPr lang="en-IN" sz="1600" dirty="0">
                <a:solidFill>
                  <a:schemeClr val="tx2">
                    <a:lumMod val="10000"/>
                  </a:schemeClr>
                </a:solidFill>
              </a:rPr>
              <a:t> Level-2 Bundle Product contains   SAR Imagery Files , Backscatter Files for the respective  polarizations along with Surface Water Layer Products.</a:t>
            </a:r>
          </a:p>
        </p:txBody>
      </p:sp>
      <p:pic>
        <p:nvPicPr>
          <p:cNvPr id="5" name="Picture 4">
            <a:extLst>
              <a:ext uri="{FF2B5EF4-FFF2-40B4-BE49-F238E27FC236}">
                <a16:creationId xmlns:a16="http://schemas.microsoft.com/office/drawing/2014/main" id="{9DAE91D3-AF3F-B34B-C477-CE8678970597}"/>
              </a:ext>
            </a:extLst>
          </p:cNvPr>
          <p:cNvPicPr>
            <a:picLocks noChangeAspect="1"/>
          </p:cNvPicPr>
          <p:nvPr/>
        </p:nvPicPr>
        <p:blipFill>
          <a:blip r:embed="rId2"/>
          <a:stretch>
            <a:fillRect/>
          </a:stretch>
        </p:blipFill>
        <p:spPr>
          <a:xfrm>
            <a:off x="625808" y="1156565"/>
            <a:ext cx="7109269" cy="49740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211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3708-ACFA-E368-8028-910C91F8D910}"/>
              </a:ext>
            </a:extLst>
          </p:cNvPr>
          <p:cNvSpPr>
            <a:spLocks noGrp="1"/>
          </p:cNvSpPr>
          <p:nvPr>
            <p:ph type="title"/>
          </p:nvPr>
        </p:nvSpPr>
        <p:spPr/>
        <p:txBody>
          <a:bodyPr/>
          <a:lstStyle/>
          <a:p>
            <a:r>
              <a:rPr lang="en-IN" dirty="0"/>
              <a:t>CEOS –ARD  Compliance  and Challenges</a:t>
            </a:r>
          </a:p>
        </p:txBody>
      </p:sp>
      <p:sp>
        <p:nvSpPr>
          <p:cNvPr id="3" name="Text Placeholder 2">
            <a:extLst>
              <a:ext uri="{FF2B5EF4-FFF2-40B4-BE49-F238E27FC236}">
                <a16:creationId xmlns:a16="http://schemas.microsoft.com/office/drawing/2014/main" id="{3B1DF60B-FE08-D84E-75B8-5B78B99A2941}"/>
              </a:ext>
            </a:extLst>
          </p:cNvPr>
          <p:cNvSpPr>
            <a:spLocks noGrp="1"/>
          </p:cNvSpPr>
          <p:nvPr>
            <p:ph type="body" idx="1"/>
          </p:nvPr>
        </p:nvSpPr>
        <p:spPr>
          <a:xfrm>
            <a:off x="199559" y="1255420"/>
            <a:ext cx="11826220" cy="5602580"/>
          </a:xfrm>
        </p:spPr>
        <p:txBody>
          <a:bodyPr/>
          <a:lstStyle/>
          <a:p>
            <a:pPr marL="0" marR="0" lvl="0" indent="0" algn="just" defTabSz="914400" rtl="0" eaLnBrk="1" fontAlgn="auto" latinLnBrk="0" hangingPunct="1">
              <a:lnSpc>
                <a:spcPct val="90000"/>
              </a:lnSpc>
              <a:spcBef>
                <a:spcPts val="100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CEOS- ARD compliance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b="1" kern="1200" dirty="0">
                <a:solidFill>
                  <a:prstClr val="black"/>
                </a:solidFill>
                <a:latin typeface="Calibri"/>
                <a:ea typeface="+mn-ea"/>
                <a:cs typeface="+mn-cs"/>
              </a:rPr>
              <a:t> </a:t>
            </a:r>
            <a:r>
              <a:rPr lang="en-US" kern="1200" dirty="0">
                <a:solidFill>
                  <a:prstClr val="black"/>
                </a:solidFill>
                <a:latin typeface="Calibri"/>
                <a:ea typeface="+mn-ea"/>
                <a:cs typeface="+mn-cs"/>
              </a:rPr>
              <a:t>The Realization of CEOS  ARD products are   to be implemented in the Automated IMGEOS Chain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kern="1200" dirty="0">
                <a:solidFill>
                  <a:prstClr val="black"/>
                </a:solidFill>
                <a:latin typeface="Calibri"/>
                <a:ea typeface="+mn-ea"/>
                <a:cs typeface="+mn-cs"/>
              </a:rPr>
              <a:t> Additional Software Tools are also  under development  and validation for generating ARD   as per  User   Requirements.</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IN" sz="1800" i="0" u="none" strike="noStrike" kern="1200" cap="none" spc="0" normalizeH="0" baseline="0" noProof="0" dirty="0">
                <a:ln>
                  <a:noFill/>
                </a:ln>
                <a:solidFill>
                  <a:prstClr val="black"/>
                </a:solidFill>
                <a:effectLst/>
                <a:uLnTx/>
                <a:uFillTx/>
                <a:latin typeface="Calibri"/>
                <a:ea typeface="+mn-ea"/>
                <a:cs typeface="Arial"/>
                <a:sym typeface="Arial"/>
              </a:rPr>
              <a:t>New  software Plug-Ins  are  proposed and devised for the existing In-house Tool for  generating CARD using Polarimetric and Interferometric  Processing for  the  future SAR Missions</a:t>
            </a:r>
            <a:endParaRPr lang="en-US" kern="1200" dirty="0">
              <a:solidFill>
                <a:prstClr val="black"/>
              </a:solidFill>
              <a:latin typeface="Calibri"/>
              <a:ea typeface="+mn-ea"/>
              <a:cs typeface="+mn-cs"/>
            </a:endParaRPr>
          </a:p>
          <a:p>
            <a:pPr marL="0" marR="0" lvl="0" indent="0" algn="just"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Challenges:  </a:t>
            </a:r>
            <a:r>
              <a:rPr kumimoji="0" lang="en-US" sz="1800" i="0" u="none" strike="noStrike" kern="1200" cap="none" spc="0" normalizeH="0" baseline="0" noProof="0" dirty="0">
                <a:ln>
                  <a:noFill/>
                </a:ln>
                <a:solidFill>
                  <a:prstClr val="black"/>
                </a:solidFill>
                <a:effectLst/>
                <a:uLnTx/>
                <a:uFillTx/>
                <a:latin typeface="Calibri"/>
                <a:ea typeface="+mn-ea"/>
                <a:cs typeface="+mn-cs"/>
              </a:rPr>
              <a:t>With the  provided  Satellite Ephemeris  and External DEM  sources, Geometric and Radiometric  Terrain Correction methodologies  are implemented  for the  Sensor Specific SAR data formats.</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kern="1200" dirty="0">
                <a:solidFill>
                  <a:prstClr val="black"/>
                </a:solidFill>
                <a:latin typeface="Calibri"/>
                <a:ea typeface="+mn-ea"/>
                <a:cs typeface="+mn-cs"/>
              </a:rPr>
              <a:t> The Process is revived and modified  for obtaining better  Geometric and Radiometric  accuracies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kern="1200" dirty="0">
                <a:solidFill>
                  <a:prstClr val="black"/>
                </a:solidFill>
                <a:latin typeface="Calibri"/>
                <a:ea typeface="+mn-ea"/>
                <a:cs typeface="+mn-cs"/>
              </a:rPr>
              <a:t> The  resulting </a:t>
            </a:r>
            <a:r>
              <a:rPr lang="en-US" kern="1200" dirty="0" err="1">
                <a:solidFill>
                  <a:prstClr val="black"/>
                </a:solidFill>
                <a:latin typeface="Calibri"/>
                <a:ea typeface="+mn-ea"/>
                <a:cs typeface="+mn-cs"/>
              </a:rPr>
              <a:t>Normalised</a:t>
            </a:r>
            <a:r>
              <a:rPr lang="en-US" kern="1200" dirty="0">
                <a:solidFill>
                  <a:prstClr val="black"/>
                </a:solidFill>
                <a:latin typeface="Calibri"/>
                <a:ea typeface="+mn-ea"/>
                <a:cs typeface="+mn-cs"/>
              </a:rPr>
              <a:t> Radar Backscatter –NRB layers  can be provided in the automated chain.</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kern="1200" dirty="0">
                <a:solidFill>
                  <a:prstClr val="black"/>
                </a:solidFill>
                <a:latin typeface="Calibri"/>
                <a:ea typeface="+mn-ea"/>
                <a:cs typeface="+mn-cs"/>
              </a:rPr>
              <a:t>  For </a:t>
            </a:r>
            <a:r>
              <a:rPr lang="en-US" kern="1200" dirty="0" err="1">
                <a:solidFill>
                  <a:prstClr val="black"/>
                </a:solidFill>
                <a:latin typeface="Calibri"/>
                <a:ea typeface="+mn-ea"/>
                <a:cs typeface="+mn-cs"/>
              </a:rPr>
              <a:t>PolSAR</a:t>
            </a:r>
            <a:r>
              <a:rPr lang="en-US" kern="1200" dirty="0">
                <a:solidFill>
                  <a:prstClr val="black"/>
                </a:solidFill>
                <a:latin typeface="Calibri"/>
                <a:ea typeface="+mn-ea"/>
                <a:cs typeface="+mn-cs"/>
              </a:rPr>
              <a:t>, the CARD4L   PFS  requirements  have been  developed and </a:t>
            </a:r>
            <a:r>
              <a:rPr lang="en-US" kern="1200" dirty="0" err="1">
                <a:solidFill>
                  <a:prstClr val="black"/>
                </a:solidFill>
                <a:latin typeface="Calibri"/>
                <a:ea typeface="+mn-ea"/>
                <a:cs typeface="+mn-cs"/>
              </a:rPr>
              <a:t>analysed</a:t>
            </a:r>
            <a:r>
              <a:rPr lang="en-US" kern="1200" dirty="0">
                <a:solidFill>
                  <a:prstClr val="black"/>
                </a:solidFill>
                <a:latin typeface="Calibri"/>
                <a:ea typeface="+mn-ea"/>
                <a:cs typeface="+mn-cs"/>
              </a:rPr>
              <a:t>.</a:t>
            </a: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062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76C3-27BA-7CC4-28C5-8CC1BA484F40}"/>
              </a:ext>
            </a:extLst>
          </p:cNvPr>
          <p:cNvSpPr>
            <a:spLocks noGrp="1"/>
          </p:cNvSpPr>
          <p:nvPr>
            <p:ph type="title"/>
          </p:nvPr>
        </p:nvSpPr>
        <p:spPr/>
        <p:txBody>
          <a:bodyPr/>
          <a:lstStyle/>
          <a:p>
            <a:r>
              <a:rPr lang="en-IN" dirty="0"/>
              <a:t>Upcoming SAR Missions</a:t>
            </a:r>
          </a:p>
        </p:txBody>
      </p:sp>
      <p:sp>
        <p:nvSpPr>
          <p:cNvPr id="3" name="Text Placeholder 2">
            <a:extLst>
              <a:ext uri="{FF2B5EF4-FFF2-40B4-BE49-F238E27FC236}">
                <a16:creationId xmlns:a16="http://schemas.microsoft.com/office/drawing/2014/main" id="{FF51C64D-5FE9-E2C3-EEF4-C0A8943B32BB}"/>
              </a:ext>
            </a:extLst>
          </p:cNvPr>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a:sym typeface="Arial"/>
              </a:rPr>
              <a:t>EOS04 : </a:t>
            </a: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The Data Processing is  carried out  at various levels :</a:t>
            </a:r>
          </a:p>
          <a:p>
            <a:pPr marL="285750" marR="0" lvl="0" indent="-28575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Level-2 Standard Geo-referenced Products </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 Level-1 Single Look Complex and Ground Range Products</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 Level1C comprising Covariance Matrix   and Stokes component layers </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v"/>
              <a:tabLst/>
              <a:defRPr/>
            </a:pPr>
            <a:r>
              <a:rPr kumimoji="0" lang="en-US" sz="2400" i="0" u="none" strike="noStrike" kern="1200" cap="none" spc="0" normalizeH="0" baseline="0" noProof="0" dirty="0">
                <a:ln>
                  <a:noFill/>
                </a:ln>
                <a:solidFill>
                  <a:prstClr val="black"/>
                </a:solidFill>
                <a:effectLst/>
                <a:uLnTx/>
                <a:uFillTx/>
                <a:latin typeface="Calibri"/>
                <a:ea typeface="+mn-ea"/>
                <a:cs typeface="Arial"/>
                <a:sym typeface="Arial"/>
              </a:rPr>
              <a:t> Level3A Comprising Polarimetric Decomposition Channels </a:t>
            </a:r>
          </a:p>
          <a:p>
            <a:pPr marL="0" marR="0" lvl="0" indent="0" algn="just"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NISAR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NASA-ISRO SAR    </a:t>
            </a:r>
            <a:r>
              <a:rPr kumimoji="0" lang="en-US" sz="2400" b="0" i="0" u="none" strike="noStrike" kern="1200" cap="none" spc="0" normalizeH="0" baseline="0" noProof="0" dirty="0">
                <a:ln>
                  <a:noFill/>
                </a:ln>
                <a:solidFill>
                  <a:prstClr val="black"/>
                </a:solidFill>
                <a:effectLst/>
                <a:uLnTx/>
                <a:uFillTx/>
                <a:latin typeface="Calibri"/>
                <a:ea typeface="+mn-ea"/>
                <a:cs typeface="+mn-cs"/>
              </a:rPr>
              <a:t>is  designed to provide  Polarimetric, Interferometric  Products  which  have to be  Analysis Ready evaluated for  the required  </a:t>
            </a:r>
            <a:r>
              <a:rPr lang="en-US" sz="2400" dirty="0">
                <a:solidFill>
                  <a:prstClr val="black"/>
                </a:solidFill>
                <a:latin typeface="Calibri"/>
              </a:rPr>
              <a:t>q</a:t>
            </a:r>
            <a:r>
              <a:rPr kumimoji="0" lang="en-US" sz="2400" b="0" i="0" u="none" strike="noStrike" kern="1200" cap="none" spc="0" normalizeH="0" baseline="0" noProof="0" dirty="0" err="1">
                <a:ln>
                  <a:noFill/>
                </a:ln>
                <a:solidFill>
                  <a:prstClr val="black"/>
                </a:solidFill>
                <a:effectLst/>
                <a:uLnTx/>
                <a:uFillTx/>
                <a:latin typeface="Calibri"/>
                <a:ea typeface="+mn-ea"/>
                <a:cs typeface="+mn-cs"/>
              </a:rPr>
              <a:t>uality</a:t>
            </a:r>
            <a:r>
              <a:rPr kumimoji="0" lang="en-US" sz="2400" b="0" i="0" u="none" strike="noStrike" kern="1200" cap="none" spc="0" normalizeH="0" baseline="0" noProof="0" dirty="0">
                <a:ln>
                  <a:noFill/>
                </a:ln>
                <a:solidFill>
                  <a:prstClr val="black"/>
                </a:solidFill>
                <a:effectLst/>
                <a:uLnTx/>
                <a:uFillTx/>
                <a:latin typeface="Calibri"/>
                <a:ea typeface="+mn-ea"/>
                <a:cs typeface="+mn-cs"/>
              </a:rPr>
              <a:t> metrics at various Levels of Processing.</a:t>
            </a:r>
          </a:p>
          <a:p>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endParaRPr lang="en-IN" dirty="0"/>
          </a:p>
        </p:txBody>
      </p:sp>
    </p:spTree>
    <p:extLst>
      <p:ext uri="{BB962C8B-B14F-4D97-AF65-F5344CB8AC3E}">
        <p14:creationId xmlns:p14="http://schemas.microsoft.com/office/powerpoint/2010/main" val="62661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3A39-FAF2-2C0F-CD6B-FBF3E1A9AAEE}"/>
              </a:ext>
            </a:extLst>
          </p:cNvPr>
          <p:cNvSpPr>
            <a:spLocks noGrp="1"/>
          </p:cNvSpPr>
          <p:nvPr>
            <p:ph type="title"/>
          </p:nvPr>
        </p:nvSpPr>
        <p:spPr/>
        <p:txBody>
          <a:bodyPr/>
          <a:lstStyle/>
          <a:p>
            <a:r>
              <a:rPr kumimoji="0" lang="en-IN" sz="3000" b="1" i="0" u="none" strike="noStrike" kern="0" cap="none" spc="0" normalizeH="0" baseline="0" noProof="0" dirty="0">
                <a:ln>
                  <a:noFill/>
                </a:ln>
                <a:solidFill>
                  <a:srgbClr val="FEFFFF"/>
                </a:solidFill>
                <a:effectLst/>
                <a:uLnTx/>
                <a:uFillTx/>
                <a:latin typeface="Arial"/>
                <a:cs typeface="Arial"/>
                <a:sym typeface="Arial"/>
              </a:rPr>
              <a:t>Futuristic Deep Learning  ARD Creation for SAR </a:t>
            </a:r>
            <a:endParaRPr lang="en-IN" dirty="0"/>
          </a:p>
        </p:txBody>
      </p:sp>
      <p:sp>
        <p:nvSpPr>
          <p:cNvPr id="3" name="Text Placeholder 2">
            <a:extLst>
              <a:ext uri="{FF2B5EF4-FFF2-40B4-BE49-F238E27FC236}">
                <a16:creationId xmlns:a16="http://schemas.microsoft.com/office/drawing/2014/main" id="{B0D2AD50-392E-5ABD-F4D8-F673E738D9BA}"/>
              </a:ext>
            </a:extLst>
          </p:cNvPr>
          <p:cNvSpPr>
            <a:spLocks noGrp="1"/>
          </p:cNvSpPr>
          <p:nvPr>
            <p:ph type="body" idx="1"/>
          </p:nvPr>
        </p:nvSpPr>
        <p:spPr/>
        <p:txBody>
          <a:bodyPr/>
          <a:lstStyle/>
          <a:p>
            <a:pPr marL="228600" indent="0"/>
            <a:r>
              <a:rPr lang="en-IN" dirty="0">
                <a:solidFill>
                  <a:schemeClr val="tx1"/>
                </a:solidFill>
              </a:rPr>
              <a:t>In  the recent times, several  Deep Learning Models   have been  successfully implemented  for  SAR data. Analysis using  Fully Convolutional Neural Networks.</a:t>
            </a:r>
          </a:p>
          <a:p>
            <a:pPr marL="228600" indent="0"/>
            <a:r>
              <a:rPr lang="en-US" dirty="0">
                <a:solidFill>
                  <a:schemeClr val="tx1"/>
                </a:solidFill>
              </a:rPr>
              <a:t>Training of such neural networks also requires densely annotated training data which can serve as ARD for :</a:t>
            </a:r>
            <a:endParaRPr lang="en-IN" dirty="0"/>
          </a:p>
          <a:p>
            <a:pPr marL="514350" indent="-285750" algn="just">
              <a:buFont typeface="Wingdings" panose="05000000000000000000" pitchFamily="2" charset="2"/>
              <a:buChar char="v"/>
            </a:pPr>
            <a:r>
              <a:rPr lang="en-US" dirty="0">
                <a:solidFill>
                  <a:schemeClr val="tx1"/>
                </a:solidFill>
              </a:rPr>
              <a:t>Image classification</a:t>
            </a:r>
          </a:p>
          <a:p>
            <a:pPr marL="514350" indent="-285750" algn="just">
              <a:buFont typeface="Wingdings" panose="05000000000000000000" pitchFamily="2" charset="2"/>
              <a:buChar char="v"/>
            </a:pPr>
            <a:r>
              <a:rPr lang="en-US" dirty="0">
                <a:solidFill>
                  <a:schemeClr val="tx1"/>
                </a:solidFill>
              </a:rPr>
              <a:t>Scene classification: </a:t>
            </a:r>
          </a:p>
          <a:p>
            <a:pPr marL="514350" indent="-285750" algn="just">
              <a:buFont typeface="Wingdings" panose="05000000000000000000" pitchFamily="2" charset="2"/>
              <a:buChar char="v"/>
            </a:pPr>
            <a:r>
              <a:rPr lang="en-US" dirty="0">
                <a:solidFill>
                  <a:schemeClr val="tx1"/>
                </a:solidFill>
              </a:rPr>
              <a:t>Semantic segmentation</a:t>
            </a:r>
          </a:p>
          <a:p>
            <a:pPr marL="514350" indent="-285750" algn="just">
              <a:buFont typeface="Wingdings" panose="05000000000000000000" pitchFamily="2" charset="2"/>
              <a:buChar char="v"/>
            </a:pPr>
            <a:r>
              <a:rPr lang="en-US" dirty="0">
                <a:solidFill>
                  <a:schemeClr val="tx1"/>
                </a:solidFill>
              </a:rPr>
              <a:t>Object detection</a:t>
            </a:r>
          </a:p>
          <a:p>
            <a:pPr marL="514350" indent="-285750" algn="just">
              <a:buFont typeface="Wingdings" panose="05000000000000000000" pitchFamily="2" charset="2"/>
              <a:buChar char="v"/>
            </a:pPr>
            <a:r>
              <a:rPr lang="en-US" dirty="0">
                <a:solidFill>
                  <a:schemeClr val="tx1"/>
                </a:solidFill>
              </a:rPr>
              <a:t>Registration/matching</a:t>
            </a:r>
          </a:p>
          <a:p>
            <a:pPr marL="228600" indent="0" algn="just"/>
            <a:r>
              <a:rPr lang="en-US" b="1" dirty="0">
                <a:solidFill>
                  <a:schemeClr val="tx1"/>
                </a:solidFill>
              </a:rPr>
              <a:t> Challenges: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The Complex Nature of SAR Data-This means that  the entire CNN must be able to handle complex numbers. For the convolution operation this is trivial. The nonlinear activation function and the loss function, however, require thorough consideration. </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Depending on whether the activation function acts on the real and imaginary parts of the signal independently, or only on its magnitude, the  target  classification methods are  deployed.</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n-US" sz="2000" kern="1200" dirty="0">
                <a:solidFill>
                  <a:prstClr val="black"/>
                </a:solidFill>
                <a:latin typeface="Calibri"/>
                <a:ea typeface="+mn-ea"/>
              </a:rPr>
              <a:t>Wide Dynamic Range of SAR data </a:t>
            </a:r>
            <a:endParaRPr kumimoji="0" lang="en-US" sz="2000" b="0" i="0" u="none" strike="noStrike" kern="1200" cap="none" spc="0" normalizeH="0" baseline="0" noProof="0" dirty="0">
              <a:ln>
                <a:noFill/>
              </a:ln>
              <a:solidFill>
                <a:prstClr val="black"/>
              </a:solidFill>
              <a:effectLst/>
              <a:uLnTx/>
              <a:uFillTx/>
              <a:latin typeface="Calibri"/>
              <a:ea typeface="+mn-ea"/>
              <a:cs typeface="Arial"/>
              <a:sym typeface="Arial"/>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IN" dirty="0"/>
          </a:p>
          <a:p>
            <a:r>
              <a:rPr lang="en-IN" dirty="0"/>
              <a:t> </a:t>
            </a:r>
          </a:p>
        </p:txBody>
      </p:sp>
    </p:spTree>
    <p:extLst>
      <p:ext uri="{BB962C8B-B14F-4D97-AF65-F5344CB8AC3E}">
        <p14:creationId xmlns:p14="http://schemas.microsoft.com/office/powerpoint/2010/main" val="269643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35C0-AE31-4E8F-BB74-2F239F76953A}"/>
              </a:ext>
            </a:extLst>
          </p:cNvPr>
          <p:cNvSpPr>
            <a:spLocks noGrp="1"/>
          </p:cNvSpPr>
          <p:nvPr>
            <p:ph type="title"/>
          </p:nvPr>
        </p:nvSpPr>
        <p:spPr>
          <a:xfrm>
            <a:off x="216000" y="145033"/>
            <a:ext cx="10108800" cy="584735"/>
          </a:xfrm>
        </p:spPr>
        <p:txBody>
          <a:bodyPr/>
          <a:lstStyle/>
          <a:p>
            <a:r>
              <a:rPr lang="en-IN" sz="3200" b="1" dirty="0">
                <a:solidFill>
                  <a:schemeClr val="bg1"/>
                </a:solidFill>
              </a:rPr>
              <a:t>Presentation Overview</a:t>
            </a:r>
            <a:endParaRPr lang="en-IT" dirty="0">
              <a:solidFill>
                <a:schemeClr val="bg1"/>
              </a:solidFill>
            </a:endParaRPr>
          </a:p>
        </p:txBody>
      </p:sp>
      <p:sp>
        <p:nvSpPr>
          <p:cNvPr id="3" name="Text Placeholder 2">
            <a:extLst>
              <a:ext uri="{FF2B5EF4-FFF2-40B4-BE49-F238E27FC236}">
                <a16:creationId xmlns:a16="http://schemas.microsoft.com/office/drawing/2014/main" id="{0BBFC4A7-B129-6EBE-56A0-7EEF0BF515CB}"/>
              </a:ext>
            </a:extLst>
          </p:cNvPr>
          <p:cNvSpPr>
            <a:spLocks noGrp="1"/>
          </p:cNvSpPr>
          <p:nvPr>
            <p:ph type="body" idx="1"/>
          </p:nvPr>
        </p:nvSpPr>
        <p:spPr>
          <a:xfrm>
            <a:off x="219600" y="1203158"/>
            <a:ext cx="11764800" cy="5007038"/>
          </a:xfrm>
        </p:spPr>
        <p:txBody>
          <a:bodyPr/>
          <a:lstStyle/>
          <a:p>
            <a:pPr marL="571500" indent="-342900">
              <a:lnSpc>
                <a:spcPct val="100000"/>
              </a:lnSpc>
              <a:buFont typeface="Wingdings" panose="05000000000000000000" pitchFamily="2" charset="2"/>
              <a:buChar char="§"/>
            </a:pPr>
            <a:endParaRPr lang="en-IN" sz="2000" dirty="0">
              <a:solidFill>
                <a:schemeClr val="accent6">
                  <a:lumMod val="10000"/>
                </a:schemeClr>
              </a:solidFill>
              <a:latin typeface="+mn-lt"/>
            </a:endParaRPr>
          </a:p>
          <a:p>
            <a:pPr marL="571500" indent="-342900">
              <a:lnSpc>
                <a:spcPct val="100000"/>
              </a:lnSpc>
              <a:buFont typeface="Wingdings" panose="05000000000000000000" pitchFamily="2" charset="2"/>
              <a:buChar char="§"/>
            </a:pPr>
            <a:endParaRPr lang="en-IN" sz="2000" dirty="0">
              <a:solidFill>
                <a:schemeClr val="accent6">
                  <a:lumMod val="10000"/>
                </a:schemeClr>
              </a:solidFill>
              <a:latin typeface="+mn-lt"/>
            </a:endParaRP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rPr>
              <a:t>Introduction  to CEOS-ARD</a:t>
            </a: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rPr>
              <a:t>SAR CARD4L Specifications and Compliance</a:t>
            </a: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cs typeface="Arial" panose="020B0604020202020204" pitchFamily="34" charset="0"/>
              </a:rPr>
              <a:t>CARD-PFS  FOR  SAR DATA </a:t>
            </a: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cs typeface="Arial" panose="020B0604020202020204" pitchFamily="34" charset="0"/>
              </a:rPr>
              <a:t>NRSC/ISRO-An Overview </a:t>
            </a:r>
            <a:endParaRPr lang="en-IN" sz="2400" dirty="0">
              <a:solidFill>
                <a:schemeClr val="accent6">
                  <a:lumMod val="10000"/>
                </a:schemeClr>
              </a:solidFill>
              <a:latin typeface="+mn-lt"/>
            </a:endParaRP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rPr>
              <a:t>In-House ARD Generation   for Current SAR missions-NRB and </a:t>
            </a:r>
            <a:r>
              <a:rPr lang="en-IN" sz="2400" dirty="0" err="1">
                <a:solidFill>
                  <a:schemeClr val="accent6">
                    <a:lumMod val="10000"/>
                  </a:schemeClr>
                </a:solidFill>
                <a:latin typeface="+mn-lt"/>
              </a:rPr>
              <a:t>PolSAR</a:t>
            </a:r>
            <a:r>
              <a:rPr lang="en-IN" sz="2400" dirty="0">
                <a:solidFill>
                  <a:schemeClr val="accent6">
                    <a:lumMod val="10000"/>
                  </a:schemeClr>
                </a:solidFill>
                <a:latin typeface="+mn-lt"/>
              </a:rPr>
              <a:t> </a:t>
            </a:r>
          </a:p>
          <a:p>
            <a:pPr marL="571500" indent="-342900">
              <a:lnSpc>
                <a:spcPct val="100000"/>
              </a:lnSpc>
              <a:buFont typeface="Wingdings" panose="05000000000000000000" pitchFamily="2" charset="2"/>
              <a:buChar char="§"/>
            </a:pPr>
            <a:r>
              <a:rPr lang="en-IN" sz="2400" dirty="0">
                <a:solidFill>
                  <a:schemeClr val="accent6">
                    <a:lumMod val="10000"/>
                  </a:schemeClr>
                </a:solidFill>
                <a:latin typeface="+mn-lt"/>
              </a:rPr>
              <a:t>Proposals for  Upcoming  SAR   missions </a:t>
            </a:r>
          </a:p>
          <a:p>
            <a:pPr marL="571500" indent="-342900">
              <a:lnSpc>
                <a:spcPct val="100000"/>
              </a:lnSpc>
              <a:buFont typeface="Wingdings" panose="05000000000000000000" pitchFamily="2" charset="2"/>
              <a:buChar char="§"/>
            </a:pPr>
            <a:r>
              <a:rPr kumimoji="0" lang="en-IN" sz="2400" i="0" u="none" strike="noStrike" kern="0" cap="none" spc="0" normalizeH="0" baseline="0" noProof="0" dirty="0">
                <a:ln>
                  <a:noFill/>
                </a:ln>
                <a:solidFill>
                  <a:schemeClr val="accent6">
                    <a:lumMod val="10000"/>
                  </a:schemeClr>
                </a:solidFill>
                <a:effectLst/>
                <a:uLnTx/>
                <a:uFillTx/>
                <a:latin typeface="+mn-lt"/>
                <a:cs typeface="Arial"/>
                <a:sym typeface="Arial"/>
              </a:rPr>
              <a:t>Futuristic Deep Learning  ARD Creation for SAR </a:t>
            </a:r>
          </a:p>
          <a:p>
            <a:pPr marL="571500" indent="-342900">
              <a:lnSpc>
                <a:spcPct val="100000"/>
              </a:lnSpc>
              <a:buFont typeface="Wingdings" panose="05000000000000000000" pitchFamily="2" charset="2"/>
              <a:buChar char="§"/>
            </a:pPr>
            <a:r>
              <a:rPr lang="en-IN" sz="2400" dirty="0">
                <a:solidFill>
                  <a:schemeClr val="accent6">
                    <a:lumMod val="10000"/>
                  </a:schemeClr>
                </a:solidFill>
              </a:rPr>
              <a:t>Open SAR datasets- For  DL Implementation</a:t>
            </a:r>
            <a:endParaRPr lang="en-IN" sz="2400" dirty="0">
              <a:solidFill>
                <a:schemeClr val="accent6">
                  <a:lumMod val="10000"/>
                </a:schemeClr>
              </a:solidFill>
              <a:latin typeface="+mn-lt"/>
            </a:endParaRPr>
          </a:p>
          <a:p>
            <a:endParaRPr lang="en-IT" dirty="0"/>
          </a:p>
        </p:txBody>
      </p:sp>
    </p:spTree>
    <p:extLst>
      <p:ext uri="{BB962C8B-B14F-4D97-AF65-F5344CB8AC3E}">
        <p14:creationId xmlns:p14="http://schemas.microsoft.com/office/powerpoint/2010/main" val="1110419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75B5-6663-47D8-7B93-82F55F7A8CDC}"/>
              </a:ext>
            </a:extLst>
          </p:cNvPr>
          <p:cNvSpPr>
            <a:spLocks noGrp="1"/>
          </p:cNvSpPr>
          <p:nvPr>
            <p:ph type="title"/>
          </p:nvPr>
        </p:nvSpPr>
        <p:spPr/>
        <p:txBody>
          <a:bodyPr/>
          <a:lstStyle/>
          <a:p>
            <a:r>
              <a:rPr lang="en-IN" dirty="0"/>
              <a:t> Open SAR datasets- For  DL Implementation [8]  </a:t>
            </a:r>
          </a:p>
        </p:txBody>
      </p:sp>
      <p:pic>
        <p:nvPicPr>
          <p:cNvPr id="4" name="Picture 3">
            <a:extLst>
              <a:ext uri="{FF2B5EF4-FFF2-40B4-BE49-F238E27FC236}">
                <a16:creationId xmlns:a16="http://schemas.microsoft.com/office/drawing/2014/main" id="{CC955D21-83CF-6452-56A9-525B93999506}"/>
              </a:ext>
            </a:extLst>
          </p:cNvPr>
          <p:cNvPicPr>
            <a:picLocks noChangeAspect="1"/>
          </p:cNvPicPr>
          <p:nvPr/>
        </p:nvPicPr>
        <p:blipFill>
          <a:blip r:embed="rId2"/>
          <a:stretch>
            <a:fillRect/>
          </a:stretch>
        </p:blipFill>
        <p:spPr>
          <a:xfrm>
            <a:off x="722226" y="1276323"/>
            <a:ext cx="9192224" cy="3799529"/>
          </a:xfrm>
          <a:prstGeom prst="rect">
            <a:avLst/>
          </a:prstGeom>
        </p:spPr>
      </p:pic>
      <p:sp>
        <p:nvSpPr>
          <p:cNvPr id="3" name="Text Placeholder 2">
            <a:extLst>
              <a:ext uri="{FF2B5EF4-FFF2-40B4-BE49-F238E27FC236}">
                <a16:creationId xmlns:a16="http://schemas.microsoft.com/office/drawing/2014/main" id="{D988A6A7-AE9F-51C5-A57C-40C4B50A5C4C}"/>
              </a:ext>
            </a:extLst>
          </p:cNvPr>
          <p:cNvSpPr>
            <a:spLocks noGrp="1"/>
          </p:cNvSpPr>
          <p:nvPr>
            <p:ph type="body" idx="1"/>
          </p:nvPr>
        </p:nvSpPr>
        <p:spPr>
          <a:xfrm>
            <a:off x="311877" y="4963886"/>
            <a:ext cx="10772890" cy="1082352"/>
          </a:xfrm>
        </p:spPr>
        <p:txBody>
          <a:bodyPr/>
          <a:lstStyle/>
          <a:p>
            <a:pPr marL="514350" indent="-285750">
              <a:buFont typeface="Wingdings" panose="05000000000000000000" pitchFamily="2" charset="2"/>
              <a:buChar char="v"/>
            </a:pPr>
            <a:r>
              <a:rPr lang="en-IN" dirty="0"/>
              <a:t>    </a:t>
            </a:r>
            <a:r>
              <a:rPr lang="en-IN" b="1" dirty="0">
                <a:solidFill>
                  <a:schemeClr val="accent6">
                    <a:lumMod val="10000"/>
                  </a:schemeClr>
                </a:solidFill>
              </a:rPr>
              <a:t>Annotated   ARD   at different frequency bands  can be realised for the  specific  study regions  and for the corresponding Land-Use Land Cover / Applications scenario with appropriate product specifications.</a:t>
            </a:r>
          </a:p>
          <a:p>
            <a:endParaRPr lang="en-IN" dirty="0"/>
          </a:p>
        </p:txBody>
      </p:sp>
    </p:spTree>
    <p:extLst>
      <p:ext uri="{BB962C8B-B14F-4D97-AF65-F5344CB8AC3E}">
        <p14:creationId xmlns:p14="http://schemas.microsoft.com/office/powerpoint/2010/main" val="98457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72D0-6597-907F-CD6E-413708B92521}"/>
              </a:ext>
            </a:extLst>
          </p:cNvPr>
          <p:cNvSpPr>
            <a:spLocks noGrp="1"/>
          </p:cNvSpPr>
          <p:nvPr>
            <p:ph type="title"/>
          </p:nvPr>
        </p:nvSpPr>
        <p:spPr/>
        <p:txBody>
          <a:bodyPr/>
          <a:lstStyle/>
          <a:p>
            <a:r>
              <a:rPr lang="en-IN" dirty="0"/>
              <a:t>References</a:t>
            </a:r>
          </a:p>
        </p:txBody>
      </p:sp>
      <p:sp>
        <p:nvSpPr>
          <p:cNvPr id="3" name="Text Placeholder 2">
            <a:extLst>
              <a:ext uri="{FF2B5EF4-FFF2-40B4-BE49-F238E27FC236}">
                <a16:creationId xmlns:a16="http://schemas.microsoft.com/office/drawing/2014/main" id="{4F99162A-78E3-DCAD-4ABB-784CE6608382}"/>
              </a:ext>
            </a:extLst>
          </p:cNvPr>
          <p:cNvSpPr>
            <a:spLocks noGrp="1"/>
          </p:cNvSpPr>
          <p:nvPr>
            <p:ph type="body" idx="1"/>
          </p:nvPr>
        </p:nvSpPr>
        <p:spPr/>
        <p:txBody>
          <a:bodyPr/>
          <a:lstStyle/>
          <a:p>
            <a:pPr algn="just"/>
            <a:endParaRPr lang="en-IN" dirty="0"/>
          </a:p>
          <a:p>
            <a:pPr algn="just"/>
            <a:r>
              <a:rPr lang="en-IN" dirty="0"/>
              <a:t>[1] </a:t>
            </a:r>
            <a:r>
              <a:rPr lang="en-IN" dirty="0">
                <a:hlinkClick r:id="rId2"/>
              </a:rPr>
              <a:t>https://ceos.org/ard/</a:t>
            </a:r>
            <a:endParaRPr lang="en-IN" dirty="0"/>
          </a:p>
          <a:p>
            <a:pPr algn="just"/>
            <a:r>
              <a:rPr lang="en-IN" dirty="0"/>
              <a:t>[2] ISRO </a:t>
            </a:r>
            <a:r>
              <a:rPr lang="en-IN" dirty="0" err="1"/>
              <a:t>NovaSAR</a:t>
            </a:r>
            <a:r>
              <a:rPr lang="en-IN" dirty="0"/>
              <a:t> Ground Segment ICD- NV K V - #0324588 </a:t>
            </a:r>
          </a:p>
          <a:p>
            <a:pPr algn="just"/>
            <a:r>
              <a:rPr lang="en-IN" dirty="0"/>
              <a:t>[3] Scene-based Level-1 and Level-2 Products Generation for NovaSAR-NRSC-DPA-MDPGSAR-DPD-Dec2020-TR-0001740-V1.0</a:t>
            </a:r>
          </a:p>
          <a:p>
            <a:pPr algn="just"/>
            <a:r>
              <a:rPr lang="en-IN" dirty="0"/>
              <a:t>[4] Concept of operations of </a:t>
            </a:r>
            <a:r>
              <a:rPr lang="en-IN" dirty="0" err="1"/>
              <a:t>NovaSAR</a:t>
            </a:r>
            <a:r>
              <a:rPr lang="en-IN" dirty="0"/>
              <a:t> in IMGEOS-Dec 2019. </a:t>
            </a:r>
          </a:p>
          <a:p>
            <a:pPr algn="just"/>
            <a:r>
              <a:rPr lang="en-IN" dirty="0"/>
              <a:t>[5] Synthetic Aperture Radar –Radiometric Calibration-David Small Erich </a:t>
            </a:r>
            <a:r>
              <a:rPr lang="en-IN" dirty="0" err="1"/>
              <a:t>Meler</a:t>
            </a:r>
            <a:r>
              <a:rPr lang="en-IN" dirty="0"/>
              <a:t>-Department of Geography-University of </a:t>
            </a:r>
            <a:r>
              <a:rPr lang="en-IN" dirty="0" err="1"/>
              <a:t>Zuich</a:t>
            </a:r>
            <a:r>
              <a:rPr lang="en-IN" dirty="0"/>
              <a:t>- </a:t>
            </a:r>
            <a:r>
              <a:rPr lang="en-IN" dirty="0">
                <a:hlinkClick r:id="rId3"/>
              </a:rPr>
              <a:t>www.geo.uzh.ch</a:t>
            </a:r>
            <a:endParaRPr lang="en-IN" dirty="0"/>
          </a:p>
          <a:p>
            <a:pPr algn="just"/>
            <a:r>
              <a:rPr lang="en-IN" dirty="0"/>
              <a:t> [6]J.-C. </a:t>
            </a:r>
            <a:r>
              <a:rPr lang="en-IN" dirty="0" err="1"/>
              <a:t>Souyris</a:t>
            </a:r>
            <a:r>
              <a:rPr lang="en-IN" dirty="0"/>
              <a:t>, P. </a:t>
            </a:r>
            <a:r>
              <a:rPr lang="en-IN" dirty="0" err="1"/>
              <a:t>Imbo</a:t>
            </a:r>
            <a:r>
              <a:rPr lang="en-IN" dirty="0"/>
              <a:t>, R. </a:t>
            </a:r>
            <a:r>
              <a:rPr lang="en-IN" dirty="0" err="1"/>
              <a:t>Fjrtoft</a:t>
            </a:r>
            <a:r>
              <a:rPr lang="en-IN" dirty="0"/>
              <a:t>, S. </a:t>
            </a:r>
            <a:r>
              <a:rPr lang="en-IN" dirty="0" err="1"/>
              <a:t>Mingot</a:t>
            </a:r>
            <a:r>
              <a:rPr lang="en-IN" dirty="0"/>
              <a:t>, and J.-S. Lee, “Compact polarimetry based on symmetry properties of geophysical </a:t>
            </a:r>
            <a:r>
              <a:rPr lang="en-IN" dirty="0" err="1"/>
              <a:t>media:Then</a:t>
            </a:r>
            <a:r>
              <a:rPr lang="en-IN" dirty="0"/>
              <a:t> </a:t>
            </a:r>
            <a:r>
              <a:rPr lang="el-GR" dirty="0"/>
              <a:t>π/4 </a:t>
            </a:r>
            <a:r>
              <a:rPr lang="en-IN" dirty="0"/>
              <a:t>mode,” IEEE Trans. </a:t>
            </a:r>
            <a:r>
              <a:rPr lang="en-IN" dirty="0" err="1"/>
              <a:t>Geosci</a:t>
            </a:r>
            <a:r>
              <a:rPr lang="en-IN" dirty="0"/>
              <a:t>. Remote Sens., vol. 43, no. 3, pp. 634–646, Mar. 2005.</a:t>
            </a:r>
          </a:p>
          <a:p>
            <a:pPr algn="just"/>
            <a:r>
              <a:rPr lang="en-IN" dirty="0"/>
              <a:t> [7] M. Nord, T. Ainsworth, J.-S. Lee, and N. Stacy, “Comparison of compact polarimetric synthetic aperture radar modes,” IEEE Trans. </a:t>
            </a:r>
            <a:r>
              <a:rPr lang="en-IN" dirty="0" err="1"/>
              <a:t>Geosci</a:t>
            </a:r>
            <a:r>
              <a:rPr lang="en-IN" dirty="0"/>
              <a:t>. Remote Sens., vol. 47, no. 1, pp. 174–188</a:t>
            </a:r>
          </a:p>
          <a:p>
            <a:pPr algn="just"/>
            <a:r>
              <a:rPr lang="en-IN" dirty="0"/>
              <a:t>[8] Deep Learning Methods for Synthetic Aperture Radar Image </a:t>
            </a:r>
            <a:r>
              <a:rPr lang="en-IN" dirty="0" err="1"/>
              <a:t>Despeckling</a:t>
            </a:r>
            <a:r>
              <a:rPr lang="en-IN" dirty="0"/>
              <a:t> :An Overview of Trends and Perspectives-Giulia </a:t>
            </a:r>
            <a:r>
              <a:rPr lang="en-IN" dirty="0" err="1"/>
              <a:t>Fracastoro</a:t>
            </a:r>
            <a:r>
              <a:rPr lang="en-IN" dirty="0"/>
              <a:t>, Enrico </a:t>
            </a:r>
            <a:r>
              <a:rPr lang="en-IN" dirty="0" err="1"/>
              <a:t>Magli</a:t>
            </a:r>
            <a:r>
              <a:rPr lang="en-IN" dirty="0"/>
              <a:t> et al –arXiv:.05508v2(</a:t>
            </a:r>
            <a:r>
              <a:rPr lang="en-IN" dirty="0" err="1"/>
              <a:t>eess.IV</a:t>
            </a:r>
            <a:r>
              <a:rPr lang="en-IN" dirty="0"/>
              <a:t>) 2 may 2021</a:t>
            </a:r>
          </a:p>
        </p:txBody>
      </p:sp>
    </p:spTree>
    <p:extLst>
      <p:ext uri="{BB962C8B-B14F-4D97-AF65-F5344CB8AC3E}">
        <p14:creationId xmlns:p14="http://schemas.microsoft.com/office/powerpoint/2010/main" val="3401879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C914-0065-86A7-0754-B86612F7137D}"/>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49E1CB4E-4A58-63FA-FF1D-F48B9A07D852}"/>
              </a:ext>
            </a:extLst>
          </p:cNvPr>
          <p:cNvPicPr>
            <a:picLocks noChangeAspect="1"/>
          </p:cNvPicPr>
          <p:nvPr/>
        </p:nvPicPr>
        <p:blipFill>
          <a:blip r:embed="rId2"/>
          <a:stretch>
            <a:fillRect/>
          </a:stretch>
        </p:blipFill>
        <p:spPr>
          <a:xfrm>
            <a:off x="1664677" y="1141119"/>
            <a:ext cx="9224147" cy="5408583"/>
          </a:xfrm>
          <a:prstGeom prst="rect">
            <a:avLst/>
          </a:prstGeom>
        </p:spPr>
      </p:pic>
      <p:sp>
        <p:nvSpPr>
          <p:cNvPr id="3" name="Text Placeholder 2">
            <a:extLst>
              <a:ext uri="{FF2B5EF4-FFF2-40B4-BE49-F238E27FC236}">
                <a16:creationId xmlns:a16="http://schemas.microsoft.com/office/drawing/2014/main" id="{C5649572-8DDE-525B-8A6C-2BA4AC460780}"/>
              </a:ext>
            </a:extLst>
          </p:cNvPr>
          <p:cNvSpPr>
            <a:spLocks noGrp="1"/>
          </p:cNvSpPr>
          <p:nvPr>
            <p:ph type="body" idx="1"/>
          </p:nvPr>
        </p:nvSpPr>
        <p:spPr>
          <a:xfrm>
            <a:off x="6949208" y="5122505"/>
            <a:ext cx="5276130" cy="979714"/>
          </a:xfrm>
        </p:spPr>
        <p:txBody>
          <a:bodyPr/>
          <a:lstStyle/>
          <a:p>
            <a:r>
              <a:rPr lang="en-IN" sz="4400" b="1" dirty="0">
                <a:solidFill>
                  <a:schemeClr val="tx1"/>
                </a:solidFill>
                <a:latin typeface="Algerian" panose="04020705040A02060702" pitchFamily="82" charset="0"/>
              </a:rPr>
              <a:t>Thank You </a:t>
            </a:r>
          </a:p>
        </p:txBody>
      </p:sp>
    </p:spTree>
    <p:extLst>
      <p:ext uri="{BB962C8B-B14F-4D97-AF65-F5344CB8AC3E}">
        <p14:creationId xmlns:p14="http://schemas.microsoft.com/office/powerpoint/2010/main" val="186341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CBF8-6AF6-6995-1614-BD3F1F682467}"/>
              </a:ext>
            </a:extLst>
          </p:cNvPr>
          <p:cNvSpPr>
            <a:spLocks noGrp="1"/>
          </p:cNvSpPr>
          <p:nvPr>
            <p:ph type="title"/>
          </p:nvPr>
        </p:nvSpPr>
        <p:spPr>
          <a:xfrm>
            <a:off x="216000" y="145033"/>
            <a:ext cx="10108800" cy="584735"/>
          </a:xfrm>
        </p:spPr>
        <p:txBody>
          <a:bodyPr/>
          <a:lstStyle/>
          <a:p>
            <a:r>
              <a:rPr lang="en-IN" sz="3200" b="1" dirty="0">
                <a:solidFill>
                  <a:schemeClr val="bg1"/>
                </a:solidFill>
              </a:rPr>
              <a:t>CEOS-ARD</a:t>
            </a:r>
            <a:endParaRPr lang="en-IN" dirty="0">
              <a:solidFill>
                <a:schemeClr val="bg1"/>
              </a:solidFill>
            </a:endParaRPr>
          </a:p>
        </p:txBody>
      </p:sp>
      <p:sp>
        <p:nvSpPr>
          <p:cNvPr id="3" name="Text Placeholder 2">
            <a:extLst>
              <a:ext uri="{FF2B5EF4-FFF2-40B4-BE49-F238E27FC236}">
                <a16:creationId xmlns:a16="http://schemas.microsoft.com/office/drawing/2014/main" id="{FDEA33AD-25C9-CBAB-3C11-F21F2D2654A7}"/>
              </a:ext>
            </a:extLst>
          </p:cNvPr>
          <p:cNvSpPr>
            <a:spLocks noGrp="1"/>
          </p:cNvSpPr>
          <p:nvPr>
            <p:ph type="body" idx="1"/>
          </p:nvPr>
        </p:nvSpPr>
        <p:spPr/>
        <p:txBody>
          <a:bodyPr/>
          <a:lstStyle/>
          <a:p>
            <a:pPr algn="just">
              <a:buFont typeface="Wingdings" panose="05000000000000000000" pitchFamily="2" charset="2"/>
              <a:buChar char="v"/>
            </a:pPr>
            <a:endParaRPr lang="en-US" dirty="0">
              <a:solidFill>
                <a:schemeClr val="tx1"/>
              </a:solidFill>
            </a:endParaRPr>
          </a:p>
          <a:p>
            <a:pPr algn="just">
              <a:buFont typeface="Wingdings" panose="05000000000000000000" pitchFamily="2" charset="2"/>
              <a:buChar char="v"/>
            </a:pPr>
            <a:r>
              <a:rPr lang="en-US" sz="2000" dirty="0">
                <a:solidFill>
                  <a:schemeClr val="tx2">
                    <a:lumMod val="10000"/>
                  </a:schemeClr>
                </a:solidFill>
                <a:latin typeface="+mn-lt"/>
              </a:rPr>
              <a:t>CEOS Analysis Ready Data for Land (CARD4L) has been proposed  to support the objective of simplified  EO data handling  for the user.</a:t>
            </a:r>
          </a:p>
          <a:p>
            <a:pPr algn="just">
              <a:buFont typeface="Wingdings" panose="05000000000000000000" pitchFamily="2" charset="2"/>
              <a:buChar char="v"/>
            </a:pPr>
            <a:r>
              <a:rPr lang="en-US" sz="2000" dirty="0">
                <a:solidFill>
                  <a:schemeClr val="tx2">
                    <a:lumMod val="10000"/>
                  </a:schemeClr>
                </a:solidFill>
                <a:latin typeface="+mn-lt"/>
              </a:rPr>
              <a:t>CARD4L for   Optical/SAR/LIDAR  data  are processed to a minimum set of user based requirements .</a:t>
            </a:r>
          </a:p>
          <a:p>
            <a:pPr algn="just">
              <a:buFont typeface="Wingdings" panose="05000000000000000000" pitchFamily="2" charset="2"/>
              <a:buChar char="v"/>
            </a:pPr>
            <a:r>
              <a:rPr lang="en-US" sz="2000" dirty="0">
                <a:solidFill>
                  <a:schemeClr val="tx2">
                    <a:lumMod val="10000"/>
                  </a:schemeClr>
                </a:solidFill>
                <a:latin typeface="+mn-lt"/>
              </a:rPr>
              <a:t>Data providers to take the responsibility of fundamental data correction and processing tasks, so the users can take up spatial-temporal analysis and research of remote sensing data in a time-bound sense. </a:t>
            </a:r>
          </a:p>
          <a:p>
            <a:pPr algn="just">
              <a:buFont typeface="Wingdings" panose="05000000000000000000" pitchFamily="2" charset="2"/>
              <a:buChar char="v"/>
            </a:pPr>
            <a:r>
              <a:rPr lang="en-US" sz="2000" dirty="0">
                <a:solidFill>
                  <a:schemeClr val="tx2">
                    <a:lumMod val="10000"/>
                  </a:schemeClr>
                </a:solidFill>
                <a:latin typeface="+mn-lt"/>
              </a:rPr>
              <a:t>Data Organized into a form that allows immediate analysis with  minimum  effort  and time  , thus f</a:t>
            </a:r>
            <a:r>
              <a:rPr kumimoji="0" lang="en-US" sz="2000" b="0" i="0" u="none" strike="noStrike" kern="1200" cap="none" spc="0" normalizeH="0" baseline="0" noProof="0" dirty="0" err="1">
                <a:ln>
                  <a:noFill/>
                </a:ln>
                <a:solidFill>
                  <a:schemeClr val="tx2">
                    <a:lumMod val="10000"/>
                  </a:schemeClr>
                </a:solidFill>
                <a:effectLst/>
                <a:uLnTx/>
                <a:uFillTx/>
                <a:latin typeface="+mn-lt"/>
                <a:ea typeface="+mn-ea"/>
                <a:cs typeface="+mn-cs"/>
              </a:rPr>
              <a:t>acilitating</a:t>
            </a:r>
            <a:r>
              <a:rPr kumimoji="0" lang="en-US" sz="2000" b="0" i="0" u="none" strike="noStrike" kern="1200" cap="none" spc="0" normalizeH="0" baseline="0" noProof="0" dirty="0">
                <a:ln>
                  <a:noFill/>
                </a:ln>
                <a:solidFill>
                  <a:schemeClr val="tx2">
                    <a:lumMod val="10000"/>
                  </a:schemeClr>
                </a:solidFill>
                <a:effectLst/>
                <a:uLnTx/>
                <a:uFillTx/>
                <a:latin typeface="+mn-lt"/>
                <a:ea typeface="+mn-ea"/>
                <a:cs typeface="+mn-cs"/>
              </a:rPr>
              <a:t>  inter-operability both through time and with other datasets.</a:t>
            </a:r>
          </a:p>
          <a:p>
            <a:pPr algn="just">
              <a:buFont typeface="Wingdings" panose="05000000000000000000" pitchFamily="2" charset="2"/>
              <a:buChar char="v"/>
            </a:pPr>
            <a:r>
              <a:rPr kumimoji="0" lang="en-US" sz="2000" b="0" i="0" u="none" strike="noStrike" kern="1200" cap="none" spc="0" normalizeH="0" baseline="0" noProof="0" dirty="0">
                <a:ln>
                  <a:noFill/>
                </a:ln>
                <a:solidFill>
                  <a:schemeClr val="tx2">
                    <a:lumMod val="10000"/>
                  </a:schemeClr>
                </a:solidFill>
                <a:effectLst/>
                <a:uLnTx/>
                <a:uFillTx/>
                <a:latin typeface="+mn-lt"/>
                <a:ea typeface="+mn-ea"/>
                <a:cs typeface="+mn-cs"/>
              </a:rPr>
              <a:t>This involves data suppliers removing many of the fundamental data correction and processing tasks in order to increase the user-base .</a:t>
            </a:r>
          </a:p>
          <a:p>
            <a:pPr algn="just">
              <a:buFont typeface="Wingdings" panose="05000000000000000000" pitchFamily="2" charset="2"/>
              <a:buChar char="v"/>
            </a:pPr>
            <a:endParaRPr kumimoji="0" lang="en-US" sz="2000" b="0" i="0" u="none" strike="noStrike" kern="1200" cap="none" spc="0" normalizeH="0" baseline="0" noProof="0" dirty="0">
              <a:ln>
                <a:noFill/>
              </a:ln>
              <a:solidFill>
                <a:schemeClr val="tx2">
                  <a:lumMod val="10000"/>
                </a:schemeClr>
              </a:solidFill>
              <a:effectLst/>
              <a:uLnTx/>
              <a:uFillTx/>
              <a:latin typeface="+mn-lt"/>
              <a:ea typeface="+mn-ea"/>
              <a:cs typeface="+mn-cs"/>
            </a:endParaRPr>
          </a:p>
          <a:p>
            <a:endParaRPr lang="en-IN" dirty="0"/>
          </a:p>
        </p:txBody>
      </p:sp>
    </p:spTree>
    <p:extLst>
      <p:ext uri="{BB962C8B-B14F-4D97-AF65-F5344CB8AC3E}">
        <p14:creationId xmlns:p14="http://schemas.microsoft.com/office/powerpoint/2010/main" val="110636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38DD-A530-E231-C292-AA4DCFA255E3}"/>
              </a:ext>
            </a:extLst>
          </p:cNvPr>
          <p:cNvSpPr>
            <a:spLocks noGrp="1"/>
          </p:cNvSpPr>
          <p:nvPr>
            <p:ph type="title"/>
          </p:nvPr>
        </p:nvSpPr>
        <p:spPr/>
        <p:txBody>
          <a:bodyPr/>
          <a:lstStyle/>
          <a:p>
            <a:r>
              <a:rPr lang="en-IN" b="1" dirty="0">
                <a:latin typeface="Arial" panose="020B0604020202020204" pitchFamily="34" charset="0"/>
                <a:cs typeface="Arial" panose="020B0604020202020204" pitchFamily="34" charset="0"/>
              </a:rPr>
              <a:t>CARD-PFS  FOR  SAR DATA </a:t>
            </a:r>
            <a:endParaRPr lang="en-IN" dirty="0"/>
          </a:p>
        </p:txBody>
      </p:sp>
      <p:sp>
        <p:nvSpPr>
          <p:cNvPr id="3" name="Text Placeholder 2">
            <a:extLst>
              <a:ext uri="{FF2B5EF4-FFF2-40B4-BE49-F238E27FC236}">
                <a16:creationId xmlns:a16="http://schemas.microsoft.com/office/drawing/2014/main" id="{31CCF86B-DA5C-3254-F2DF-42B991D7E766}"/>
              </a:ext>
            </a:extLst>
          </p:cNvPr>
          <p:cNvSpPr>
            <a:spLocks noGrp="1"/>
          </p:cNvSpPr>
          <p:nvPr>
            <p:ph type="body" idx="1"/>
          </p:nvPr>
        </p:nvSpPr>
        <p:spPr/>
        <p:txBody>
          <a:body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general guidance document for data providers specifies the minimum set of requirements corresponding to geometric and radiometric data corrections, ancillary meta data information and the per pixel meta data corresponding to the image. </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CARD4L Product Family Specifications (PFS) for SAR comprises four primary concepts pertaining to SAR, the Normalized Radar Backscatter (NRB), Polarimetric SAR, Geo-coded SLC and SAR Interferometry.</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SAR product is declared to be CARD4L compliant once all the above thresholding requirements are incorporated.</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CARD for Ocean  and atmospheric studies is also devised.</a:t>
            </a:r>
          </a:p>
          <a:p>
            <a:endParaRPr lang="en-IN" dirty="0"/>
          </a:p>
        </p:txBody>
      </p:sp>
    </p:spTree>
    <p:extLst>
      <p:ext uri="{BB962C8B-B14F-4D97-AF65-F5344CB8AC3E}">
        <p14:creationId xmlns:p14="http://schemas.microsoft.com/office/powerpoint/2010/main" val="259554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46D0-B60B-4DE2-CFF6-4F52F98865CD}"/>
              </a:ext>
            </a:extLst>
          </p:cNvPr>
          <p:cNvSpPr>
            <a:spLocks noGrp="1"/>
          </p:cNvSpPr>
          <p:nvPr>
            <p:ph type="title"/>
          </p:nvPr>
        </p:nvSpPr>
        <p:spPr/>
        <p:txBody>
          <a:bodyPr/>
          <a:lstStyle/>
          <a:p>
            <a:r>
              <a:rPr kumimoji="0" lang="en-IN" sz="3000" b="1" i="0" u="none" strike="noStrike" kern="0" cap="none" spc="0" normalizeH="0" baseline="0" noProof="0" dirty="0">
                <a:ln>
                  <a:noFill/>
                </a:ln>
                <a:solidFill>
                  <a:srgbClr val="FEFFFF"/>
                </a:solidFill>
                <a:effectLst/>
                <a:uLnTx/>
                <a:uFillTx/>
                <a:latin typeface="Arial" panose="020B0604020202020204" pitchFamily="34" charset="0"/>
                <a:cs typeface="Arial" panose="020B0604020202020204" pitchFamily="34" charset="0"/>
                <a:sym typeface="Arial"/>
              </a:rPr>
              <a:t>CARD-PFS  FOR  SAR DATA </a:t>
            </a:r>
            <a:endParaRPr lang="en-IN" dirty="0"/>
          </a:p>
        </p:txBody>
      </p:sp>
      <p:pic>
        <p:nvPicPr>
          <p:cNvPr id="5" name="Picture 4">
            <a:extLst>
              <a:ext uri="{FF2B5EF4-FFF2-40B4-BE49-F238E27FC236}">
                <a16:creationId xmlns:a16="http://schemas.microsoft.com/office/drawing/2014/main" id="{E233C2E7-C18C-4C97-5941-9F2A327B00D9}"/>
              </a:ext>
            </a:extLst>
          </p:cNvPr>
          <p:cNvPicPr>
            <a:picLocks noChangeAspect="1"/>
          </p:cNvPicPr>
          <p:nvPr/>
        </p:nvPicPr>
        <p:blipFill>
          <a:blip r:embed="rId2"/>
          <a:stretch>
            <a:fillRect/>
          </a:stretch>
        </p:blipFill>
        <p:spPr>
          <a:xfrm>
            <a:off x="6835789" y="750452"/>
            <a:ext cx="5371042" cy="5761219"/>
          </a:xfrm>
          <a:prstGeom prst="rect">
            <a:avLst/>
          </a:prstGeom>
        </p:spPr>
      </p:pic>
      <p:sp>
        <p:nvSpPr>
          <p:cNvPr id="3" name="Text Placeholder 2">
            <a:extLst>
              <a:ext uri="{FF2B5EF4-FFF2-40B4-BE49-F238E27FC236}">
                <a16:creationId xmlns:a16="http://schemas.microsoft.com/office/drawing/2014/main" id="{870FE7B6-9965-ADD5-20CF-5F92BB88E35A}"/>
              </a:ext>
            </a:extLst>
          </p:cNvPr>
          <p:cNvSpPr>
            <a:spLocks noGrp="1"/>
          </p:cNvSpPr>
          <p:nvPr>
            <p:ph type="body" idx="1"/>
          </p:nvPr>
        </p:nvSpPr>
        <p:spPr>
          <a:xfrm>
            <a:off x="219600" y="882196"/>
            <a:ext cx="11352807" cy="5093608"/>
          </a:xfrm>
        </p:spPr>
        <p:txBody>
          <a:bodyPr/>
          <a:lstStyle/>
          <a:p>
            <a:endParaRPr lang="en-IN" dirty="0"/>
          </a:p>
        </p:txBody>
      </p:sp>
      <p:sp>
        <p:nvSpPr>
          <p:cNvPr id="4" name="Content Placeholder 2">
            <a:extLst>
              <a:ext uri="{FF2B5EF4-FFF2-40B4-BE49-F238E27FC236}">
                <a16:creationId xmlns:a16="http://schemas.microsoft.com/office/drawing/2014/main" id="{8C1EFBFE-524F-9FB3-3883-9CD2812F5494}"/>
              </a:ext>
            </a:extLst>
          </p:cNvPr>
          <p:cNvSpPr txBox="1">
            <a:spLocks/>
          </p:cNvSpPr>
          <p:nvPr/>
        </p:nvSpPr>
        <p:spPr>
          <a:xfrm>
            <a:off x="354564" y="1160582"/>
            <a:ext cx="6223518" cy="5093608"/>
          </a:xfrm>
          <a:prstGeom prst="rect">
            <a:avLst/>
          </a:prstGeom>
          <a:solidFill>
            <a:sysClr val="window" lastClr="FFFFFF"/>
          </a:solidFill>
          <a:ln w="12700" cap="flat" cmpd="sng" algn="ctr">
            <a:solidFill>
              <a:srgbClr val="ED7D31"/>
            </a:solidFill>
            <a:prstDash val="solid"/>
            <a:miter lim="800000"/>
          </a:ln>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CARD4L Specifications Completed and endorsed  for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IN"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Normalised  Radar </a:t>
            </a:r>
            <a:r>
              <a:rPr kumimoji="0" lang="en-IN" sz="2800" b="0" i="0" u="none" strike="noStrike" kern="120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BackScatter</a:t>
            </a:r>
            <a:r>
              <a:rPr kumimoji="0" lang="en-IN"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(NRB)</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IN"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Polarimetric Radar (POL)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Under Development: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IN" sz="2800" b="0" i="0" u="none" strike="noStrike" kern="1200" cap="none" spc="0" normalizeH="0" baseline="0" noProof="0" dirty="0">
                <a:ln>
                  <a:noFill/>
                </a:ln>
                <a:solidFill>
                  <a:srgbClr val="ED7D31"/>
                </a:solidFill>
                <a:effectLst/>
                <a:uLnTx/>
                <a:uFillTx/>
                <a:latin typeface="Calibri" panose="020F0502020204030204"/>
                <a:ea typeface="+mn-ea"/>
                <a:cs typeface="Arial" panose="020B0604020202020204" pitchFamily="34" charset="0"/>
              </a:rPr>
              <a:t> Geocoded SLC</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IN" sz="2800" b="0" i="0" u="none" strike="noStrike" kern="1200" cap="none" spc="0" normalizeH="0" baseline="0" noProof="0" dirty="0">
                <a:ln>
                  <a:noFill/>
                </a:ln>
                <a:solidFill>
                  <a:srgbClr val="ED7D31"/>
                </a:solidFill>
                <a:effectLst/>
                <a:uLnTx/>
                <a:uFillTx/>
                <a:latin typeface="Calibri" panose="020F0502020204030204"/>
                <a:ea typeface="+mn-ea"/>
                <a:cs typeface="Arial" panose="020B0604020202020204" pitchFamily="34" charset="0"/>
              </a:rPr>
              <a:t>Interferometric SAR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IN" sz="2800" b="0" i="0" u="none" strike="noStrike" kern="1200" cap="none" spc="0" normalizeH="0" baseline="0" noProof="0" dirty="0">
                <a:ln>
                  <a:noFill/>
                </a:ln>
                <a:solidFill>
                  <a:srgbClr val="ED7D31"/>
                </a:solidFill>
                <a:effectLst/>
                <a:uLnTx/>
                <a:uFillTx/>
                <a:latin typeface="Calibri" panose="020F0502020204030204"/>
                <a:ea typeface="+mn-ea"/>
                <a:cs typeface="Arial" panose="020B0604020202020204" pitchFamily="34" charset="0"/>
              </a:rPr>
              <a:t>Ocean Radar Backscatter</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The Product Family Specifications (PFS) are the devised guidelines to the EO Data providers for catering to the minimum threshold requirements and the desired target requirements.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en-IN"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7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95A1-48B9-FFE1-BD24-CFF4CE35C437}"/>
              </a:ext>
            </a:extLst>
          </p:cNvPr>
          <p:cNvSpPr>
            <a:spLocks noGrp="1"/>
          </p:cNvSpPr>
          <p:nvPr>
            <p:ph type="title"/>
          </p:nvPr>
        </p:nvSpPr>
        <p:spPr/>
        <p:txBody>
          <a:bodyPr/>
          <a:lstStyle/>
          <a:p>
            <a:r>
              <a:rPr lang="en-IN" b="1" dirty="0">
                <a:solidFill>
                  <a:schemeClr val="bg1"/>
                </a:solidFill>
              </a:rPr>
              <a:t> CARD4L –PFS FOR SAR </a:t>
            </a:r>
            <a:endParaRPr lang="en-IN" dirty="0">
              <a:solidFill>
                <a:schemeClr val="bg1"/>
              </a:solidFill>
            </a:endParaRPr>
          </a:p>
        </p:txBody>
      </p:sp>
      <p:sp>
        <p:nvSpPr>
          <p:cNvPr id="3" name="Text Placeholder 2">
            <a:extLst>
              <a:ext uri="{FF2B5EF4-FFF2-40B4-BE49-F238E27FC236}">
                <a16:creationId xmlns:a16="http://schemas.microsoft.com/office/drawing/2014/main" id="{09D54B1F-E01D-AD59-8533-D14E3D82BC2F}"/>
              </a:ext>
            </a:extLst>
          </p:cNvPr>
          <p:cNvSpPr>
            <a:spLocks noGrp="1"/>
          </p:cNvSpPr>
          <p:nvPr>
            <p:ph type="body" idx="1"/>
          </p:nvPr>
        </p:nvSpPr>
        <p:spPr>
          <a:ln>
            <a:noFill/>
          </a:ln>
        </p:spPr>
        <p:txBody>
          <a:bodyPr/>
          <a:lstStyle/>
          <a:p>
            <a:endParaRPr lang="en-IN" dirty="0"/>
          </a:p>
        </p:txBody>
      </p:sp>
      <p:graphicFrame>
        <p:nvGraphicFramePr>
          <p:cNvPr id="4" name="Diagram 3">
            <a:extLst>
              <a:ext uri="{FF2B5EF4-FFF2-40B4-BE49-F238E27FC236}">
                <a16:creationId xmlns:a16="http://schemas.microsoft.com/office/drawing/2014/main" id="{8749E032-7ECC-1F04-85D6-81FB97ECF042}"/>
              </a:ext>
            </a:extLst>
          </p:cNvPr>
          <p:cNvGraphicFramePr/>
          <p:nvPr>
            <p:extLst>
              <p:ext uri="{D42A27DB-BD31-4B8C-83A1-F6EECF244321}">
                <p14:modId xmlns:p14="http://schemas.microsoft.com/office/powerpoint/2010/main" val="2895973339"/>
              </p:ext>
            </p:extLst>
          </p:nvPr>
        </p:nvGraphicFramePr>
        <p:xfrm>
          <a:off x="1517261" y="1197731"/>
          <a:ext cx="10034037" cy="5158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6">
            <a:extLst>
              <a:ext uri="{FF2B5EF4-FFF2-40B4-BE49-F238E27FC236}">
                <a16:creationId xmlns:a16="http://schemas.microsoft.com/office/drawing/2014/main" id="{75D16F13-84A6-2B17-F188-12190019A8BA}"/>
              </a:ext>
            </a:extLst>
          </p:cNvPr>
          <p:cNvGraphicFramePr>
            <a:graphicFrameLocks/>
          </p:cNvGraphicFramePr>
          <p:nvPr>
            <p:extLst>
              <p:ext uri="{D42A27DB-BD31-4B8C-83A1-F6EECF244321}">
                <p14:modId xmlns:p14="http://schemas.microsoft.com/office/powerpoint/2010/main" val="2585657189"/>
              </p:ext>
            </p:extLst>
          </p:nvPr>
        </p:nvGraphicFramePr>
        <p:xfrm>
          <a:off x="-247058" y="1693889"/>
          <a:ext cx="11954376" cy="46785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353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FA46-3080-3669-FFD9-9E9A8D0A066B}"/>
              </a:ext>
            </a:extLst>
          </p:cNvPr>
          <p:cNvSpPr>
            <a:spLocks noGrp="1"/>
          </p:cNvSpPr>
          <p:nvPr>
            <p:ph type="title"/>
          </p:nvPr>
        </p:nvSpPr>
        <p:spPr/>
        <p:txBody>
          <a:bodyPr/>
          <a:lstStyle/>
          <a:p>
            <a:r>
              <a:rPr lang="en-IN" dirty="0"/>
              <a:t>NRSC-IMGEOS –An Overview</a:t>
            </a:r>
          </a:p>
        </p:txBody>
      </p:sp>
      <p:sp>
        <p:nvSpPr>
          <p:cNvPr id="3" name="Text Placeholder 2">
            <a:extLst>
              <a:ext uri="{FF2B5EF4-FFF2-40B4-BE49-F238E27FC236}">
                <a16:creationId xmlns:a16="http://schemas.microsoft.com/office/drawing/2014/main" id="{5A5FDA87-E7BA-D293-C6A7-7D9BB9136304}"/>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National Remote Sensing Centre-NRSC is an arm of Indian Space Research Organization –ISRO and is equipped with an Integrated Multi-Mission Ground Segment for Earth Observation Satellites -IMGEOS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IMGEOS is set for acquisition, processing and dissemination of data on a 24x7 basis from Indian and Global remote sensing satellite missions.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lang="en-US" sz="2800" kern="1200" dirty="0">
                <a:solidFill>
                  <a:prstClr val="black"/>
                </a:solidFill>
                <a:latin typeface="Calibri" panose="020F0502020204030204"/>
                <a:ea typeface="+mn-ea"/>
                <a:cs typeface="+mn-cs"/>
              </a:rPr>
              <a:t> The acquired  SAR data corresponding to every data dump   is   pre-processed   for  extracting the  Level-0  raw files   which  are  then processed for generating the higher levels of data.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processed data is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ar</a:t>
            </a:r>
            <a:r>
              <a:rPr lang="en-US" sz="2800" kern="1200" dirty="0" err="1">
                <a:solidFill>
                  <a:prstClr val="black"/>
                </a:solidFill>
                <a:latin typeface="Calibri" panose="020F0502020204030204"/>
                <a:ea typeface="+mn-ea"/>
                <a:cs typeface="+mn-cs"/>
              </a:rPr>
              <a:t>chived</a:t>
            </a:r>
            <a:r>
              <a:rPr lang="en-US" sz="2800" kern="1200" dirty="0">
                <a:solidFill>
                  <a:prstClr val="black"/>
                </a:solidFill>
                <a:latin typeface="Calibri" panose="020F0502020204030204"/>
                <a:ea typeface="+mn-ea"/>
                <a:cs typeface="+mn-cs"/>
              </a:rPr>
              <a:t> and  based on the online user requests, they are either re-processed or fetched from the archives for dissemination.</a:t>
            </a:r>
          </a:p>
          <a:p>
            <a:pPr marL="0" marR="0" lvl="0" indent="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N" dirty="0"/>
          </a:p>
        </p:txBody>
      </p:sp>
    </p:spTree>
    <p:extLst>
      <p:ext uri="{BB962C8B-B14F-4D97-AF65-F5344CB8AC3E}">
        <p14:creationId xmlns:p14="http://schemas.microsoft.com/office/powerpoint/2010/main" val="401757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055270" y="76200"/>
            <a:ext cx="4114801" cy="1066800"/>
          </a:xfrm>
          <a:prstGeom prst="rect">
            <a:avLst/>
          </a:prstGeom>
          <a:ln/>
        </p:spPr>
        <p:style>
          <a:lnRef idx="1">
            <a:schemeClr val="accent5"/>
          </a:lnRef>
          <a:fillRef idx="2">
            <a:schemeClr val="accent5"/>
          </a:fillRef>
          <a:effectRef idx="1">
            <a:schemeClr val="accent5"/>
          </a:effectRef>
          <a:fontRef idx="minor">
            <a:schemeClr val="dk1"/>
          </a:fontRef>
        </p:style>
        <p:txBody>
          <a:bodyPr vert="horz" lIns="91425" tIns="45700" rIns="91425" bIns="45700" rtlCol="0" anchor="ctr" anchorCtr="0">
            <a:noAutofit/>
          </a:bodyPr>
          <a:lstStyle/>
          <a:p>
            <a:pPr>
              <a:spcBef>
                <a:spcPts val="0"/>
              </a:spcBef>
              <a:buClr>
                <a:srgbClr val="323232"/>
              </a:buClr>
              <a:buSzPct val="25000"/>
            </a:pPr>
            <a:r>
              <a:rPr lang="en-US" sz="4300" b="1" dirty="0">
                <a:solidFill>
                  <a:schemeClr val="tx2"/>
                </a:solidFill>
                <a:latin typeface="Cabin"/>
                <a:ea typeface="Cabin"/>
                <a:cs typeface="Cabin"/>
                <a:sym typeface="Cabin"/>
              </a:rPr>
              <a:t>IMGEOS -NRSC</a:t>
            </a:r>
          </a:p>
        </p:txBody>
      </p:sp>
      <p:pic>
        <p:nvPicPr>
          <p:cNvPr id="170" name="Shape 170"/>
          <p:cNvPicPr preferRelativeResize="0">
            <a:picLocks noGrp="1"/>
          </p:cNvPicPr>
          <p:nvPr>
            <p:ph type="body" idx="1"/>
          </p:nvPr>
        </p:nvPicPr>
        <p:blipFill rotWithShape="1">
          <a:blip r:embed="rId3">
            <a:alphaModFix/>
          </a:blip>
          <a:srcRect/>
          <a:stretch/>
        </p:blipFill>
        <p:spPr>
          <a:xfrm>
            <a:off x="1540669" y="1295400"/>
            <a:ext cx="9144000" cy="5257800"/>
          </a:xfrm>
          <a:prstGeom prst="rect">
            <a:avLst/>
          </a:prstGeom>
          <a:noFill/>
          <a:ln w="28575">
            <a:solidFill>
              <a:srgbClr val="0000FF"/>
            </a:solidFill>
          </a:ln>
        </p:spPr>
      </p:pic>
      <p:pic>
        <p:nvPicPr>
          <p:cNvPr id="5" name="Picture 4"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8404776" y="1488592"/>
            <a:ext cx="3263555" cy="2675843"/>
          </a:xfrm>
          <a:prstGeom prst="rect">
            <a:avLst/>
          </a:prstGeom>
          <a:noFill/>
          <a:ln w="9525">
            <a:noFill/>
            <a:miter lim="800000"/>
            <a:headEnd/>
            <a:tailEnd/>
          </a:ln>
          <a:scene3d>
            <a:camera prst="orthographicFront">
              <a:rot lat="3600000" lon="3600000" rev="1800000"/>
            </a:camera>
            <a:lightRig rig="threePt" dir="t"/>
          </a:scene3d>
        </p:spPr>
      </p:pic>
      <p:pic>
        <p:nvPicPr>
          <p:cNvPr id="6" name="Picture 5" descr="signal.PNG"/>
          <p:cNvPicPr>
            <a:picLocks noChangeAspect="1"/>
          </p:cNvPicPr>
          <p:nvPr/>
        </p:nvPicPr>
        <p:blipFill>
          <a:blip r:embed="rId4">
            <a:lum bright="-34000"/>
          </a:blip>
          <a:srcRect/>
          <a:stretch>
            <a:fillRect/>
          </a:stretch>
        </p:blipFill>
        <p:spPr bwMode="auto">
          <a:xfrm rot="222563">
            <a:off x="4573532" y="1599479"/>
            <a:ext cx="2396990" cy="1965332"/>
          </a:xfrm>
          <a:prstGeom prst="rect">
            <a:avLst/>
          </a:prstGeom>
          <a:noFill/>
          <a:ln w="9525">
            <a:noFill/>
            <a:miter lim="800000"/>
            <a:headEnd/>
            <a:tailEnd/>
          </a:ln>
          <a:scene3d>
            <a:camera prst="orthographicFront">
              <a:rot lat="5400000" lon="5400000" rev="5400000"/>
            </a:camera>
            <a:lightRig rig="threePt" dir="t"/>
          </a:scene3d>
        </p:spPr>
      </p:pic>
      <p:pic>
        <p:nvPicPr>
          <p:cNvPr id="7" name="Picture 6"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3374970" y="1384359"/>
            <a:ext cx="3206979" cy="2629456"/>
          </a:xfrm>
          <a:prstGeom prst="rect">
            <a:avLst/>
          </a:prstGeom>
          <a:noFill/>
          <a:ln w="9525">
            <a:noFill/>
            <a:miter lim="800000"/>
            <a:headEnd/>
            <a:tailEnd/>
          </a:ln>
          <a:scene3d>
            <a:camera prst="orthographicFront">
              <a:rot lat="3600000" lon="3600000" rev="1800000"/>
            </a:camera>
            <a:lightRig rig="threePt" dir="t"/>
          </a:scene3d>
        </p:spPr>
      </p:pic>
      <p:pic>
        <p:nvPicPr>
          <p:cNvPr id="11" name="Picture 10" descr="signal.PNG"/>
          <p:cNvPicPr>
            <a:picLocks noChangeAspect="1"/>
          </p:cNvPicPr>
          <p:nvPr/>
        </p:nvPicPr>
        <p:blipFill>
          <a:blip r:embed="rId5" cstate="print">
            <a:duotone>
              <a:schemeClr val="accent1">
                <a:shade val="45000"/>
                <a:satMod val="135000"/>
              </a:schemeClr>
              <a:prstClr val="white"/>
            </a:duotone>
          </a:blip>
          <a:srcRect/>
          <a:stretch>
            <a:fillRect/>
          </a:stretch>
        </p:blipFill>
        <p:spPr bwMode="auto">
          <a:xfrm rot="222563">
            <a:off x="1273501" y="2174564"/>
            <a:ext cx="1300831" cy="1066573"/>
          </a:xfrm>
          <a:prstGeom prst="rect">
            <a:avLst/>
          </a:prstGeom>
          <a:noFill/>
          <a:ln w="9525">
            <a:noFill/>
            <a:miter lim="800000"/>
            <a:headEnd/>
            <a:tailEnd/>
          </a:ln>
          <a:scene3d>
            <a:camera prst="orthographicFront">
              <a:rot lat="3600000" lon="4800000" rev="1800000"/>
            </a:camera>
            <a:lightRig rig="threePt" dir="t"/>
          </a:scene3d>
        </p:spPr>
      </p:pic>
      <p:pic>
        <p:nvPicPr>
          <p:cNvPr id="13" name="Picture 12" descr="signal.PNG"/>
          <p:cNvPicPr>
            <a:picLocks noChangeAspect="1"/>
          </p:cNvPicPr>
          <p:nvPr/>
        </p:nvPicPr>
        <p:blipFill>
          <a:blip r:embed="rId4">
            <a:duotone>
              <a:schemeClr val="accent1">
                <a:shade val="45000"/>
                <a:satMod val="135000"/>
              </a:schemeClr>
              <a:prstClr val="white"/>
            </a:duotone>
          </a:blip>
          <a:srcRect/>
          <a:stretch>
            <a:fillRect/>
          </a:stretch>
        </p:blipFill>
        <p:spPr bwMode="auto">
          <a:xfrm rot="222563">
            <a:off x="6024393" y="1460559"/>
            <a:ext cx="3206979" cy="2629456"/>
          </a:xfrm>
          <a:prstGeom prst="rect">
            <a:avLst/>
          </a:prstGeom>
          <a:noFill/>
          <a:ln w="9525">
            <a:noFill/>
            <a:miter lim="800000"/>
            <a:headEnd/>
            <a:tailEnd/>
          </a:ln>
          <a:scene3d>
            <a:camera prst="orthographicFront">
              <a:rot lat="3600000" lon="3600000" rev="1800000"/>
            </a:camera>
            <a:lightRig rig="threePt" dir="t"/>
          </a:scene3d>
        </p:spPr>
      </p:pic>
      <p:pic>
        <p:nvPicPr>
          <p:cNvPr id="1027" name="Picture 3"/>
          <p:cNvPicPr>
            <a:picLocks noChangeAspect="1" noChangeArrowheads="1"/>
          </p:cNvPicPr>
          <p:nvPr/>
        </p:nvPicPr>
        <p:blipFill>
          <a:blip r:embed="rId6"/>
          <a:srcRect/>
          <a:stretch>
            <a:fillRect/>
          </a:stretch>
        </p:blipFill>
        <p:spPr bwMode="auto">
          <a:xfrm>
            <a:off x="8398669" y="1676400"/>
            <a:ext cx="533400" cy="586740"/>
          </a:xfrm>
          <a:prstGeom prst="rect">
            <a:avLst/>
          </a:prstGeom>
          <a:noFill/>
          <a:ln w="9525">
            <a:noFill/>
            <a:miter lim="800000"/>
            <a:headEnd/>
            <a:tailEnd/>
          </a:ln>
          <a:effectLst/>
        </p:spPr>
      </p:pic>
      <p:pic>
        <p:nvPicPr>
          <p:cNvPr id="16" name="Picture 3"/>
          <p:cNvPicPr>
            <a:picLocks noChangeAspect="1" noChangeArrowheads="1"/>
          </p:cNvPicPr>
          <p:nvPr/>
        </p:nvPicPr>
        <p:blipFill>
          <a:blip r:embed="rId6"/>
          <a:srcRect/>
          <a:stretch>
            <a:fillRect/>
          </a:stretch>
        </p:blipFill>
        <p:spPr bwMode="auto">
          <a:xfrm>
            <a:off x="6188869" y="1752600"/>
            <a:ext cx="533400" cy="586740"/>
          </a:xfrm>
          <a:prstGeom prst="rect">
            <a:avLst/>
          </a:prstGeom>
          <a:noFill/>
          <a:ln w="9525">
            <a:noFill/>
            <a:miter lim="800000"/>
            <a:headEnd/>
            <a:tailEnd/>
          </a:ln>
          <a:effectLst/>
        </p:spPr>
      </p:pic>
      <p:pic>
        <p:nvPicPr>
          <p:cNvPr id="17" name="Picture 3"/>
          <p:cNvPicPr>
            <a:picLocks noChangeAspect="1" noChangeArrowheads="1"/>
          </p:cNvPicPr>
          <p:nvPr/>
        </p:nvPicPr>
        <p:blipFill>
          <a:blip r:embed="rId6"/>
          <a:srcRect/>
          <a:stretch>
            <a:fillRect/>
          </a:stretch>
        </p:blipFill>
        <p:spPr bwMode="auto">
          <a:xfrm>
            <a:off x="3521869" y="1676400"/>
            <a:ext cx="533400" cy="586740"/>
          </a:xfrm>
          <a:prstGeom prst="rect">
            <a:avLst/>
          </a:prstGeom>
          <a:noFill/>
          <a:ln w="9525">
            <a:noFill/>
            <a:miter lim="800000"/>
            <a:headEnd/>
            <a:tailEnd/>
          </a:ln>
          <a:effectLst/>
        </p:spPr>
      </p:pic>
      <p:pic>
        <p:nvPicPr>
          <p:cNvPr id="18" name="Picture 3"/>
          <p:cNvPicPr>
            <a:picLocks noChangeAspect="1" noChangeArrowheads="1"/>
          </p:cNvPicPr>
          <p:nvPr/>
        </p:nvPicPr>
        <p:blipFill>
          <a:blip r:embed="rId6"/>
          <a:srcRect/>
          <a:stretch>
            <a:fillRect/>
          </a:stretch>
        </p:blipFill>
        <p:spPr bwMode="auto">
          <a:xfrm>
            <a:off x="1540669" y="1905000"/>
            <a:ext cx="533400" cy="586740"/>
          </a:xfrm>
          <a:prstGeom prst="rect">
            <a:avLst/>
          </a:prstGeom>
          <a:noFill/>
          <a:ln w="9525">
            <a:noFill/>
            <a:miter lim="800000"/>
            <a:headEnd/>
            <a:tailEnd/>
          </a:ln>
          <a:effectLst/>
          <a:scene3d>
            <a:camera prst="orthographicFront">
              <a:rot lat="0" lon="1800000" rev="0"/>
            </a:camera>
            <a:lightRig rig="threePt" dir="t"/>
          </a:scene3d>
        </p:spPr>
      </p:pic>
      <p:pic>
        <p:nvPicPr>
          <p:cNvPr id="14" name="Shape 176"/>
          <p:cNvPicPr preferRelativeResize="0"/>
          <p:nvPr/>
        </p:nvPicPr>
        <p:blipFill rotWithShape="1">
          <a:blip r:embed="rId7" cstate="print">
            <a:alphaModFix/>
          </a:blip>
          <a:srcRect/>
          <a:stretch/>
        </p:blipFill>
        <p:spPr>
          <a:xfrm>
            <a:off x="8170069" y="76200"/>
            <a:ext cx="2514600" cy="1066800"/>
          </a:xfrm>
          <a:prstGeom prst="rect">
            <a:avLst/>
          </a:prstGeom>
          <a:noFill/>
          <a:ln w="28575">
            <a:solidFill>
              <a:srgbClr val="0000FF"/>
            </a:solidFill>
          </a:ln>
        </p:spPr>
      </p:pic>
      <p:pic>
        <p:nvPicPr>
          <p:cNvPr id="19" name="Shape 176"/>
          <p:cNvPicPr preferRelativeResize="0"/>
          <p:nvPr/>
        </p:nvPicPr>
        <p:blipFill rotWithShape="1">
          <a:blip r:embed="rId7" cstate="print">
            <a:alphaModFix/>
          </a:blip>
          <a:srcRect/>
          <a:stretch/>
        </p:blipFill>
        <p:spPr>
          <a:xfrm>
            <a:off x="1540669" y="76200"/>
            <a:ext cx="2514600" cy="1066800"/>
          </a:xfrm>
          <a:prstGeom prst="rect">
            <a:avLst/>
          </a:prstGeom>
          <a:noFill/>
          <a:ln w="28575">
            <a:solidFill>
              <a:srgbClr val="0000FF"/>
            </a:solidFill>
          </a:ln>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2D8AB0B2-A27E-4057-89F9-5634B6B74A20}" type="datetime1">
              <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5/26/2022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rPr>
              <a:t>Computer Vision  Lab Course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70157266"/>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300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repeatCount="indefinite" fill="hold" nodeType="withEffect">
                                  <p:stCondLst>
                                    <p:cond delay="3000"/>
                                  </p:stCondLst>
                                  <p:endCondLst>
                                    <p:cond evt="onNext" delay="0">
                                      <p:tgtEl>
                                        <p:sldTgt/>
                                      </p:tgtEl>
                                    </p:cond>
                                  </p:end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repeatCount="indefinite" fill="hold" nodeType="withEffect">
                                  <p:stCondLst>
                                    <p:cond delay="3000"/>
                                  </p:stCondLst>
                                  <p:endCondLst>
                                    <p:cond evt="onNext" delay="0">
                                      <p:tgtEl>
                                        <p:sldTgt/>
                                      </p:tgtEl>
                                    </p:cond>
                                  </p:end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repeatCount="indefinite" fill="hold" nodeType="withEffect">
                                  <p:stCondLst>
                                    <p:cond delay="3000"/>
                                  </p:stCondLst>
                                  <p:endCondLst>
                                    <p:cond evt="onNext" delay="0">
                                      <p:tgtEl>
                                        <p:sldTgt/>
                                      </p:tgtEl>
                                    </p:cond>
                                  </p:end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repeatCount="indefinite" fill="hold" nodeType="withEffect">
                                  <p:stCondLst>
                                    <p:cond delay="3000"/>
                                  </p:stCondLst>
                                  <p:endCondLst>
                                    <p:cond evt="onNext" delay="0">
                                      <p:tgtEl>
                                        <p:sldTgt/>
                                      </p:tgtEl>
                                    </p:cond>
                                  </p:end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E8B9-EFDB-2358-B6E3-6D62D9D28FD2}"/>
              </a:ext>
            </a:extLst>
          </p:cNvPr>
          <p:cNvSpPr>
            <a:spLocks noGrp="1"/>
          </p:cNvSpPr>
          <p:nvPr>
            <p:ph type="title"/>
          </p:nvPr>
        </p:nvSpPr>
        <p:spPr>
          <a:xfrm>
            <a:off x="216000" y="-101189"/>
            <a:ext cx="10108800" cy="1077178"/>
          </a:xfrm>
        </p:spPr>
        <p:txBody>
          <a:bodyPr/>
          <a:lstStyle/>
          <a:p>
            <a:r>
              <a:rPr kumimoji="0" lang="en-IN" sz="32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RISAT-1  - Radar Backscatter and  Polarimetric Products realization </a:t>
            </a:r>
            <a:endParaRPr lang="en-IN" sz="2800" dirty="0">
              <a:solidFill>
                <a:schemeClr val="bg1"/>
              </a:solidFill>
            </a:endParaRPr>
          </a:p>
        </p:txBody>
      </p:sp>
      <p:sp>
        <p:nvSpPr>
          <p:cNvPr id="3" name="Text Placeholder 2">
            <a:extLst>
              <a:ext uri="{FF2B5EF4-FFF2-40B4-BE49-F238E27FC236}">
                <a16:creationId xmlns:a16="http://schemas.microsoft.com/office/drawing/2014/main" id="{5540F988-806B-061B-5872-C5F5F04DF3A8}"/>
              </a:ext>
            </a:extLst>
          </p:cNvPr>
          <p:cNvSpPr>
            <a:spLocks noGrp="1"/>
          </p:cNvSpPr>
          <p:nvPr>
            <p:ph type="body" idx="1"/>
          </p:nvPr>
        </p:nvSpPr>
        <p:spPr/>
        <p:txBody>
          <a:bodyPr/>
          <a:lstStyle/>
          <a:p>
            <a:pPr algn="just">
              <a:buFont typeface="Wingdings" panose="05000000000000000000" pitchFamily="2" charset="2"/>
              <a:buChar char="v"/>
            </a:pPr>
            <a:endParaRPr lang="en-US" sz="2000" dirty="0">
              <a:solidFill>
                <a:schemeClr val="tx2">
                  <a:lumMod val="10000"/>
                </a:schemeClr>
              </a:solidFill>
              <a:latin typeface="Arial" panose="020B0604020202020204" pitchFamily="34" charset="0"/>
              <a:cs typeface="Arial" panose="020B0604020202020204" pitchFamily="34" charset="0"/>
            </a:endParaRPr>
          </a:p>
          <a:p>
            <a:pPr marL="228600" indent="0" algn="just"/>
            <a:endParaRPr lang="en-US" sz="2000" dirty="0">
              <a:solidFill>
                <a:schemeClr val="tx2">
                  <a:lumMod val="10000"/>
                </a:schemeClr>
              </a:solidFill>
              <a:latin typeface="Arial" panose="020B0604020202020204" pitchFamily="34" charset="0"/>
              <a:cs typeface="Arial" panose="020B0604020202020204" pitchFamily="34" charset="0"/>
            </a:endParaRPr>
          </a:p>
          <a:p>
            <a:pPr algn="just">
              <a:buFont typeface="Wingdings" panose="05000000000000000000" pitchFamily="2" charset="2"/>
              <a:buChar char="v"/>
            </a:pPr>
            <a:r>
              <a:rPr lang="en-US" sz="2000" dirty="0">
                <a:solidFill>
                  <a:schemeClr val="tx2">
                    <a:lumMod val="10000"/>
                  </a:schemeClr>
                </a:solidFill>
                <a:latin typeface="Arial" panose="020B0604020202020204" pitchFamily="34" charset="0"/>
                <a:cs typeface="Arial" panose="020B0604020202020204" pitchFamily="34" charset="0"/>
              </a:rPr>
              <a:t>RISAT-1 is C –Band SAR (5.35 GHz) developed and launched by ISRO in 2012.</a:t>
            </a:r>
          </a:p>
          <a:p>
            <a:pPr algn="just">
              <a:buFont typeface="Wingdings" panose="05000000000000000000" pitchFamily="2" charset="2"/>
              <a:buChar char="v"/>
            </a:pPr>
            <a:r>
              <a:rPr lang="en-US" sz="2000" dirty="0">
                <a:solidFill>
                  <a:schemeClr val="tx2">
                    <a:lumMod val="10000"/>
                  </a:schemeClr>
                </a:solidFill>
                <a:latin typeface="Arial" panose="020B0604020202020204" pitchFamily="34" charset="0"/>
                <a:cs typeface="Arial" panose="020B0604020202020204" pitchFamily="34" charset="0"/>
              </a:rPr>
              <a:t>The primary imaging modes are Fine Resolution </a:t>
            </a:r>
            <a:r>
              <a:rPr lang="en-US" sz="2000" dirty="0" err="1">
                <a:solidFill>
                  <a:schemeClr val="tx2">
                    <a:lumMod val="10000"/>
                  </a:schemeClr>
                </a:solidFill>
                <a:latin typeface="Arial" panose="020B0604020202020204" pitchFamily="34" charset="0"/>
                <a:cs typeface="Arial" panose="020B0604020202020204" pitchFamily="34" charset="0"/>
              </a:rPr>
              <a:t>Stripmap</a:t>
            </a:r>
            <a:r>
              <a:rPr lang="en-US" sz="2000" dirty="0">
                <a:solidFill>
                  <a:schemeClr val="tx2">
                    <a:lumMod val="10000"/>
                  </a:schemeClr>
                </a:solidFill>
                <a:latin typeface="Arial" panose="020B0604020202020204" pitchFamily="34" charset="0"/>
                <a:cs typeface="Arial" panose="020B0604020202020204" pitchFamily="34" charset="0"/>
              </a:rPr>
              <a:t> (FRS1) at 3m,Medium/Coarse Resolution </a:t>
            </a:r>
            <a:r>
              <a:rPr lang="en-US" sz="2000" dirty="0" err="1">
                <a:solidFill>
                  <a:schemeClr val="tx2">
                    <a:lumMod val="10000"/>
                  </a:schemeClr>
                </a:solidFill>
                <a:latin typeface="Arial" panose="020B0604020202020204" pitchFamily="34" charset="0"/>
                <a:cs typeface="Arial" panose="020B0604020202020204" pitchFamily="34" charset="0"/>
              </a:rPr>
              <a:t>ScanSAR</a:t>
            </a:r>
            <a:r>
              <a:rPr lang="en-US" sz="2000" dirty="0">
                <a:solidFill>
                  <a:schemeClr val="tx2">
                    <a:lumMod val="10000"/>
                  </a:schemeClr>
                </a:solidFill>
                <a:latin typeface="Arial" panose="020B0604020202020204" pitchFamily="34" charset="0"/>
                <a:cs typeface="Arial" panose="020B0604020202020204" pitchFamily="34" charset="0"/>
              </a:rPr>
              <a:t> MRS/CRS with 24 m to 48m ground resolution and High Resolution Spotlight with 1m resolution.</a:t>
            </a:r>
          </a:p>
          <a:p>
            <a:pPr algn="just">
              <a:buFont typeface="Wingdings" panose="05000000000000000000" pitchFamily="2" charset="2"/>
              <a:buChar char="v"/>
            </a:pPr>
            <a:r>
              <a:rPr lang="en-US" sz="2000" dirty="0">
                <a:solidFill>
                  <a:schemeClr val="tx2">
                    <a:lumMod val="10000"/>
                  </a:schemeClr>
                </a:solidFill>
                <a:latin typeface="Arial" panose="020B0604020202020204" pitchFamily="34" charset="0"/>
                <a:cs typeface="Arial" panose="020B0604020202020204" pitchFamily="34" charset="0"/>
              </a:rPr>
              <a:t> The TX/RX polarizations are Single (HH/VV), Dual (HH+HV/VV+VH) for all modes. </a:t>
            </a:r>
          </a:p>
          <a:p>
            <a:pPr algn="just">
              <a:buFont typeface="Wingdings" panose="05000000000000000000" pitchFamily="2" charset="2"/>
              <a:buChar char="v"/>
            </a:pPr>
            <a:r>
              <a:rPr lang="en-US" sz="2000" dirty="0">
                <a:solidFill>
                  <a:schemeClr val="tx2">
                    <a:lumMod val="10000"/>
                  </a:schemeClr>
                </a:solidFill>
                <a:latin typeface="Arial" panose="020B0604020202020204" pitchFamily="34" charset="0"/>
                <a:cs typeface="Arial" panose="020B0604020202020204" pitchFamily="34" charset="0"/>
              </a:rPr>
              <a:t> The standard  Data provided is Level-2 Enhanced  ,which is Terrain Geo-Referenced  with per-pixel   local incidence angle  map (LIA) and the  Mask Layers </a:t>
            </a:r>
          </a:p>
          <a:p>
            <a:pPr algn="just">
              <a:buFont typeface="Wingdings" panose="05000000000000000000" pitchFamily="2" charset="2"/>
              <a:buChar char="v"/>
            </a:pPr>
            <a:r>
              <a:rPr lang="en-US" sz="2000" dirty="0">
                <a:solidFill>
                  <a:schemeClr val="tx2">
                    <a:lumMod val="10000"/>
                  </a:schemeClr>
                </a:solidFill>
                <a:latin typeface="Arial" panose="020B0604020202020204" pitchFamily="34" charset="0"/>
                <a:cs typeface="Arial" panose="020B0604020202020204" pitchFamily="34" charset="0"/>
              </a:rPr>
              <a:t>  Using, In-house development, the  Sigma </a:t>
            </a:r>
            <a:r>
              <a:rPr lang="en-US" sz="2000" dirty="0" err="1">
                <a:solidFill>
                  <a:schemeClr val="tx2">
                    <a:lumMod val="10000"/>
                  </a:schemeClr>
                </a:solidFill>
                <a:latin typeface="Arial" panose="020B0604020202020204" pitchFamily="34" charset="0"/>
                <a:cs typeface="Arial" panose="020B0604020202020204" pitchFamily="34" charset="0"/>
              </a:rPr>
              <a:t>Nought</a:t>
            </a:r>
            <a:r>
              <a:rPr lang="en-US" sz="2000" dirty="0">
                <a:solidFill>
                  <a:schemeClr val="tx2">
                    <a:lumMod val="10000"/>
                  </a:schemeClr>
                </a:solidFill>
                <a:latin typeface="Arial" panose="020B0604020202020204" pitchFamily="34" charset="0"/>
                <a:cs typeface="Arial" panose="020B0604020202020204" pitchFamily="34" charset="0"/>
              </a:rPr>
              <a:t>  Backscatter image   data is  generated using the   LIA  and the calibration values along with the image intensity values  .</a:t>
            </a:r>
          </a:p>
          <a:p>
            <a:endParaRPr lang="en-IN" dirty="0"/>
          </a:p>
        </p:txBody>
      </p:sp>
    </p:spTree>
    <p:extLst>
      <p:ext uri="{BB962C8B-B14F-4D97-AF65-F5344CB8AC3E}">
        <p14:creationId xmlns:p14="http://schemas.microsoft.com/office/powerpoint/2010/main" val="3870567868"/>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1876</Words>
  <Application>Microsoft Office PowerPoint</Application>
  <PresentationFormat>Custom</PresentationFormat>
  <Paragraphs>143</Paragraphs>
  <Slides>22</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Algerian</vt:lpstr>
      <vt:lpstr>Arial</vt:lpstr>
      <vt:lpstr>Cabin</vt:lpstr>
      <vt:lpstr>Calibri</vt:lpstr>
      <vt:lpstr>Helvetica Neue</vt:lpstr>
      <vt:lpstr>pg-18ff8</vt:lpstr>
      <vt:lpstr>Times New Roman</vt:lpstr>
      <vt:lpstr>Verdana</vt:lpstr>
      <vt:lpstr>Wingdings</vt:lpstr>
      <vt:lpstr>ESA_Presentation_DARK</vt:lpstr>
      <vt:lpstr>ESA_Presentation_CLEAR</vt:lpstr>
      <vt:lpstr>ESA_Presentation_DARK_BG</vt:lpstr>
      <vt:lpstr>ESA_Presentation_CLEAR_BG</vt:lpstr>
      <vt:lpstr>13_Office Theme</vt:lpstr>
      <vt:lpstr>PowerPoint Presentation</vt:lpstr>
      <vt:lpstr>Presentation Overview</vt:lpstr>
      <vt:lpstr>CEOS-ARD</vt:lpstr>
      <vt:lpstr>CARD-PFS  FOR  SAR DATA </vt:lpstr>
      <vt:lpstr>CARD-PFS  FOR  SAR DATA </vt:lpstr>
      <vt:lpstr> CARD4L –PFS FOR SAR </vt:lpstr>
      <vt:lpstr>NRSC-IMGEOS –An Overview</vt:lpstr>
      <vt:lpstr>IMGEOS -NRSC</vt:lpstr>
      <vt:lpstr>RISAT-1  - Radar Backscatter and  Polarimetric Products realization </vt:lpstr>
      <vt:lpstr>RISAT-1  - Radar Backscatter and  Polarimetric Products realization </vt:lpstr>
      <vt:lpstr>Polarimetric Products –RISAT1  (CP) and Radarsat2(FP) </vt:lpstr>
      <vt:lpstr>Hybrid Polarimetric Parameters derived from RISAT-1 cFRS-1  for oil-slick and look-alike signatures</vt:lpstr>
      <vt:lpstr>NovaSAR – Data  Analysis for  CARD realization</vt:lpstr>
      <vt:lpstr>NovaSAR Data  Analysis for  CARD realization</vt:lpstr>
      <vt:lpstr>NovaSAR-   Sigma Naught Backscatter Analysis</vt:lpstr>
      <vt:lpstr>NovaSAR- Sigma Naught Backscatter </vt:lpstr>
      <vt:lpstr>CEOS –ARD  Compliance  and Challenges</vt:lpstr>
      <vt:lpstr>Upcoming SAR Missions</vt:lpstr>
      <vt:lpstr>Futuristic Deep Learning  ARD Creation for SAR </vt:lpstr>
      <vt:lpstr> Open SAR datasets- For  DL Implementation [8]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Lodadio</dc:creator>
  <cp:lastModifiedBy>Hari Shreyas Saketapuram</cp:lastModifiedBy>
  <cp:revision>46</cp:revision>
  <dcterms:created xsi:type="dcterms:W3CDTF">2021-10-20T13:53:20Z</dcterms:created>
  <dcterms:modified xsi:type="dcterms:W3CDTF">2022-05-26T16:05:51Z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Sabrina Lodadio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2021-10-19T22:00:00Z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