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2" r:id="rId1"/>
    <p:sldMasterId id="2147483793" r:id="rId2"/>
  </p:sldMasterIdLst>
  <p:notesMasterIdLst>
    <p:notesMasterId r:id="rId28"/>
  </p:notesMasterIdLst>
  <p:handoutMasterIdLst>
    <p:handoutMasterId r:id="rId29"/>
  </p:handoutMasterIdLst>
  <p:sldIdLst>
    <p:sldId id="1146" r:id="rId3"/>
    <p:sldId id="1227" r:id="rId4"/>
    <p:sldId id="1233" r:id="rId5"/>
    <p:sldId id="1237" r:id="rId6"/>
    <p:sldId id="1262" r:id="rId7"/>
    <p:sldId id="1240" r:id="rId8"/>
    <p:sldId id="1241" r:id="rId9"/>
    <p:sldId id="1255" r:id="rId10"/>
    <p:sldId id="1256" r:id="rId11"/>
    <p:sldId id="1257" r:id="rId12"/>
    <p:sldId id="1246" r:id="rId13"/>
    <p:sldId id="1247" r:id="rId14"/>
    <p:sldId id="1248" r:id="rId15"/>
    <p:sldId id="1249" r:id="rId16"/>
    <p:sldId id="1250" r:id="rId17"/>
    <p:sldId id="1251" r:id="rId18"/>
    <p:sldId id="1252" r:id="rId19"/>
    <p:sldId id="1253" r:id="rId20"/>
    <p:sldId id="1254" r:id="rId21"/>
    <p:sldId id="1238" r:id="rId22"/>
    <p:sldId id="1264" r:id="rId23"/>
    <p:sldId id="1267" r:id="rId24"/>
    <p:sldId id="1265" r:id="rId25"/>
    <p:sldId id="1268" r:id="rId26"/>
    <p:sldId id="1263" r:id="rId27"/>
  </p:sldIdLst>
  <p:sldSz cx="9144000" cy="6858000" type="screen4x3"/>
  <p:notesSz cx="6735763" cy="9866313"/>
  <p:custShowLst>
    <p:custShow name="8.ALOSデータ利用系システム" id="0">
      <p:sldLst/>
    </p:custShow>
  </p:custShowLst>
  <p:defaultTextStyle>
    <a:defPPr>
      <a:defRPr lang="ja-JP"/>
    </a:defPPr>
    <a:lvl1pPr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1pPr>
    <a:lvl2pPr marL="4572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2pPr>
    <a:lvl3pPr marL="9144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3pPr>
    <a:lvl4pPr marL="13716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4pPr>
    <a:lvl5pPr marL="18288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5pPr>
    <a:lvl6pPr marL="22860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6pPr>
    <a:lvl7pPr marL="27432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7pPr>
    <a:lvl8pPr marL="32004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8pPr>
    <a:lvl9pPr marL="36576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FF0000"/>
    <a:srgbClr val="006666"/>
    <a:srgbClr val="FFCC99"/>
    <a:srgbClr val="FFCCCC"/>
    <a:srgbClr val="333333"/>
    <a:srgbClr val="FFFF99"/>
    <a:srgbClr val="FFFF66"/>
    <a:srgbClr val="66FF6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57" autoAdjust="0"/>
    <p:restoredTop sz="94737" autoAdjust="0"/>
  </p:normalViewPr>
  <p:slideViewPr>
    <p:cSldViewPr>
      <p:cViewPr varScale="1">
        <p:scale>
          <a:sx n="74" d="100"/>
          <a:sy n="74" d="100"/>
        </p:scale>
        <p:origin x="10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36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武雄 田殿" userId="fe5a36fd-c2cb-4eda-b2bf-01162b2996f8" providerId="ADAL" clId="{EBD1A039-E771-42A4-B8AF-BABF5F1D1532}"/>
    <pc:docChg chg="undo custSel addSld delSld modSld sldOrd">
      <pc:chgData name="武雄 田殿" userId="fe5a36fd-c2cb-4eda-b2bf-01162b2996f8" providerId="ADAL" clId="{EBD1A039-E771-42A4-B8AF-BABF5F1D1532}" dt="2018-09-05T05:51:47.757" v="747" actId="478"/>
      <pc:docMkLst>
        <pc:docMk/>
      </pc:docMkLst>
      <pc:sldChg chg="modSp">
        <pc:chgData name="武雄 田殿" userId="fe5a36fd-c2cb-4eda-b2bf-01162b2996f8" providerId="ADAL" clId="{EBD1A039-E771-42A4-B8AF-BABF5F1D1532}" dt="2018-09-05T04:21:09.471" v="273" actId="1035"/>
        <pc:sldMkLst>
          <pc:docMk/>
          <pc:sldMk cId="4143739125" sldId="1146"/>
        </pc:sldMkLst>
        <pc:spChg chg="mod">
          <ac:chgData name="武雄 田殿" userId="fe5a36fd-c2cb-4eda-b2bf-01162b2996f8" providerId="ADAL" clId="{EBD1A039-E771-42A4-B8AF-BABF5F1D1532}" dt="2018-09-05T04:21:03.618" v="271" actId="1036"/>
          <ac:spMkLst>
            <pc:docMk/>
            <pc:sldMk cId="4143739125" sldId="1146"/>
            <ac:spMk id="7" creationId="{00000000-0000-0000-0000-000000000000}"/>
          </ac:spMkLst>
        </pc:spChg>
        <pc:spChg chg="mod">
          <ac:chgData name="武雄 田殿" userId="fe5a36fd-c2cb-4eda-b2bf-01162b2996f8" providerId="ADAL" clId="{EBD1A039-E771-42A4-B8AF-BABF5F1D1532}" dt="2018-09-05T04:21:09.471" v="273" actId="1035"/>
          <ac:spMkLst>
            <pc:docMk/>
            <pc:sldMk cId="4143739125" sldId="1146"/>
            <ac:spMk id="9" creationId="{00000000-0000-0000-0000-000000000000}"/>
          </ac:spMkLst>
        </pc:spChg>
        <pc:spChg chg="mod">
          <ac:chgData name="武雄 田殿" userId="fe5a36fd-c2cb-4eda-b2bf-01162b2996f8" providerId="ADAL" clId="{EBD1A039-E771-42A4-B8AF-BABF5F1D1532}" dt="2018-09-05T03:47:35.713" v="45" actId="6549"/>
          <ac:spMkLst>
            <pc:docMk/>
            <pc:sldMk cId="4143739125" sldId="1146"/>
            <ac:spMk id="11" creationId="{00000000-0000-0000-0000-000000000000}"/>
          </ac:spMkLst>
        </pc:spChg>
        <pc:picChg chg="mod">
          <ac:chgData name="武雄 田殿" userId="fe5a36fd-c2cb-4eda-b2bf-01162b2996f8" providerId="ADAL" clId="{EBD1A039-E771-42A4-B8AF-BABF5F1D1532}" dt="2018-09-05T04:20:54.695" v="265" actId="1035"/>
          <ac:picMkLst>
            <pc:docMk/>
            <pc:sldMk cId="4143739125" sldId="1146"/>
            <ac:picMk id="2" creationId="{00000000-0000-0000-0000-000000000000}"/>
          </ac:picMkLst>
        </pc:picChg>
      </pc:sldChg>
      <pc:sldChg chg="ord modTransition">
        <pc:chgData name="武雄 田殿" userId="fe5a36fd-c2cb-4eda-b2bf-01162b2996f8" providerId="ADAL" clId="{EBD1A039-E771-42A4-B8AF-BABF5F1D1532}" dt="2018-09-05T04:34:18.995" v="419" actId="478"/>
        <pc:sldMkLst>
          <pc:docMk/>
          <pc:sldMk cId="3268856842" sldId="1230"/>
        </pc:sldMkLst>
      </pc:sldChg>
      <pc:sldChg chg="ord modTransition">
        <pc:chgData name="武雄 田殿" userId="fe5a36fd-c2cb-4eda-b2bf-01162b2996f8" providerId="ADAL" clId="{EBD1A039-E771-42A4-B8AF-BABF5F1D1532}" dt="2018-09-05T04:34:18.995" v="419" actId="478"/>
        <pc:sldMkLst>
          <pc:docMk/>
          <pc:sldMk cId="1206303481" sldId="1231"/>
        </pc:sldMkLst>
      </pc:sldChg>
      <pc:sldChg chg="ord modTransition">
        <pc:chgData name="武雄 田殿" userId="fe5a36fd-c2cb-4eda-b2bf-01162b2996f8" providerId="ADAL" clId="{EBD1A039-E771-42A4-B8AF-BABF5F1D1532}" dt="2018-09-05T04:34:18.995" v="419" actId="478"/>
        <pc:sldMkLst>
          <pc:docMk/>
          <pc:sldMk cId="2929467356" sldId="1232"/>
        </pc:sldMkLst>
      </pc:sldChg>
      <pc:sldChg chg="addSp delSp modSp modAnim">
        <pc:chgData name="武雄 田殿" userId="fe5a36fd-c2cb-4eda-b2bf-01162b2996f8" providerId="ADAL" clId="{EBD1A039-E771-42A4-B8AF-BABF5F1D1532}" dt="2018-09-05T04:21:26.061" v="275" actId="14100"/>
        <pc:sldMkLst>
          <pc:docMk/>
          <pc:sldMk cId="2503700819" sldId="1233"/>
        </pc:sldMkLst>
        <pc:spChg chg="add del mod">
          <ac:chgData name="武雄 田殿" userId="fe5a36fd-c2cb-4eda-b2bf-01162b2996f8" providerId="ADAL" clId="{EBD1A039-E771-42A4-B8AF-BABF5F1D1532}" dt="2018-09-05T03:58:52.095" v="108" actId="478"/>
          <ac:spMkLst>
            <pc:docMk/>
            <pc:sldMk cId="2503700819" sldId="1233"/>
            <ac:spMk id="3" creationId="{649D70ED-910A-400D-9149-40FBC5047FF5}"/>
          </ac:spMkLst>
        </pc:spChg>
        <pc:spChg chg="del">
          <ac:chgData name="武雄 田殿" userId="fe5a36fd-c2cb-4eda-b2bf-01162b2996f8" providerId="ADAL" clId="{EBD1A039-E771-42A4-B8AF-BABF5F1D1532}" dt="2018-09-05T03:58:47.961" v="107" actId="478"/>
          <ac:spMkLst>
            <pc:docMk/>
            <pc:sldMk cId="2503700819" sldId="1233"/>
            <ac:spMk id="6"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7"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10"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13"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14"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15"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18"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19"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0"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1"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2"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3"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4"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5"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6"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7"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8"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29"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30"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31"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33"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34"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36"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40"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41"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56"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58"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60"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61"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62"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63"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64"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65"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66"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67"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73" creationId="{00000000-0000-0000-0000-000000000000}"/>
          </ac:spMkLst>
        </pc:spChg>
        <pc:spChg chg="del">
          <ac:chgData name="武雄 田殿" userId="fe5a36fd-c2cb-4eda-b2bf-01162b2996f8" providerId="ADAL" clId="{EBD1A039-E771-42A4-B8AF-BABF5F1D1532}" dt="2018-09-05T03:58:47.961" v="107" actId="478"/>
          <ac:spMkLst>
            <pc:docMk/>
            <pc:sldMk cId="2503700819" sldId="1233"/>
            <ac:spMk id="74" creationId="{00000000-0000-0000-0000-000000000000}"/>
          </ac:spMkLst>
        </pc:spChg>
        <pc:spChg chg="add mod">
          <ac:chgData name="武雄 田殿" userId="fe5a36fd-c2cb-4eda-b2bf-01162b2996f8" providerId="ADAL" clId="{EBD1A039-E771-42A4-B8AF-BABF5F1D1532}" dt="2018-09-05T04:03:24.031" v="127" actId="14100"/>
          <ac:spMkLst>
            <pc:docMk/>
            <pc:sldMk cId="2503700819" sldId="1233"/>
            <ac:spMk id="75" creationId="{A8F64248-60CB-4933-83A6-E122E09CAD4D}"/>
          </ac:spMkLst>
        </pc:spChg>
        <pc:spChg chg="add mod">
          <ac:chgData name="武雄 田殿" userId="fe5a36fd-c2cb-4eda-b2bf-01162b2996f8" providerId="ADAL" clId="{EBD1A039-E771-42A4-B8AF-BABF5F1D1532}" dt="2018-09-05T04:02:46.396" v="124" actId="1038"/>
          <ac:spMkLst>
            <pc:docMk/>
            <pc:sldMk cId="2503700819" sldId="1233"/>
            <ac:spMk id="76" creationId="{0B244D72-A225-4246-AB37-93939C72B5A5}"/>
          </ac:spMkLst>
        </pc:spChg>
        <pc:spChg chg="add mod">
          <ac:chgData name="武雄 田殿" userId="fe5a36fd-c2cb-4eda-b2bf-01162b2996f8" providerId="ADAL" clId="{EBD1A039-E771-42A4-B8AF-BABF5F1D1532}" dt="2018-09-05T04:02:46.396" v="124" actId="1038"/>
          <ac:spMkLst>
            <pc:docMk/>
            <pc:sldMk cId="2503700819" sldId="1233"/>
            <ac:spMk id="88" creationId="{C6645C33-F431-478C-B5AD-5362B802DC2C}"/>
          </ac:spMkLst>
        </pc:spChg>
        <pc:spChg chg="add mod">
          <ac:chgData name="武雄 田殿" userId="fe5a36fd-c2cb-4eda-b2bf-01162b2996f8" providerId="ADAL" clId="{EBD1A039-E771-42A4-B8AF-BABF5F1D1532}" dt="2018-09-05T04:02:46.396" v="124" actId="1038"/>
          <ac:spMkLst>
            <pc:docMk/>
            <pc:sldMk cId="2503700819" sldId="1233"/>
            <ac:spMk id="89" creationId="{2A84F1B9-3B5F-4B8A-A13F-B323C8CC51F7}"/>
          </ac:spMkLst>
        </pc:spChg>
        <pc:spChg chg="add mod">
          <ac:chgData name="武雄 田殿" userId="fe5a36fd-c2cb-4eda-b2bf-01162b2996f8" providerId="ADAL" clId="{EBD1A039-E771-42A4-B8AF-BABF5F1D1532}" dt="2018-09-05T04:02:46.396" v="124" actId="1038"/>
          <ac:spMkLst>
            <pc:docMk/>
            <pc:sldMk cId="2503700819" sldId="1233"/>
            <ac:spMk id="92" creationId="{2954C71E-B665-4BE8-A227-995A4D57F807}"/>
          </ac:spMkLst>
        </pc:spChg>
        <pc:spChg chg="add mod">
          <ac:chgData name="武雄 田殿" userId="fe5a36fd-c2cb-4eda-b2bf-01162b2996f8" providerId="ADAL" clId="{EBD1A039-E771-42A4-B8AF-BABF5F1D1532}" dt="2018-09-05T04:02:46.396" v="124" actId="1038"/>
          <ac:spMkLst>
            <pc:docMk/>
            <pc:sldMk cId="2503700819" sldId="1233"/>
            <ac:spMk id="93" creationId="{EC95AA59-BDD4-4231-A439-0F21A3DB4484}"/>
          </ac:spMkLst>
        </pc:spChg>
        <pc:spChg chg="add mod">
          <ac:chgData name="武雄 田殿" userId="fe5a36fd-c2cb-4eda-b2bf-01162b2996f8" providerId="ADAL" clId="{EBD1A039-E771-42A4-B8AF-BABF5F1D1532}" dt="2018-09-05T04:02:46.396" v="124" actId="1038"/>
          <ac:spMkLst>
            <pc:docMk/>
            <pc:sldMk cId="2503700819" sldId="1233"/>
            <ac:spMk id="94" creationId="{3C6DF74F-B387-4C7A-9DB6-C88F8F286F5F}"/>
          </ac:spMkLst>
        </pc:spChg>
        <pc:spChg chg="add mod">
          <ac:chgData name="武雄 田殿" userId="fe5a36fd-c2cb-4eda-b2bf-01162b2996f8" providerId="ADAL" clId="{EBD1A039-E771-42A4-B8AF-BABF5F1D1532}" dt="2018-09-05T04:02:46.396" v="124" actId="1038"/>
          <ac:spMkLst>
            <pc:docMk/>
            <pc:sldMk cId="2503700819" sldId="1233"/>
            <ac:spMk id="95" creationId="{C1089D44-6E02-45B6-BE54-D470939631CA}"/>
          </ac:spMkLst>
        </pc:spChg>
        <pc:spChg chg="add mod">
          <ac:chgData name="武雄 田殿" userId="fe5a36fd-c2cb-4eda-b2bf-01162b2996f8" providerId="ADAL" clId="{EBD1A039-E771-42A4-B8AF-BABF5F1D1532}" dt="2018-09-05T04:02:46.396" v="124" actId="1038"/>
          <ac:spMkLst>
            <pc:docMk/>
            <pc:sldMk cId="2503700819" sldId="1233"/>
            <ac:spMk id="96" creationId="{FDC2A3DC-299C-4489-BB37-B4A0A7370E68}"/>
          </ac:spMkLst>
        </pc:spChg>
        <pc:spChg chg="add mod">
          <ac:chgData name="武雄 田殿" userId="fe5a36fd-c2cb-4eda-b2bf-01162b2996f8" providerId="ADAL" clId="{EBD1A039-E771-42A4-B8AF-BABF5F1D1532}" dt="2018-09-05T04:02:46.396" v="124" actId="1038"/>
          <ac:spMkLst>
            <pc:docMk/>
            <pc:sldMk cId="2503700819" sldId="1233"/>
            <ac:spMk id="97" creationId="{FD7D50D6-5064-40E6-90AB-041D5845AB89}"/>
          </ac:spMkLst>
        </pc:spChg>
        <pc:spChg chg="add mod">
          <ac:chgData name="武雄 田殿" userId="fe5a36fd-c2cb-4eda-b2bf-01162b2996f8" providerId="ADAL" clId="{EBD1A039-E771-42A4-B8AF-BABF5F1D1532}" dt="2018-09-05T04:02:46.396" v="124" actId="1038"/>
          <ac:spMkLst>
            <pc:docMk/>
            <pc:sldMk cId="2503700819" sldId="1233"/>
            <ac:spMk id="98" creationId="{217C8338-05A1-4A28-85DC-C997B32524FF}"/>
          </ac:spMkLst>
        </pc:spChg>
        <pc:spChg chg="add mod">
          <ac:chgData name="武雄 田殿" userId="fe5a36fd-c2cb-4eda-b2bf-01162b2996f8" providerId="ADAL" clId="{EBD1A039-E771-42A4-B8AF-BABF5F1D1532}" dt="2018-09-05T04:02:46.396" v="124" actId="1038"/>
          <ac:spMkLst>
            <pc:docMk/>
            <pc:sldMk cId="2503700819" sldId="1233"/>
            <ac:spMk id="99" creationId="{BBF92AF0-991D-4FC4-B815-F42D65922CDF}"/>
          </ac:spMkLst>
        </pc:spChg>
        <pc:spChg chg="add mod">
          <ac:chgData name="武雄 田殿" userId="fe5a36fd-c2cb-4eda-b2bf-01162b2996f8" providerId="ADAL" clId="{EBD1A039-E771-42A4-B8AF-BABF5F1D1532}" dt="2018-09-05T04:02:46.396" v="124" actId="1038"/>
          <ac:spMkLst>
            <pc:docMk/>
            <pc:sldMk cId="2503700819" sldId="1233"/>
            <ac:spMk id="100" creationId="{08F50232-6FEB-4472-A8D5-D27CB29536F0}"/>
          </ac:spMkLst>
        </pc:spChg>
        <pc:spChg chg="add mod">
          <ac:chgData name="武雄 田殿" userId="fe5a36fd-c2cb-4eda-b2bf-01162b2996f8" providerId="ADAL" clId="{EBD1A039-E771-42A4-B8AF-BABF5F1D1532}" dt="2018-09-05T04:02:46.396" v="124" actId="1038"/>
          <ac:spMkLst>
            <pc:docMk/>
            <pc:sldMk cId="2503700819" sldId="1233"/>
            <ac:spMk id="101" creationId="{F527237A-D215-4FBA-8132-69837311C07A}"/>
          </ac:spMkLst>
        </pc:spChg>
        <pc:spChg chg="add mod">
          <ac:chgData name="武雄 田殿" userId="fe5a36fd-c2cb-4eda-b2bf-01162b2996f8" providerId="ADAL" clId="{EBD1A039-E771-42A4-B8AF-BABF5F1D1532}" dt="2018-09-05T04:02:46.396" v="124" actId="1038"/>
          <ac:spMkLst>
            <pc:docMk/>
            <pc:sldMk cId="2503700819" sldId="1233"/>
            <ac:spMk id="102" creationId="{2DD7B88C-D1EA-45DB-A201-913B9D551F15}"/>
          </ac:spMkLst>
        </pc:spChg>
        <pc:spChg chg="add mod">
          <ac:chgData name="武雄 田殿" userId="fe5a36fd-c2cb-4eda-b2bf-01162b2996f8" providerId="ADAL" clId="{EBD1A039-E771-42A4-B8AF-BABF5F1D1532}" dt="2018-09-05T04:02:46.396" v="124" actId="1038"/>
          <ac:spMkLst>
            <pc:docMk/>
            <pc:sldMk cId="2503700819" sldId="1233"/>
            <ac:spMk id="103" creationId="{21BBDC9C-338E-4186-AF7A-4F8B445D533B}"/>
          </ac:spMkLst>
        </pc:spChg>
        <pc:spChg chg="add mod">
          <ac:chgData name="武雄 田殿" userId="fe5a36fd-c2cb-4eda-b2bf-01162b2996f8" providerId="ADAL" clId="{EBD1A039-E771-42A4-B8AF-BABF5F1D1532}" dt="2018-09-05T04:02:46.396" v="124" actId="1038"/>
          <ac:spMkLst>
            <pc:docMk/>
            <pc:sldMk cId="2503700819" sldId="1233"/>
            <ac:spMk id="104" creationId="{3AFC51E9-7E77-45EB-9CF1-1DBA2DA66F48}"/>
          </ac:spMkLst>
        </pc:spChg>
        <pc:spChg chg="add mod">
          <ac:chgData name="武雄 田殿" userId="fe5a36fd-c2cb-4eda-b2bf-01162b2996f8" providerId="ADAL" clId="{EBD1A039-E771-42A4-B8AF-BABF5F1D1532}" dt="2018-09-05T04:02:46.396" v="124" actId="1038"/>
          <ac:spMkLst>
            <pc:docMk/>
            <pc:sldMk cId="2503700819" sldId="1233"/>
            <ac:spMk id="105" creationId="{E4856C5C-D7EE-4357-AE4F-3E5BE9860488}"/>
          </ac:spMkLst>
        </pc:spChg>
        <pc:spChg chg="add mod">
          <ac:chgData name="武雄 田殿" userId="fe5a36fd-c2cb-4eda-b2bf-01162b2996f8" providerId="ADAL" clId="{EBD1A039-E771-42A4-B8AF-BABF5F1D1532}" dt="2018-09-05T04:02:46.396" v="124" actId="1038"/>
          <ac:spMkLst>
            <pc:docMk/>
            <pc:sldMk cId="2503700819" sldId="1233"/>
            <ac:spMk id="107" creationId="{ED524D14-8D6D-49FC-8C3E-E40D14053BD6}"/>
          </ac:spMkLst>
        </pc:spChg>
        <pc:spChg chg="add mod">
          <ac:chgData name="武雄 田殿" userId="fe5a36fd-c2cb-4eda-b2bf-01162b2996f8" providerId="ADAL" clId="{EBD1A039-E771-42A4-B8AF-BABF5F1D1532}" dt="2018-09-05T04:02:46.396" v="124" actId="1038"/>
          <ac:spMkLst>
            <pc:docMk/>
            <pc:sldMk cId="2503700819" sldId="1233"/>
            <ac:spMk id="108" creationId="{1ADA6D86-A31A-4E3B-A624-A5F9663C3121}"/>
          </ac:spMkLst>
        </pc:spChg>
        <pc:spChg chg="add mod">
          <ac:chgData name="武雄 田殿" userId="fe5a36fd-c2cb-4eda-b2bf-01162b2996f8" providerId="ADAL" clId="{EBD1A039-E771-42A4-B8AF-BABF5F1D1532}" dt="2018-09-05T04:02:46.396" v="124" actId="1038"/>
          <ac:spMkLst>
            <pc:docMk/>
            <pc:sldMk cId="2503700819" sldId="1233"/>
            <ac:spMk id="113" creationId="{C6D173B0-BE18-46F0-AB72-D44B4CA8C364}"/>
          </ac:spMkLst>
        </pc:spChg>
        <pc:spChg chg="add mod">
          <ac:chgData name="武雄 田殿" userId="fe5a36fd-c2cb-4eda-b2bf-01162b2996f8" providerId="ADAL" clId="{EBD1A039-E771-42A4-B8AF-BABF5F1D1532}" dt="2018-09-05T04:02:46.396" v="124" actId="1038"/>
          <ac:spMkLst>
            <pc:docMk/>
            <pc:sldMk cId="2503700819" sldId="1233"/>
            <ac:spMk id="120" creationId="{2CC8492C-B642-4E97-AA22-654E1BA2A05F}"/>
          </ac:spMkLst>
        </pc:spChg>
        <pc:spChg chg="add mod">
          <ac:chgData name="武雄 田殿" userId="fe5a36fd-c2cb-4eda-b2bf-01162b2996f8" providerId="ADAL" clId="{EBD1A039-E771-42A4-B8AF-BABF5F1D1532}" dt="2018-09-05T04:02:46.396" v="124" actId="1038"/>
          <ac:spMkLst>
            <pc:docMk/>
            <pc:sldMk cId="2503700819" sldId="1233"/>
            <ac:spMk id="122" creationId="{3E4D7A0B-2068-4966-83BF-053C62C1D523}"/>
          </ac:spMkLst>
        </pc:spChg>
        <pc:spChg chg="add mod">
          <ac:chgData name="武雄 田殿" userId="fe5a36fd-c2cb-4eda-b2bf-01162b2996f8" providerId="ADAL" clId="{EBD1A039-E771-42A4-B8AF-BABF5F1D1532}" dt="2018-09-05T04:02:46.396" v="124" actId="1038"/>
          <ac:spMkLst>
            <pc:docMk/>
            <pc:sldMk cId="2503700819" sldId="1233"/>
            <ac:spMk id="124" creationId="{70CB3500-AF24-422D-9A2B-F3C7F726BFC8}"/>
          </ac:spMkLst>
        </pc:spChg>
        <pc:spChg chg="add mod">
          <ac:chgData name="武雄 田殿" userId="fe5a36fd-c2cb-4eda-b2bf-01162b2996f8" providerId="ADAL" clId="{EBD1A039-E771-42A4-B8AF-BABF5F1D1532}" dt="2018-09-05T04:02:46.396" v="124" actId="1038"/>
          <ac:spMkLst>
            <pc:docMk/>
            <pc:sldMk cId="2503700819" sldId="1233"/>
            <ac:spMk id="125" creationId="{7E087606-AF50-4621-8EF9-3CB8691D9BC7}"/>
          </ac:spMkLst>
        </pc:spChg>
        <pc:spChg chg="add mod">
          <ac:chgData name="武雄 田殿" userId="fe5a36fd-c2cb-4eda-b2bf-01162b2996f8" providerId="ADAL" clId="{EBD1A039-E771-42A4-B8AF-BABF5F1D1532}" dt="2018-09-05T04:02:46.396" v="124" actId="1038"/>
          <ac:spMkLst>
            <pc:docMk/>
            <pc:sldMk cId="2503700819" sldId="1233"/>
            <ac:spMk id="126" creationId="{61EDEADF-89ED-411D-A53B-9B5362DF592C}"/>
          </ac:spMkLst>
        </pc:spChg>
        <pc:spChg chg="add mod">
          <ac:chgData name="武雄 田殿" userId="fe5a36fd-c2cb-4eda-b2bf-01162b2996f8" providerId="ADAL" clId="{EBD1A039-E771-42A4-B8AF-BABF5F1D1532}" dt="2018-09-05T04:02:46.396" v="124" actId="1038"/>
          <ac:spMkLst>
            <pc:docMk/>
            <pc:sldMk cId="2503700819" sldId="1233"/>
            <ac:spMk id="127" creationId="{C7133E48-203B-4AD4-B10F-3C7A1167E4A3}"/>
          </ac:spMkLst>
        </pc:spChg>
        <pc:spChg chg="add mod">
          <ac:chgData name="武雄 田殿" userId="fe5a36fd-c2cb-4eda-b2bf-01162b2996f8" providerId="ADAL" clId="{EBD1A039-E771-42A4-B8AF-BABF5F1D1532}" dt="2018-09-05T04:02:46.396" v="124" actId="1038"/>
          <ac:spMkLst>
            <pc:docMk/>
            <pc:sldMk cId="2503700819" sldId="1233"/>
            <ac:spMk id="128" creationId="{85B5856A-A1D0-4A92-AA92-B38F6C80D9C5}"/>
          </ac:spMkLst>
        </pc:spChg>
        <pc:spChg chg="add mod">
          <ac:chgData name="武雄 田殿" userId="fe5a36fd-c2cb-4eda-b2bf-01162b2996f8" providerId="ADAL" clId="{EBD1A039-E771-42A4-B8AF-BABF5F1D1532}" dt="2018-09-05T04:02:46.396" v="124" actId="1038"/>
          <ac:spMkLst>
            <pc:docMk/>
            <pc:sldMk cId="2503700819" sldId="1233"/>
            <ac:spMk id="129" creationId="{A0EB0A55-F90D-4476-AB86-8BD0370B7B08}"/>
          </ac:spMkLst>
        </pc:spChg>
        <pc:spChg chg="add mod">
          <ac:chgData name="武雄 田殿" userId="fe5a36fd-c2cb-4eda-b2bf-01162b2996f8" providerId="ADAL" clId="{EBD1A039-E771-42A4-B8AF-BABF5F1D1532}" dt="2018-09-05T04:02:46.396" v="124" actId="1038"/>
          <ac:spMkLst>
            <pc:docMk/>
            <pc:sldMk cId="2503700819" sldId="1233"/>
            <ac:spMk id="130" creationId="{91AA0F75-0999-4F49-8635-221BF2A62276}"/>
          </ac:spMkLst>
        </pc:spChg>
        <pc:spChg chg="add mod">
          <ac:chgData name="武雄 田殿" userId="fe5a36fd-c2cb-4eda-b2bf-01162b2996f8" providerId="ADAL" clId="{EBD1A039-E771-42A4-B8AF-BABF5F1D1532}" dt="2018-09-05T04:03:09.845" v="126" actId="1076"/>
          <ac:spMkLst>
            <pc:docMk/>
            <pc:sldMk cId="2503700819" sldId="1233"/>
            <ac:spMk id="136" creationId="{6C00E68A-1919-4A58-8468-9702496D0ACD}"/>
          </ac:spMkLst>
        </pc:spChg>
        <pc:spChg chg="add mod">
          <ac:chgData name="武雄 田殿" userId="fe5a36fd-c2cb-4eda-b2bf-01162b2996f8" providerId="ADAL" clId="{EBD1A039-E771-42A4-B8AF-BABF5F1D1532}" dt="2018-09-05T04:03:09.845" v="126" actId="1076"/>
          <ac:spMkLst>
            <pc:docMk/>
            <pc:sldMk cId="2503700819" sldId="1233"/>
            <ac:spMk id="137" creationId="{0D044416-F125-4D94-AD47-BF8D9CAA1AFA}"/>
          </ac:spMkLst>
        </pc:spChg>
        <pc:spChg chg="add mod">
          <ac:chgData name="武雄 田殿" userId="fe5a36fd-c2cb-4eda-b2bf-01162b2996f8" providerId="ADAL" clId="{EBD1A039-E771-42A4-B8AF-BABF5F1D1532}" dt="2018-09-05T04:02:46.396" v="124" actId="1038"/>
          <ac:spMkLst>
            <pc:docMk/>
            <pc:sldMk cId="2503700819" sldId="1233"/>
            <ac:spMk id="138" creationId="{B3A8ADA2-5479-4F09-8B87-44B2DA960726}"/>
          </ac:spMkLst>
        </pc:spChg>
        <pc:spChg chg="add mod">
          <ac:chgData name="武雄 田殿" userId="fe5a36fd-c2cb-4eda-b2bf-01162b2996f8" providerId="ADAL" clId="{EBD1A039-E771-42A4-B8AF-BABF5F1D1532}" dt="2018-09-05T04:02:46.396" v="124" actId="1038"/>
          <ac:spMkLst>
            <pc:docMk/>
            <pc:sldMk cId="2503700819" sldId="1233"/>
            <ac:spMk id="139" creationId="{D52E3EEA-960F-406D-AE49-2411AA082AC7}"/>
          </ac:spMkLst>
        </pc:spChg>
        <pc:spChg chg="add mod">
          <ac:chgData name="武雄 田殿" userId="fe5a36fd-c2cb-4eda-b2bf-01162b2996f8" providerId="ADAL" clId="{EBD1A039-E771-42A4-B8AF-BABF5F1D1532}" dt="2018-09-05T04:02:46.396" v="124" actId="1038"/>
          <ac:spMkLst>
            <pc:docMk/>
            <pc:sldMk cId="2503700819" sldId="1233"/>
            <ac:spMk id="141" creationId="{B1335032-DBF5-4407-9644-6265830B4E88}"/>
          </ac:spMkLst>
        </pc:spChg>
        <pc:spChg chg="add mod">
          <ac:chgData name="武雄 田殿" userId="fe5a36fd-c2cb-4eda-b2bf-01162b2996f8" providerId="ADAL" clId="{EBD1A039-E771-42A4-B8AF-BABF5F1D1532}" dt="2018-09-05T04:02:46.396" v="124" actId="1038"/>
          <ac:spMkLst>
            <pc:docMk/>
            <pc:sldMk cId="2503700819" sldId="1233"/>
            <ac:spMk id="142" creationId="{82B3083B-BB9B-48DB-B00B-4560274E5AAB}"/>
          </ac:spMkLst>
        </pc:spChg>
        <pc:spChg chg="add">
          <ac:chgData name="武雄 田殿" userId="fe5a36fd-c2cb-4eda-b2bf-01162b2996f8" providerId="ADAL" clId="{EBD1A039-E771-42A4-B8AF-BABF5F1D1532}" dt="2018-09-05T03:58:53.313" v="109" actId="14100"/>
          <ac:spMkLst>
            <pc:docMk/>
            <pc:sldMk cId="2503700819" sldId="1233"/>
            <ac:spMk id="143" creationId="{2F585DCA-E67A-49D9-8C7F-B350A6AE948C}"/>
          </ac:spMkLst>
        </pc:spChg>
        <pc:spChg chg="add mod">
          <ac:chgData name="武雄 田殿" userId="fe5a36fd-c2cb-4eda-b2bf-01162b2996f8" providerId="ADAL" clId="{EBD1A039-E771-42A4-B8AF-BABF5F1D1532}" dt="2018-09-05T04:02:25.449" v="114" actId="1076"/>
          <ac:spMkLst>
            <pc:docMk/>
            <pc:sldMk cId="2503700819" sldId="1233"/>
            <ac:spMk id="144" creationId="{E2433C66-D2CC-437C-B3CD-C5BE042339C0}"/>
          </ac:spMkLst>
        </pc:spChg>
        <pc:spChg chg="add mod">
          <ac:chgData name="武雄 田殿" userId="fe5a36fd-c2cb-4eda-b2bf-01162b2996f8" providerId="ADAL" clId="{EBD1A039-E771-42A4-B8AF-BABF5F1D1532}" dt="2018-09-05T04:02:25.449" v="114" actId="1076"/>
          <ac:spMkLst>
            <pc:docMk/>
            <pc:sldMk cId="2503700819" sldId="1233"/>
            <ac:spMk id="146" creationId="{1031E5A9-E737-4328-9499-745E0BF29900}"/>
          </ac:spMkLst>
        </pc:spChg>
        <pc:spChg chg="add mod">
          <ac:chgData name="武雄 田殿" userId="fe5a36fd-c2cb-4eda-b2bf-01162b2996f8" providerId="ADAL" clId="{EBD1A039-E771-42A4-B8AF-BABF5F1D1532}" dt="2018-09-05T04:02:25.449" v="114" actId="1076"/>
          <ac:spMkLst>
            <pc:docMk/>
            <pc:sldMk cId="2503700819" sldId="1233"/>
            <ac:spMk id="147" creationId="{0447F1D3-2FA3-4C3E-B965-0A0814D20E09}"/>
          </ac:spMkLst>
        </pc:spChg>
        <pc:spChg chg="add mod">
          <ac:chgData name="武雄 田殿" userId="fe5a36fd-c2cb-4eda-b2bf-01162b2996f8" providerId="ADAL" clId="{EBD1A039-E771-42A4-B8AF-BABF5F1D1532}" dt="2018-09-05T04:02:25.449" v="114" actId="1076"/>
          <ac:spMkLst>
            <pc:docMk/>
            <pc:sldMk cId="2503700819" sldId="1233"/>
            <ac:spMk id="148" creationId="{E8EB673F-7BE7-4F38-A501-31B988AACBE5}"/>
          </ac:spMkLst>
        </pc:spChg>
        <pc:spChg chg="add mod">
          <ac:chgData name="武雄 田殿" userId="fe5a36fd-c2cb-4eda-b2bf-01162b2996f8" providerId="ADAL" clId="{EBD1A039-E771-42A4-B8AF-BABF5F1D1532}" dt="2018-09-05T04:02:25.449" v="114" actId="1076"/>
          <ac:spMkLst>
            <pc:docMk/>
            <pc:sldMk cId="2503700819" sldId="1233"/>
            <ac:spMk id="150" creationId="{6648D81E-FEC4-47CB-884C-9943BB322EC9}"/>
          </ac:spMkLst>
        </pc:spChg>
        <pc:spChg chg="add mod">
          <ac:chgData name="武雄 田殿" userId="fe5a36fd-c2cb-4eda-b2bf-01162b2996f8" providerId="ADAL" clId="{EBD1A039-E771-42A4-B8AF-BABF5F1D1532}" dt="2018-09-05T04:02:25.449" v="114" actId="1076"/>
          <ac:spMkLst>
            <pc:docMk/>
            <pc:sldMk cId="2503700819" sldId="1233"/>
            <ac:spMk id="153" creationId="{5272D075-077E-4D4F-AE9D-E238021B9AFC}"/>
          </ac:spMkLst>
        </pc:spChg>
        <pc:spChg chg="add del">
          <ac:chgData name="武雄 田殿" userId="fe5a36fd-c2cb-4eda-b2bf-01162b2996f8" providerId="ADAL" clId="{EBD1A039-E771-42A4-B8AF-BABF5F1D1532}" dt="2018-09-05T03:59:23.288" v="110" actId="478"/>
          <ac:spMkLst>
            <pc:docMk/>
            <pc:sldMk cId="2503700819" sldId="1233"/>
            <ac:spMk id="154" creationId="{BC0983B2-367C-4B92-988B-F3214B1002B5}"/>
          </ac:spMkLst>
        </pc:spChg>
        <pc:spChg chg="add mod">
          <ac:chgData name="武雄 田殿" userId="fe5a36fd-c2cb-4eda-b2bf-01162b2996f8" providerId="ADAL" clId="{EBD1A039-E771-42A4-B8AF-BABF5F1D1532}" dt="2018-09-05T04:21:26.061" v="275" actId="14100"/>
          <ac:spMkLst>
            <pc:docMk/>
            <pc:sldMk cId="2503700819" sldId="1233"/>
            <ac:spMk id="155" creationId="{2C202E0D-9EB6-47BE-8652-02F632551981}"/>
          </ac:spMkLst>
        </pc:spChg>
        <pc:spChg chg="add mod">
          <ac:chgData name="武雄 田殿" userId="fe5a36fd-c2cb-4eda-b2bf-01162b2996f8" providerId="ADAL" clId="{EBD1A039-E771-42A4-B8AF-BABF5F1D1532}" dt="2018-09-05T04:03:50.857" v="129" actId="207"/>
          <ac:spMkLst>
            <pc:docMk/>
            <pc:sldMk cId="2503700819" sldId="1233"/>
            <ac:spMk id="156" creationId="{0BD4EB7C-0AD3-4498-9CAF-D2196445499C}"/>
          </ac:spMkLst>
        </pc:spChg>
        <pc:grpChg chg="del">
          <ac:chgData name="武雄 田殿" userId="fe5a36fd-c2cb-4eda-b2bf-01162b2996f8" providerId="ADAL" clId="{EBD1A039-E771-42A4-B8AF-BABF5F1D1532}" dt="2018-09-05T03:58:47.961" v="107" actId="478"/>
          <ac:grpSpMkLst>
            <pc:docMk/>
            <pc:sldMk cId="2503700819" sldId="1233"/>
            <ac:grpSpMk id="9" creationId="{00000000-0000-0000-0000-000000000000}"/>
          </ac:grpSpMkLst>
        </pc:grpChg>
        <pc:grpChg chg="del">
          <ac:chgData name="武雄 田殿" userId="fe5a36fd-c2cb-4eda-b2bf-01162b2996f8" providerId="ADAL" clId="{EBD1A039-E771-42A4-B8AF-BABF5F1D1532}" dt="2018-09-05T03:58:47.961" v="107" actId="478"/>
          <ac:grpSpMkLst>
            <pc:docMk/>
            <pc:sldMk cId="2503700819" sldId="1233"/>
            <ac:grpSpMk id="11" creationId="{00000000-0000-0000-0000-000000000000}"/>
          </ac:grpSpMkLst>
        </pc:grpChg>
        <pc:grpChg chg="del">
          <ac:chgData name="武雄 田殿" userId="fe5a36fd-c2cb-4eda-b2bf-01162b2996f8" providerId="ADAL" clId="{EBD1A039-E771-42A4-B8AF-BABF5F1D1532}" dt="2018-09-05T03:58:47.961" v="107" actId="478"/>
          <ac:grpSpMkLst>
            <pc:docMk/>
            <pc:sldMk cId="2503700819" sldId="1233"/>
            <ac:grpSpMk id="12" creationId="{00000000-0000-0000-0000-000000000000}"/>
          </ac:grpSpMkLst>
        </pc:grpChg>
        <pc:grpChg chg="del">
          <ac:chgData name="武雄 田殿" userId="fe5a36fd-c2cb-4eda-b2bf-01162b2996f8" providerId="ADAL" clId="{EBD1A039-E771-42A4-B8AF-BABF5F1D1532}" dt="2018-09-05T03:58:47.961" v="107" actId="478"/>
          <ac:grpSpMkLst>
            <pc:docMk/>
            <pc:sldMk cId="2503700819" sldId="1233"/>
            <ac:grpSpMk id="51" creationId="{00000000-0000-0000-0000-000000000000}"/>
          </ac:grpSpMkLst>
        </pc:grpChg>
        <pc:grpChg chg="add mod">
          <ac:chgData name="武雄 田殿" userId="fe5a36fd-c2cb-4eda-b2bf-01162b2996f8" providerId="ADAL" clId="{EBD1A039-E771-42A4-B8AF-BABF5F1D1532}" dt="2018-09-05T04:02:46.396" v="124" actId="1038"/>
          <ac:grpSpMkLst>
            <pc:docMk/>
            <pc:sldMk cId="2503700819" sldId="1233"/>
            <ac:grpSpMk id="77" creationId="{3349CD6A-3A21-452F-9E0B-38397E8B8FD6}"/>
          </ac:grpSpMkLst>
        </pc:grpChg>
        <pc:grpChg chg="add mod">
          <ac:chgData name="武雄 田殿" userId="fe5a36fd-c2cb-4eda-b2bf-01162b2996f8" providerId="ADAL" clId="{EBD1A039-E771-42A4-B8AF-BABF5F1D1532}" dt="2018-09-05T04:02:46.396" v="124" actId="1038"/>
          <ac:grpSpMkLst>
            <pc:docMk/>
            <pc:sldMk cId="2503700819" sldId="1233"/>
            <ac:grpSpMk id="80" creationId="{DC81663D-3B60-46F5-B38B-F8450646F84F}"/>
          </ac:grpSpMkLst>
        </pc:grpChg>
        <pc:grpChg chg="add mod">
          <ac:chgData name="武雄 田殿" userId="fe5a36fd-c2cb-4eda-b2bf-01162b2996f8" providerId="ADAL" clId="{EBD1A039-E771-42A4-B8AF-BABF5F1D1532}" dt="2018-09-05T04:02:46.396" v="124" actId="1038"/>
          <ac:grpSpMkLst>
            <pc:docMk/>
            <pc:sldMk cId="2503700819" sldId="1233"/>
            <ac:grpSpMk id="85" creationId="{36EBB64E-96FD-4B25-B7C7-5AA16EC0327F}"/>
          </ac:grpSpMkLst>
        </pc:grpChg>
        <pc:grpChg chg="add mod">
          <ac:chgData name="武雄 田殿" userId="fe5a36fd-c2cb-4eda-b2bf-01162b2996f8" providerId="ADAL" clId="{EBD1A039-E771-42A4-B8AF-BABF5F1D1532}" dt="2018-09-05T04:02:46.396" v="124" actId="1038"/>
          <ac:grpSpMkLst>
            <pc:docMk/>
            <pc:sldMk cId="2503700819" sldId="1233"/>
            <ac:grpSpMk id="115" creationId="{C8D65F5B-0813-4B4F-AD6A-2016E61A2757}"/>
          </ac:grpSpMkLst>
        </pc:grpChg>
        <pc:graphicFrameChg chg="del">
          <ac:chgData name="武雄 田殿" userId="fe5a36fd-c2cb-4eda-b2bf-01162b2996f8" providerId="ADAL" clId="{EBD1A039-E771-42A4-B8AF-BABF5F1D1532}" dt="2018-09-05T03:58:47.961" v="107" actId="478"/>
          <ac:graphicFrameMkLst>
            <pc:docMk/>
            <pc:sldMk cId="2503700819" sldId="1233"/>
            <ac:graphicFrameMk id="16" creationId="{00000000-0000-0000-0000-000000000000}"/>
          </ac:graphicFrameMkLst>
        </pc:graphicFrameChg>
        <pc:graphicFrameChg chg="add mod">
          <ac:chgData name="武雄 田殿" userId="fe5a36fd-c2cb-4eda-b2bf-01162b2996f8" providerId="ADAL" clId="{EBD1A039-E771-42A4-B8AF-BABF5F1D1532}" dt="2018-09-05T04:02:46.396" v="124" actId="1038"/>
          <ac:graphicFrameMkLst>
            <pc:docMk/>
            <pc:sldMk cId="2503700819" sldId="1233"/>
            <ac:graphicFrameMk id="90" creationId="{514F8C9F-63A4-4011-8F1B-5C24BDF3C41B}"/>
          </ac:graphicFrameMkLst>
        </pc:graphicFrameChg>
        <pc:picChg chg="del">
          <ac:chgData name="武雄 田殿" userId="fe5a36fd-c2cb-4eda-b2bf-01162b2996f8" providerId="ADAL" clId="{EBD1A039-E771-42A4-B8AF-BABF5F1D1532}" dt="2018-09-05T03:58:47.961" v="107" actId="478"/>
          <ac:picMkLst>
            <pc:docMk/>
            <pc:sldMk cId="2503700819" sldId="1233"/>
            <ac:picMk id="17"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32"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35"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37"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38"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39"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42"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55"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57"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59"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68"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69"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70"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71" creationId="{00000000-0000-0000-0000-000000000000}"/>
          </ac:picMkLst>
        </pc:picChg>
        <pc:picChg chg="del">
          <ac:chgData name="武雄 田殿" userId="fe5a36fd-c2cb-4eda-b2bf-01162b2996f8" providerId="ADAL" clId="{EBD1A039-E771-42A4-B8AF-BABF5F1D1532}" dt="2018-09-05T03:58:47.961" v="107" actId="478"/>
          <ac:picMkLst>
            <pc:docMk/>
            <pc:sldMk cId="2503700819" sldId="1233"/>
            <ac:picMk id="72" creationId="{00000000-0000-0000-0000-000000000000}"/>
          </ac:picMkLst>
        </pc:picChg>
        <pc:picChg chg="add mod">
          <ac:chgData name="武雄 田殿" userId="fe5a36fd-c2cb-4eda-b2bf-01162b2996f8" providerId="ADAL" clId="{EBD1A039-E771-42A4-B8AF-BABF5F1D1532}" dt="2018-09-05T04:02:46.396" v="124" actId="1038"/>
          <ac:picMkLst>
            <pc:docMk/>
            <pc:sldMk cId="2503700819" sldId="1233"/>
            <ac:picMk id="91" creationId="{C076D139-3497-46C6-BFF7-20CCA878C167}"/>
          </ac:picMkLst>
        </pc:picChg>
        <pc:picChg chg="add mod">
          <ac:chgData name="武雄 田殿" userId="fe5a36fd-c2cb-4eda-b2bf-01162b2996f8" providerId="ADAL" clId="{EBD1A039-E771-42A4-B8AF-BABF5F1D1532}" dt="2018-09-05T04:02:46.396" v="124" actId="1038"/>
          <ac:picMkLst>
            <pc:docMk/>
            <pc:sldMk cId="2503700819" sldId="1233"/>
            <ac:picMk id="106" creationId="{25CD467F-C912-485B-94C6-7671007A1629}"/>
          </ac:picMkLst>
        </pc:picChg>
        <pc:picChg chg="add mod">
          <ac:chgData name="武雄 田殿" userId="fe5a36fd-c2cb-4eda-b2bf-01162b2996f8" providerId="ADAL" clId="{EBD1A039-E771-42A4-B8AF-BABF5F1D1532}" dt="2018-09-05T04:02:46.396" v="124" actId="1038"/>
          <ac:picMkLst>
            <pc:docMk/>
            <pc:sldMk cId="2503700819" sldId="1233"/>
            <ac:picMk id="109" creationId="{26757EDF-3DE4-42CB-A0A5-B2A2BC709D75}"/>
          </ac:picMkLst>
        </pc:picChg>
        <pc:picChg chg="add mod">
          <ac:chgData name="武雄 田殿" userId="fe5a36fd-c2cb-4eda-b2bf-01162b2996f8" providerId="ADAL" clId="{EBD1A039-E771-42A4-B8AF-BABF5F1D1532}" dt="2018-09-05T04:02:46.396" v="124" actId="1038"/>
          <ac:picMkLst>
            <pc:docMk/>
            <pc:sldMk cId="2503700819" sldId="1233"/>
            <ac:picMk id="110" creationId="{835CB449-C2DA-4841-9C67-ABD2FEFCF15F}"/>
          </ac:picMkLst>
        </pc:picChg>
        <pc:picChg chg="add mod">
          <ac:chgData name="武雄 田殿" userId="fe5a36fd-c2cb-4eda-b2bf-01162b2996f8" providerId="ADAL" clId="{EBD1A039-E771-42A4-B8AF-BABF5F1D1532}" dt="2018-09-05T04:02:46.396" v="124" actId="1038"/>
          <ac:picMkLst>
            <pc:docMk/>
            <pc:sldMk cId="2503700819" sldId="1233"/>
            <ac:picMk id="111" creationId="{DBC6EDD8-1716-44B5-8714-31F29C267CB9}"/>
          </ac:picMkLst>
        </pc:picChg>
        <pc:picChg chg="add mod">
          <ac:chgData name="武雄 田殿" userId="fe5a36fd-c2cb-4eda-b2bf-01162b2996f8" providerId="ADAL" clId="{EBD1A039-E771-42A4-B8AF-BABF5F1D1532}" dt="2018-09-05T04:02:46.396" v="124" actId="1038"/>
          <ac:picMkLst>
            <pc:docMk/>
            <pc:sldMk cId="2503700819" sldId="1233"/>
            <ac:picMk id="112" creationId="{C787C5D8-39C8-455F-A532-6CD3B324700B}"/>
          </ac:picMkLst>
        </pc:picChg>
        <pc:picChg chg="add mod">
          <ac:chgData name="武雄 田殿" userId="fe5a36fd-c2cb-4eda-b2bf-01162b2996f8" providerId="ADAL" clId="{EBD1A039-E771-42A4-B8AF-BABF5F1D1532}" dt="2018-09-05T04:02:46.396" v="124" actId="1038"/>
          <ac:picMkLst>
            <pc:docMk/>
            <pc:sldMk cId="2503700819" sldId="1233"/>
            <ac:picMk id="114" creationId="{DFA0BC70-28A5-41B1-BA51-09344FF3D8D2}"/>
          </ac:picMkLst>
        </pc:picChg>
        <pc:picChg chg="add mod">
          <ac:chgData name="武雄 田殿" userId="fe5a36fd-c2cb-4eda-b2bf-01162b2996f8" providerId="ADAL" clId="{EBD1A039-E771-42A4-B8AF-BABF5F1D1532}" dt="2018-09-05T04:02:46.396" v="124" actId="1038"/>
          <ac:picMkLst>
            <pc:docMk/>
            <pc:sldMk cId="2503700819" sldId="1233"/>
            <ac:picMk id="119" creationId="{FB8BD86F-42E0-41B0-B64C-ABAC7F10F4C4}"/>
          </ac:picMkLst>
        </pc:picChg>
        <pc:picChg chg="add mod">
          <ac:chgData name="武雄 田殿" userId="fe5a36fd-c2cb-4eda-b2bf-01162b2996f8" providerId="ADAL" clId="{EBD1A039-E771-42A4-B8AF-BABF5F1D1532}" dt="2018-09-05T04:02:46.396" v="124" actId="1038"/>
          <ac:picMkLst>
            <pc:docMk/>
            <pc:sldMk cId="2503700819" sldId="1233"/>
            <ac:picMk id="121" creationId="{5E2E3052-CDFA-4DFA-AEF5-24B1B749C309}"/>
          </ac:picMkLst>
        </pc:picChg>
        <pc:picChg chg="add mod">
          <ac:chgData name="武雄 田殿" userId="fe5a36fd-c2cb-4eda-b2bf-01162b2996f8" providerId="ADAL" clId="{EBD1A039-E771-42A4-B8AF-BABF5F1D1532}" dt="2018-09-05T04:02:46.396" v="124" actId="1038"/>
          <ac:picMkLst>
            <pc:docMk/>
            <pc:sldMk cId="2503700819" sldId="1233"/>
            <ac:picMk id="123" creationId="{779C9DCE-80A4-48D1-A1DF-0E8503D022AE}"/>
          </ac:picMkLst>
        </pc:picChg>
        <pc:picChg chg="add mod">
          <ac:chgData name="武雄 田殿" userId="fe5a36fd-c2cb-4eda-b2bf-01162b2996f8" providerId="ADAL" clId="{EBD1A039-E771-42A4-B8AF-BABF5F1D1532}" dt="2018-09-05T04:02:46.396" v="124" actId="1038"/>
          <ac:picMkLst>
            <pc:docMk/>
            <pc:sldMk cId="2503700819" sldId="1233"/>
            <ac:picMk id="131" creationId="{82969B3A-C1F6-4A19-8661-919D9D2E582A}"/>
          </ac:picMkLst>
        </pc:picChg>
        <pc:picChg chg="add mod">
          <ac:chgData name="武雄 田殿" userId="fe5a36fd-c2cb-4eda-b2bf-01162b2996f8" providerId="ADAL" clId="{EBD1A039-E771-42A4-B8AF-BABF5F1D1532}" dt="2018-09-05T04:02:46.396" v="124" actId="1038"/>
          <ac:picMkLst>
            <pc:docMk/>
            <pc:sldMk cId="2503700819" sldId="1233"/>
            <ac:picMk id="132" creationId="{BBF97DF5-8610-4E83-9B5B-30BCB4422450}"/>
          </ac:picMkLst>
        </pc:picChg>
        <pc:picChg chg="add mod">
          <ac:chgData name="武雄 田殿" userId="fe5a36fd-c2cb-4eda-b2bf-01162b2996f8" providerId="ADAL" clId="{EBD1A039-E771-42A4-B8AF-BABF5F1D1532}" dt="2018-09-05T04:02:46.396" v="124" actId="1038"/>
          <ac:picMkLst>
            <pc:docMk/>
            <pc:sldMk cId="2503700819" sldId="1233"/>
            <ac:picMk id="133" creationId="{D67D0171-D49D-4849-A774-57A70717E592}"/>
          </ac:picMkLst>
        </pc:picChg>
        <pc:picChg chg="add mod">
          <ac:chgData name="武雄 田殿" userId="fe5a36fd-c2cb-4eda-b2bf-01162b2996f8" providerId="ADAL" clId="{EBD1A039-E771-42A4-B8AF-BABF5F1D1532}" dt="2018-09-05T04:02:46.396" v="124" actId="1038"/>
          <ac:picMkLst>
            <pc:docMk/>
            <pc:sldMk cId="2503700819" sldId="1233"/>
            <ac:picMk id="134" creationId="{90F0B3CA-7733-41F3-BF68-F1FAC0B45BB5}"/>
          </ac:picMkLst>
        </pc:picChg>
        <pc:picChg chg="add mod">
          <ac:chgData name="武雄 田殿" userId="fe5a36fd-c2cb-4eda-b2bf-01162b2996f8" providerId="ADAL" clId="{EBD1A039-E771-42A4-B8AF-BABF5F1D1532}" dt="2018-09-05T04:02:46.396" v="124" actId="1038"/>
          <ac:picMkLst>
            <pc:docMk/>
            <pc:sldMk cId="2503700819" sldId="1233"/>
            <ac:picMk id="135" creationId="{D9BE41E6-81F4-4115-8C75-1A8C81340E21}"/>
          </ac:picMkLst>
        </pc:picChg>
        <pc:picChg chg="add mod">
          <ac:chgData name="武雄 田殿" userId="fe5a36fd-c2cb-4eda-b2bf-01162b2996f8" providerId="ADAL" clId="{EBD1A039-E771-42A4-B8AF-BABF5F1D1532}" dt="2018-09-05T04:02:46.396" v="124" actId="1038"/>
          <ac:picMkLst>
            <pc:docMk/>
            <pc:sldMk cId="2503700819" sldId="1233"/>
            <ac:picMk id="140" creationId="{B8E0827F-7A1A-4453-B8B1-07E8ADDE3F1D}"/>
          </ac:picMkLst>
        </pc:picChg>
        <pc:picChg chg="add mod">
          <ac:chgData name="武雄 田殿" userId="fe5a36fd-c2cb-4eda-b2bf-01162b2996f8" providerId="ADAL" clId="{EBD1A039-E771-42A4-B8AF-BABF5F1D1532}" dt="2018-09-05T04:02:25.449" v="114" actId="1076"/>
          <ac:picMkLst>
            <pc:docMk/>
            <pc:sldMk cId="2503700819" sldId="1233"/>
            <ac:picMk id="145" creationId="{1E02ED2E-76CB-437D-95DF-9198B081DFBB}"/>
          </ac:picMkLst>
        </pc:picChg>
        <pc:picChg chg="add mod">
          <ac:chgData name="武雄 田殿" userId="fe5a36fd-c2cb-4eda-b2bf-01162b2996f8" providerId="ADAL" clId="{EBD1A039-E771-42A4-B8AF-BABF5F1D1532}" dt="2018-09-05T04:02:25.449" v="114" actId="1076"/>
          <ac:picMkLst>
            <pc:docMk/>
            <pc:sldMk cId="2503700819" sldId="1233"/>
            <ac:picMk id="149" creationId="{927B3672-13B6-433E-AC2E-894ED2572EA4}"/>
          </ac:picMkLst>
        </pc:picChg>
        <pc:picChg chg="add mod">
          <ac:chgData name="武雄 田殿" userId="fe5a36fd-c2cb-4eda-b2bf-01162b2996f8" providerId="ADAL" clId="{EBD1A039-E771-42A4-B8AF-BABF5F1D1532}" dt="2018-09-05T04:02:25.449" v="114" actId="1076"/>
          <ac:picMkLst>
            <pc:docMk/>
            <pc:sldMk cId="2503700819" sldId="1233"/>
            <ac:picMk id="152" creationId="{3084B87A-385C-4FFD-80A8-51FBAB358BB1}"/>
          </ac:picMkLst>
        </pc:picChg>
        <pc:cxnChg chg="add mod">
          <ac:chgData name="武雄 田殿" userId="fe5a36fd-c2cb-4eda-b2bf-01162b2996f8" providerId="ADAL" clId="{EBD1A039-E771-42A4-B8AF-BABF5F1D1532}" dt="2018-09-05T04:02:25.449" v="114" actId="1076"/>
          <ac:cxnSpMkLst>
            <pc:docMk/>
            <pc:sldMk cId="2503700819" sldId="1233"/>
            <ac:cxnSpMk id="151" creationId="{4DE2B119-6E5E-492B-9B8C-B2BAD7534420}"/>
          </ac:cxnSpMkLst>
        </pc:cxnChg>
      </pc:sldChg>
      <pc:sldChg chg="ord modTransition">
        <pc:chgData name="武雄 田殿" userId="fe5a36fd-c2cb-4eda-b2bf-01162b2996f8" providerId="ADAL" clId="{EBD1A039-E771-42A4-B8AF-BABF5F1D1532}" dt="2018-09-05T04:34:18.995" v="419" actId="478"/>
        <pc:sldMkLst>
          <pc:docMk/>
          <pc:sldMk cId="2405093512" sldId="1234"/>
        </pc:sldMkLst>
      </pc:sldChg>
      <pc:sldChg chg="ord modTransition">
        <pc:chgData name="武雄 田殿" userId="fe5a36fd-c2cb-4eda-b2bf-01162b2996f8" providerId="ADAL" clId="{EBD1A039-E771-42A4-B8AF-BABF5F1D1532}" dt="2018-09-05T04:34:18.995" v="419" actId="478"/>
        <pc:sldMkLst>
          <pc:docMk/>
          <pc:sldMk cId="1805114739" sldId="1235"/>
        </pc:sldMkLst>
      </pc:sldChg>
      <pc:sldChg chg="ord modTransition">
        <pc:chgData name="武雄 田殿" userId="fe5a36fd-c2cb-4eda-b2bf-01162b2996f8" providerId="ADAL" clId="{EBD1A039-E771-42A4-B8AF-BABF5F1D1532}" dt="2018-09-05T04:34:18.995" v="419" actId="478"/>
        <pc:sldMkLst>
          <pc:docMk/>
          <pc:sldMk cId="3645826015" sldId="1236"/>
        </pc:sldMkLst>
      </pc:sldChg>
      <pc:sldChg chg="addSp delSp modSp">
        <pc:chgData name="武雄 田殿" userId="fe5a36fd-c2cb-4eda-b2bf-01162b2996f8" providerId="ADAL" clId="{EBD1A039-E771-42A4-B8AF-BABF5F1D1532}" dt="2018-09-05T04:18:30.986" v="233" actId="207"/>
        <pc:sldMkLst>
          <pc:docMk/>
          <pc:sldMk cId="1863614392" sldId="1237"/>
        </pc:sldMkLst>
        <pc:spChg chg="add mod">
          <ac:chgData name="武雄 田殿" userId="fe5a36fd-c2cb-4eda-b2bf-01162b2996f8" providerId="ADAL" clId="{EBD1A039-E771-42A4-B8AF-BABF5F1D1532}" dt="2018-09-05T04:18:30.986" v="233" actId="207"/>
          <ac:spMkLst>
            <pc:docMk/>
            <pc:sldMk cId="1863614392" sldId="1237"/>
            <ac:spMk id="2" creationId="{5DB498F8-BE7B-4212-9DDE-CDC4D07F4938}"/>
          </ac:spMkLst>
        </pc:spChg>
        <pc:spChg chg="mod">
          <ac:chgData name="武雄 田殿" userId="fe5a36fd-c2cb-4eda-b2bf-01162b2996f8" providerId="ADAL" clId="{EBD1A039-E771-42A4-B8AF-BABF5F1D1532}" dt="2018-09-05T04:07:51.214" v="189" actId="20577"/>
          <ac:spMkLst>
            <pc:docMk/>
            <pc:sldMk cId="1863614392" sldId="1237"/>
            <ac:spMk id="32" creationId="{00000000-0000-0000-0000-000000000000}"/>
          </ac:spMkLst>
        </pc:spChg>
        <pc:spChg chg="add mod">
          <ac:chgData name="武雄 田殿" userId="fe5a36fd-c2cb-4eda-b2bf-01162b2996f8" providerId="ADAL" clId="{EBD1A039-E771-42A4-B8AF-BABF5F1D1532}" dt="2018-09-05T04:08:03.696" v="193" actId="1035"/>
          <ac:spMkLst>
            <pc:docMk/>
            <pc:sldMk cId="1863614392" sldId="1237"/>
            <ac:spMk id="42" creationId="{D4900AE2-2F08-4754-A0B7-9CE93C6AC47B}"/>
          </ac:spMkLst>
        </pc:spChg>
        <pc:spChg chg="add mod">
          <ac:chgData name="武雄 田殿" userId="fe5a36fd-c2cb-4eda-b2bf-01162b2996f8" providerId="ADAL" clId="{EBD1A039-E771-42A4-B8AF-BABF5F1D1532}" dt="2018-09-05T04:08:03.696" v="193" actId="1035"/>
          <ac:spMkLst>
            <pc:docMk/>
            <pc:sldMk cId="1863614392" sldId="1237"/>
            <ac:spMk id="43" creationId="{708B6412-8C85-47C1-B5C8-08ED73D51BBB}"/>
          </ac:spMkLst>
        </pc:spChg>
        <pc:spChg chg="add mod">
          <ac:chgData name="武雄 田殿" userId="fe5a36fd-c2cb-4eda-b2bf-01162b2996f8" providerId="ADAL" clId="{EBD1A039-E771-42A4-B8AF-BABF5F1D1532}" dt="2018-09-05T04:08:03.696" v="193" actId="1035"/>
          <ac:spMkLst>
            <pc:docMk/>
            <pc:sldMk cId="1863614392" sldId="1237"/>
            <ac:spMk id="44" creationId="{079FD558-3F80-4927-A86E-6859ECC2F5A0}"/>
          </ac:spMkLst>
        </pc:spChg>
        <pc:spChg chg="add mod">
          <ac:chgData name="武雄 田殿" userId="fe5a36fd-c2cb-4eda-b2bf-01162b2996f8" providerId="ADAL" clId="{EBD1A039-E771-42A4-B8AF-BABF5F1D1532}" dt="2018-09-05T04:08:03.696" v="193" actId="1035"/>
          <ac:spMkLst>
            <pc:docMk/>
            <pc:sldMk cId="1863614392" sldId="1237"/>
            <ac:spMk id="45" creationId="{8F0CD38A-E9CF-424A-9921-84F3D12CAAB8}"/>
          </ac:spMkLst>
        </pc:spChg>
        <pc:spChg chg="add mod">
          <ac:chgData name="武雄 田殿" userId="fe5a36fd-c2cb-4eda-b2bf-01162b2996f8" providerId="ADAL" clId="{EBD1A039-E771-42A4-B8AF-BABF5F1D1532}" dt="2018-09-05T04:08:03.696" v="193" actId="1035"/>
          <ac:spMkLst>
            <pc:docMk/>
            <pc:sldMk cId="1863614392" sldId="1237"/>
            <ac:spMk id="46" creationId="{8EC790FE-8513-453E-9BED-285A2A2071D8}"/>
          </ac:spMkLst>
        </pc:spChg>
        <pc:spChg chg="add mod">
          <ac:chgData name="武雄 田殿" userId="fe5a36fd-c2cb-4eda-b2bf-01162b2996f8" providerId="ADAL" clId="{EBD1A039-E771-42A4-B8AF-BABF5F1D1532}" dt="2018-09-05T04:08:03.696" v="193" actId="1035"/>
          <ac:spMkLst>
            <pc:docMk/>
            <pc:sldMk cId="1863614392" sldId="1237"/>
            <ac:spMk id="47" creationId="{1199DA27-A9DB-4FD5-B4BF-8CE6DF0C4084}"/>
          </ac:spMkLst>
        </pc:spChg>
        <pc:spChg chg="add mod">
          <ac:chgData name="武雄 田殿" userId="fe5a36fd-c2cb-4eda-b2bf-01162b2996f8" providerId="ADAL" clId="{EBD1A039-E771-42A4-B8AF-BABF5F1D1532}" dt="2018-09-05T04:08:03.696" v="193" actId="1035"/>
          <ac:spMkLst>
            <pc:docMk/>
            <pc:sldMk cId="1863614392" sldId="1237"/>
            <ac:spMk id="50" creationId="{45F0A1A0-6B60-47B0-BA38-08988BCDF98D}"/>
          </ac:spMkLst>
        </pc:spChg>
        <pc:spChg chg="add mod">
          <ac:chgData name="武雄 田殿" userId="fe5a36fd-c2cb-4eda-b2bf-01162b2996f8" providerId="ADAL" clId="{EBD1A039-E771-42A4-B8AF-BABF5F1D1532}" dt="2018-09-05T04:08:03.696" v="193" actId="1035"/>
          <ac:spMkLst>
            <pc:docMk/>
            <pc:sldMk cId="1863614392" sldId="1237"/>
            <ac:spMk id="51" creationId="{74C86DD0-234F-4876-9B57-EDF4974E4E8E}"/>
          </ac:spMkLst>
        </pc:spChg>
        <pc:spChg chg="add mod">
          <ac:chgData name="武雄 田殿" userId="fe5a36fd-c2cb-4eda-b2bf-01162b2996f8" providerId="ADAL" clId="{EBD1A039-E771-42A4-B8AF-BABF5F1D1532}" dt="2018-09-05T04:08:03.696" v="193" actId="1035"/>
          <ac:spMkLst>
            <pc:docMk/>
            <pc:sldMk cId="1863614392" sldId="1237"/>
            <ac:spMk id="52" creationId="{BD1DF506-E6AA-45A2-AA5B-D8668C1318BF}"/>
          </ac:spMkLst>
        </pc:spChg>
        <pc:spChg chg="add mod">
          <ac:chgData name="武雄 田殿" userId="fe5a36fd-c2cb-4eda-b2bf-01162b2996f8" providerId="ADAL" clId="{EBD1A039-E771-42A4-B8AF-BABF5F1D1532}" dt="2018-09-05T04:08:03.696" v="193" actId="1035"/>
          <ac:spMkLst>
            <pc:docMk/>
            <pc:sldMk cId="1863614392" sldId="1237"/>
            <ac:spMk id="53" creationId="{80E7D9BF-4BE4-42E7-82FC-18BBE7ECB0EE}"/>
          </ac:spMkLst>
        </pc:spChg>
        <pc:spChg chg="add mod">
          <ac:chgData name="武雄 田殿" userId="fe5a36fd-c2cb-4eda-b2bf-01162b2996f8" providerId="ADAL" clId="{EBD1A039-E771-42A4-B8AF-BABF5F1D1532}" dt="2018-09-05T04:08:03.696" v="193" actId="1035"/>
          <ac:spMkLst>
            <pc:docMk/>
            <pc:sldMk cId="1863614392" sldId="1237"/>
            <ac:spMk id="54" creationId="{25FE4C6E-5824-4EC5-B8A9-A34286CE1DD6}"/>
          </ac:spMkLst>
        </pc:spChg>
        <pc:spChg chg="add mod">
          <ac:chgData name="武雄 田殿" userId="fe5a36fd-c2cb-4eda-b2bf-01162b2996f8" providerId="ADAL" clId="{EBD1A039-E771-42A4-B8AF-BABF5F1D1532}" dt="2018-09-05T04:08:03.696" v="193" actId="1035"/>
          <ac:spMkLst>
            <pc:docMk/>
            <pc:sldMk cId="1863614392" sldId="1237"/>
            <ac:spMk id="55" creationId="{2290EDC3-5A5B-49D5-B0AE-D60350C263E4}"/>
          </ac:spMkLst>
        </pc:spChg>
        <pc:spChg chg="add mod">
          <ac:chgData name="武雄 田殿" userId="fe5a36fd-c2cb-4eda-b2bf-01162b2996f8" providerId="ADAL" clId="{EBD1A039-E771-42A4-B8AF-BABF5F1D1532}" dt="2018-09-05T04:08:03.696" v="193" actId="1035"/>
          <ac:spMkLst>
            <pc:docMk/>
            <pc:sldMk cId="1863614392" sldId="1237"/>
            <ac:spMk id="56" creationId="{4AA094CE-3CC9-4A9E-8BE3-B64B47FBC44F}"/>
          </ac:spMkLst>
        </pc:spChg>
        <pc:spChg chg="add mod">
          <ac:chgData name="武雄 田殿" userId="fe5a36fd-c2cb-4eda-b2bf-01162b2996f8" providerId="ADAL" clId="{EBD1A039-E771-42A4-B8AF-BABF5F1D1532}" dt="2018-09-05T04:08:03.696" v="193" actId="1035"/>
          <ac:spMkLst>
            <pc:docMk/>
            <pc:sldMk cId="1863614392" sldId="1237"/>
            <ac:spMk id="57" creationId="{1AEC8004-0C32-4AA5-B63B-CCBCF877E080}"/>
          </ac:spMkLst>
        </pc:spChg>
        <pc:spChg chg="add mod">
          <ac:chgData name="武雄 田殿" userId="fe5a36fd-c2cb-4eda-b2bf-01162b2996f8" providerId="ADAL" clId="{EBD1A039-E771-42A4-B8AF-BABF5F1D1532}" dt="2018-09-05T04:08:03.696" v="193" actId="1035"/>
          <ac:spMkLst>
            <pc:docMk/>
            <pc:sldMk cId="1863614392" sldId="1237"/>
            <ac:spMk id="58" creationId="{AF1DF46E-0165-4D39-AE3F-B0F17DC95CBE}"/>
          </ac:spMkLst>
        </pc:spChg>
        <pc:spChg chg="add mod">
          <ac:chgData name="武雄 田殿" userId="fe5a36fd-c2cb-4eda-b2bf-01162b2996f8" providerId="ADAL" clId="{EBD1A039-E771-42A4-B8AF-BABF5F1D1532}" dt="2018-09-05T04:08:03.696" v="193" actId="1035"/>
          <ac:spMkLst>
            <pc:docMk/>
            <pc:sldMk cId="1863614392" sldId="1237"/>
            <ac:spMk id="59" creationId="{B093EA02-07F6-4E9D-B198-11D8F7EB0E69}"/>
          </ac:spMkLst>
        </pc:spChg>
        <pc:spChg chg="add mod">
          <ac:chgData name="武雄 田殿" userId="fe5a36fd-c2cb-4eda-b2bf-01162b2996f8" providerId="ADAL" clId="{EBD1A039-E771-42A4-B8AF-BABF5F1D1532}" dt="2018-09-05T04:08:03.696" v="193" actId="1035"/>
          <ac:spMkLst>
            <pc:docMk/>
            <pc:sldMk cId="1863614392" sldId="1237"/>
            <ac:spMk id="60" creationId="{0FD7E279-F326-4597-9811-5D10BAD30D15}"/>
          </ac:spMkLst>
        </pc:spChg>
        <pc:spChg chg="add mod">
          <ac:chgData name="武雄 田殿" userId="fe5a36fd-c2cb-4eda-b2bf-01162b2996f8" providerId="ADAL" clId="{EBD1A039-E771-42A4-B8AF-BABF5F1D1532}" dt="2018-09-05T04:08:03.696" v="193" actId="1035"/>
          <ac:spMkLst>
            <pc:docMk/>
            <pc:sldMk cId="1863614392" sldId="1237"/>
            <ac:spMk id="61" creationId="{918340EB-9F70-4EF8-9FFE-6851E25B75C1}"/>
          </ac:spMkLst>
        </pc:spChg>
        <pc:spChg chg="del">
          <ac:chgData name="武雄 田殿" userId="fe5a36fd-c2cb-4eda-b2bf-01162b2996f8" providerId="ADAL" clId="{EBD1A039-E771-42A4-B8AF-BABF5F1D1532}" dt="2018-09-05T04:05:46.832" v="133" actId="478"/>
          <ac:spMkLst>
            <pc:docMk/>
            <pc:sldMk cId="1863614392" sldId="1237"/>
            <ac:spMk id="205"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07"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09"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11"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12"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13"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14"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15"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16"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17"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18"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19"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0"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1"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2"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3"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4"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5"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6"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7"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8"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29" creationId="{00000000-0000-0000-0000-000000000000}"/>
          </ac:spMkLst>
        </pc:spChg>
        <pc:spChg chg="del">
          <ac:chgData name="武雄 田殿" userId="fe5a36fd-c2cb-4eda-b2bf-01162b2996f8" providerId="ADAL" clId="{EBD1A039-E771-42A4-B8AF-BABF5F1D1532}" dt="2018-09-05T04:05:46.832" v="133" actId="478"/>
          <ac:spMkLst>
            <pc:docMk/>
            <pc:sldMk cId="1863614392" sldId="1237"/>
            <ac:spMk id="230" creationId="{00000000-0000-0000-0000-000000000000}"/>
          </ac:spMkLst>
        </pc:spChg>
        <pc:grpChg chg="del">
          <ac:chgData name="武雄 田殿" userId="fe5a36fd-c2cb-4eda-b2bf-01162b2996f8" providerId="ADAL" clId="{EBD1A039-E771-42A4-B8AF-BABF5F1D1532}" dt="2018-09-05T04:05:46.832" v="133" actId="478"/>
          <ac:grpSpMkLst>
            <pc:docMk/>
            <pc:sldMk cId="1863614392" sldId="1237"/>
            <ac:grpSpMk id="195" creationId="{00000000-0000-0000-0000-000000000000}"/>
          </ac:grpSpMkLst>
        </pc:grpChg>
        <pc:graphicFrameChg chg="add mod modGraphic">
          <ac:chgData name="武雄 田殿" userId="fe5a36fd-c2cb-4eda-b2bf-01162b2996f8" providerId="ADAL" clId="{EBD1A039-E771-42A4-B8AF-BABF5F1D1532}" dt="2018-09-05T04:18:17.873" v="230" actId="207"/>
          <ac:graphicFrameMkLst>
            <pc:docMk/>
            <pc:sldMk cId="1863614392" sldId="1237"/>
            <ac:graphicFrameMk id="41" creationId="{CCAEAFE7-09BD-4AC6-BEE9-593BDC7B1575}"/>
          </ac:graphicFrameMkLst>
        </pc:graphicFrameChg>
        <pc:picChg chg="add mod">
          <ac:chgData name="武雄 田殿" userId="fe5a36fd-c2cb-4eda-b2bf-01162b2996f8" providerId="ADAL" clId="{EBD1A039-E771-42A4-B8AF-BABF5F1D1532}" dt="2018-09-05T04:08:03.696" v="193" actId="1035"/>
          <ac:picMkLst>
            <pc:docMk/>
            <pc:sldMk cId="1863614392" sldId="1237"/>
            <ac:picMk id="48" creationId="{DECCF997-58FE-4599-8CAE-9CBDD260A535}"/>
          </ac:picMkLst>
        </pc:picChg>
        <pc:picChg chg="add mod">
          <ac:chgData name="武雄 田殿" userId="fe5a36fd-c2cb-4eda-b2bf-01162b2996f8" providerId="ADAL" clId="{EBD1A039-E771-42A4-B8AF-BABF5F1D1532}" dt="2018-09-05T04:08:03.696" v="193" actId="1035"/>
          <ac:picMkLst>
            <pc:docMk/>
            <pc:sldMk cId="1863614392" sldId="1237"/>
            <ac:picMk id="49" creationId="{6B6AFB09-AC1B-4546-9C4E-EDC0753BDC7C}"/>
          </ac:picMkLst>
        </pc:picChg>
        <pc:picChg chg="del">
          <ac:chgData name="武雄 田殿" userId="fe5a36fd-c2cb-4eda-b2bf-01162b2996f8" providerId="ADAL" clId="{EBD1A039-E771-42A4-B8AF-BABF5F1D1532}" dt="2018-09-05T04:05:46.832" v="133" actId="478"/>
          <ac:picMkLst>
            <pc:docMk/>
            <pc:sldMk cId="1863614392" sldId="1237"/>
            <ac:picMk id="206" creationId="{00000000-0000-0000-0000-000000000000}"/>
          </ac:picMkLst>
        </pc:picChg>
        <pc:picChg chg="del">
          <ac:chgData name="武雄 田殿" userId="fe5a36fd-c2cb-4eda-b2bf-01162b2996f8" providerId="ADAL" clId="{EBD1A039-E771-42A4-B8AF-BABF5F1D1532}" dt="2018-09-05T04:05:46.832" v="133" actId="478"/>
          <ac:picMkLst>
            <pc:docMk/>
            <pc:sldMk cId="1863614392" sldId="1237"/>
            <ac:picMk id="208" creationId="{00000000-0000-0000-0000-000000000000}"/>
          </ac:picMkLst>
        </pc:picChg>
        <pc:picChg chg="del">
          <ac:chgData name="武雄 田殿" userId="fe5a36fd-c2cb-4eda-b2bf-01162b2996f8" providerId="ADAL" clId="{EBD1A039-E771-42A4-B8AF-BABF5F1D1532}" dt="2018-09-05T04:05:46.832" v="133" actId="478"/>
          <ac:picMkLst>
            <pc:docMk/>
            <pc:sldMk cId="1863614392" sldId="1237"/>
            <ac:picMk id="210" creationId="{00000000-0000-0000-0000-000000000000}"/>
          </ac:picMkLst>
        </pc:picChg>
        <pc:picChg chg="del">
          <ac:chgData name="武雄 田殿" userId="fe5a36fd-c2cb-4eda-b2bf-01162b2996f8" providerId="ADAL" clId="{EBD1A039-E771-42A4-B8AF-BABF5F1D1532}" dt="2018-09-05T04:05:46.832" v="133" actId="478"/>
          <ac:picMkLst>
            <pc:docMk/>
            <pc:sldMk cId="1863614392" sldId="1237"/>
            <ac:picMk id="231" creationId="{00000000-0000-0000-0000-000000000000}"/>
          </ac:picMkLst>
        </pc:picChg>
      </pc:sldChg>
      <pc:sldChg chg="modSp">
        <pc:chgData name="武雄 田殿" userId="fe5a36fd-c2cb-4eda-b2bf-01162b2996f8" providerId="ADAL" clId="{EBD1A039-E771-42A4-B8AF-BABF5F1D1532}" dt="2018-09-05T04:53:37.948" v="617" actId="20577"/>
        <pc:sldMkLst>
          <pc:docMk/>
          <pc:sldMk cId="1958507631" sldId="1238"/>
        </pc:sldMkLst>
        <pc:spChg chg="mod">
          <ac:chgData name="武雄 田殿" userId="fe5a36fd-c2cb-4eda-b2bf-01162b2996f8" providerId="ADAL" clId="{EBD1A039-E771-42A4-B8AF-BABF5F1D1532}" dt="2018-09-05T04:50:05.173" v="488" actId="1038"/>
          <ac:spMkLst>
            <pc:docMk/>
            <pc:sldMk cId="1958507631" sldId="1238"/>
            <ac:spMk id="7" creationId="{00000000-0000-0000-0000-000000000000}"/>
          </ac:spMkLst>
        </pc:spChg>
        <pc:spChg chg="mod">
          <ac:chgData name="武雄 田殿" userId="fe5a36fd-c2cb-4eda-b2bf-01162b2996f8" providerId="ADAL" clId="{EBD1A039-E771-42A4-B8AF-BABF5F1D1532}" dt="2018-09-05T04:53:37.948" v="617" actId="20577"/>
          <ac:spMkLst>
            <pc:docMk/>
            <pc:sldMk cId="1958507631" sldId="1238"/>
            <ac:spMk id="8" creationId="{00000000-0000-0000-0000-000000000000}"/>
          </ac:spMkLst>
        </pc:spChg>
      </pc:sldChg>
      <pc:sldChg chg="ord modTransition">
        <pc:chgData name="武雄 田殿" userId="fe5a36fd-c2cb-4eda-b2bf-01162b2996f8" providerId="ADAL" clId="{EBD1A039-E771-42A4-B8AF-BABF5F1D1532}" dt="2018-09-05T04:34:18.995" v="419" actId="478"/>
        <pc:sldMkLst>
          <pc:docMk/>
          <pc:sldMk cId="2037624132" sldId="1239"/>
        </pc:sldMkLst>
      </pc:sldChg>
      <pc:sldChg chg="modSp">
        <pc:chgData name="武雄 田殿" userId="fe5a36fd-c2cb-4eda-b2bf-01162b2996f8" providerId="ADAL" clId="{EBD1A039-E771-42A4-B8AF-BABF5F1D1532}" dt="2018-09-05T04:23:34.861" v="305" actId="1038"/>
        <pc:sldMkLst>
          <pc:docMk/>
          <pc:sldMk cId="1856426767" sldId="1240"/>
        </pc:sldMkLst>
        <pc:spChg chg="mod">
          <ac:chgData name="武雄 田殿" userId="fe5a36fd-c2cb-4eda-b2bf-01162b2996f8" providerId="ADAL" clId="{EBD1A039-E771-42A4-B8AF-BABF5F1D1532}" dt="2018-09-05T04:23:34.861" v="305" actId="1038"/>
          <ac:spMkLst>
            <pc:docMk/>
            <pc:sldMk cId="1856426767" sldId="1240"/>
            <ac:spMk id="7" creationId="{00000000-0000-0000-0000-000000000000}"/>
          </ac:spMkLst>
        </pc:spChg>
      </pc:sldChg>
      <pc:sldChg chg="addSp delSp modSp">
        <pc:chgData name="武雄 田殿" userId="fe5a36fd-c2cb-4eda-b2bf-01162b2996f8" providerId="ADAL" clId="{EBD1A039-E771-42A4-B8AF-BABF5F1D1532}" dt="2018-09-05T04:25:39.337" v="342" actId="207"/>
        <pc:sldMkLst>
          <pc:docMk/>
          <pc:sldMk cId="2994926383" sldId="1241"/>
        </pc:sldMkLst>
        <pc:spChg chg="add del mod">
          <ac:chgData name="武雄 田殿" userId="fe5a36fd-c2cb-4eda-b2bf-01162b2996f8" providerId="ADAL" clId="{EBD1A039-E771-42A4-B8AF-BABF5F1D1532}" dt="2018-09-05T04:24:33.529" v="308" actId="478"/>
          <ac:spMkLst>
            <pc:docMk/>
            <pc:sldMk cId="2994926383" sldId="1241"/>
            <ac:spMk id="3" creationId="{900F1656-93D1-4D24-9BE8-D681C36B6ED2}"/>
          </ac:spMkLst>
        </pc:spChg>
        <pc:spChg chg="del">
          <ac:chgData name="武雄 田殿" userId="fe5a36fd-c2cb-4eda-b2bf-01162b2996f8" providerId="ADAL" clId="{EBD1A039-E771-42A4-B8AF-BABF5F1D1532}" dt="2018-09-05T04:24:30.242" v="307" actId="478"/>
          <ac:spMkLst>
            <pc:docMk/>
            <pc:sldMk cId="2994926383" sldId="1241"/>
            <ac:spMk id="7" creationId="{00000000-0000-0000-0000-000000000000}"/>
          </ac:spMkLst>
        </pc:spChg>
        <pc:spChg chg="add">
          <ac:chgData name="武雄 田殿" userId="fe5a36fd-c2cb-4eda-b2bf-01162b2996f8" providerId="ADAL" clId="{EBD1A039-E771-42A4-B8AF-BABF5F1D1532}" dt="2018-09-05T04:24:35.031" v="309" actId="207"/>
          <ac:spMkLst>
            <pc:docMk/>
            <pc:sldMk cId="2994926383" sldId="1241"/>
            <ac:spMk id="8" creationId="{D819B0CA-8FD6-4B04-8BCC-F22F79C310DD}"/>
          </ac:spMkLst>
        </pc:spChg>
        <pc:spChg chg="mod">
          <ac:chgData name="武雄 田殿" userId="fe5a36fd-c2cb-4eda-b2bf-01162b2996f8" providerId="ADAL" clId="{EBD1A039-E771-42A4-B8AF-BABF5F1D1532}" dt="2018-09-05T04:25:39.337" v="342" actId="207"/>
          <ac:spMkLst>
            <pc:docMk/>
            <pc:sldMk cId="2994926383" sldId="1241"/>
            <ac:spMk id="32" creationId="{00000000-0000-0000-0000-000000000000}"/>
          </ac:spMkLst>
        </pc:spChg>
      </pc:sldChg>
      <pc:sldChg chg="addSp delSp modSp ord modTransition">
        <pc:chgData name="武雄 田殿" userId="fe5a36fd-c2cb-4eda-b2bf-01162b2996f8" providerId="ADAL" clId="{EBD1A039-E771-42A4-B8AF-BABF5F1D1532}" dt="2018-09-05T04:34:09.253" v="418" actId="478"/>
        <pc:sldMkLst>
          <pc:docMk/>
          <pc:sldMk cId="1353943928" sldId="1243"/>
        </pc:sldMkLst>
        <pc:spChg chg="add del mod">
          <ac:chgData name="武雄 田殿" userId="fe5a36fd-c2cb-4eda-b2bf-01162b2996f8" providerId="ADAL" clId="{EBD1A039-E771-42A4-B8AF-BABF5F1D1532}" dt="2018-09-05T04:27:12.350" v="359" actId="478"/>
          <ac:spMkLst>
            <pc:docMk/>
            <pc:sldMk cId="1353943928" sldId="1243"/>
            <ac:spMk id="3" creationId="{2BB16455-7E27-427C-A5CD-5A1633C422A8}"/>
          </ac:spMkLst>
        </pc:spChg>
        <pc:spChg chg="del">
          <ac:chgData name="武雄 田殿" userId="fe5a36fd-c2cb-4eda-b2bf-01162b2996f8" providerId="ADAL" clId="{EBD1A039-E771-42A4-B8AF-BABF5F1D1532}" dt="2018-09-05T04:27:09.480" v="358" actId="478"/>
          <ac:spMkLst>
            <pc:docMk/>
            <pc:sldMk cId="1353943928" sldId="1243"/>
            <ac:spMk id="8" creationId="{00000000-0000-0000-0000-000000000000}"/>
          </ac:spMkLst>
        </pc:spChg>
        <pc:spChg chg="add">
          <ac:chgData name="武雄 田殿" userId="fe5a36fd-c2cb-4eda-b2bf-01162b2996f8" providerId="ADAL" clId="{EBD1A039-E771-42A4-B8AF-BABF5F1D1532}" dt="2018-09-05T04:27:12.881" v="360" actId="478"/>
          <ac:spMkLst>
            <pc:docMk/>
            <pc:sldMk cId="1353943928" sldId="1243"/>
            <ac:spMk id="9" creationId="{006604E9-9ECF-4AA7-AE6C-8AA9F16E1257}"/>
          </ac:spMkLst>
        </pc:spChg>
      </pc:sldChg>
      <pc:sldChg chg="addSp delSp modSp ord modTransition">
        <pc:chgData name="武雄 田殿" userId="fe5a36fd-c2cb-4eda-b2bf-01162b2996f8" providerId="ADAL" clId="{EBD1A039-E771-42A4-B8AF-BABF5F1D1532}" dt="2018-09-05T04:34:09.253" v="418" actId="478"/>
        <pc:sldMkLst>
          <pc:docMk/>
          <pc:sldMk cId="130606510" sldId="1244"/>
        </pc:sldMkLst>
        <pc:spChg chg="add del mod">
          <ac:chgData name="武雄 田殿" userId="fe5a36fd-c2cb-4eda-b2bf-01162b2996f8" providerId="ADAL" clId="{EBD1A039-E771-42A4-B8AF-BABF5F1D1532}" dt="2018-09-05T04:27:24.695" v="362" actId="478"/>
          <ac:spMkLst>
            <pc:docMk/>
            <pc:sldMk cId="130606510" sldId="1244"/>
            <ac:spMk id="3" creationId="{3D68D446-A59B-4222-9528-0D257C7AA1B2}"/>
          </ac:spMkLst>
        </pc:spChg>
        <pc:spChg chg="del">
          <ac:chgData name="武雄 田殿" userId="fe5a36fd-c2cb-4eda-b2bf-01162b2996f8" providerId="ADAL" clId="{EBD1A039-E771-42A4-B8AF-BABF5F1D1532}" dt="2018-09-05T04:27:21.528" v="361" actId="478"/>
          <ac:spMkLst>
            <pc:docMk/>
            <pc:sldMk cId="130606510" sldId="1244"/>
            <ac:spMk id="8" creationId="{00000000-0000-0000-0000-000000000000}"/>
          </ac:spMkLst>
        </pc:spChg>
        <pc:spChg chg="add">
          <ac:chgData name="武雄 田殿" userId="fe5a36fd-c2cb-4eda-b2bf-01162b2996f8" providerId="ADAL" clId="{EBD1A039-E771-42A4-B8AF-BABF5F1D1532}" dt="2018-09-05T04:27:25.595" v="363" actId="478"/>
          <ac:spMkLst>
            <pc:docMk/>
            <pc:sldMk cId="130606510" sldId="1244"/>
            <ac:spMk id="9" creationId="{D025D59D-EF33-433C-A3F5-9835EAD7459E}"/>
          </ac:spMkLst>
        </pc:spChg>
      </pc:sldChg>
      <pc:sldChg chg="addSp delSp modSp ord modTransition">
        <pc:chgData name="武雄 田殿" userId="fe5a36fd-c2cb-4eda-b2bf-01162b2996f8" providerId="ADAL" clId="{EBD1A039-E771-42A4-B8AF-BABF5F1D1532}" dt="2018-09-05T04:34:09.253" v="418" actId="478"/>
        <pc:sldMkLst>
          <pc:docMk/>
          <pc:sldMk cId="1928680741" sldId="1245"/>
        </pc:sldMkLst>
        <pc:spChg chg="add del mod">
          <ac:chgData name="武雄 田殿" userId="fe5a36fd-c2cb-4eda-b2bf-01162b2996f8" providerId="ADAL" clId="{EBD1A039-E771-42A4-B8AF-BABF5F1D1532}" dt="2018-09-05T04:27:35.171" v="365" actId="478"/>
          <ac:spMkLst>
            <pc:docMk/>
            <pc:sldMk cId="1928680741" sldId="1245"/>
            <ac:spMk id="4" creationId="{47C0E842-21DE-4248-A5FD-365E69504308}"/>
          </ac:spMkLst>
        </pc:spChg>
        <pc:spChg chg="del">
          <ac:chgData name="武雄 田殿" userId="fe5a36fd-c2cb-4eda-b2bf-01162b2996f8" providerId="ADAL" clId="{EBD1A039-E771-42A4-B8AF-BABF5F1D1532}" dt="2018-09-05T04:27:32.715" v="364" actId="478"/>
          <ac:spMkLst>
            <pc:docMk/>
            <pc:sldMk cId="1928680741" sldId="1245"/>
            <ac:spMk id="8" creationId="{00000000-0000-0000-0000-000000000000}"/>
          </ac:spMkLst>
        </pc:spChg>
        <pc:spChg chg="add">
          <ac:chgData name="武雄 田殿" userId="fe5a36fd-c2cb-4eda-b2bf-01162b2996f8" providerId="ADAL" clId="{EBD1A039-E771-42A4-B8AF-BABF5F1D1532}" dt="2018-09-05T04:27:35.773" v="366" actId="478"/>
          <ac:spMkLst>
            <pc:docMk/>
            <pc:sldMk cId="1928680741" sldId="1245"/>
            <ac:spMk id="11" creationId="{BA50DF37-7EEB-45D0-9BB8-0F5117D7F794}"/>
          </ac:spMkLst>
        </pc:spChg>
      </pc:sldChg>
      <pc:sldChg chg="modSp">
        <pc:chgData name="武雄 田殿" userId="fe5a36fd-c2cb-4eda-b2bf-01162b2996f8" providerId="ADAL" clId="{EBD1A039-E771-42A4-B8AF-BABF5F1D1532}" dt="2018-09-05T04:28:03.268" v="390" actId="1038"/>
        <pc:sldMkLst>
          <pc:docMk/>
          <pc:sldMk cId="2426241850" sldId="1246"/>
        </pc:sldMkLst>
        <pc:spChg chg="mod">
          <ac:chgData name="武雄 田殿" userId="fe5a36fd-c2cb-4eda-b2bf-01162b2996f8" providerId="ADAL" clId="{EBD1A039-E771-42A4-B8AF-BABF5F1D1532}" dt="2018-09-05T04:28:03.268" v="390" actId="1038"/>
          <ac:spMkLst>
            <pc:docMk/>
            <pc:sldMk cId="2426241850" sldId="1246"/>
            <ac:spMk id="8" creationId="{00000000-0000-0000-0000-000000000000}"/>
          </ac:spMkLst>
        </pc:spChg>
      </pc:sldChg>
      <pc:sldChg chg="addSp delSp modSp">
        <pc:chgData name="武雄 田殿" userId="fe5a36fd-c2cb-4eda-b2bf-01162b2996f8" providerId="ADAL" clId="{EBD1A039-E771-42A4-B8AF-BABF5F1D1532}" dt="2018-09-05T04:28:19.520" v="393" actId="478"/>
        <pc:sldMkLst>
          <pc:docMk/>
          <pc:sldMk cId="4237146944" sldId="1247"/>
        </pc:sldMkLst>
        <pc:spChg chg="add del mod">
          <ac:chgData name="武雄 田殿" userId="fe5a36fd-c2cb-4eda-b2bf-01162b2996f8" providerId="ADAL" clId="{EBD1A039-E771-42A4-B8AF-BABF5F1D1532}" dt="2018-09-05T04:28:18.835" v="392" actId="478"/>
          <ac:spMkLst>
            <pc:docMk/>
            <pc:sldMk cId="4237146944" sldId="1247"/>
            <ac:spMk id="3" creationId="{E0AF3249-EE00-4BF5-A220-678D4968DC1C}"/>
          </ac:spMkLst>
        </pc:spChg>
        <pc:spChg chg="del">
          <ac:chgData name="武雄 田殿" userId="fe5a36fd-c2cb-4eda-b2bf-01162b2996f8" providerId="ADAL" clId="{EBD1A039-E771-42A4-B8AF-BABF5F1D1532}" dt="2018-09-05T04:28:16.550" v="391" actId="478"/>
          <ac:spMkLst>
            <pc:docMk/>
            <pc:sldMk cId="4237146944" sldId="1247"/>
            <ac:spMk id="8" creationId="{00000000-0000-0000-0000-000000000000}"/>
          </ac:spMkLst>
        </pc:spChg>
        <pc:spChg chg="add">
          <ac:chgData name="武雄 田殿" userId="fe5a36fd-c2cb-4eda-b2bf-01162b2996f8" providerId="ADAL" clId="{EBD1A039-E771-42A4-B8AF-BABF5F1D1532}" dt="2018-09-05T04:28:19.520" v="393" actId="478"/>
          <ac:spMkLst>
            <pc:docMk/>
            <pc:sldMk cId="4237146944" sldId="1247"/>
            <ac:spMk id="9" creationId="{418CCDD6-07C2-4D7A-A468-93FD0F9E0B04}"/>
          </ac:spMkLst>
        </pc:spChg>
      </pc:sldChg>
      <pc:sldChg chg="addSp delSp modSp">
        <pc:chgData name="武雄 田殿" userId="fe5a36fd-c2cb-4eda-b2bf-01162b2996f8" providerId="ADAL" clId="{EBD1A039-E771-42A4-B8AF-BABF5F1D1532}" dt="2018-09-05T04:28:32.942" v="396" actId="478"/>
        <pc:sldMkLst>
          <pc:docMk/>
          <pc:sldMk cId="1441449205" sldId="1248"/>
        </pc:sldMkLst>
        <pc:spChg chg="add del mod">
          <ac:chgData name="武雄 田殿" userId="fe5a36fd-c2cb-4eda-b2bf-01162b2996f8" providerId="ADAL" clId="{EBD1A039-E771-42A4-B8AF-BABF5F1D1532}" dt="2018-09-05T04:28:32.126" v="395" actId="478"/>
          <ac:spMkLst>
            <pc:docMk/>
            <pc:sldMk cId="1441449205" sldId="1248"/>
            <ac:spMk id="3" creationId="{864B4366-6C80-455A-8453-BD2AB07E9FD3}"/>
          </ac:spMkLst>
        </pc:spChg>
        <pc:spChg chg="del">
          <ac:chgData name="武雄 田殿" userId="fe5a36fd-c2cb-4eda-b2bf-01162b2996f8" providerId="ADAL" clId="{EBD1A039-E771-42A4-B8AF-BABF5F1D1532}" dt="2018-09-05T04:28:30.275" v="394" actId="478"/>
          <ac:spMkLst>
            <pc:docMk/>
            <pc:sldMk cId="1441449205" sldId="1248"/>
            <ac:spMk id="8" creationId="{00000000-0000-0000-0000-000000000000}"/>
          </ac:spMkLst>
        </pc:spChg>
        <pc:spChg chg="add">
          <ac:chgData name="武雄 田殿" userId="fe5a36fd-c2cb-4eda-b2bf-01162b2996f8" providerId="ADAL" clId="{EBD1A039-E771-42A4-B8AF-BABF5F1D1532}" dt="2018-09-05T04:28:32.942" v="396" actId="478"/>
          <ac:spMkLst>
            <pc:docMk/>
            <pc:sldMk cId="1441449205" sldId="1248"/>
            <ac:spMk id="12" creationId="{3C2AE1A6-DB56-4CAD-BC00-64AA0C401B5A}"/>
          </ac:spMkLst>
        </pc:spChg>
      </pc:sldChg>
      <pc:sldChg chg="addSp delSp modSp">
        <pc:chgData name="武雄 田殿" userId="fe5a36fd-c2cb-4eda-b2bf-01162b2996f8" providerId="ADAL" clId="{EBD1A039-E771-42A4-B8AF-BABF5F1D1532}" dt="2018-09-05T04:47:08.193" v="426" actId="478"/>
        <pc:sldMkLst>
          <pc:docMk/>
          <pc:sldMk cId="89973221" sldId="1249"/>
        </pc:sldMkLst>
        <pc:spChg chg="add del mod">
          <ac:chgData name="武雄 田殿" userId="fe5a36fd-c2cb-4eda-b2bf-01162b2996f8" providerId="ADAL" clId="{EBD1A039-E771-42A4-B8AF-BABF5F1D1532}" dt="2018-09-05T04:47:07.446" v="425" actId="478"/>
          <ac:spMkLst>
            <pc:docMk/>
            <pc:sldMk cId="89973221" sldId="1249"/>
            <ac:spMk id="3" creationId="{89A1C676-190C-457A-85B3-3DF5DAFEB964}"/>
          </ac:spMkLst>
        </pc:spChg>
        <pc:spChg chg="del">
          <ac:chgData name="武雄 田殿" userId="fe5a36fd-c2cb-4eda-b2bf-01162b2996f8" providerId="ADAL" clId="{EBD1A039-E771-42A4-B8AF-BABF5F1D1532}" dt="2018-09-05T04:47:04.215" v="424" actId="478"/>
          <ac:spMkLst>
            <pc:docMk/>
            <pc:sldMk cId="89973221" sldId="1249"/>
            <ac:spMk id="8" creationId="{00000000-0000-0000-0000-000000000000}"/>
          </ac:spMkLst>
        </pc:spChg>
        <pc:spChg chg="add">
          <ac:chgData name="武雄 田殿" userId="fe5a36fd-c2cb-4eda-b2bf-01162b2996f8" providerId="ADAL" clId="{EBD1A039-E771-42A4-B8AF-BABF5F1D1532}" dt="2018-09-05T04:47:08.193" v="426" actId="478"/>
          <ac:spMkLst>
            <pc:docMk/>
            <pc:sldMk cId="89973221" sldId="1249"/>
            <ac:spMk id="17" creationId="{1B29FE76-C170-4F16-B991-3BBC8A9D442B}"/>
          </ac:spMkLst>
        </pc:spChg>
      </pc:sldChg>
      <pc:sldChg chg="addSp delSp modSp">
        <pc:chgData name="武雄 田殿" userId="fe5a36fd-c2cb-4eda-b2bf-01162b2996f8" providerId="ADAL" clId="{EBD1A039-E771-42A4-B8AF-BABF5F1D1532}" dt="2018-09-05T04:47:19.754" v="429" actId="478"/>
        <pc:sldMkLst>
          <pc:docMk/>
          <pc:sldMk cId="2369147619" sldId="1250"/>
        </pc:sldMkLst>
        <pc:spChg chg="add del mod">
          <ac:chgData name="武雄 田殿" userId="fe5a36fd-c2cb-4eda-b2bf-01162b2996f8" providerId="ADAL" clId="{EBD1A039-E771-42A4-B8AF-BABF5F1D1532}" dt="2018-09-05T04:47:19.086" v="428" actId="478"/>
          <ac:spMkLst>
            <pc:docMk/>
            <pc:sldMk cId="2369147619" sldId="1250"/>
            <ac:spMk id="3" creationId="{6F370D2F-7D14-4683-93D8-1D7922D1B2AC}"/>
          </ac:spMkLst>
        </pc:spChg>
        <pc:spChg chg="del">
          <ac:chgData name="武雄 田殿" userId="fe5a36fd-c2cb-4eda-b2bf-01162b2996f8" providerId="ADAL" clId="{EBD1A039-E771-42A4-B8AF-BABF5F1D1532}" dt="2018-09-05T04:47:15.768" v="427" actId="478"/>
          <ac:spMkLst>
            <pc:docMk/>
            <pc:sldMk cId="2369147619" sldId="1250"/>
            <ac:spMk id="8" creationId="{00000000-0000-0000-0000-000000000000}"/>
          </ac:spMkLst>
        </pc:spChg>
        <pc:spChg chg="add">
          <ac:chgData name="武雄 田殿" userId="fe5a36fd-c2cb-4eda-b2bf-01162b2996f8" providerId="ADAL" clId="{EBD1A039-E771-42A4-B8AF-BABF5F1D1532}" dt="2018-09-05T04:47:19.754" v="429" actId="478"/>
          <ac:spMkLst>
            <pc:docMk/>
            <pc:sldMk cId="2369147619" sldId="1250"/>
            <ac:spMk id="9" creationId="{52699C2D-BF2E-4803-9E04-14B910E5AF3A}"/>
          </ac:spMkLst>
        </pc:spChg>
      </pc:sldChg>
      <pc:sldChg chg="addSp delSp modSp">
        <pc:chgData name="武雄 田殿" userId="fe5a36fd-c2cb-4eda-b2bf-01162b2996f8" providerId="ADAL" clId="{EBD1A039-E771-42A4-B8AF-BABF5F1D1532}" dt="2018-09-05T04:47:31.734" v="432" actId="478"/>
        <pc:sldMkLst>
          <pc:docMk/>
          <pc:sldMk cId="1497021054" sldId="1251"/>
        </pc:sldMkLst>
        <pc:spChg chg="add del mod">
          <ac:chgData name="武雄 田殿" userId="fe5a36fd-c2cb-4eda-b2bf-01162b2996f8" providerId="ADAL" clId="{EBD1A039-E771-42A4-B8AF-BABF5F1D1532}" dt="2018-09-05T04:47:30.980" v="431" actId="478"/>
          <ac:spMkLst>
            <pc:docMk/>
            <pc:sldMk cId="1497021054" sldId="1251"/>
            <ac:spMk id="3" creationId="{6A2165E0-C8ED-4E65-B670-78724420C297}"/>
          </ac:spMkLst>
        </pc:spChg>
        <pc:spChg chg="del">
          <ac:chgData name="武雄 田殿" userId="fe5a36fd-c2cb-4eda-b2bf-01162b2996f8" providerId="ADAL" clId="{EBD1A039-E771-42A4-B8AF-BABF5F1D1532}" dt="2018-09-05T04:47:26.875" v="430" actId="478"/>
          <ac:spMkLst>
            <pc:docMk/>
            <pc:sldMk cId="1497021054" sldId="1251"/>
            <ac:spMk id="8" creationId="{00000000-0000-0000-0000-000000000000}"/>
          </ac:spMkLst>
        </pc:spChg>
        <pc:spChg chg="add">
          <ac:chgData name="武雄 田殿" userId="fe5a36fd-c2cb-4eda-b2bf-01162b2996f8" providerId="ADAL" clId="{EBD1A039-E771-42A4-B8AF-BABF5F1D1532}" dt="2018-09-05T04:47:31.734" v="432" actId="478"/>
          <ac:spMkLst>
            <pc:docMk/>
            <pc:sldMk cId="1497021054" sldId="1251"/>
            <ac:spMk id="9" creationId="{79369DF3-0559-4C1B-93B1-CAF9ACEC19C2}"/>
          </ac:spMkLst>
        </pc:spChg>
      </pc:sldChg>
      <pc:sldChg chg="addSp delSp modSp">
        <pc:chgData name="武雄 田殿" userId="fe5a36fd-c2cb-4eda-b2bf-01162b2996f8" providerId="ADAL" clId="{EBD1A039-E771-42A4-B8AF-BABF5F1D1532}" dt="2018-09-05T04:47:43.716" v="435" actId="478"/>
        <pc:sldMkLst>
          <pc:docMk/>
          <pc:sldMk cId="1236798950" sldId="1252"/>
        </pc:sldMkLst>
        <pc:spChg chg="add del mod">
          <ac:chgData name="武雄 田殿" userId="fe5a36fd-c2cb-4eda-b2bf-01162b2996f8" providerId="ADAL" clId="{EBD1A039-E771-42A4-B8AF-BABF5F1D1532}" dt="2018-09-05T04:47:43.084" v="434" actId="478"/>
          <ac:spMkLst>
            <pc:docMk/>
            <pc:sldMk cId="1236798950" sldId="1252"/>
            <ac:spMk id="3" creationId="{D6EB1275-7344-4408-8DE3-9B3BAF3D3CB5}"/>
          </ac:spMkLst>
        </pc:spChg>
        <pc:spChg chg="del">
          <ac:chgData name="武雄 田殿" userId="fe5a36fd-c2cb-4eda-b2bf-01162b2996f8" providerId="ADAL" clId="{EBD1A039-E771-42A4-B8AF-BABF5F1D1532}" dt="2018-09-05T04:47:39.716" v="433" actId="478"/>
          <ac:spMkLst>
            <pc:docMk/>
            <pc:sldMk cId="1236798950" sldId="1252"/>
            <ac:spMk id="8" creationId="{00000000-0000-0000-0000-000000000000}"/>
          </ac:spMkLst>
        </pc:spChg>
        <pc:spChg chg="add">
          <ac:chgData name="武雄 田殿" userId="fe5a36fd-c2cb-4eda-b2bf-01162b2996f8" providerId="ADAL" clId="{EBD1A039-E771-42A4-B8AF-BABF5F1D1532}" dt="2018-09-05T04:47:43.716" v="435" actId="478"/>
          <ac:spMkLst>
            <pc:docMk/>
            <pc:sldMk cId="1236798950" sldId="1252"/>
            <ac:spMk id="11" creationId="{B46222E7-78A6-46AE-9297-564DC3BE20CE}"/>
          </ac:spMkLst>
        </pc:spChg>
      </pc:sldChg>
      <pc:sldChg chg="addSp delSp modSp">
        <pc:chgData name="武雄 田殿" userId="fe5a36fd-c2cb-4eda-b2bf-01162b2996f8" providerId="ADAL" clId="{EBD1A039-E771-42A4-B8AF-BABF5F1D1532}" dt="2018-09-05T04:47:55.659" v="438" actId="478"/>
        <pc:sldMkLst>
          <pc:docMk/>
          <pc:sldMk cId="1242219797" sldId="1253"/>
        </pc:sldMkLst>
        <pc:spChg chg="add del mod">
          <ac:chgData name="武雄 田殿" userId="fe5a36fd-c2cb-4eda-b2bf-01162b2996f8" providerId="ADAL" clId="{EBD1A039-E771-42A4-B8AF-BABF5F1D1532}" dt="2018-09-05T04:47:54.859" v="437" actId="478"/>
          <ac:spMkLst>
            <pc:docMk/>
            <pc:sldMk cId="1242219797" sldId="1253"/>
            <ac:spMk id="3" creationId="{01966055-3959-4316-9A7F-9D7A658EA46B}"/>
          </ac:spMkLst>
        </pc:spChg>
        <pc:spChg chg="del">
          <ac:chgData name="武雄 田殿" userId="fe5a36fd-c2cb-4eda-b2bf-01162b2996f8" providerId="ADAL" clId="{EBD1A039-E771-42A4-B8AF-BABF5F1D1532}" dt="2018-09-05T04:47:51.620" v="436" actId="478"/>
          <ac:spMkLst>
            <pc:docMk/>
            <pc:sldMk cId="1242219797" sldId="1253"/>
            <ac:spMk id="8" creationId="{00000000-0000-0000-0000-000000000000}"/>
          </ac:spMkLst>
        </pc:spChg>
        <pc:spChg chg="add">
          <ac:chgData name="武雄 田殿" userId="fe5a36fd-c2cb-4eda-b2bf-01162b2996f8" providerId="ADAL" clId="{EBD1A039-E771-42A4-B8AF-BABF5F1D1532}" dt="2018-09-05T04:47:55.659" v="438" actId="478"/>
          <ac:spMkLst>
            <pc:docMk/>
            <pc:sldMk cId="1242219797" sldId="1253"/>
            <ac:spMk id="9" creationId="{FA56BE73-B1CB-4312-AA80-368BFFB6E041}"/>
          </ac:spMkLst>
        </pc:spChg>
      </pc:sldChg>
      <pc:sldChg chg="addSp delSp modSp">
        <pc:chgData name="武雄 田殿" userId="fe5a36fd-c2cb-4eda-b2bf-01162b2996f8" providerId="ADAL" clId="{EBD1A039-E771-42A4-B8AF-BABF5F1D1532}" dt="2018-09-05T04:48:09.450" v="441" actId="478"/>
        <pc:sldMkLst>
          <pc:docMk/>
          <pc:sldMk cId="3816773057" sldId="1254"/>
        </pc:sldMkLst>
        <pc:spChg chg="add del mod">
          <ac:chgData name="武雄 田殿" userId="fe5a36fd-c2cb-4eda-b2bf-01162b2996f8" providerId="ADAL" clId="{EBD1A039-E771-42A4-B8AF-BABF5F1D1532}" dt="2018-09-05T04:48:08.881" v="440" actId="478"/>
          <ac:spMkLst>
            <pc:docMk/>
            <pc:sldMk cId="3816773057" sldId="1254"/>
            <ac:spMk id="3" creationId="{D280BD10-929F-4C60-819B-8D25B9EDC974}"/>
          </ac:spMkLst>
        </pc:spChg>
        <pc:spChg chg="del">
          <ac:chgData name="武雄 田殿" userId="fe5a36fd-c2cb-4eda-b2bf-01162b2996f8" providerId="ADAL" clId="{EBD1A039-E771-42A4-B8AF-BABF5F1D1532}" dt="2018-09-05T04:48:03.694" v="439" actId="478"/>
          <ac:spMkLst>
            <pc:docMk/>
            <pc:sldMk cId="3816773057" sldId="1254"/>
            <ac:spMk id="8" creationId="{00000000-0000-0000-0000-000000000000}"/>
          </ac:spMkLst>
        </pc:spChg>
        <pc:spChg chg="add">
          <ac:chgData name="武雄 田殿" userId="fe5a36fd-c2cb-4eda-b2bf-01162b2996f8" providerId="ADAL" clId="{EBD1A039-E771-42A4-B8AF-BABF5F1D1532}" dt="2018-09-05T04:48:09.450" v="441" actId="478"/>
          <ac:spMkLst>
            <pc:docMk/>
            <pc:sldMk cId="3816773057" sldId="1254"/>
            <ac:spMk id="12" creationId="{F8C01D77-4096-49A3-A363-C649337A5D61}"/>
          </ac:spMkLst>
        </pc:spChg>
      </pc:sldChg>
      <pc:sldChg chg="addSp delSp modSp">
        <pc:chgData name="武雄 田殿" userId="fe5a36fd-c2cb-4eda-b2bf-01162b2996f8" providerId="ADAL" clId="{EBD1A039-E771-42A4-B8AF-BABF5F1D1532}" dt="2018-09-05T04:32:43.359" v="416" actId="20577"/>
        <pc:sldMkLst>
          <pc:docMk/>
          <pc:sldMk cId="2635472090" sldId="1255"/>
        </pc:sldMkLst>
        <pc:spChg chg="add del mod">
          <ac:chgData name="武雄 田殿" userId="fe5a36fd-c2cb-4eda-b2bf-01162b2996f8" providerId="ADAL" clId="{EBD1A039-E771-42A4-B8AF-BABF5F1D1532}" dt="2018-09-05T04:26:30.540" v="350" actId="478"/>
          <ac:spMkLst>
            <pc:docMk/>
            <pc:sldMk cId="2635472090" sldId="1255"/>
            <ac:spMk id="3" creationId="{7B724FB7-58F1-4BC9-9C31-CED8833DF5D2}"/>
          </ac:spMkLst>
        </pc:spChg>
        <pc:spChg chg="del">
          <ac:chgData name="武雄 田殿" userId="fe5a36fd-c2cb-4eda-b2bf-01162b2996f8" providerId="ADAL" clId="{EBD1A039-E771-42A4-B8AF-BABF5F1D1532}" dt="2018-09-05T04:26:26.872" v="349" actId="478"/>
          <ac:spMkLst>
            <pc:docMk/>
            <pc:sldMk cId="2635472090" sldId="1255"/>
            <ac:spMk id="7" creationId="{00000000-0000-0000-0000-000000000000}"/>
          </ac:spMkLst>
        </pc:spChg>
        <pc:spChg chg="add">
          <ac:chgData name="武雄 田殿" userId="fe5a36fd-c2cb-4eda-b2bf-01162b2996f8" providerId="ADAL" clId="{EBD1A039-E771-42A4-B8AF-BABF5F1D1532}" dt="2018-09-05T04:26:31.379" v="351" actId="20577"/>
          <ac:spMkLst>
            <pc:docMk/>
            <pc:sldMk cId="2635472090" sldId="1255"/>
            <ac:spMk id="8" creationId="{9A875C6E-1F25-41DB-8FDA-D76BA42DAC4D}"/>
          </ac:spMkLst>
        </pc:spChg>
        <pc:spChg chg="mod">
          <ac:chgData name="武雄 田殿" userId="fe5a36fd-c2cb-4eda-b2bf-01162b2996f8" providerId="ADAL" clId="{EBD1A039-E771-42A4-B8AF-BABF5F1D1532}" dt="2018-09-05T04:32:43.359" v="416" actId="20577"/>
          <ac:spMkLst>
            <pc:docMk/>
            <pc:sldMk cId="2635472090" sldId="1255"/>
            <ac:spMk id="9" creationId="{00000000-0000-0000-0000-000000000000}"/>
          </ac:spMkLst>
        </pc:spChg>
      </pc:sldChg>
      <pc:sldChg chg="addSp delSp modSp">
        <pc:chgData name="武雄 田殿" userId="fe5a36fd-c2cb-4eda-b2bf-01162b2996f8" providerId="ADAL" clId="{EBD1A039-E771-42A4-B8AF-BABF5F1D1532}" dt="2018-09-05T04:26:49.647" v="354" actId="478"/>
        <pc:sldMkLst>
          <pc:docMk/>
          <pc:sldMk cId="1853600807" sldId="1256"/>
        </pc:sldMkLst>
        <pc:spChg chg="add del mod">
          <ac:chgData name="武雄 田殿" userId="fe5a36fd-c2cb-4eda-b2bf-01162b2996f8" providerId="ADAL" clId="{EBD1A039-E771-42A4-B8AF-BABF5F1D1532}" dt="2018-09-05T04:26:48.831" v="353" actId="478"/>
          <ac:spMkLst>
            <pc:docMk/>
            <pc:sldMk cId="1853600807" sldId="1256"/>
            <ac:spMk id="3" creationId="{70094F1F-1E66-4A96-8617-3BB92A131C34}"/>
          </ac:spMkLst>
        </pc:spChg>
        <pc:spChg chg="del">
          <ac:chgData name="武雄 田殿" userId="fe5a36fd-c2cb-4eda-b2bf-01162b2996f8" providerId="ADAL" clId="{EBD1A039-E771-42A4-B8AF-BABF5F1D1532}" dt="2018-09-05T04:26:45.425" v="352" actId="478"/>
          <ac:spMkLst>
            <pc:docMk/>
            <pc:sldMk cId="1853600807" sldId="1256"/>
            <ac:spMk id="7" creationId="{00000000-0000-0000-0000-000000000000}"/>
          </ac:spMkLst>
        </pc:spChg>
        <pc:spChg chg="add">
          <ac:chgData name="武雄 田殿" userId="fe5a36fd-c2cb-4eda-b2bf-01162b2996f8" providerId="ADAL" clId="{EBD1A039-E771-42A4-B8AF-BABF5F1D1532}" dt="2018-09-05T04:26:49.647" v="354" actId="478"/>
          <ac:spMkLst>
            <pc:docMk/>
            <pc:sldMk cId="1853600807" sldId="1256"/>
            <ac:spMk id="11" creationId="{95553B75-7C9C-45A4-A2C6-19960BDA9AE4}"/>
          </ac:spMkLst>
        </pc:spChg>
      </pc:sldChg>
      <pc:sldChg chg="addSp delSp modSp">
        <pc:chgData name="武雄 田殿" userId="fe5a36fd-c2cb-4eda-b2bf-01162b2996f8" providerId="ADAL" clId="{EBD1A039-E771-42A4-B8AF-BABF5F1D1532}" dt="2018-09-05T04:27:01.157" v="357" actId="478"/>
        <pc:sldMkLst>
          <pc:docMk/>
          <pc:sldMk cId="2953462533" sldId="1257"/>
        </pc:sldMkLst>
        <pc:spChg chg="add del mod">
          <ac:chgData name="武雄 田殿" userId="fe5a36fd-c2cb-4eda-b2bf-01162b2996f8" providerId="ADAL" clId="{EBD1A039-E771-42A4-B8AF-BABF5F1D1532}" dt="2018-09-05T04:27:00.556" v="356" actId="478"/>
          <ac:spMkLst>
            <pc:docMk/>
            <pc:sldMk cId="2953462533" sldId="1257"/>
            <ac:spMk id="3" creationId="{A5BBB1D3-0A7B-495B-9BD8-902DCC4FDB9B}"/>
          </ac:spMkLst>
        </pc:spChg>
        <pc:spChg chg="del">
          <ac:chgData name="武雄 田殿" userId="fe5a36fd-c2cb-4eda-b2bf-01162b2996f8" providerId="ADAL" clId="{EBD1A039-E771-42A4-B8AF-BABF5F1D1532}" dt="2018-09-05T04:26:57.137" v="355" actId="478"/>
          <ac:spMkLst>
            <pc:docMk/>
            <pc:sldMk cId="2953462533" sldId="1257"/>
            <ac:spMk id="7" creationId="{00000000-0000-0000-0000-000000000000}"/>
          </ac:spMkLst>
        </pc:spChg>
        <pc:spChg chg="mod">
          <ac:chgData name="武雄 田殿" userId="fe5a36fd-c2cb-4eda-b2bf-01162b2996f8" providerId="ADAL" clId="{EBD1A039-E771-42A4-B8AF-BABF5F1D1532}" dt="2018-09-05T04:26:05.589" v="348" actId="207"/>
          <ac:spMkLst>
            <pc:docMk/>
            <pc:sldMk cId="2953462533" sldId="1257"/>
            <ac:spMk id="9" creationId="{00000000-0000-0000-0000-000000000000}"/>
          </ac:spMkLst>
        </pc:spChg>
        <pc:spChg chg="add">
          <ac:chgData name="武雄 田殿" userId="fe5a36fd-c2cb-4eda-b2bf-01162b2996f8" providerId="ADAL" clId="{EBD1A039-E771-42A4-B8AF-BABF5F1D1532}" dt="2018-09-05T04:27:01.157" v="357" actId="478"/>
          <ac:spMkLst>
            <pc:docMk/>
            <pc:sldMk cId="2953462533" sldId="1257"/>
            <ac:spMk id="13" creationId="{91E74743-8429-4CAA-B426-20B44B6F9F91}"/>
          </ac:spMkLst>
        </pc:spChg>
      </pc:sldChg>
      <pc:sldChg chg="ord modTransition">
        <pc:chgData name="武雄 田殿" userId="fe5a36fd-c2cb-4eda-b2bf-01162b2996f8" providerId="ADAL" clId="{EBD1A039-E771-42A4-B8AF-BABF5F1D1532}" dt="2018-09-05T04:34:40.936" v="422" actId="478"/>
        <pc:sldMkLst>
          <pc:docMk/>
          <pc:sldMk cId="3867076418" sldId="1258"/>
        </pc:sldMkLst>
      </pc:sldChg>
      <pc:sldChg chg="ord modTransition">
        <pc:chgData name="武雄 田殿" userId="fe5a36fd-c2cb-4eda-b2bf-01162b2996f8" providerId="ADAL" clId="{EBD1A039-E771-42A4-B8AF-BABF5F1D1532}" dt="2018-09-05T04:34:40.936" v="422" actId="478"/>
        <pc:sldMkLst>
          <pc:docMk/>
          <pc:sldMk cId="2359454704" sldId="1259"/>
        </pc:sldMkLst>
      </pc:sldChg>
      <pc:sldChg chg="ord modTransition">
        <pc:chgData name="武雄 田殿" userId="fe5a36fd-c2cb-4eda-b2bf-01162b2996f8" providerId="ADAL" clId="{EBD1A039-E771-42A4-B8AF-BABF5F1D1532}" dt="2018-09-05T04:34:40.936" v="422" actId="478"/>
        <pc:sldMkLst>
          <pc:docMk/>
          <pc:sldMk cId="3757651376" sldId="1260"/>
        </pc:sldMkLst>
      </pc:sldChg>
      <pc:sldChg chg="ord modTransition">
        <pc:chgData name="武雄 田殿" userId="fe5a36fd-c2cb-4eda-b2bf-01162b2996f8" providerId="ADAL" clId="{EBD1A039-E771-42A4-B8AF-BABF5F1D1532}" dt="2018-09-05T04:34:40.936" v="422" actId="478"/>
        <pc:sldMkLst>
          <pc:docMk/>
          <pc:sldMk cId="2631998676" sldId="1261"/>
        </pc:sldMkLst>
      </pc:sldChg>
      <pc:sldChg chg="add del">
        <pc:chgData name="武雄 田殿" userId="fe5a36fd-c2cb-4eda-b2bf-01162b2996f8" providerId="ADAL" clId="{EBD1A039-E771-42A4-B8AF-BABF5F1D1532}" dt="2018-09-05T04:04:29.428" v="130" actId="2696"/>
        <pc:sldMkLst>
          <pc:docMk/>
          <pc:sldMk cId="900146572" sldId="1262"/>
        </pc:sldMkLst>
      </pc:sldChg>
      <pc:sldChg chg="add">
        <pc:chgData name="武雄 田殿" userId="fe5a36fd-c2cb-4eda-b2bf-01162b2996f8" providerId="ADAL" clId="{EBD1A039-E771-42A4-B8AF-BABF5F1D1532}" dt="2018-09-05T04:05:40.331" v="132" actId="478"/>
        <pc:sldMkLst>
          <pc:docMk/>
          <pc:sldMk cId="1820967014" sldId="1262"/>
        </pc:sldMkLst>
      </pc:sldChg>
      <pc:sldChg chg="add">
        <pc:chgData name="武雄 田殿" userId="fe5a36fd-c2cb-4eda-b2bf-01162b2996f8" providerId="ADAL" clId="{EBD1A039-E771-42A4-B8AF-BABF5F1D1532}" dt="2018-09-05T04:34:53.334" v="423" actId="478"/>
        <pc:sldMkLst>
          <pc:docMk/>
          <pc:sldMk cId="82245597" sldId="1263"/>
        </pc:sldMkLst>
      </pc:sldChg>
      <pc:sldChg chg="addSp delSp modSp add">
        <pc:chgData name="武雄 田殿" userId="fe5a36fd-c2cb-4eda-b2bf-01162b2996f8" providerId="ADAL" clId="{EBD1A039-E771-42A4-B8AF-BABF5F1D1532}" dt="2018-09-05T05:06:08.795" v="721" actId="20577"/>
        <pc:sldMkLst>
          <pc:docMk/>
          <pc:sldMk cId="4207764624" sldId="1264"/>
        </pc:sldMkLst>
        <pc:spChg chg="mod">
          <ac:chgData name="武雄 田殿" userId="fe5a36fd-c2cb-4eda-b2bf-01162b2996f8" providerId="ADAL" clId="{EBD1A039-E771-42A4-B8AF-BABF5F1D1532}" dt="2018-09-05T05:06:08.795" v="721" actId="20577"/>
          <ac:spMkLst>
            <pc:docMk/>
            <pc:sldMk cId="4207764624" sldId="1264"/>
            <ac:spMk id="8" creationId="{00000000-0000-0000-0000-000000000000}"/>
          </ac:spMkLst>
        </pc:spChg>
        <pc:graphicFrameChg chg="add del">
          <ac:chgData name="武雄 田殿" userId="fe5a36fd-c2cb-4eda-b2bf-01162b2996f8" providerId="ADAL" clId="{EBD1A039-E771-42A4-B8AF-BABF5F1D1532}" dt="2018-09-05T04:54:32.516" v="620" actId="20577"/>
          <ac:graphicFrameMkLst>
            <pc:docMk/>
            <pc:sldMk cId="4207764624" sldId="1264"/>
            <ac:graphicFrameMk id="2" creationId="{5E0BE886-696B-4C6B-B6EE-669002810671}"/>
          </ac:graphicFrameMkLst>
        </pc:graphicFrameChg>
        <pc:graphicFrameChg chg="add del">
          <ac:chgData name="武雄 田殿" userId="fe5a36fd-c2cb-4eda-b2bf-01162b2996f8" providerId="ADAL" clId="{EBD1A039-E771-42A4-B8AF-BABF5F1D1532}" dt="2018-09-05T04:57:01.720" v="629" actId="20577"/>
          <ac:graphicFrameMkLst>
            <pc:docMk/>
            <pc:sldMk cId="4207764624" sldId="1264"/>
            <ac:graphicFrameMk id="4" creationId="{DF6EE350-101F-456E-9183-0B0CB20A515C}"/>
          </ac:graphicFrameMkLst>
        </pc:graphicFrameChg>
        <pc:graphicFrameChg chg="add del">
          <ac:chgData name="武雄 田殿" userId="fe5a36fd-c2cb-4eda-b2bf-01162b2996f8" providerId="ADAL" clId="{EBD1A039-E771-42A4-B8AF-BABF5F1D1532}" dt="2018-09-05T04:57:53.565" v="633" actId="20577"/>
          <ac:graphicFrameMkLst>
            <pc:docMk/>
            <pc:sldMk cId="4207764624" sldId="1264"/>
            <ac:graphicFrameMk id="6" creationId="{07D4D30D-AA6F-4080-9947-F831D4C97BB7}"/>
          </ac:graphicFrameMkLst>
        </pc:graphicFrameChg>
        <pc:graphicFrameChg chg="add del">
          <ac:chgData name="武雄 田殿" userId="fe5a36fd-c2cb-4eda-b2bf-01162b2996f8" providerId="ADAL" clId="{EBD1A039-E771-42A4-B8AF-BABF5F1D1532}" dt="2018-09-05T05:00:26.541" v="655" actId="20577"/>
          <ac:graphicFrameMkLst>
            <pc:docMk/>
            <pc:sldMk cId="4207764624" sldId="1264"/>
            <ac:graphicFrameMk id="12" creationId="{04B14208-1610-479B-BFB9-E11976D2A8FC}"/>
          </ac:graphicFrameMkLst>
        </pc:graphicFrameChg>
        <pc:graphicFrameChg chg="add mod modGraphic">
          <ac:chgData name="武雄 田殿" userId="fe5a36fd-c2cb-4eda-b2bf-01162b2996f8" providerId="ADAL" clId="{EBD1A039-E771-42A4-B8AF-BABF5F1D1532}" dt="2018-09-05T05:05:36.197" v="711" actId="6549"/>
          <ac:graphicFrameMkLst>
            <pc:docMk/>
            <pc:sldMk cId="4207764624" sldId="1264"/>
            <ac:graphicFrameMk id="13" creationId="{A2CF8D0B-8174-4BDC-88AE-E21C9AB32164}"/>
          </ac:graphicFrameMkLst>
        </pc:graphicFrameChg>
        <pc:picChg chg="add del mod">
          <ac:chgData name="武雄 田殿" userId="fe5a36fd-c2cb-4eda-b2bf-01162b2996f8" providerId="ADAL" clId="{EBD1A039-E771-42A4-B8AF-BABF5F1D1532}" dt="2018-09-05T04:56:55.641" v="625" actId="478"/>
          <ac:picMkLst>
            <pc:docMk/>
            <pc:sldMk cId="4207764624" sldId="1264"/>
            <ac:picMk id="3" creationId="{EA611393-1D13-43CF-8350-704E5709BBCF}"/>
          </ac:picMkLst>
        </pc:picChg>
        <pc:picChg chg="add del">
          <ac:chgData name="武雄 田殿" userId="fe5a36fd-c2cb-4eda-b2bf-01162b2996f8" providerId="ADAL" clId="{EBD1A039-E771-42A4-B8AF-BABF5F1D1532}" dt="2018-09-05T04:57:09.884" v="631" actId="478"/>
          <ac:picMkLst>
            <pc:docMk/>
            <pc:sldMk cId="4207764624" sldId="1264"/>
            <ac:picMk id="5" creationId="{EDC4DDA6-32F0-4219-87BC-82BABE8C9C0C}"/>
          </ac:picMkLst>
        </pc:picChg>
        <pc:picChg chg="add del">
          <ac:chgData name="武雄 田殿" userId="fe5a36fd-c2cb-4eda-b2bf-01162b2996f8" providerId="ADAL" clId="{EBD1A039-E771-42A4-B8AF-BABF5F1D1532}" dt="2018-09-05T04:57:55.889" v="635" actId="478"/>
          <ac:picMkLst>
            <pc:docMk/>
            <pc:sldMk cId="4207764624" sldId="1264"/>
            <ac:picMk id="9" creationId="{5B9E1EEA-287E-4615-AA2B-562775EDE4C4}"/>
          </ac:picMkLst>
        </pc:picChg>
        <pc:picChg chg="add del">
          <ac:chgData name="武雄 田殿" userId="fe5a36fd-c2cb-4eda-b2bf-01162b2996f8" providerId="ADAL" clId="{EBD1A039-E771-42A4-B8AF-BABF5F1D1532}" dt="2018-09-05T04:58:32.395" v="637" actId="478"/>
          <ac:picMkLst>
            <pc:docMk/>
            <pc:sldMk cId="4207764624" sldId="1264"/>
            <ac:picMk id="11" creationId="{1E989716-656B-41CC-AFFE-40F5486AE5F0}"/>
          </ac:picMkLst>
        </pc:picChg>
      </pc:sldChg>
      <pc:sldChg chg="addSp delSp modSp add">
        <pc:chgData name="武雄 田殿" userId="fe5a36fd-c2cb-4eda-b2bf-01162b2996f8" providerId="ADAL" clId="{EBD1A039-E771-42A4-B8AF-BABF5F1D1532}" dt="2018-09-05T05:06:15.934" v="727" actId="20577"/>
        <pc:sldMkLst>
          <pc:docMk/>
          <pc:sldMk cId="278365808" sldId="1265"/>
        </pc:sldMkLst>
        <pc:spChg chg="mod">
          <ac:chgData name="武雄 田殿" userId="fe5a36fd-c2cb-4eda-b2bf-01162b2996f8" providerId="ADAL" clId="{EBD1A039-E771-42A4-B8AF-BABF5F1D1532}" dt="2018-09-05T05:06:15.934" v="727" actId="20577"/>
          <ac:spMkLst>
            <pc:docMk/>
            <pc:sldMk cId="278365808" sldId="1265"/>
            <ac:spMk id="8" creationId="{00000000-0000-0000-0000-000000000000}"/>
          </ac:spMkLst>
        </pc:spChg>
        <pc:graphicFrameChg chg="add del">
          <ac:chgData name="武雄 田殿" userId="fe5a36fd-c2cb-4eda-b2bf-01162b2996f8" providerId="ADAL" clId="{EBD1A039-E771-42A4-B8AF-BABF5F1D1532}" dt="2018-09-05T05:03:13.878" v="687" actId="20577"/>
          <ac:graphicFrameMkLst>
            <pc:docMk/>
            <pc:sldMk cId="278365808" sldId="1265"/>
            <ac:graphicFrameMk id="2" creationId="{57C581F1-CEE5-4E9A-9605-4E7C7672E759}"/>
          </ac:graphicFrameMkLst>
        </pc:graphicFrameChg>
        <pc:graphicFrameChg chg="add del mod modGraphic">
          <ac:chgData name="武雄 田殿" userId="fe5a36fd-c2cb-4eda-b2bf-01162b2996f8" providerId="ADAL" clId="{EBD1A039-E771-42A4-B8AF-BABF5F1D1532}" dt="2018-09-05T05:05:58.247" v="715" actId="1035"/>
          <ac:graphicFrameMkLst>
            <pc:docMk/>
            <pc:sldMk cId="278365808" sldId="1265"/>
            <ac:graphicFrameMk id="3" creationId="{68BA664F-3EC8-42F9-A031-7CFB5C1423F6}"/>
          </ac:graphicFrameMkLst>
        </pc:graphicFrameChg>
        <pc:graphicFrameChg chg="del mod">
          <ac:chgData name="武雄 田殿" userId="fe5a36fd-c2cb-4eda-b2bf-01162b2996f8" providerId="ADAL" clId="{EBD1A039-E771-42A4-B8AF-BABF5F1D1532}" dt="2018-09-05T05:04:19.640" v="703" actId="478"/>
          <ac:graphicFrameMkLst>
            <pc:docMk/>
            <pc:sldMk cId="278365808" sldId="1265"/>
            <ac:graphicFrameMk id="13" creationId="{A2CF8D0B-8174-4BDC-88AE-E21C9AB32164}"/>
          </ac:graphicFrameMkLst>
        </pc:graphicFrameChg>
      </pc:sldChg>
      <pc:sldChg chg="addSp delSp modSp add">
        <pc:chgData name="武雄 田殿" userId="fe5a36fd-c2cb-4eda-b2bf-01162b2996f8" providerId="ADAL" clId="{EBD1A039-E771-42A4-B8AF-BABF5F1D1532}" dt="2018-09-05T05:51:47.757" v="747" actId="478"/>
        <pc:sldMkLst>
          <pc:docMk/>
          <pc:sldMk cId="2448232878" sldId="1266"/>
        </pc:sldMkLst>
        <pc:spChg chg="mod">
          <ac:chgData name="武雄 田殿" userId="fe5a36fd-c2cb-4eda-b2bf-01162b2996f8" providerId="ADAL" clId="{EBD1A039-E771-42A4-B8AF-BABF5F1D1532}" dt="2018-09-05T05:50:00.636" v="730" actId="20577"/>
          <ac:spMkLst>
            <pc:docMk/>
            <pc:sldMk cId="2448232878" sldId="1266"/>
            <ac:spMk id="8" creationId="{00000000-0000-0000-0000-000000000000}"/>
          </ac:spMkLst>
        </pc:spChg>
        <pc:graphicFrameChg chg="add del">
          <ac:chgData name="武雄 田殿" userId="fe5a36fd-c2cb-4eda-b2bf-01162b2996f8" providerId="ADAL" clId="{EBD1A039-E771-42A4-B8AF-BABF5F1D1532}" dt="2018-09-05T05:51:13.588" v="733" actId="478"/>
          <ac:graphicFrameMkLst>
            <pc:docMk/>
            <pc:sldMk cId="2448232878" sldId="1266"/>
            <ac:graphicFrameMk id="2" creationId="{185D2F7D-E593-4FB5-AC8C-6B0FFB02ACAD}"/>
          </ac:graphicFrameMkLst>
        </pc:graphicFrameChg>
        <pc:graphicFrameChg chg="del mod">
          <ac:chgData name="武雄 田殿" userId="fe5a36fd-c2cb-4eda-b2bf-01162b2996f8" providerId="ADAL" clId="{EBD1A039-E771-42A4-B8AF-BABF5F1D1532}" dt="2018-09-05T05:51:47.757" v="747" actId="478"/>
          <ac:graphicFrameMkLst>
            <pc:docMk/>
            <pc:sldMk cId="2448232878" sldId="1266"/>
            <ac:graphicFrameMk id="3" creationId="{68BA664F-3EC8-42F9-A031-7CFB5C1423F6}"/>
          </ac:graphicFrameMkLst>
        </pc:graphicFrameChg>
        <pc:graphicFrameChg chg="add mod modGraphic">
          <ac:chgData name="武雄 田殿" userId="fe5a36fd-c2cb-4eda-b2bf-01162b2996f8" providerId="ADAL" clId="{EBD1A039-E771-42A4-B8AF-BABF5F1D1532}" dt="2018-09-05T05:51:38.282" v="746" actId="1076"/>
          <ac:graphicFrameMkLst>
            <pc:docMk/>
            <pc:sldMk cId="2448232878" sldId="1266"/>
            <ac:graphicFrameMk id="4" creationId="{53F00178-17F5-43E4-8987-052ED7ADC266}"/>
          </ac:graphicFrameMkLst>
        </pc:graphicFrame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234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079500" y="866775"/>
            <a:ext cx="4592638" cy="3444875"/>
          </a:xfrm>
          <a:prstGeom prst="rect">
            <a:avLst/>
          </a:prstGeom>
          <a:noFill/>
          <a:ln w="12700">
            <a:solidFill>
              <a:schemeClr val="tx1"/>
            </a:solidFill>
            <a:miter lim="800000"/>
            <a:headEnd/>
            <a:tailEnd/>
          </a:ln>
          <a:effectLst/>
        </p:spPr>
      </p:sp>
      <p:sp>
        <p:nvSpPr>
          <p:cNvPr id="2051" name="Rectangle 3"/>
          <p:cNvSpPr>
            <a:spLocks noGrp="1" noChangeArrowheads="1"/>
          </p:cNvSpPr>
          <p:nvPr>
            <p:ph type="body" sz="quarter" idx="3"/>
          </p:nvPr>
        </p:nvSpPr>
        <p:spPr bwMode="auto">
          <a:xfrm>
            <a:off x="898526" y="4686300"/>
            <a:ext cx="4937125" cy="4159250"/>
          </a:xfrm>
          <a:prstGeom prst="rect">
            <a:avLst/>
          </a:prstGeom>
          <a:noFill/>
          <a:ln w="12700">
            <a:noFill/>
            <a:miter lim="800000"/>
            <a:headEnd/>
            <a:tailEnd/>
          </a:ln>
          <a:effectLst/>
        </p:spPr>
        <p:txBody>
          <a:bodyPr vert="horz" wrap="square" lIns="91280" tIns="44839" rIns="91280" bIns="44839"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5007898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1pPr>
    <a:lvl2pPr marL="457200"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2pPr>
    <a:lvl3pPr marL="914400"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3pPr>
    <a:lvl4pPr marL="1371600"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4pPr>
    <a:lvl5pPr marL="1828800" algn="l" rtl="0" fontAlgn="base">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2"/>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
            <a:ext cx="20574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
            <a:ext cx="6019800" cy="61261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1" y="0"/>
            <a:ext cx="7723188" cy="69215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2"/>
            <a:ext cx="8229600" cy="4525963"/>
          </a:xfrm>
          <a:prstGeom prst="rect">
            <a:avLst/>
          </a:prstGeom>
        </p:spPr>
        <p:txBody>
          <a:bodyPr/>
          <a:lstStyle/>
          <a:p>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1" y="0"/>
            <a:ext cx="7723188" cy="69215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90"/>
            <a:ext cx="4038600" cy="218757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90"/>
            <a:ext cx="4038600" cy="218757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lvl1pPr>
              <a:defRPr>
                <a:solidFill>
                  <a:schemeClr val="tx1"/>
                </a:solidFill>
              </a:defRPr>
            </a:lvl1p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BE8C7B31-FA6B-4DD2-BB71-77F7DF050997}" type="datetime1">
              <a:rPr lang="ja-JP" altLang="en-US" smtClean="0"/>
              <a:pPr>
                <a:defRPr/>
              </a:pPr>
              <a:t>2018/9/5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8626720" y="6597650"/>
            <a:ext cx="495300" cy="260350"/>
          </a:xfrm>
          <a:prstGeom prst="rect">
            <a:avLst/>
          </a:prstGeom>
        </p:spPr>
        <p:txBody>
          <a:bodyPr/>
          <a:lstStyle>
            <a:lvl1pPr>
              <a:defRPr/>
            </a:lvl1pPr>
          </a:lstStyle>
          <a:p>
            <a:pPr>
              <a:defRPr/>
            </a:pPr>
            <a:fld id="{B2790D67-3BD2-4E4B-BB6A-40C301CE8D5D}"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3228047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b="1"/>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179388" indent="-179388">
              <a:spcBef>
                <a:spcPts val="800"/>
              </a:spcBef>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2602F301-FFBA-4CCF-AB50-F92F2C976180}" type="datetime1">
              <a:rPr lang="ja-JP" altLang="en-US" smtClean="0"/>
              <a:pPr>
                <a:defRPr/>
              </a:pPr>
              <a:t>2018/9/5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8626720" y="6597650"/>
            <a:ext cx="495300" cy="260350"/>
          </a:xfrm>
          <a:prstGeom prst="rect">
            <a:avLst/>
          </a:prstGeom>
        </p:spPr>
        <p:txBody>
          <a:bodyPr/>
          <a:lstStyle>
            <a:lvl1pPr algn="ctr">
              <a:defRPr sz="1400"/>
            </a:lvl1pPr>
          </a:lstStyle>
          <a:p>
            <a:pPr>
              <a:defRPr/>
            </a:pPr>
            <a:fld id="{2CC6AFD5-3A0A-4B13-AF33-113268E053FF}" type="slidenum">
              <a:rPr lang="ja-JP" altLang="en-US" smtClean="0">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964198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インデントなし）">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0" indent="0">
              <a:spcBef>
                <a:spcPts val="800"/>
              </a:spcBef>
              <a:buNone/>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C59A424-FD8A-43C6-9695-D6F1238DF3C5}" type="datetime1">
              <a:rPr lang="ja-JP" altLang="en-US" smtClean="0"/>
              <a:pPr>
                <a:defRPr/>
              </a:pPr>
              <a:t>2018/9/5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8676456" y="6525344"/>
            <a:ext cx="495300" cy="260350"/>
          </a:xfrm>
          <a:prstGeom prst="rect">
            <a:avLst/>
          </a:prstGeom>
        </p:spPr>
        <p:txBody>
          <a:bodyPr/>
          <a:lstStyle>
            <a:lvl1pPr>
              <a:defRPr/>
            </a:lvl1pPr>
          </a:lstStyle>
          <a:p>
            <a:pPr>
              <a:defRPr/>
            </a:pPr>
            <a:fld id="{B228370D-985E-472D-A958-35D71FC8554C}"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46137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lvl1p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D53CD2D3-46E1-4AB9-83AA-D0A81E49B49D}" type="datetime1">
              <a:rPr lang="ja-JP" altLang="en-US" smtClean="0"/>
              <a:pPr>
                <a:defRPr/>
              </a:pPr>
              <a:t>2018/9/5</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a:xfrm>
            <a:off x="8626720" y="6597650"/>
            <a:ext cx="495300" cy="260350"/>
          </a:xfrm>
          <a:prstGeom prst="rect">
            <a:avLst/>
          </a:prstGeom>
        </p:spPr>
        <p:txBody>
          <a:bodyPr/>
          <a:lstStyle>
            <a:lvl1pPr>
              <a:defRPr/>
            </a:lvl1pPr>
          </a:lstStyle>
          <a:p>
            <a:pPr>
              <a:defRPr/>
            </a:pPr>
            <a:fld id="{5C24AA93-D09D-4364-BC19-82AA350DFF88}"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822656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257F3E4B-E6D7-457E-B518-03462036A63E}" type="datetime1">
              <a:rPr lang="ja-JP" altLang="en-US" smtClean="0"/>
              <a:pPr>
                <a:defRPr/>
              </a:pPr>
              <a:t>2018/9/5</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a:xfrm>
            <a:off x="8626720" y="6597650"/>
            <a:ext cx="495300" cy="260350"/>
          </a:xfrm>
          <a:prstGeom prst="rect">
            <a:avLst/>
          </a:prstGeom>
        </p:spPr>
        <p:txBody>
          <a:bodyPr/>
          <a:lstStyle>
            <a:lvl1pPr>
              <a:defRPr/>
            </a:lvl1pPr>
          </a:lstStyle>
          <a:p>
            <a:pPr>
              <a:defRPr/>
            </a:pPr>
            <a:fld id="{CD8E0195-EE27-4876-A1F6-0B86A2B98AF1}"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435539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lvl1pPr>
          </a:lstStyle>
          <a:p>
            <a:pPr>
              <a:defRPr/>
            </a:pPr>
            <a:fld id="{5C5E5DE5-27DE-4587-A96B-D80A690226CD}" type="datetime1">
              <a:rPr lang="ja-JP" altLang="en-US" smtClean="0"/>
              <a:pPr>
                <a:defRPr/>
              </a:pPr>
              <a:t>2018/9/5</a:t>
            </a:fld>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a:xfrm>
            <a:off x="8626720" y="6597650"/>
            <a:ext cx="495300" cy="260350"/>
          </a:xfrm>
          <a:prstGeom prst="rect">
            <a:avLst/>
          </a:prstGeom>
        </p:spPr>
        <p:txBody>
          <a:bodyPr/>
          <a:lstStyle>
            <a:lvl1pPr>
              <a:defRPr/>
            </a:lvl1pPr>
          </a:lstStyle>
          <a:p>
            <a:pPr>
              <a:defRPr/>
            </a:pPr>
            <a:fld id="{5DB84F6D-B171-4BC4-AAC0-B40C239A3D0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17066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2"/>
            <a:ext cx="8229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正方形/長方形 7"/>
          <p:cNvSpPr/>
          <p:nvPr userDrawn="1"/>
        </p:nvSpPr>
        <p:spPr bwMode="auto">
          <a:xfrm>
            <a:off x="4571968" y="0"/>
            <a:ext cx="65" cy="215444"/>
          </a:xfrm>
          <a:prstGeom prst="rect">
            <a:avLst/>
          </a:prstGeom>
          <a:solidFill>
            <a:schemeClr val="tx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1" i="0" u="none" strike="noStrike" cap="none" normalizeH="0" baseline="0">
              <a:ln>
                <a:noFill/>
              </a:ln>
              <a:solidFill>
                <a:schemeClr val="accent2"/>
              </a:solidFill>
              <a:effectLst/>
              <a:latin typeface="Times New Roman" pitchFamily="18" charset="0"/>
              <a:ea typeface="ＭＳ Ｐゴシック" pitchFamily="50" charset="-128"/>
            </a:endParaRPr>
          </a:p>
        </p:txBody>
      </p:sp>
      <p:sp>
        <p:nvSpPr>
          <p:cNvPr id="1048" name="Line 24"/>
          <p:cNvSpPr>
            <a:spLocks noChangeShapeType="1"/>
          </p:cNvSpPr>
          <p:nvPr userDrawn="1"/>
        </p:nvSpPr>
        <p:spPr bwMode="auto">
          <a:xfrm>
            <a:off x="304801" y="685800"/>
            <a:ext cx="8512175" cy="0"/>
          </a:xfrm>
          <a:prstGeom prst="line">
            <a:avLst/>
          </a:prstGeom>
          <a:noFill/>
          <a:ln w="57150" cmpd="thickThin">
            <a:solidFill>
              <a:schemeClr val="tx1"/>
            </a:solidFill>
            <a:round/>
            <a:headEnd/>
            <a:tailEnd/>
          </a:ln>
          <a:effectLst/>
        </p:spPr>
        <p:txBody>
          <a:bodyPr wrap="none" anchor="ctr"/>
          <a:lstStyle/>
          <a:p>
            <a:endParaRPr lang="ja-JP" altLang="en-US"/>
          </a:p>
        </p:txBody>
      </p:sp>
      <p:sp>
        <p:nvSpPr>
          <p:cNvPr id="1049" name="Line 25"/>
          <p:cNvSpPr>
            <a:spLocks noChangeShapeType="1"/>
          </p:cNvSpPr>
          <p:nvPr userDrawn="1"/>
        </p:nvSpPr>
        <p:spPr bwMode="auto">
          <a:xfrm>
            <a:off x="277814" y="6643688"/>
            <a:ext cx="8588375" cy="0"/>
          </a:xfrm>
          <a:prstGeom prst="line">
            <a:avLst/>
          </a:prstGeom>
          <a:noFill/>
          <a:ln w="57150" cmpd="thinThick">
            <a:solidFill>
              <a:schemeClr val="tx1"/>
            </a:solidFill>
            <a:round/>
            <a:headEnd/>
            <a:tailEnd/>
          </a:ln>
          <a:effectLst/>
        </p:spPr>
        <p:txBody>
          <a:bodyPr wrap="none" anchor="ctr"/>
          <a:lstStyle/>
          <a:p>
            <a:endParaRPr lang="ja-JP" altLang="en-US"/>
          </a:p>
        </p:txBody>
      </p:sp>
      <p:sp>
        <p:nvSpPr>
          <p:cNvPr id="1053" name="Rectangle 29"/>
          <p:cNvSpPr>
            <a:spLocks noGrp="1" noChangeArrowheads="1"/>
          </p:cNvSpPr>
          <p:nvPr>
            <p:ph type="title"/>
          </p:nvPr>
        </p:nvSpPr>
        <p:spPr bwMode="auto">
          <a:xfrm>
            <a:off x="711201" y="0"/>
            <a:ext cx="7723188" cy="6921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ja-JP" altLang="en-US"/>
              <a:t>マスタータイトルの書式設定</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fontAlgn="base">
        <a:spcBef>
          <a:spcPct val="0"/>
        </a:spcBef>
        <a:spcAft>
          <a:spcPct val="0"/>
        </a:spcAft>
        <a:defRPr kumimoji="1" sz="2600" b="1" i="1">
          <a:solidFill>
            <a:schemeClr val="bg1"/>
          </a:solidFill>
          <a:latin typeface="+mj-lt"/>
          <a:ea typeface="+mj-ea"/>
          <a:cs typeface="+mj-cs"/>
        </a:defRPr>
      </a:lvl1pPr>
      <a:lvl2pPr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defRPr kumimoji="1" sz="2400">
          <a:solidFill>
            <a:schemeClr val="tx1"/>
          </a:solidFill>
          <a:latin typeface="+mn-lt"/>
          <a:ea typeface="+mn-ea"/>
          <a:cs typeface="+mn-cs"/>
        </a:defRPr>
      </a:lvl1pPr>
      <a:lvl2pPr marL="742950" indent="-285750" algn="l" rtl="0" fontAlgn="base">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fontAlgn="base">
        <a:spcBef>
          <a:spcPct val="20000"/>
        </a:spcBef>
        <a:spcAft>
          <a:spcPct val="0"/>
        </a:spcAft>
        <a:buClr>
          <a:srgbClr val="FFCC66"/>
        </a:buClr>
        <a:buFont typeface="Monotype Sorts" pitchFamily="2" charset="2"/>
        <a:buChar char="y"/>
        <a:defRPr kumimoji="1">
          <a:solidFill>
            <a:schemeClr val="tx1"/>
          </a:solidFill>
          <a:latin typeface="+mn-lt"/>
          <a:ea typeface="+mn-ea"/>
        </a:defRPr>
      </a:lvl3pPr>
      <a:lvl4pPr marL="1600200" indent="-228600" algn="l" rtl="0" fontAlgn="base">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PPT4"/>
          <p:cNvPicPr>
            <a:picLocks noChangeAspect="1" noChangeArrowheads="1"/>
          </p:cNvPicPr>
          <p:nvPr userDrawn="1"/>
        </p:nvPicPr>
        <p:blipFill>
          <a:blip r:embed="rId8" cstate="print"/>
          <a:srcRect/>
          <a:stretch>
            <a:fillRect/>
          </a:stretch>
        </p:blipFill>
        <p:spPr bwMode="auto">
          <a:xfrm>
            <a:off x="0" y="-26988"/>
            <a:ext cx="9144000" cy="719138"/>
          </a:xfrm>
          <a:prstGeom prst="rect">
            <a:avLst/>
          </a:prstGeom>
          <a:noFill/>
          <a:ln w="9525">
            <a:noFill/>
            <a:miter lim="800000"/>
            <a:headEnd/>
            <a:tailEnd/>
          </a:ln>
        </p:spPr>
      </p:pic>
      <p:sp>
        <p:nvSpPr>
          <p:cNvPr id="4099" name="タイトル プレースホルダ 1"/>
          <p:cNvSpPr>
            <a:spLocks noGrp="1"/>
          </p:cNvSpPr>
          <p:nvPr>
            <p:ph type="title"/>
          </p:nvPr>
        </p:nvSpPr>
        <p:spPr bwMode="auto">
          <a:xfrm>
            <a:off x="611561" y="26988"/>
            <a:ext cx="8352928" cy="615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6" name="テキスト プレースホルダ 2"/>
          <p:cNvSpPr>
            <a:spLocks noGrp="1"/>
          </p:cNvSpPr>
          <p:nvPr>
            <p:ph type="body" idx="1"/>
          </p:nvPr>
        </p:nvSpPr>
        <p:spPr bwMode="auto">
          <a:xfrm>
            <a:off x="237392" y="857251"/>
            <a:ext cx="8686800" cy="564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49287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ＭＳ Ｐゴシック" pitchFamily="50" charset="-128"/>
              </a:defRPr>
            </a:lvl1pPr>
          </a:lstStyle>
          <a:p>
            <a:pPr algn="l">
              <a:defRPr/>
            </a:pPr>
            <a:fld id="{180E77A4-C979-4F44-8410-B37EDF7B7378}" type="datetime1">
              <a:rPr lang="ja-JP" altLang="en-US" b="0" smtClean="0"/>
              <a:pPr algn="l">
                <a:defRPr/>
              </a:pPr>
              <a:t>2018/9/5</a:t>
            </a:fld>
            <a:endParaRPr lang="ja-JP" altLang="en-US" b="0"/>
          </a:p>
        </p:txBody>
      </p:sp>
      <p:sp>
        <p:nvSpPr>
          <p:cNvPr id="5" name="フッター プレースホルダ 4"/>
          <p:cNvSpPr>
            <a:spLocks noGrp="1"/>
          </p:cNvSpPr>
          <p:nvPr>
            <p:ph type="ftr" sz="quarter" idx="3"/>
          </p:nvPr>
        </p:nvSpPr>
        <p:spPr>
          <a:xfrm>
            <a:off x="3124200" y="649287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ＭＳ Ｐゴシック" pitchFamily="50" charset="-128"/>
                <a:ea typeface="ＭＳ Ｐゴシック" pitchFamily="50" charset="-128"/>
                <a:cs typeface="+mn-cs"/>
              </a:defRPr>
            </a:lvl1pPr>
          </a:lstStyle>
          <a:p>
            <a:pPr>
              <a:defRPr/>
            </a:pPr>
            <a:endParaRPr lang="ja-JP" altLang="en-US" b="0">
              <a:solidFill>
                <a:prstClr val="black">
                  <a:tint val="75000"/>
                </a:prstClr>
              </a:solidFill>
            </a:endParaRPr>
          </a:p>
        </p:txBody>
      </p:sp>
      <p:pic>
        <p:nvPicPr>
          <p:cNvPr id="3080" name="Picture 10" descr="A2_1_blue_glay"/>
          <p:cNvPicPr>
            <a:picLocks noChangeAspect="1" noChangeArrowheads="1"/>
          </p:cNvPicPr>
          <p:nvPr userDrawn="1"/>
        </p:nvPicPr>
        <p:blipFill>
          <a:blip r:embed="rId9" cstate="print"/>
          <a:srcRect/>
          <a:stretch>
            <a:fillRect/>
          </a:stretch>
        </p:blipFill>
        <p:spPr bwMode="auto">
          <a:xfrm>
            <a:off x="-1464" y="44453"/>
            <a:ext cx="996462" cy="627063"/>
          </a:xfrm>
          <a:prstGeom prst="rect">
            <a:avLst/>
          </a:prstGeom>
          <a:noFill/>
          <a:ln w="9525">
            <a:noFill/>
            <a:miter lim="800000"/>
            <a:headEnd/>
            <a:tailEnd/>
          </a:ln>
        </p:spPr>
      </p:pic>
      <p:sp>
        <p:nvSpPr>
          <p:cNvPr id="10" name="スライド番号プレースホルダー 25"/>
          <p:cNvSpPr>
            <a:spLocks noGrp="1"/>
          </p:cNvSpPr>
          <p:nvPr>
            <p:ph type="sldNum" sz="quarter" idx="4"/>
          </p:nvPr>
        </p:nvSpPr>
        <p:spPr>
          <a:xfrm>
            <a:off x="8626720" y="6525344"/>
            <a:ext cx="495300" cy="260350"/>
          </a:xfrm>
          <a:prstGeom prst="rect">
            <a:avLst/>
          </a:prstGeom>
        </p:spPr>
        <p:txBody>
          <a:bodyPr/>
          <a:lstStyle>
            <a:lvl1pPr algn="r">
              <a:defRPr sz="1200">
                <a:latin typeface="Arial" pitchFamily="34" charset="0"/>
                <a:cs typeface="Arial" pitchFamily="34" charset="0"/>
              </a:defRPr>
            </a:lvl1pPr>
          </a:lstStyle>
          <a:p>
            <a:pPr>
              <a:defRPr/>
            </a:pPr>
            <a:fld id="{5C24AA93-D09D-4364-BC19-82AA350DFF88}" type="slidenum">
              <a:rPr lang="ja-JP" altLang="en-US" b="0" smtClean="0">
                <a:solidFill>
                  <a:prstClr val="black"/>
                </a:solidFill>
                <a:ea typeface="ＭＳ Ｐゴシック" charset="-128"/>
              </a:rPr>
              <a:pPr>
                <a:defRPr/>
              </a:pPr>
              <a:t>‹#›</a:t>
            </a:fld>
            <a:endParaRPr lang="ja-JP" altLang="en-US" b="0" dirty="0">
              <a:solidFill>
                <a:prstClr val="black"/>
              </a:solidFill>
              <a:ea typeface="ＭＳ Ｐゴシック" charset="-128"/>
            </a:endParaRPr>
          </a:p>
        </p:txBody>
      </p:sp>
    </p:spTree>
    <p:extLst>
      <p:ext uri="{BB962C8B-B14F-4D97-AF65-F5344CB8AC3E}">
        <p14:creationId xmlns:p14="http://schemas.microsoft.com/office/powerpoint/2010/main" val="240709083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p:hf hdr="0" ftr="0" dt="0"/>
  <p:txStyles>
    <p:titleStyle>
      <a:lvl1pPr algn="ctr" rtl="0" eaLnBrk="0" fontAlgn="base" hangingPunct="0">
        <a:spcBef>
          <a:spcPct val="0"/>
        </a:spcBef>
        <a:spcAft>
          <a:spcPct val="0"/>
        </a:spcAft>
        <a:defRPr kumimoji="1" sz="2800" b="1" kern="1200">
          <a:solidFill>
            <a:schemeClr val="bg1"/>
          </a:solidFill>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charset="0"/>
        </a:defRPr>
      </a:lvl1pPr>
      <a:lvl2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2pPr>
      <a:lvl3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3pPr>
      <a:lvl4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4pPr>
      <a:lvl5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5pPr>
      <a:lvl6pPr marL="4572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ＭＳ Ｐゴシック" pitchFamily="50" charset="-128"/>
          <a:ea typeface="ＭＳ Ｐゴシック"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hyperlink" Target="http://l-a-b.com/information/traceability/" TargetMode="Externa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emf"/><Relationship Id="rId3" Type="http://schemas.openxmlformats.org/officeDocument/2006/relationships/video" Target="../media/media1.mp4"/><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emf"/><Relationship Id="rId25" Type="http://schemas.openxmlformats.org/officeDocument/2006/relationships/image" Target="../media/image23.png"/><Relationship Id="rId2" Type="http://schemas.microsoft.com/office/2007/relationships/media" Target="../media/media1.mp4"/><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oleObject" Target="../embeddings/oleObject1.bin"/><Relationship Id="rId15" Type="http://schemas.openxmlformats.org/officeDocument/2006/relationships/image" Target="../media/image13.png"/><Relationship Id="rId23" Type="http://schemas.openxmlformats.org/officeDocument/2006/relationships/image" Target="../media/image21.jpeg"/><Relationship Id="rId10" Type="http://schemas.openxmlformats.org/officeDocument/2006/relationships/image" Target="../media/image8.png"/><Relationship Id="rId19" Type="http://schemas.openxmlformats.org/officeDocument/2006/relationships/image" Target="../media/image17.emf"/><Relationship Id="rId4" Type="http://schemas.openxmlformats.org/officeDocument/2006/relationships/slideLayout" Target="../slideLayouts/slideLayout17.xml"/><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eorc.jaxa.jp/ALOS/en/palsar_fnf/fnf_index.htm"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12413" r="14169"/>
          <a:stretch/>
        </p:blipFill>
        <p:spPr>
          <a:xfrm>
            <a:off x="0" y="-27384"/>
            <a:ext cx="9144000" cy="6912768"/>
          </a:xfrm>
          <a:prstGeom prst="rect">
            <a:avLst/>
          </a:prstGeom>
        </p:spPr>
      </p:pic>
      <p:sp>
        <p:nvSpPr>
          <p:cNvPr id="7" name="テキスト ボックス 6"/>
          <p:cNvSpPr txBox="1"/>
          <p:nvPr/>
        </p:nvSpPr>
        <p:spPr>
          <a:xfrm>
            <a:off x="1672810" y="3954829"/>
            <a:ext cx="5798382" cy="2354491"/>
          </a:xfrm>
          <a:prstGeom prst="rect">
            <a:avLst/>
          </a:prstGeom>
          <a:noFill/>
        </p:spPr>
        <p:txBody>
          <a:bodyPr wrap="none" rtlCol="0">
            <a:spAutoFit/>
          </a:bodyPr>
          <a:lstStyle/>
          <a:p>
            <a:pPr>
              <a:spcAft>
                <a:spcPts val="0"/>
              </a:spcAft>
            </a:pPr>
            <a:r>
              <a:rPr lang="en-US" altLang="ja-JP" sz="2000" dirty="0">
                <a:solidFill>
                  <a:schemeClr val="bg1"/>
                </a:solidFill>
                <a:latin typeface="Arial" charset="0"/>
                <a:ea typeface="ＭＳ Ｐゴシック" charset="-128"/>
              </a:rPr>
              <a:t>5-7 September, 2018</a:t>
            </a:r>
          </a:p>
          <a:p>
            <a:pPr>
              <a:spcAft>
                <a:spcPts val="0"/>
              </a:spcAft>
            </a:pPr>
            <a:endParaRPr lang="en-US" altLang="ja-JP" sz="2000" dirty="0">
              <a:solidFill>
                <a:schemeClr val="bg1"/>
              </a:solidFill>
              <a:latin typeface="Arial" charset="0"/>
              <a:ea typeface="ＭＳ Ｐゴシック" charset="-128"/>
            </a:endParaRPr>
          </a:p>
          <a:p>
            <a:pPr>
              <a:spcAft>
                <a:spcPts val="0"/>
              </a:spcAft>
            </a:pPr>
            <a:endParaRPr lang="en-US" altLang="ja-JP" sz="1800" b="0" dirty="0">
              <a:solidFill>
                <a:schemeClr val="bg1"/>
              </a:solidFill>
              <a:latin typeface="Arial" charset="0"/>
              <a:ea typeface="ＭＳ Ｐゴシック" charset="-128"/>
            </a:endParaRPr>
          </a:p>
          <a:p>
            <a:pPr>
              <a:spcAft>
                <a:spcPts val="600"/>
              </a:spcAft>
            </a:pPr>
            <a:r>
              <a:rPr lang="en-US" altLang="ja-JP" sz="2400" dirty="0">
                <a:solidFill>
                  <a:schemeClr val="bg1"/>
                </a:solidFill>
                <a:latin typeface="Comic Sans MS" pitchFamily="66" charset="0"/>
              </a:rPr>
              <a:t>Takeo Tadono</a:t>
            </a:r>
            <a:r>
              <a:rPr lang="en-US" altLang="ja-JP" sz="2400" baseline="30000" dirty="0">
                <a:solidFill>
                  <a:schemeClr val="bg1"/>
                </a:solidFill>
                <a:latin typeface="Comic Sans MS" pitchFamily="66" charset="0"/>
              </a:rPr>
              <a:t>1</a:t>
            </a:r>
            <a:r>
              <a:rPr lang="en-US" altLang="ja-JP" sz="2400" dirty="0">
                <a:solidFill>
                  <a:schemeClr val="bg1"/>
                </a:solidFill>
                <a:latin typeface="Comic Sans MS" pitchFamily="66" charset="0"/>
              </a:rPr>
              <a:t> and Ake Rosenqvist</a:t>
            </a:r>
            <a:r>
              <a:rPr lang="en-US" altLang="ja-JP" sz="2400" baseline="30000" dirty="0">
                <a:solidFill>
                  <a:schemeClr val="bg1"/>
                </a:solidFill>
                <a:latin typeface="Comic Sans MS" pitchFamily="66" charset="0"/>
              </a:rPr>
              <a:t>2</a:t>
            </a:r>
            <a:endParaRPr lang="en-US" altLang="ja-JP" sz="2400" dirty="0">
              <a:solidFill>
                <a:schemeClr val="bg1"/>
              </a:solidFill>
              <a:latin typeface="Comic Sans MS" pitchFamily="66" charset="0"/>
            </a:endParaRPr>
          </a:p>
          <a:p>
            <a:pPr>
              <a:spcAft>
                <a:spcPts val="0"/>
              </a:spcAft>
            </a:pPr>
            <a:r>
              <a:rPr lang="en-US" altLang="ja-JP" sz="2000" baseline="30000" dirty="0">
                <a:solidFill>
                  <a:schemeClr val="bg1"/>
                </a:solidFill>
                <a:latin typeface="Comic Sans MS" pitchFamily="66" charset="0"/>
              </a:rPr>
              <a:t>1 </a:t>
            </a:r>
            <a:r>
              <a:rPr lang="en-US" altLang="ja-JP" sz="2000" dirty="0">
                <a:solidFill>
                  <a:schemeClr val="bg1"/>
                </a:solidFill>
                <a:latin typeface="Comic Sans MS" pitchFamily="66" charset="0"/>
              </a:rPr>
              <a:t>Earth Observation Research Center (EORC)</a:t>
            </a:r>
          </a:p>
          <a:p>
            <a:pPr>
              <a:spcAft>
                <a:spcPts val="0"/>
              </a:spcAft>
            </a:pPr>
            <a:r>
              <a:rPr lang="en-US" altLang="ja-JP" sz="2000" dirty="0">
                <a:solidFill>
                  <a:schemeClr val="bg1"/>
                </a:solidFill>
                <a:latin typeface="Comic Sans MS" pitchFamily="66" charset="0"/>
              </a:rPr>
              <a:t>Japan Aerospace Exploration Agency (JAXA)</a:t>
            </a:r>
          </a:p>
          <a:p>
            <a:pPr>
              <a:spcAft>
                <a:spcPts val="0"/>
              </a:spcAft>
            </a:pPr>
            <a:r>
              <a:rPr lang="en-US" altLang="ja-JP" sz="2000" baseline="30000" dirty="0">
                <a:solidFill>
                  <a:schemeClr val="bg1"/>
                </a:solidFill>
                <a:latin typeface="Comic Sans MS" pitchFamily="66" charset="0"/>
              </a:rPr>
              <a:t>2 </a:t>
            </a:r>
            <a:r>
              <a:rPr lang="en-US" altLang="ja-JP" sz="2000" dirty="0">
                <a:solidFill>
                  <a:schemeClr val="bg1"/>
                </a:solidFill>
                <a:latin typeface="Comic Sans MS" pitchFamily="66" charset="0"/>
              </a:rPr>
              <a:t>SoloEO, Japan</a:t>
            </a:r>
          </a:p>
        </p:txBody>
      </p:sp>
      <p:sp>
        <p:nvSpPr>
          <p:cNvPr id="9" name="Text Box 1093"/>
          <p:cNvSpPr txBox="1">
            <a:spLocks noChangeArrowheads="1"/>
          </p:cNvSpPr>
          <p:nvPr/>
        </p:nvSpPr>
        <p:spPr bwMode="auto">
          <a:xfrm>
            <a:off x="593812" y="1556792"/>
            <a:ext cx="7956376" cy="1831271"/>
          </a:xfrm>
          <a:prstGeom prst="rect">
            <a:avLst/>
          </a:prstGeom>
          <a:noFill/>
          <a:ln w="12700">
            <a:noFill/>
            <a:miter lim="800000"/>
            <a:headEnd/>
            <a:tailEnd/>
          </a:ln>
          <a:effectLst/>
        </p:spPr>
        <p:txBody>
          <a:bodyPr wrap="square" lIns="0" tIns="0" rIns="0" bIns="0" anchor="ctr">
            <a:spAutoFit/>
          </a:bodyPr>
          <a:lstStyle/>
          <a:p>
            <a:pPr>
              <a:spcAft>
                <a:spcPts val="600"/>
              </a:spcAft>
              <a:defRPr/>
            </a:pPr>
            <a:r>
              <a:rPr lang="en-US" altLang="ja-JP" sz="3600" dirty="0">
                <a:solidFill>
                  <a:srgbClr val="FFFFFF"/>
                </a:solidFill>
                <a:effectLst>
                  <a:outerShdw blurRad="38100" dist="38100" dir="2700000" algn="tl">
                    <a:srgbClr val="C0C0C0"/>
                  </a:outerShdw>
                </a:effectLst>
                <a:latin typeface="Comic Sans MS" pitchFamily="66" charset="0"/>
              </a:rPr>
              <a:t>JAXA Analysis Ready Data (ARD) Updates and Assessments</a:t>
            </a:r>
          </a:p>
          <a:p>
            <a:pPr>
              <a:spcBef>
                <a:spcPts val="1200"/>
              </a:spcBef>
              <a:spcAft>
                <a:spcPts val="600"/>
              </a:spcAft>
              <a:defRPr/>
            </a:pPr>
            <a:r>
              <a:rPr lang="en-US" altLang="ja-JP" sz="3200" dirty="0">
                <a:solidFill>
                  <a:srgbClr val="FFFFFF"/>
                </a:solidFill>
                <a:effectLst>
                  <a:outerShdw blurRad="38100" dist="38100" dir="2700000" algn="tl">
                    <a:srgbClr val="C0C0C0"/>
                  </a:outerShdw>
                </a:effectLst>
                <a:latin typeface="Calibri" panose="020F0502020204030204" pitchFamily="34" charset="0"/>
                <a:cs typeface="Calibri" panose="020F0502020204030204" pitchFamily="34" charset="0"/>
              </a:rPr>
              <a:t>SAR Global Mosaic Datasets</a:t>
            </a:r>
          </a:p>
        </p:txBody>
      </p:sp>
      <p:sp>
        <p:nvSpPr>
          <p:cNvPr id="11" name="Rectangle 1092"/>
          <p:cNvSpPr>
            <a:spLocks noChangeArrowheads="1"/>
          </p:cNvSpPr>
          <p:nvPr/>
        </p:nvSpPr>
        <p:spPr bwMode="auto">
          <a:xfrm>
            <a:off x="4716016" y="-27384"/>
            <a:ext cx="441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1050" dirty="0">
                <a:solidFill>
                  <a:schemeClr val="bg1"/>
                </a:solidFill>
              </a:rPr>
              <a:t>CEOS LSI-VC #6 Meeting, EU JRC, </a:t>
            </a:r>
            <a:r>
              <a:rPr lang="en-US" altLang="ja-JP" sz="1050" dirty="0" err="1">
                <a:solidFill>
                  <a:schemeClr val="bg1"/>
                </a:solidFill>
              </a:rPr>
              <a:t>Ispra</a:t>
            </a:r>
            <a:r>
              <a:rPr lang="en-US" altLang="ja-JP" sz="1050" dirty="0">
                <a:solidFill>
                  <a:schemeClr val="bg1"/>
                </a:solidFill>
              </a:rPr>
              <a:t>, Italy</a:t>
            </a:r>
            <a:endParaRPr lang="en-US" altLang="ja-JP" sz="1050" b="1" dirty="0">
              <a:solidFill>
                <a:schemeClr val="bg1"/>
              </a:solidFill>
            </a:endParaRPr>
          </a:p>
        </p:txBody>
      </p:sp>
    </p:spTree>
    <p:extLst>
      <p:ext uri="{BB962C8B-B14F-4D97-AF65-F5344CB8AC3E}">
        <p14:creationId xmlns:p14="http://schemas.microsoft.com/office/powerpoint/2010/main" val="4143739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9633" y="1052736"/>
            <a:ext cx="6336702" cy="2880320"/>
          </a:xfrm>
          <a:prstGeom prst="rect">
            <a:avLst/>
          </a:prstGeom>
        </p:spPr>
      </p:pic>
      <p:pic>
        <p:nvPicPr>
          <p:cNvPr id="11" name="図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9633" y="3807532"/>
            <a:ext cx="6336702" cy="3050468"/>
          </a:xfrm>
          <a:prstGeom prst="rect">
            <a:avLst/>
          </a:prstGeom>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9</a:t>
            </a:fld>
            <a:endParaRPr lang="ja-JP" altLang="en-US" dirty="0">
              <a:solidFill>
                <a:prstClr val="black"/>
              </a:solidFill>
            </a:endParaRPr>
          </a:p>
        </p:txBody>
      </p:sp>
      <p:sp>
        <p:nvSpPr>
          <p:cNvPr id="9"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ALOS-2 PALSAR-2 25 m global mosaic dataset (HH, HV): 2015 - </a:t>
            </a:r>
            <a:r>
              <a:rPr lang="en-US" altLang="ja-JP" sz="2000" b="0" dirty="0">
                <a:solidFill>
                  <a:srgbClr val="FF0000"/>
                </a:solidFill>
                <a:ea typeface="ＭＳ Ｐゴシック" charset="-128"/>
              </a:rPr>
              <a:t>2017</a:t>
            </a:r>
            <a:r>
              <a:rPr lang="en-US" altLang="ja-JP" sz="2000" b="0" dirty="0">
                <a:solidFill>
                  <a:prstClr val="black"/>
                </a:solidFill>
                <a:ea typeface="ＭＳ Ｐゴシック" charset="-128"/>
              </a:rPr>
              <a:t>  </a:t>
            </a:r>
          </a:p>
        </p:txBody>
      </p:sp>
      <p:sp>
        <p:nvSpPr>
          <p:cNvPr id="16" name="テキスト ボックス 15"/>
          <p:cNvSpPr txBox="1"/>
          <p:nvPr/>
        </p:nvSpPr>
        <p:spPr>
          <a:xfrm>
            <a:off x="539553" y="3438200"/>
            <a:ext cx="4407485" cy="369332"/>
          </a:xfrm>
          <a:prstGeom prst="rect">
            <a:avLst/>
          </a:prstGeom>
          <a:solidFill>
            <a:srgbClr val="FFFFFF"/>
          </a:solidFill>
        </p:spPr>
        <p:txBody>
          <a:bodyPr wrap="square" rtlCol="0">
            <a:spAutoFit/>
          </a:bodyPr>
          <a:lstStyle/>
          <a:p>
            <a:pPr algn="l"/>
            <a:r>
              <a:rPr lang="en-US" altLang="ja-JP" sz="1800" b="0" dirty="0">
                <a:solidFill>
                  <a:prstClr val="black"/>
                </a:solidFill>
                <a:latin typeface="Calibri"/>
                <a:ea typeface="ＭＳ Ｐゴシック" charset="-128"/>
                <a:cs typeface="Calibri"/>
              </a:rPr>
              <a:t>Global 25 m mosaic (Ortho+slope correction)</a:t>
            </a:r>
            <a:endParaRPr lang="ja-JP" altLang="en-US" sz="1800" b="0" dirty="0">
              <a:solidFill>
                <a:prstClr val="black"/>
              </a:solidFill>
              <a:latin typeface="Calibri"/>
              <a:ea typeface="ＭＳ Ｐゴシック" charset="-128"/>
              <a:cs typeface="Calibri"/>
            </a:endParaRPr>
          </a:p>
        </p:txBody>
      </p:sp>
      <p:sp>
        <p:nvSpPr>
          <p:cNvPr id="17" name="テキスト ボックス 16"/>
          <p:cNvSpPr txBox="1"/>
          <p:nvPr/>
        </p:nvSpPr>
        <p:spPr>
          <a:xfrm>
            <a:off x="539552" y="6453336"/>
            <a:ext cx="3456213" cy="369332"/>
          </a:xfrm>
          <a:prstGeom prst="rect">
            <a:avLst/>
          </a:prstGeom>
          <a:solidFill>
            <a:srgbClr val="FFFFFF"/>
          </a:solidFill>
        </p:spPr>
        <p:txBody>
          <a:bodyPr wrap="square" rtlCol="0">
            <a:spAutoFit/>
          </a:bodyPr>
          <a:lstStyle/>
          <a:p>
            <a:pPr algn="l"/>
            <a:r>
              <a:rPr lang="en-US" altLang="ja-JP" sz="1800" b="0" dirty="0">
                <a:solidFill>
                  <a:prstClr val="black"/>
                </a:solidFill>
                <a:latin typeface="Calibri"/>
                <a:ea typeface="ＭＳ Ｐゴシック" charset="-128"/>
                <a:cs typeface="Calibri"/>
              </a:rPr>
              <a:t>Global 25m Forest/non-forest map</a:t>
            </a:r>
            <a:endParaRPr lang="ja-JP" altLang="en-US" sz="1800" b="0" dirty="0">
              <a:solidFill>
                <a:prstClr val="black"/>
              </a:solidFill>
              <a:latin typeface="Calibri"/>
              <a:ea typeface="ＭＳ Ｐゴシック" charset="-128"/>
              <a:cs typeface="Calibri"/>
            </a:endParaRPr>
          </a:p>
        </p:txBody>
      </p:sp>
      <p:sp>
        <p:nvSpPr>
          <p:cNvPr id="13" name="タイトル 2">
            <a:extLst>
              <a:ext uri="{FF2B5EF4-FFF2-40B4-BE49-F238E27FC236}">
                <a16:creationId xmlns:a16="http://schemas.microsoft.com/office/drawing/2014/main" id="{91E74743-8429-4CAA-B426-20B44B6F9F91}"/>
              </a:ext>
            </a:extLst>
          </p:cNvPr>
          <p:cNvSpPr>
            <a:spLocks noGrp="1"/>
          </p:cNvSpPr>
          <p:nvPr>
            <p:ph type="title"/>
          </p:nvPr>
        </p:nvSpPr>
        <p:spPr>
          <a:xfrm>
            <a:off x="611560" y="26988"/>
            <a:ext cx="8352928" cy="615950"/>
          </a:xfrm>
        </p:spPr>
        <p:txBody>
          <a:bodyPr/>
          <a:lstStyle/>
          <a:p>
            <a:r>
              <a:rPr lang="en-US" altLang="ja-JP" sz="2400" dirty="0">
                <a:latin typeface="Tahoma" pitchFamily="34" charset="0"/>
                <a:ea typeface="Tahoma" pitchFamily="34" charset="0"/>
                <a:cs typeface="Tahoma" pitchFamily="34" charset="0"/>
              </a:rPr>
              <a:t>JAXA SAR BS ARD Production on Global Mosaics</a:t>
            </a:r>
            <a:endParaRPr kumimoji="1" lang="ja-JP" altLang="en-US" sz="2400" dirty="0">
              <a:latin typeface="Tahoma" pitchFamily="34" charset="0"/>
              <a:cs typeface="Tahoma" pitchFamily="34" charset="0"/>
            </a:endParaRPr>
          </a:p>
        </p:txBody>
      </p:sp>
    </p:spTree>
    <p:extLst>
      <p:ext uri="{BB962C8B-B14F-4D97-AF65-F5344CB8AC3E}">
        <p14:creationId xmlns:p14="http://schemas.microsoft.com/office/powerpoint/2010/main" val="2953462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10</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8" name="タイトル 2"/>
          <p:cNvSpPr>
            <a:spLocks noGrp="1"/>
          </p:cNvSpPr>
          <p:nvPr>
            <p:ph type="title"/>
          </p:nvPr>
        </p:nvSpPr>
        <p:spPr>
          <a:xfrm>
            <a:off x="683568" y="26988"/>
            <a:ext cx="8352928" cy="615950"/>
          </a:xfrm>
        </p:spPr>
        <p:txBody>
          <a:bodyPr/>
          <a:lstStyle/>
          <a:p>
            <a:r>
              <a:rPr lang="en-US" altLang="ja-JP" dirty="0">
                <a:latin typeface="Tahoma" pitchFamily="34" charset="0"/>
                <a:ea typeface="Tahoma" pitchFamily="34" charset="0"/>
                <a:cs typeface="Tahoma" pitchFamily="34" charset="0"/>
              </a:rPr>
              <a:t>Contents of SAR BS ARD on Global Mosaics</a:t>
            </a:r>
            <a:endParaRPr kumimoji="1" lang="ja-JP" altLang="en-US" dirty="0">
              <a:latin typeface="Tahoma" pitchFamily="34" charset="0"/>
              <a:cs typeface="Tahoma" pitchFamily="34" charset="0"/>
            </a:endParaRPr>
          </a:p>
        </p:txBody>
      </p:sp>
      <p:sp>
        <p:nvSpPr>
          <p:cNvPr id="11"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Backscatter image (</a:t>
            </a:r>
            <a:r>
              <a:rPr lang="sv-SE" sz="2200" u="sng" dirty="0">
                <a:solidFill>
                  <a:srgbClr val="FF0000"/>
                </a:solidFill>
                <a:latin typeface="Arial" charset="0"/>
                <a:ea typeface="ヒラギノ角ゴ ProN W6" charset="0"/>
                <a:cs typeface="ヒラギノ角ゴ ProN W6" charset="0"/>
                <a:sym typeface="Arial" charset="0"/>
              </a:rPr>
              <a:t>HH</a:t>
            </a:r>
            <a:r>
              <a:rPr lang="sv-SE" sz="2200" u="sng" dirty="0">
                <a:solidFill>
                  <a:srgbClr val="2D2D8A"/>
                </a:solidFill>
                <a:latin typeface="Arial" charset="0"/>
                <a:ea typeface="ヒラギノ角ゴ ProN W6" charset="0"/>
                <a:cs typeface="ヒラギノ角ゴ ProN W6" charset="0"/>
                <a:sym typeface="Arial" charset="0"/>
              </a:rPr>
              <a:t>)</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Radar backscatter, normalised for incidence angle ( </a:t>
            </a:r>
            <a:r>
              <a:rPr lang="sv-SE" sz="2000" b="0" dirty="0">
                <a:solidFill>
                  <a:srgbClr val="008000"/>
                </a:solidFill>
                <a:latin typeface="Symbol" charset="0"/>
                <a:ea typeface="ヒラギノ角ゴ ProN W6" charset="0"/>
                <a:cs typeface="ヒラギノ角ゴ ProN W6" charset="0"/>
                <a:sym typeface="Arial" charset="0"/>
              </a:rPr>
              <a:t>g</a:t>
            </a:r>
            <a:r>
              <a:rPr lang="sv-SE" sz="2000" b="0" baseline="30000" dirty="0">
                <a:solidFill>
                  <a:srgbClr val="008000"/>
                </a:solidFill>
                <a:latin typeface="Arial" charset="0"/>
                <a:ea typeface="ヒラギノ角ゴ ProN W6" charset="0"/>
                <a:cs typeface="ヒラギノ角ゴ ProN W6" charset="0"/>
                <a:sym typeface="Arial" charset="0"/>
              </a:rPr>
              <a:t>o </a:t>
            </a:r>
            <a:r>
              <a:rPr lang="sv-SE" sz="2000" b="0" dirty="0">
                <a:solidFill>
                  <a:srgbClr val="008000"/>
                </a:solidFill>
                <a:latin typeface="Symbol" charset="0"/>
                <a:ea typeface="ヒラギノ角ゴ ProN W6" charset="0"/>
                <a:cs typeface="ヒラギノ角ゴ ProN W6" charset="0"/>
                <a:sym typeface="Arial" charset="0"/>
              </a:rPr>
              <a:t>= s</a:t>
            </a:r>
            <a:r>
              <a:rPr lang="sv-SE" sz="2000" b="0" baseline="30000" dirty="0">
                <a:solidFill>
                  <a:srgbClr val="008000"/>
                </a:solidFill>
                <a:latin typeface="Arial" charset="0"/>
                <a:ea typeface="ヒラギノ角ゴ ProN W6" charset="0"/>
                <a:cs typeface="ヒラギノ角ゴ ProN W6" charset="0"/>
                <a:sym typeface="Arial" charset="0"/>
              </a:rPr>
              <a:t>o</a:t>
            </a:r>
            <a:r>
              <a:rPr lang="sv-SE" sz="2000" b="0" dirty="0">
                <a:solidFill>
                  <a:srgbClr val="008000"/>
                </a:solidFill>
                <a:latin typeface="Arial" charset="0"/>
                <a:ea typeface="ヒラギノ角ゴ ProN W6" charset="0"/>
                <a:cs typeface="ヒラギノ角ゴ ProN W6" charset="0"/>
                <a:sym typeface="Arial" charset="0"/>
              </a:rPr>
              <a:t>/cos</a:t>
            </a:r>
            <a:r>
              <a:rPr lang="en-US" sz="2000" b="0" dirty="0">
                <a:solidFill>
                  <a:srgbClr val="008000"/>
                </a:solidFill>
                <a:latin typeface="Symbol" charset="0"/>
                <a:ea typeface="ヒラギノ角ゴ ProN W6" charset="0"/>
                <a:cs typeface="ヒラギノ角ゴ ProN W6" charset="0"/>
                <a:sym typeface="Arial" charset="0"/>
              </a:rPr>
              <a:t>q</a:t>
            </a:r>
            <a:r>
              <a:rPr lang="en-US" sz="2000" b="0" baseline="-25000" dirty="0">
                <a:solidFill>
                  <a:srgbClr val="008000"/>
                </a:solidFill>
                <a:latin typeface="Comic Sans MS" charset="0"/>
                <a:ea typeface="ヒラギノ角ゴ ProN W6" charset="0"/>
                <a:cs typeface="ヒラギノ角ゴ ProN W6" charset="0"/>
                <a:sym typeface="Arial" charset="0"/>
              </a:rPr>
              <a:t>i </a:t>
            </a:r>
            <a:r>
              <a:rPr lang="sv-SE" sz="2000" b="0" dirty="0">
                <a:solidFill>
                  <a:srgbClr val="008000"/>
                </a:solidFill>
                <a:latin typeface="Arial" charset="0"/>
                <a:ea typeface="ヒラギノ角ゴ ProN W6" charset="0"/>
                <a:cs typeface="ヒラギノ角ゴ ProN W6" charset="0"/>
                <a:sym typeface="Arial" charset="0"/>
              </a:rPr>
              <a:t>)</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Radiometric and geometric corrections for topography</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16 bits (Unsigned INT)</a:t>
            </a: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ENVI header information</a:t>
            </a: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pic>
        <p:nvPicPr>
          <p:cNvPr id="14" name="Picture 7" descr="Screen Shot 2014-01-23 at 18.55.40.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68"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6241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Screen Shot 2014-01-23 at 18.56.03.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11</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and PALSAR-2 25 m global mosaic dataset:  </a:t>
            </a:r>
          </a:p>
        </p:txBody>
      </p:sp>
      <p:sp>
        <p:nvSpPr>
          <p:cNvPr id="11"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Backscatter image (</a:t>
            </a:r>
            <a:r>
              <a:rPr lang="sv-SE" sz="2200" u="sng" dirty="0">
                <a:solidFill>
                  <a:srgbClr val="FF0000"/>
                </a:solidFill>
                <a:latin typeface="Arial" charset="0"/>
                <a:ea typeface="ヒラギノ角ゴ ProN W6" charset="0"/>
                <a:cs typeface="ヒラギノ角ゴ ProN W6" charset="0"/>
                <a:sym typeface="Arial" charset="0"/>
              </a:rPr>
              <a:t>HV</a:t>
            </a:r>
            <a:r>
              <a:rPr lang="sv-SE" sz="2200" u="sng" dirty="0">
                <a:solidFill>
                  <a:srgbClr val="2D2D8A"/>
                </a:solidFill>
                <a:latin typeface="Arial" charset="0"/>
                <a:ea typeface="ヒラギノ角ゴ ProN W6" charset="0"/>
                <a:cs typeface="ヒラギノ角ゴ ProN W6" charset="0"/>
                <a:sym typeface="Arial" charset="0"/>
              </a:rPr>
              <a:t>)</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Radar backscatter, normalised for incidence angle ( </a:t>
            </a:r>
            <a:r>
              <a:rPr lang="sv-SE" sz="2000" b="0" dirty="0">
                <a:solidFill>
                  <a:srgbClr val="008000"/>
                </a:solidFill>
                <a:latin typeface="Symbol" charset="0"/>
                <a:ea typeface="ヒラギノ角ゴ ProN W6" charset="0"/>
                <a:cs typeface="ヒラギノ角ゴ ProN W6" charset="0"/>
                <a:sym typeface="Arial" charset="0"/>
              </a:rPr>
              <a:t>g</a:t>
            </a:r>
            <a:r>
              <a:rPr lang="sv-SE" sz="2000" b="0" baseline="30000" dirty="0">
                <a:solidFill>
                  <a:srgbClr val="008000"/>
                </a:solidFill>
                <a:latin typeface="Arial" charset="0"/>
                <a:ea typeface="ヒラギノ角ゴ ProN W6" charset="0"/>
                <a:cs typeface="ヒラギノ角ゴ ProN W6" charset="0"/>
                <a:sym typeface="Arial" charset="0"/>
              </a:rPr>
              <a:t>o </a:t>
            </a:r>
            <a:r>
              <a:rPr lang="sv-SE" sz="2000" b="0" dirty="0">
                <a:solidFill>
                  <a:srgbClr val="008000"/>
                </a:solidFill>
                <a:latin typeface="Symbol" charset="0"/>
                <a:ea typeface="ヒラギノ角ゴ ProN W6" charset="0"/>
                <a:cs typeface="ヒラギノ角ゴ ProN W6" charset="0"/>
                <a:sym typeface="Arial" charset="0"/>
              </a:rPr>
              <a:t>= s</a:t>
            </a:r>
            <a:r>
              <a:rPr lang="sv-SE" sz="2000" b="0" baseline="30000" dirty="0">
                <a:solidFill>
                  <a:srgbClr val="008000"/>
                </a:solidFill>
                <a:latin typeface="Arial" charset="0"/>
                <a:ea typeface="ヒラギノ角ゴ ProN W6" charset="0"/>
                <a:cs typeface="ヒラギノ角ゴ ProN W6" charset="0"/>
                <a:sym typeface="Arial" charset="0"/>
              </a:rPr>
              <a:t>o</a:t>
            </a:r>
            <a:r>
              <a:rPr lang="sv-SE" sz="2000" b="0" dirty="0">
                <a:solidFill>
                  <a:srgbClr val="008000"/>
                </a:solidFill>
                <a:latin typeface="Arial" charset="0"/>
                <a:ea typeface="ヒラギノ角ゴ ProN W6" charset="0"/>
                <a:cs typeface="ヒラギノ角ゴ ProN W6" charset="0"/>
                <a:sym typeface="Arial" charset="0"/>
              </a:rPr>
              <a:t>/cos</a:t>
            </a:r>
            <a:r>
              <a:rPr lang="en-US" sz="2000" b="0" dirty="0">
                <a:solidFill>
                  <a:srgbClr val="008000"/>
                </a:solidFill>
                <a:latin typeface="Symbol" charset="0"/>
                <a:ea typeface="ヒラギノ角ゴ ProN W6" charset="0"/>
                <a:cs typeface="ヒラギノ角ゴ ProN W6" charset="0"/>
                <a:sym typeface="Arial" charset="0"/>
              </a:rPr>
              <a:t>q</a:t>
            </a:r>
            <a:r>
              <a:rPr lang="en-US" sz="2000" b="0" baseline="-25000" dirty="0">
                <a:solidFill>
                  <a:srgbClr val="008000"/>
                </a:solidFill>
                <a:latin typeface="Comic Sans MS" charset="0"/>
                <a:ea typeface="ヒラギノ角ゴ ProN W6" charset="0"/>
                <a:cs typeface="ヒラギノ角ゴ ProN W6" charset="0"/>
                <a:sym typeface="Arial" charset="0"/>
              </a:rPr>
              <a:t>i </a:t>
            </a:r>
            <a:r>
              <a:rPr lang="sv-SE" sz="2000" b="0" dirty="0">
                <a:solidFill>
                  <a:srgbClr val="008000"/>
                </a:solidFill>
                <a:latin typeface="Arial" charset="0"/>
                <a:ea typeface="ヒラギノ角ゴ ProN W6" charset="0"/>
                <a:cs typeface="ヒラギノ角ゴ ProN W6" charset="0"/>
                <a:sym typeface="Arial" charset="0"/>
              </a:rPr>
              <a:t>)</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Radiometric and geometric corrections for topography</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16 bits (Unsigned INT)</a:t>
            </a:r>
            <a:endParaRPr lang="sv-SE"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ENVI header information</a:t>
            </a: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
        <p:nvSpPr>
          <p:cNvPr id="9" name="タイトル 2">
            <a:extLst>
              <a:ext uri="{FF2B5EF4-FFF2-40B4-BE49-F238E27FC236}">
                <a16:creationId xmlns:a16="http://schemas.microsoft.com/office/drawing/2014/main" id="{418CCDD6-07C2-4D7A-A468-93FD0F9E0B04}"/>
              </a:ext>
            </a:extLst>
          </p:cNvPr>
          <p:cNvSpPr>
            <a:spLocks noGrp="1"/>
          </p:cNvSpPr>
          <p:nvPr>
            <p:ph type="title"/>
          </p:nvPr>
        </p:nvSpPr>
        <p:spPr>
          <a:xfrm>
            <a:off x="683568" y="26988"/>
            <a:ext cx="8352928" cy="615950"/>
          </a:xfrm>
        </p:spPr>
        <p:txBody>
          <a:bodyPr/>
          <a:lstStyle/>
          <a:p>
            <a:r>
              <a:rPr lang="en-US" altLang="ja-JP" dirty="0">
                <a:latin typeface="Tahoma" pitchFamily="34" charset="0"/>
                <a:ea typeface="Tahoma" pitchFamily="34" charset="0"/>
                <a:cs typeface="Tahoma" pitchFamily="34" charset="0"/>
              </a:rPr>
              <a:t>Contents of SAR BS ARD on Global Mosaics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423714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Screen Shot 2014-01-25 at 00.08.51.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12</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and PALSAR-2 25 m global mosaic dataset:  </a:t>
            </a:r>
          </a:p>
        </p:txBody>
      </p:sp>
      <p:sp>
        <p:nvSpPr>
          <p:cNvPr id="11"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Backscatter image </a:t>
            </a:r>
          </a:p>
          <a:p>
            <a:pPr marL="342900" indent="-342900" algn="l">
              <a:spcBef>
                <a:spcPts val="600"/>
              </a:spcBef>
              <a:buFont typeface="Wingdings" panose="05000000000000000000" pitchFamily="2" charset="2"/>
              <a:buChar char="n"/>
            </a:pPr>
            <a:r>
              <a:rPr lang="sv-SE" sz="2000" b="0" dirty="0">
                <a:solidFill>
                  <a:srgbClr val="008000"/>
                </a:solidFill>
                <a:latin typeface="Arial" charset="0"/>
                <a:ea typeface="ヒラギノ角ゴ ProN W6" charset="0"/>
                <a:cs typeface="ヒラギノ角ゴ ProN W6" charset="0"/>
                <a:sym typeface="Arial" charset="0"/>
              </a:rPr>
              <a:t>Faulse color composite </a:t>
            </a:r>
          </a:p>
          <a:p>
            <a:pPr marL="0" indent="0" algn="l">
              <a:spcBef>
                <a:spcPts val="600"/>
              </a:spcBef>
            </a:pPr>
            <a:r>
              <a:rPr lang="sv-SE" sz="2000" b="0" dirty="0">
                <a:solidFill>
                  <a:srgbClr val="008000"/>
                </a:solidFill>
                <a:latin typeface="Arial" charset="0"/>
                <a:ea typeface="ヒラギノ角ゴ ProN W6" charset="0"/>
                <a:cs typeface="ヒラギノ角ゴ ProN W6" charset="0"/>
                <a:sym typeface="Arial" charset="0"/>
              </a:rPr>
              <a:t>       </a:t>
            </a:r>
            <a:r>
              <a:rPr lang="sv-SE" sz="2000" b="0" dirty="0">
                <a:solidFill>
                  <a:srgbClr val="FF0000"/>
                </a:solidFill>
                <a:latin typeface="Arial" charset="0"/>
                <a:ea typeface="ヒラギノ角ゴ ProN W6" charset="0"/>
                <a:cs typeface="ヒラギノ角ゴ ProN W6" charset="0"/>
                <a:sym typeface="Arial" charset="0"/>
              </a:rPr>
              <a:t>R: HH</a:t>
            </a:r>
          </a:p>
          <a:p>
            <a:pPr marL="0" indent="0" algn="l">
              <a:spcBef>
                <a:spcPts val="0"/>
              </a:spcBef>
            </a:pPr>
            <a:r>
              <a:rPr lang="sv-SE" sz="2000" b="0" dirty="0">
                <a:solidFill>
                  <a:srgbClr val="008000"/>
                </a:solidFill>
                <a:latin typeface="Arial" charset="0"/>
                <a:ea typeface="ヒラギノ角ゴ ProN W6" charset="0"/>
                <a:cs typeface="ヒラギノ角ゴ ProN W6" charset="0"/>
                <a:sym typeface="Arial" charset="0"/>
              </a:rPr>
              <a:t>       G: HV</a:t>
            </a:r>
          </a:p>
          <a:p>
            <a:pPr marL="0" indent="0" algn="l">
              <a:spcBef>
                <a:spcPts val="0"/>
              </a:spcBef>
            </a:pPr>
            <a:r>
              <a:rPr lang="sv-SE" sz="2000" b="0" dirty="0">
                <a:solidFill>
                  <a:srgbClr val="008000"/>
                </a:solidFill>
                <a:latin typeface="Arial" charset="0"/>
                <a:ea typeface="ヒラギノ角ゴ ProN W6" charset="0"/>
                <a:cs typeface="ヒラギノ角ゴ ProN W6" charset="0"/>
                <a:sym typeface="Arial" charset="0"/>
              </a:rPr>
              <a:t>       B: HH/HV</a:t>
            </a: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
        <p:nvSpPr>
          <p:cNvPr id="12" name="タイトル 2">
            <a:extLst>
              <a:ext uri="{FF2B5EF4-FFF2-40B4-BE49-F238E27FC236}">
                <a16:creationId xmlns:a16="http://schemas.microsoft.com/office/drawing/2014/main" id="{3C2AE1A6-DB56-4CAD-BC00-64AA0C401B5A}"/>
              </a:ext>
            </a:extLst>
          </p:cNvPr>
          <p:cNvSpPr>
            <a:spLocks noGrp="1"/>
          </p:cNvSpPr>
          <p:nvPr>
            <p:ph type="title"/>
          </p:nvPr>
        </p:nvSpPr>
        <p:spPr>
          <a:xfrm>
            <a:off x="683568" y="26988"/>
            <a:ext cx="8352928" cy="615950"/>
          </a:xfrm>
        </p:spPr>
        <p:txBody>
          <a:bodyPr/>
          <a:lstStyle/>
          <a:p>
            <a:r>
              <a:rPr lang="en-US" altLang="ja-JP" dirty="0">
                <a:latin typeface="Tahoma" pitchFamily="34" charset="0"/>
                <a:ea typeface="Tahoma" pitchFamily="34" charset="0"/>
                <a:cs typeface="Tahoma" pitchFamily="34" charset="0"/>
              </a:rPr>
              <a:t>Contents of SAR BS ARD on Global Mosaics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144144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1-23 at 18.56.24.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3"/>
          <p:cNvSpPr>
            <a:spLocks noChangeArrowheads="1"/>
          </p:cNvSpPr>
          <p:nvPr/>
        </p:nvSpPr>
        <p:spPr bwMode="auto">
          <a:xfrm>
            <a:off x="633565" y="3495898"/>
            <a:ext cx="13399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sv-SE" sz="1800">
                <a:solidFill>
                  <a:schemeClr val="bg1"/>
                </a:solidFill>
                <a:latin typeface="Arial" charset="0"/>
                <a:cs typeface="Arial" charset="0"/>
              </a:rPr>
              <a:t>DN=917</a:t>
            </a:r>
          </a:p>
          <a:p>
            <a:r>
              <a:rPr lang="en-GB" sz="1800">
                <a:solidFill>
                  <a:schemeClr val="bg1"/>
                </a:solidFill>
                <a:latin typeface="Arial" charset="0"/>
                <a:cs typeface="Arial" charset="0"/>
              </a:rPr>
              <a:t>29/07/2008</a:t>
            </a:r>
          </a:p>
        </p:txBody>
      </p:sp>
      <p:sp>
        <p:nvSpPr>
          <p:cNvPr id="14" name="Rectangle 9"/>
          <p:cNvSpPr>
            <a:spLocks noChangeArrowheads="1"/>
          </p:cNvSpPr>
          <p:nvPr/>
        </p:nvSpPr>
        <p:spPr bwMode="auto">
          <a:xfrm>
            <a:off x="2654979" y="3495898"/>
            <a:ext cx="13399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sv-SE" sz="1800">
                <a:solidFill>
                  <a:schemeClr val="bg1"/>
                </a:solidFill>
                <a:latin typeface="Arial" charset="0"/>
                <a:cs typeface="Arial" charset="0"/>
              </a:rPr>
              <a:t>DN=854</a:t>
            </a:r>
          </a:p>
          <a:p>
            <a:r>
              <a:rPr lang="en-GB" sz="1800">
                <a:solidFill>
                  <a:schemeClr val="bg1"/>
                </a:solidFill>
                <a:latin typeface="Arial" charset="0"/>
                <a:cs typeface="Arial" charset="0"/>
              </a:rPr>
              <a:t>27/05/2008</a:t>
            </a:r>
          </a:p>
        </p:txBody>
      </p:sp>
      <p:sp>
        <p:nvSpPr>
          <p:cNvPr id="15" name="Rectangle 10"/>
          <p:cNvSpPr>
            <a:spLocks noChangeArrowheads="1"/>
          </p:cNvSpPr>
          <p:nvPr/>
        </p:nvSpPr>
        <p:spPr bwMode="auto">
          <a:xfrm>
            <a:off x="3614949" y="1624235"/>
            <a:ext cx="13399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sv-SE" sz="1800">
                <a:solidFill>
                  <a:schemeClr val="bg2"/>
                </a:solidFill>
                <a:latin typeface="Arial" charset="0"/>
                <a:cs typeface="Arial" charset="0"/>
              </a:rPr>
              <a:t>DN=975</a:t>
            </a:r>
          </a:p>
          <a:p>
            <a:pPr algn="r"/>
            <a:r>
              <a:rPr lang="en-GB" sz="1800">
                <a:solidFill>
                  <a:schemeClr val="bg2"/>
                </a:solidFill>
                <a:latin typeface="Arial" charset="0"/>
                <a:cs typeface="Arial" charset="0"/>
              </a:rPr>
              <a:t>25/09/2008</a:t>
            </a:r>
          </a:p>
        </p:txBody>
      </p:sp>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13</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16"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Observation date layer</a:t>
            </a:r>
          </a:p>
          <a:p>
            <a:pPr marL="342900" indent="-342900" algn="l">
              <a:spcBef>
                <a:spcPts val="600"/>
              </a:spcBef>
              <a:buFont typeface="Wingdings" panose="05000000000000000000" pitchFamily="2" charset="2"/>
              <a:buChar char="n"/>
            </a:pPr>
            <a:r>
              <a:rPr lang="en-US" sz="2000" b="0" dirty="0">
                <a:solidFill>
                  <a:srgbClr val="008000"/>
                </a:solidFill>
                <a:latin typeface="Arial" charset="0"/>
                <a:ea typeface="ヒラギノ角ゴ ProN W6" charset="0"/>
                <a:cs typeface="ヒラギノ角ゴ ProN W6" charset="0"/>
                <a:sym typeface="Arial" charset="0"/>
              </a:rPr>
              <a:t>Data layer showing the acquisition date for each pixel in the image</a:t>
            </a:r>
          </a:p>
          <a:p>
            <a:pPr marL="0" indent="0" algn="l">
              <a:spcBef>
                <a:spcPts val="600"/>
              </a:spcBef>
            </a:pPr>
            <a:r>
              <a:rPr lang="en-US" sz="2000" b="0" dirty="0">
                <a:solidFill>
                  <a:srgbClr val="008000"/>
                </a:solidFill>
                <a:latin typeface="Arial" charset="0"/>
                <a:ea typeface="ヒラギノ角ゴ ProN W6" charset="0"/>
                <a:cs typeface="ヒラギノ角ゴ ProN W6" charset="0"/>
                <a:sym typeface="Arial" charset="0"/>
              </a:rPr>
              <a:t>     </a:t>
            </a:r>
            <a:r>
              <a:rPr lang="en-US" sz="2000" b="0" dirty="0">
                <a:solidFill>
                  <a:srgbClr val="FF0000"/>
                </a:solidFill>
                <a:latin typeface="Arial" charset="0"/>
                <a:ea typeface="ヒラギノ角ゴ ProN W6" charset="0"/>
                <a:cs typeface="ヒラギノ角ゴ ProN W6" charset="0"/>
                <a:sym typeface="Arial" charset="0"/>
              </a:rPr>
              <a:t>Date = [Launch date] + DN </a:t>
            </a:r>
          </a:p>
          <a:p>
            <a:pPr marL="0" indent="0" algn="l">
              <a:spcBef>
                <a:spcPts val="0"/>
              </a:spcBef>
            </a:pPr>
            <a:r>
              <a:rPr lang="en-US" sz="1800" b="0" dirty="0">
                <a:solidFill>
                  <a:srgbClr val="FF0000"/>
                </a:solidFill>
                <a:latin typeface="Arial" charset="0"/>
                <a:ea typeface="ヒラギノ角ゴ ProN W6" charset="0"/>
                <a:cs typeface="ヒラギノ角ゴ ProN W6" charset="0"/>
                <a:sym typeface="Arial" charset="0"/>
              </a:rPr>
              <a:t>        11/2/1992 for JERS-1,</a:t>
            </a:r>
          </a:p>
          <a:p>
            <a:pPr marL="0" indent="0" algn="l">
              <a:spcBef>
                <a:spcPts val="0"/>
              </a:spcBef>
            </a:pPr>
            <a:r>
              <a:rPr lang="en-US" sz="1800" b="0" dirty="0">
                <a:solidFill>
                  <a:srgbClr val="FF0000"/>
                </a:solidFill>
                <a:latin typeface="Arial" charset="0"/>
                <a:ea typeface="ヒラギノ角ゴ ProN W6" charset="0"/>
                <a:cs typeface="ヒラギノ角ゴ ProN W6" charset="0"/>
                <a:sym typeface="Arial" charset="0"/>
              </a:rPr>
              <a:t>        24/1/2006 for ALOS, and</a:t>
            </a:r>
          </a:p>
          <a:p>
            <a:pPr marL="0" indent="0" algn="l">
              <a:spcBef>
                <a:spcPts val="0"/>
              </a:spcBef>
            </a:pPr>
            <a:r>
              <a:rPr lang="en-US" sz="1800" b="0" dirty="0">
                <a:solidFill>
                  <a:srgbClr val="FF0000"/>
                </a:solidFill>
                <a:latin typeface="Arial" charset="0"/>
                <a:ea typeface="ヒラギノ角ゴ ProN W6" charset="0"/>
                <a:cs typeface="ヒラギノ角ゴ ProN W6" charset="0"/>
                <a:sym typeface="Arial" charset="0"/>
              </a:rPr>
              <a:t>        24/5/2014 for ALOS-2</a:t>
            </a:r>
            <a:endParaRPr lang="en-US" sz="1800" b="0" dirty="0">
              <a:solidFill>
                <a:srgbClr val="008000"/>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16 bits (Unsigned INT)</a:t>
            </a:r>
            <a:endParaRPr lang="sv-SE" altLang="ja-JP"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
        <p:nvSpPr>
          <p:cNvPr id="17" name="タイトル 2">
            <a:extLst>
              <a:ext uri="{FF2B5EF4-FFF2-40B4-BE49-F238E27FC236}">
                <a16:creationId xmlns:a16="http://schemas.microsoft.com/office/drawing/2014/main" id="{1B29FE76-C170-4F16-B991-3BBC8A9D442B}"/>
              </a:ext>
            </a:extLst>
          </p:cNvPr>
          <p:cNvSpPr>
            <a:spLocks noGrp="1"/>
          </p:cNvSpPr>
          <p:nvPr>
            <p:ph type="title"/>
          </p:nvPr>
        </p:nvSpPr>
        <p:spPr>
          <a:xfrm>
            <a:off x="683568" y="26988"/>
            <a:ext cx="8352928" cy="615950"/>
          </a:xfrm>
        </p:spPr>
        <p:txBody>
          <a:bodyPr/>
          <a:lstStyle/>
          <a:p>
            <a:r>
              <a:rPr lang="en-US" altLang="ja-JP" dirty="0">
                <a:latin typeface="Tahoma" pitchFamily="34" charset="0"/>
                <a:ea typeface="Tahoma" pitchFamily="34" charset="0"/>
                <a:cs typeface="Tahoma" pitchFamily="34" charset="0"/>
              </a:rPr>
              <a:t>Contents of SAR BS ARD on Global Mosaics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89973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Screen Shot 2014-01-23 at 18.56.19.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812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14</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16"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Incidence angle layer</a:t>
            </a:r>
          </a:p>
          <a:p>
            <a:pPr marL="342900" indent="-342900" algn="l">
              <a:spcBef>
                <a:spcPts val="600"/>
              </a:spcBef>
              <a:buFont typeface="Wingdings" panose="05000000000000000000" pitchFamily="2" charset="2"/>
              <a:buChar char="n"/>
            </a:pPr>
            <a:r>
              <a:rPr lang="en-US" sz="2000" b="0" dirty="0">
                <a:solidFill>
                  <a:srgbClr val="008000"/>
                </a:solidFill>
                <a:latin typeface="Arial" charset="0"/>
                <a:ea typeface="ヒラギノ角ゴ ProN W6" charset="0"/>
                <a:cs typeface="ヒラギノ角ゴ ProN W6" charset="0"/>
                <a:sym typeface="Arial" charset="0"/>
              </a:rPr>
              <a:t>Layer with local incidence angle for each pixel</a:t>
            </a: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8 bits </a:t>
            </a:r>
            <a:endParaRPr lang="sv-SE" altLang="ja-JP"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
        <p:nvSpPr>
          <p:cNvPr id="9" name="タイトル 2">
            <a:extLst>
              <a:ext uri="{FF2B5EF4-FFF2-40B4-BE49-F238E27FC236}">
                <a16:creationId xmlns:a16="http://schemas.microsoft.com/office/drawing/2014/main" id="{52699C2D-BF2E-4803-9E04-14B910E5AF3A}"/>
              </a:ext>
            </a:extLst>
          </p:cNvPr>
          <p:cNvSpPr>
            <a:spLocks noGrp="1"/>
          </p:cNvSpPr>
          <p:nvPr>
            <p:ph type="title"/>
          </p:nvPr>
        </p:nvSpPr>
        <p:spPr>
          <a:xfrm>
            <a:off x="683568" y="26988"/>
            <a:ext cx="8352928" cy="615950"/>
          </a:xfrm>
        </p:spPr>
        <p:txBody>
          <a:bodyPr/>
          <a:lstStyle/>
          <a:p>
            <a:r>
              <a:rPr lang="en-US" altLang="ja-JP" dirty="0">
                <a:latin typeface="Tahoma" pitchFamily="34" charset="0"/>
                <a:ea typeface="Tahoma" pitchFamily="34" charset="0"/>
                <a:cs typeface="Tahoma" pitchFamily="34" charset="0"/>
              </a:rPr>
              <a:t>Contents of SAR BS ARD on Global Mosaics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2369147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1-23 at 18.56.35.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2736"/>
            <a:ext cx="5319586"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15</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16"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Mask information layer</a:t>
            </a:r>
          </a:p>
          <a:p>
            <a:pPr marL="342900" indent="-342900" algn="l">
              <a:spcBef>
                <a:spcPts val="600"/>
              </a:spcBef>
              <a:buFont typeface="Wingdings" panose="05000000000000000000" pitchFamily="2" charset="2"/>
              <a:buChar char="n"/>
            </a:pPr>
            <a:r>
              <a:rPr lang="en-US" sz="2000" b="0" dirty="0">
                <a:solidFill>
                  <a:srgbClr val="008000"/>
                </a:solidFill>
                <a:latin typeface="Arial" charset="0"/>
                <a:ea typeface="ヒラギノ角ゴ ProN W6" charset="0"/>
                <a:cs typeface="ヒラギノ角ゴ ProN W6" charset="0"/>
                <a:sym typeface="Arial" charset="0"/>
              </a:rPr>
              <a:t>Ocean and no-data areas: layover and shadow</a:t>
            </a: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8 bits </a:t>
            </a:r>
            <a:endParaRPr lang="sv-SE" altLang="ja-JP"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
        <p:nvSpPr>
          <p:cNvPr id="9" name="タイトル 2">
            <a:extLst>
              <a:ext uri="{FF2B5EF4-FFF2-40B4-BE49-F238E27FC236}">
                <a16:creationId xmlns:a16="http://schemas.microsoft.com/office/drawing/2014/main" id="{79369DF3-0559-4C1B-93B1-CAF9ACEC19C2}"/>
              </a:ext>
            </a:extLst>
          </p:cNvPr>
          <p:cNvSpPr>
            <a:spLocks noGrp="1"/>
          </p:cNvSpPr>
          <p:nvPr>
            <p:ph type="title"/>
          </p:nvPr>
        </p:nvSpPr>
        <p:spPr>
          <a:xfrm>
            <a:off x="683568" y="26988"/>
            <a:ext cx="8352928" cy="615950"/>
          </a:xfrm>
        </p:spPr>
        <p:txBody>
          <a:bodyPr/>
          <a:lstStyle/>
          <a:p>
            <a:r>
              <a:rPr lang="en-US" altLang="ja-JP" dirty="0">
                <a:latin typeface="Tahoma" pitchFamily="34" charset="0"/>
                <a:ea typeface="Tahoma" pitchFamily="34" charset="0"/>
                <a:cs typeface="Tahoma" pitchFamily="34" charset="0"/>
              </a:rPr>
              <a:t>Contents of SAR BS ARD on Global Mosaics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1497021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Screen Shot 2014-01-23 at 18.56.30.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6" y="1058813"/>
            <a:ext cx="5318120" cy="597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16</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and PALSAR-2 25 m global mosaic dataset:  </a:t>
            </a:r>
          </a:p>
        </p:txBody>
      </p:sp>
      <p:sp>
        <p:nvSpPr>
          <p:cNvPr id="16" name="Rectangle 1026"/>
          <p:cNvSpPr txBox="1">
            <a:spLocks noChangeArrowheads="1"/>
          </p:cNvSpPr>
          <p:nvPr/>
        </p:nvSpPr>
        <p:spPr bwMode="auto">
          <a:xfrm>
            <a:off x="5364088" y="1340768"/>
            <a:ext cx="3779913"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Forest and Non-Forest Classification</a:t>
            </a:r>
          </a:p>
          <a:p>
            <a:pPr marL="342900" indent="-342900" algn="l">
              <a:spcBef>
                <a:spcPts val="600"/>
              </a:spcBef>
              <a:buFont typeface="Wingdings" panose="05000000000000000000" pitchFamily="2" charset="2"/>
              <a:buChar char="n"/>
            </a:pPr>
            <a:r>
              <a:rPr lang="sv-SE" altLang="ja-JP" sz="2000" b="0" dirty="0">
                <a:solidFill>
                  <a:srgbClr val="008000"/>
                </a:solidFill>
                <a:latin typeface="Arial" charset="0"/>
                <a:ea typeface="ヒラギノ角ゴ ProN W6" charset="0"/>
                <a:cs typeface="ヒラギノ角ゴ ProN W6" charset="0"/>
                <a:sym typeface="Arial" charset="0"/>
              </a:rPr>
              <a:t>8 bits </a:t>
            </a:r>
            <a:endParaRPr lang="sv-SE" altLang="ja-JP" sz="2000" b="0" dirty="0">
              <a:solidFill>
                <a:srgbClr val="2D2D8A"/>
              </a:solidFill>
              <a:latin typeface="Arial" charset="0"/>
              <a:ea typeface="ヒラギノ角ゴ ProN W6" charset="0"/>
              <a:cs typeface="ヒラギノ角ゴ ProN W6" charset="0"/>
              <a:sym typeface="Arial" charset="0"/>
            </a:endParaRPr>
          </a:p>
          <a:p>
            <a:pPr marL="342900" indent="-342900" algn="l">
              <a:spcBef>
                <a:spcPts val="600"/>
              </a:spcBef>
              <a:buFont typeface="Wingdings" panose="05000000000000000000" pitchFamily="2" charset="2"/>
              <a:buChar char="n"/>
            </a:pPr>
            <a:endParaRPr lang="sv-SE" sz="2000" b="0" dirty="0">
              <a:solidFill>
                <a:srgbClr val="2D2D8A"/>
              </a:solidFill>
              <a:latin typeface="Arial" charset="0"/>
              <a:ea typeface="ヒラギノ角ゴ ProN W6" charset="0"/>
              <a:cs typeface="ヒラギノ角ゴ ProN W6" charset="0"/>
              <a:sym typeface="Arial" charset="0"/>
            </a:endParaRPr>
          </a:p>
        </p:txBody>
      </p:sp>
      <p:sp>
        <p:nvSpPr>
          <p:cNvPr id="11" name="タイトル 2">
            <a:extLst>
              <a:ext uri="{FF2B5EF4-FFF2-40B4-BE49-F238E27FC236}">
                <a16:creationId xmlns:a16="http://schemas.microsoft.com/office/drawing/2014/main" id="{B46222E7-78A6-46AE-9297-564DC3BE20CE}"/>
              </a:ext>
            </a:extLst>
          </p:cNvPr>
          <p:cNvSpPr>
            <a:spLocks noGrp="1"/>
          </p:cNvSpPr>
          <p:nvPr>
            <p:ph type="title"/>
          </p:nvPr>
        </p:nvSpPr>
        <p:spPr>
          <a:xfrm>
            <a:off x="683568" y="26988"/>
            <a:ext cx="8352928" cy="615950"/>
          </a:xfrm>
        </p:spPr>
        <p:txBody>
          <a:bodyPr/>
          <a:lstStyle/>
          <a:p>
            <a:r>
              <a:rPr lang="en-US" altLang="ja-JP" dirty="0">
                <a:latin typeface="Tahoma" pitchFamily="34" charset="0"/>
                <a:ea typeface="Tahoma" pitchFamily="34" charset="0"/>
                <a:cs typeface="Tahoma" pitchFamily="34" charset="0"/>
              </a:rPr>
              <a:t>Contents of SAR BS ARD on Global Mosaics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1236798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17</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sp>
        <p:nvSpPr>
          <p:cNvPr id="16" name="Rectangle 1026"/>
          <p:cNvSpPr txBox="1">
            <a:spLocks noChangeArrowheads="1"/>
          </p:cNvSpPr>
          <p:nvPr/>
        </p:nvSpPr>
        <p:spPr bwMode="auto">
          <a:xfrm>
            <a:off x="467544" y="1064023"/>
            <a:ext cx="7560840" cy="564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Specifications and ancillary information (for PALSAR) </a:t>
            </a:r>
          </a:p>
        </p:txBody>
      </p:sp>
      <p:pic>
        <p:nvPicPr>
          <p:cNvPr id="7" name="図 6" descr="スクリーンショット 2015-01-28 6.42.4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2788" y="1644352"/>
            <a:ext cx="8521700" cy="4953000"/>
          </a:xfrm>
          <a:prstGeom prst="rect">
            <a:avLst/>
          </a:prstGeom>
        </p:spPr>
      </p:pic>
      <p:sp>
        <p:nvSpPr>
          <p:cNvPr id="9" name="タイトル 2">
            <a:extLst>
              <a:ext uri="{FF2B5EF4-FFF2-40B4-BE49-F238E27FC236}">
                <a16:creationId xmlns:a16="http://schemas.microsoft.com/office/drawing/2014/main" id="{FA56BE73-B1CB-4312-AA80-368BFFB6E041}"/>
              </a:ext>
            </a:extLst>
          </p:cNvPr>
          <p:cNvSpPr>
            <a:spLocks noGrp="1"/>
          </p:cNvSpPr>
          <p:nvPr>
            <p:ph type="title"/>
          </p:nvPr>
        </p:nvSpPr>
        <p:spPr>
          <a:xfrm>
            <a:off x="683568" y="26988"/>
            <a:ext cx="8352928" cy="615950"/>
          </a:xfrm>
        </p:spPr>
        <p:txBody>
          <a:bodyPr/>
          <a:lstStyle/>
          <a:p>
            <a:r>
              <a:rPr lang="en-US" altLang="ja-JP" dirty="0">
                <a:latin typeface="Tahoma" pitchFamily="34" charset="0"/>
                <a:ea typeface="Tahoma" pitchFamily="34" charset="0"/>
                <a:cs typeface="Tahoma" pitchFamily="34" charset="0"/>
              </a:rPr>
              <a:t>Contents of SAR BS ARD on Global Mosaics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1242219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latin typeface="+mn-lt"/>
              </a:rPr>
              <a:pPr>
                <a:defRPr/>
              </a:pPr>
              <a:t>18</a:t>
            </a:fld>
            <a:endParaRPr lang="ja-JP" altLang="en-US" dirty="0">
              <a:solidFill>
                <a:prstClr val="black"/>
              </a:solidFill>
              <a:latin typeface="+mn-lt"/>
            </a:endParaRPr>
          </a:p>
        </p:txBody>
      </p:sp>
      <p:sp>
        <p:nvSpPr>
          <p:cNvPr id="13"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PALSAR, PALSAR-2, and JERS-1 25 m global mosaic dataset:  </a:t>
            </a:r>
          </a:p>
        </p:txBody>
      </p:sp>
      <p:pic>
        <p:nvPicPr>
          <p:cNvPr id="9" name="図 8" descr="スクリーンショット 2015-01-28 6.42.5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488" y="1484784"/>
            <a:ext cx="7428880" cy="5344358"/>
          </a:xfrm>
          <a:prstGeom prst="rect">
            <a:avLst/>
          </a:prstGeom>
        </p:spPr>
      </p:pic>
      <p:sp>
        <p:nvSpPr>
          <p:cNvPr id="11" name="Rectangle 1026"/>
          <p:cNvSpPr txBox="1">
            <a:spLocks noChangeArrowheads="1"/>
          </p:cNvSpPr>
          <p:nvPr/>
        </p:nvSpPr>
        <p:spPr bwMode="auto">
          <a:xfrm>
            <a:off x="467544" y="1064023"/>
            <a:ext cx="7560840" cy="564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lIns="50800" tIns="50800" bIns="50800" anchor="t" anchorCtr="0"/>
          <a:lstStyle>
            <a:lvl1pPr marL="39688" indent="-39688"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l"/>
            <a:r>
              <a:rPr lang="sv-SE" sz="2200" u="sng" dirty="0">
                <a:solidFill>
                  <a:srgbClr val="2D2D8A"/>
                </a:solidFill>
                <a:latin typeface="Arial" charset="0"/>
                <a:ea typeface="ヒラギノ角ゴ ProN W6" charset="0"/>
                <a:cs typeface="ヒラギノ角ゴ ProN W6" charset="0"/>
                <a:sym typeface="Arial" charset="0"/>
              </a:rPr>
              <a:t>Specifications and ancillary information (for PALSAR) </a:t>
            </a:r>
          </a:p>
        </p:txBody>
      </p:sp>
      <p:sp>
        <p:nvSpPr>
          <p:cNvPr id="12" name="タイトル 2">
            <a:extLst>
              <a:ext uri="{FF2B5EF4-FFF2-40B4-BE49-F238E27FC236}">
                <a16:creationId xmlns:a16="http://schemas.microsoft.com/office/drawing/2014/main" id="{F8C01D77-4096-49A3-A363-C649337A5D61}"/>
              </a:ext>
            </a:extLst>
          </p:cNvPr>
          <p:cNvSpPr>
            <a:spLocks noGrp="1"/>
          </p:cNvSpPr>
          <p:nvPr>
            <p:ph type="title"/>
          </p:nvPr>
        </p:nvSpPr>
        <p:spPr>
          <a:xfrm>
            <a:off x="683568" y="26988"/>
            <a:ext cx="8352928" cy="615950"/>
          </a:xfrm>
        </p:spPr>
        <p:txBody>
          <a:bodyPr/>
          <a:lstStyle/>
          <a:p>
            <a:r>
              <a:rPr lang="en-US" altLang="ja-JP" dirty="0">
                <a:latin typeface="Tahoma" pitchFamily="34" charset="0"/>
                <a:ea typeface="Tahoma" pitchFamily="34" charset="0"/>
                <a:cs typeface="Tahoma" pitchFamily="34" charset="0"/>
              </a:rPr>
              <a:t>Contents of SAR BS ARD on Global Mosaics</a:t>
            </a:r>
            <a:endParaRPr kumimoji="1" lang="ja-JP" altLang="en-US" dirty="0">
              <a:latin typeface="Tahoma" pitchFamily="34" charset="0"/>
              <a:cs typeface="Tahoma" pitchFamily="34" charset="0"/>
            </a:endParaRPr>
          </a:p>
        </p:txBody>
      </p:sp>
    </p:spTree>
    <p:extLst>
      <p:ext uri="{BB962C8B-B14F-4D97-AF65-F5344CB8AC3E}">
        <p14:creationId xmlns:p14="http://schemas.microsoft.com/office/powerpoint/2010/main" val="381677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a:t>
            </a:fld>
            <a:endParaRPr lang="ja-JP" altLang="en-US" dirty="0">
              <a:solidFill>
                <a:prstClr val="black"/>
              </a:solidFill>
            </a:endParaRPr>
          </a:p>
        </p:txBody>
      </p:sp>
      <p:sp>
        <p:nvSpPr>
          <p:cNvPr id="7" name="タイトル 2"/>
          <p:cNvSpPr>
            <a:spLocks noGrp="1"/>
          </p:cNvSpPr>
          <p:nvPr>
            <p:ph type="title"/>
          </p:nvPr>
        </p:nvSpPr>
        <p:spPr>
          <a:xfrm>
            <a:off x="395537" y="26988"/>
            <a:ext cx="8352928" cy="615950"/>
          </a:xfrm>
        </p:spPr>
        <p:txBody>
          <a:bodyPr/>
          <a:lstStyle/>
          <a:p>
            <a:r>
              <a:rPr lang="en-US" altLang="ja-JP" sz="3200" dirty="0">
                <a:latin typeface="Tahoma" pitchFamily="34" charset="0"/>
                <a:ea typeface="Tahoma" pitchFamily="34" charset="0"/>
                <a:cs typeface="Tahoma" pitchFamily="34" charset="0"/>
              </a:rPr>
              <a:t>Contents</a:t>
            </a:r>
            <a:endParaRPr kumimoji="1" lang="ja-JP" altLang="en-US" sz="3200" dirty="0">
              <a:latin typeface="Tahoma" pitchFamily="34" charset="0"/>
              <a:cs typeface="Tahoma" pitchFamily="34" charset="0"/>
            </a:endParaRPr>
          </a:p>
        </p:txBody>
      </p:sp>
      <p:sp>
        <p:nvSpPr>
          <p:cNvPr id="8" name="正方形/長方形 7"/>
          <p:cNvSpPr/>
          <p:nvPr/>
        </p:nvSpPr>
        <p:spPr>
          <a:xfrm>
            <a:off x="323528" y="1124744"/>
            <a:ext cx="8424937" cy="2431435"/>
          </a:xfrm>
          <a:prstGeom prst="rect">
            <a:avLst/>
          </a:prstGeom>
        </p:spPr>
        <p:txBody>
          <a:bodyPr wrap="square">
            <a:spAutoFit/>
          </a:bodyPr>
          <a:lstStyle/>
          <a:p>
            <a:pPr marL="457200" indent="-457200" algn="l">
              <a:spcBef>
                <a:spcPts val="1200"/>
              </a:spcBef>
              <a:buAutoNum type="arabicPeriod"/>
              <a:defRPr/>
            </a:pPr>
            <a:r>
              <a:rPr lang="en-US" altLang="ja-JP" sz="2400" dirty="0">
                <a:solidFill>
                  <a:schemeClr val="tx1"/>
                </a:solidFill>
                <a:latin typeface="Arial" panose="020B0604020202020204" pitchFamily="34" charset="0"/>
                <a:cs typeface="Arial" panose="020B0604020202020204" pitchFamily="34" charset="0"/>
              </a:rPr>
              <a:t>JAXA EO Status  </a:t>
            </a:r>
          </a:p>
          <a:p>
            <a:pPr marL="914400" lvl="1" indent="-457200" algn="l">
              <a:spcBef>
                <a:spcPts val="0"/>
              </a:spcBef>
              <a:buFont typeface="Wingdings" panose="05000000000000000000" pitchFamily="2" charset="2"/>
              <a:buChar char="ü"/>
              <a:defRPr/>
            </a:pPr>
            <a:r>
              <a:rPr lang="en-US" altLang="ja-JP" sz="2000" b="0" dirty="0">
                <a:solidFill>
                  <a:prstClr val="black"/>
                </a:solidFill>
                <a:latin typeface="Arial" panose="020B0604020202020204" pitchFamily="34" charset="0"/>
                <a:cs typeface="Arial" panose="020B0604020202020204" pitchFamily="34" charset="0"/>
              </a:rPr>
              <a:t>Open &amp; Free data access schedule updates: ALOS and ALOS-2</a:t>
            </a:r>
          </a:p>
          <a:p>
            <a:pPr marL="457200" indent="-457200" algn="l">
              <a:spcBef>
                <a:spcPts val="1200"/>
              </a:spcBef>
              <a:buAutoNum type="arabicPeriod"/>
              <a:defRPr/>
            </a:pPr>
            <a:r>
              <a:rPr lang="en-US" altLang="ja-JP" sz="2400" dirty="0">
                <a:solidFill>
                  <a:schemeClr val="tx1"/>
                </a:solidFill>
                <a:latin typeface="Arial" panose="020B0604020202020204" pitchFamily="34" charset="0"/>
                <a:cs typeface="Arial" panose="020B0604020202020204" pitchFamily="34" charset="0"/>
              </a:rPr>
              <a:t>JAXA SAR BS Analysis Ready Data (ARD) </a:t>
            </a:r>
          </a:p>
          <a:p>
            <a:pPr marL="914400" lvl="1" indent="-457200" algn="l">
              <a:spcBef>
                <a:spcPts val="0"/>
              </a:spcBef>
              <a:buFont typeface="Wingdings" panose="05000000000000000000" pitchFamily="2" charset="2"/>
              <a:buChar char="ü"/>
              <a:defRPr/>
            </a:pPr>
            <a:r>
              <a:rPr lang="en-US" altLang="ja-JP" sz="2000" b="0" dirty="0">
                <a:solidFill>
                  <a:schemeClr val="tx1"/>
                </a:solidFill>
                <a:latin typeface="Arial" panose="020B0604020202020204" pitchFamily="34" charset="0"/>
                <a:cs typeface="Arial" panose="020B0604020202020204" pitchFamily="34" charset="0"/>
              </a:rPr>
              <a:t>Global mosaic dataset </a:t>
            </a:r>
          </a:p>
          <a:p>
            <a:pPr marL="914400" lvl="1" indent="-457200" algn="l">
              <a:spcBef>
                <a:spcPts val="0"/>
              </a:spcBef>
              <a:buFont typeface="Wingdings" panose="05000000000000000000" pitchFamily="2" charset="2"/>
              <a:buChar char="ü"/>
              <a:defRPr/>
            </a:pPr>
            <a:r>
              <a:rPr lang="en-US" altLang="ja-JP" sz="2000" b="0" dirty="0">
                <a:solidFill>
                  <a:schemeClr val="tx1"/>
                </a:solidFill>
                <a:latin typeface="Arial" panose="020B0604020202020204" pitchFamily="34" charset="0"/>
                <a:cs typeface="Arial" panose="020B0604020202020204" pitchFamily="34" charset="0"/>
              </a:rPr>
              <a:t>Assessment to CARD4L PSF </a:t>
            </a:r>
          </a:p>
          <a:p>
            <a:pPr marL="457200" indent="-457200" algn="l">
              <a:spcBef>
                <a:spcPts val="1200"/>
              </a:spcBef>
              <a:buAutoNum type="arabicPeriod"/>
              <a:defRPr/>
            </a:pPr>
            <a:r>
              <a:rPr lang="en-US" altLang="ja-JP" sz="2400" dirty="0">
                <a:solidFill>
                  <a:schemeClr val="tx1"/>
                </a:solidFill>
                <a:latin typeface="Arial" panose="020B0604020202020204" pitchFamily="34" charset="0"/>
                <a:cs typeface="Arial" panose="020B0604020202020204" pitchFamily="34" charset="0"/>
              </a:rPr>
              <a:t>Summary  </a:t>
            </a:r>
          </a:p>
        </p:txBody>
      </p:sp>
    </p:spTree>
    <p:extLst>
      <p:ext uri="{BB962C8B-B14F-4D97-AF65-F5344CB8AC3E}">
        <p14:creationId xmlns:p14="http://schemas.microsoft.com/office/powerpoint/2010/main" val="366427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19</a:t>
            </a:fld>
            <a:endParaRPr lang="ja-JP" altLang="en-US" dirty="0">
              <a:solidFill>
                <a:prstClr val="black"/>
              </a:solidFill>
            </a:endParaRPr>
          </a:p>
        </p:txBody>
      </p:sp>
      <p:sp>
        <p:nvSpPr>
          <p:cNvPr id="7" name="タイトル 2"/>
          <p:cNvSpPr>
            <a:spLocks noGrp="1"/>
          </p:cNvSpPr>
          <p:nvPr>
            <p:ph type="title"/>
          </p:nvPr>
        </p:nvSpPr>
        <p:spPr>
          <a:xfrm>
            <a:off x="467544" y="26988"/>
            <a:ext cx="8352928" cy="615950"/>
          </a:xfrm>
        </p:spPr>
        <p:txBody>
          <a:bodyPr/>
          <a:lstStyle/>
          <a:p>
            <a:r>
              <a:rPr lang="en-US" altLang="ja-JP" sz="2400" dirty="0">
                <a:latin typeface="Tahoma" pitchFamily="34" charset="0"/>
                <a:ea typeface="Tahoma" pitchFamily="34" charset="0"/>
                <a:cs typeface="Tahoma" pitchFamily="34" charset="0"/>
              </a:rPr>
              <a:t>Compatibility Assessment of the Global Mosaics </a:t>
            </a:r>
            <a:br>
              <a:rPr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to the CARD4L BS PSF</a:t>
            </a:r>
            <a:endParaRPr kumimoji="1" lang="ja-JP" altLang="en-US" sz="2400" dirty="0">
              <a:latin typeface="Tahoma" pitchFamily="34" charset="0"/>
              <a:cs typeface="Tahoma" pitchFamily="34" charset="0"/>
            </a:endParaRPr>
          </a:p>
        </p:txBody>
      </p:sp>
      <p:sp>
        <p:nvSpPr>
          <p:cNvPr id="8" name="正方形/長方形 7"/>
          <p:cNvSpPr/>
          <p:nvPr/>
        </p:nvSpPr>
        <p:spPr>
          <a:xfrm>
            <a:off x="179512" y="764704"/>
            <a:ext cx="8640960" cy="2246769"/>
          </a:xfrm>
          <a:prstGeom prst="rect">
            <a:avLst/>
          </a:prstGeom>
        </p:spPr>
        <p:txBody>
          <a:bodyPr wrap="square">
            <a:spAutoFit/>
          </a:bodyPr>
          <a:lstStyle/>
          <a:p>
            <a:pPr marL="457200" indent="-457200" algn="l">
              <a:spcBef>
                <a:spcPts val="1200"/>
              </a:spcBef>
              <a:buFont typeface="+mj-lt"/>
              <a:buAutoNum type="arabicPeriod"/>
              <a:defRPr/>
            </a:pPr>
            <a:r>
              <a:rPr lang="en-US" altLang="ja-JP" sz="2000" b="0" dirty="0">
                <a:solidFill>
                  <a:schemeClr val="tx1"/>
                </a:solidFill>
                <a:latin typeface="Arial" panose="020B0604020202020204" pitchFamily="34" charset="0"/>
                <a:cs typeface="Arial" panose="020B0604020202020204" pitchFamily="34" charset="0"/>
              </a:rPr>
              <a:t>General Metadata</a:t>
            </a:r>
          </a:p>
          <a:p>
            <a:pPr marL="457200" indent="-457200" algn="l">
              <a:spcBef>
                <a:spcPts val="1200"/>
              </a:spcBef>
              <a:buFont typeface="+mj-lt"/>
              <a:buAutoNum type="arabicPeriod"/>
              <a:defRPr/>
            </a:pPr>
            <a:r>
              <a:rPr lang="en-US" altLang="ja-JP" sz="2000" b="0" dirty="0">
                <a:solidFill>
                  <a:schemeClr val="tx1"/>
                </a:solidFill>
                <a:latin typeface="Arial" panose="020B0604020202020204" pitchFamily="34" charset="0"/>
                <a:cs typeface="Arial" panose="020B0604020202020204" pitchFamily="34" charset="0"/>
              </a:rPr>
              <a:t>Per-pixel Metadata</a:t>
            </a:r>
          </a:p>
          <a:p>
            <a:pPr marL="457200" indent="-457200" algn="l">
              <a:spcBef>
                <a:spcPts val="1200"/>
              </a:spcBef>
              <a:buFont typeface="+mj-lt"/>
              <a:buAutoNum type="arabicPeriod"/>
              <a:defRPr/>
            </a:pPr>
            <a:r>
              <a:rPr lang="en-US" altLang="ja-JP" sz="2000" b="0" dirty="0">
                <a:solidFill>
                  <a:schemeClr val="tx1"/>
                </a:solidFill>
                <a:latin typeface="Arial" panose="020B0604020202020204" pitchFamily="34" charset="0"/>
                <a:cs typeface="Arial" panose="020B0604020202020204" pitchFamily="34" charset="0"/>
              </a:rPr>
              <a:t>Radiometric Corrections </a:t>
            </a:r>
          </a:p>
          <a:p>
            <a:pPr marL="457200" indent="-457200" algn="l">
              <a:spcBef>
                <a:spcPts val="1200"/>
              </a:spcBef>
              <a:buFont typeface="+mj-lt"/>
              <a:buAutoNum type="arabicPeriod"/>
              <a:defRPr/>
            </a:pPr>
            <a:r>
              <a:rPr lang="en-US" altLang="ja-JP" sz="2000" b="0" dirty="0">
                <a:solidFill>
                  <a:schemeClr val="tx1"/>
                </a:solidFill>
                <a:latin typeface="Arial" panose="020B0604020202020204" pitchFamily="34" charset="0"/>
                <a:cs typeface="Arial" panose="020B0604020202020204" pitchFamily="34" charset="0"/>
              </a:rPr>
              <a:t>Geometric Corrections</a:t>
            </a:r>
          </a:p>
          <a:p>
            <a:pPr marL="457200" indent="-457200" algn="l">
              <a:spcBef>
                <a:spcPts val="1200"/>
              </a:spcBef>
              <a:buFont typeface="+mj-lt"/>
              <a:buAutoNum type="arabicPeriod"/>
              <a:defRPr/>
            </a:pPr>
            <a:endParaRPr lang="en-US" altLang="ja-JP"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507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20</a:t>
            </a:fld>
            <a:endParaRPr lang="ja-JP" altLang="en-US" dirty="0">
              <a:solidFill>
                <a:prstClr val="black"/>
              </a:solidFill>
            </a:endParaRPr>
          </a:p>
        </p:txBody>
      </p:sp>
      <p:sp>
        <p:nvSpPr>
          <p:cNvPr id="7" name="タイトル 2"/>
          <p:cNvSpPr>
            <a:spLocks noGrp="1"/>
          </p:cNvSpPr>
          <p:nvPr>
            <p:ph type="title"/>
          </p:nvPr>
        </p:nvSpPr>
        <p:spPr>
          <a:xfrm>
            <a:off x="467544" y="26988"/>
            <a:ext cx="8352928" cy="615950"/>
          </a:xfrm>
        </p:spPr>
        <p:txBody>
          <a:bodyPr/>
          <a:lstStyle/>
          <a:p>
            <a:r>
              <a:rPr lang="en-US" altLang="ja-JP" sz="2400" dirty="0">
                <a:latin typeface="Tahoma" pitchFamily="34" charset="0"/>
                <a:ea typeface="Tahoma" pitchFamily="34" charset="0"/>
                <a:cs typeface="Tahoma" pitchFamily="34" charset="0"/>
              </a:rPr>
              <a:t>Compatibility Assessment of the Global Mosaics </a:t>
            </a:r>
            <a:br>
              <a:rPr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to the CARD4L BS PSF</a:t>
            </a:r>
            <a:endParaRPr kumimoji="1" lang="ja-JP" altLang="en-US" sz="2400" dirty="0">
              <a:latin typeface="Tahoma" pitchFamily="34" charset="0"/>
              <a:cs typeface="Tahoma" pitchFamily="34" charset="0"/>
            </a:endParaRPr>
          </a:p>
        </p:txBody>
      </p:sp>
      <p:sp>
        <p:nvSpPr>
          <p:cNvPr id="8" name="正方形/長方形 7"/>
          <p:cNvSpPr/>
          <p:nvPr/>
        </p:nvSpPr>
        <p:spPr>
          <a:xfrm>
            <a:off x="179512" y="764704"/>
            <a:ext cx="8640960" cy="400110"/>
          </a:xfrm>
          <a:prstGeom prst="rect">
            <a:avLst/>
          </a:prstGeom>
        </p:spPr>
        <p:txBody>
          <a:bodyPr wrap="square">
            <a:spAutoFit/>
          </a:bodyPr>
          <a:lstStyle/>
          <a:p>
            <a:pPr marL="457200" indent="-457200" algn="l">
              <a:spcBef>
                <a:spcPts val="1200"/>
              </a:spcBef>
              <a:buFont typeface="+mj-lt"/>
              <a:buAutoNum type="arabicPeriod"/>
              <a:defRPr/>
            </a:pPr>
            <a:r>
              <a:rPr lang="en-US" altLang="ja-JP" sz="2000" b="0" dirty="0">
                <a:solidFill>
                  <a:schemeClr val="tx1"/>
                </a:solidFill>
                <a:latin typeface="Arial" panose="020B0604020202020204" pitchFamily="34" charset="0"/>
                <a:cs typeface="Arial" panose="020B0604020202020204" pitchFamily="34" charset="0"/>
              </a:rPr>
              <a:t>General Metadata</a:t>
            </a:r>
          </a:p>
        </p:txBody>
      </p:sp>
      <p:graphicFrame>
        <p:nvGraphicFramePr>
          <p:cNvPr id="13" name="表 12">
            <a:extLst>
              <a:ext uri="{FF2B5EF4-FFF2-40B4-BE49-F238E27FC236}">
                <a16:creationId xmlns:a16="http://schemas.microsoft.com/office/drawing/2014/main" id="{A2CF8D0B-8174-4BDC-88AE-E21C9AB32164}"/>
              </a:ext>
            </a:extLst>
          </p:cNvPr>
          <p:cNvGraphicFramePr>
            <a:graphicFrameLocks noGrp="1"/>
          </p:cNvGraphicFramePr>
          <p:nvPr>
            <p:extLst>
              <p:ext uri="{D42A27DB-BD31-4B8C-83A1-F6EECF244321}">
                <p14:modId xmlns:p14="http://schemas.microsoft.com/office/powerpoint/2010/main" val="1284356399"/>
              </p:ext>
            </p:extLst>
          </p:nvPr>
        </p:nvGraphicFramePr>
        <p:xfrm>
          <a:off x="179512" y="1146962"/>
          <a:ext cx="8784976" cy="5120640"/>
        </p:xfrm>
        <a:graphic>
          <a:graphicData uri="http://schemas.openxmlformats.org/drawingml/2006/table">
            <a:tbl>
              <a:tblPr firstRow="1" firstCol="1" lastRow="1" lastCol="1" bandRow="1" bandCol="1"/>
              <a:tblGrid>
                <a:gridCol w="556834">
                  <a:extLst>
                    <a:ext uri="{9D8B030D-6E8A-4147-A177-3AD203B41FA5}">
                      <a16:colId xmlns:a16="http://schemas.microsoft.com/office/drawing/2014/main" val="2955445550"/>
                    </a:ext>
                  </a:extLst>
                </a:gridCol>
                <a:gridCol w="1285827">
                  <a:extLst>
                    <a:ext uri="{9D8B030D-6E8A-4147-A177-3AD203B41FA5}">
                      <a16:colId xmlns:a16="http://schemas.microsoft.com/office/drawing/2014/main" val="2418083058"/>
                    </a:ext>
                  </a:extLst>
                </a:gridCol>
                <a:gridCol w="2448096">
                  <a:extLst>
                    <a:ext uri="{9D8B030D-6E8A-4147-A177-3AD203B41FA5}">
                      <a16:colId xmlns:a16="http://schemas.microsoft.com/office/drawing/2014/main" val="3454521312"/>
                    </a:ext>
                  </a:extLst>
                </a:gridCol>
                <a:gridCol w="2742987">
                  <a:extLst>
                    <a:ext uri="{9D8B030D-6E8A-4147-A177-3AD203B41FA5}">
                      <a16:colId xmlns:a16="http://schemas.microsoft.com/office/drawing/2014/main" val="541160151"/>
                    </a:ext>
                  </a:extLst>
                </a:gridCol>
                <a:gridCol w="1751232">
                  <a:extLst>
                    <a:ext uri="{9D8B030D-6E8A-4147-A177-3AD203B41FA5}">
                      <a16:colId xmlns:a16="http://schemas.microsoft.com/office/drawing/2014/main" val="3204309582"/>
                    </a:ext>
                  </a:extLst>
                </a:gridCol>
              </a:tblGrid>
              <a:tr h="213137">
                <a:tc>
                  <a:txBody>
                    <a:bodyPr/>
                    <a:lstStyle/>
                    <a:p>
                      <a:pPr>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Item</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550545">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Threshold (minimum) requirements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Target (desired) requirements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JAXA notes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637810"/>
                  </a:ext>
                </a:extLst>
              </a:tr>
              <a:tr h="532842">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Traceability</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Not required.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26289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Data must be traceable to SI reference standard. For further information see, for example,</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p>
                      <a:pPr marL="57150">
                        <a:spcBef>
                          <a:spcPts val="5"/>
                        </a:spcBef>
                        <a:spcAft>
                          <a:spcPts val="0"/>
                        </a:spcAft>
                      </a:pPr>
                      <a:r>
                        <a:rPr lang="en-US" sz="12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http://l-a-b.com/information/traceability/</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26289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At least threshold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203259"/>
                  </a:ext>
                </a:extLst>
              </a:tr>
              <a:tr h="692695">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1.2</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286385">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Metadata machine readability</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55575">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Metadata is provided in a structure that enables a computer algorithm to be used to consistently and automatically identify and extract each component part for further use.</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9812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As threshold, but metadata is formatted in accordance with ISO 19115-2.</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19812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At least threshold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606770"/>
                  </a:ext>
                </a:extLst>
              </a:tr>
              <a:tr h="639410">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1.3</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34798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Data collection time</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8636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start and stop time of data collection is identified in the metadata, expressed in date/time, to the second, with the time offset from UTC unambiguously</a:t>
                      </a:r>
                      <a:r>
                        <a:rPr lang="en-US" sz="12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identified.</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9398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Acquisition time for each pixel is identified (or can be reliably determined) in the metadata, expressed in date/time at UTC, to the second.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9398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Observation date per pixel provided. </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18722538"/>
                  </a:ext>
                </a:extLst>
              </a:tr>
              <a:tr h="264917">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1.4</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46685">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Geographical area</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59055">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surface location to which the data relates is identified, typically as a series of four corner points, expressed in an accepted coordinate reference system (e.g.,WGS84).</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6477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geographic area covered by the observations is identified specifically, such as through a set of coordinates of a closely bounding polygon. The location to which each pixel refers is identified (or can be reliably determined) expressed in projection coordinates with reference datum.</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6477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algn="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8386312"/>
                  </a:ext>
                </a:extLst>
              </a:tr>
              <a:tr h="372990">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1.5</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266065">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Coordinate reference system</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7653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metadata lists the coordinate reference system that has been used.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As threshold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53678"/>
                  </a:ext>
                </a:extLst>
              </a:tr>
            </a:tbl>
          </a:graphicData>
        </a:graphic>
      </p:graphicFrame>
    </p:spTree>
    <p:extLst>
      <p:ext uri="{BB962C8B-B14F-4D97-AF65-F5344CB8AC3E}">
        <p14:creationId xmlns:p14="http://schemas.microsoft.com/office/powerpoint/2010/main" val="4207764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21</a:t>
            </a:fld>
            <a:endParaRPr lang="ja-JP" altLang="en-US" dirty="0">
              <a:solidFill>
                <a:prstClr val="black"/>
              </a:solidFill>
            </a:endParaRPr>
          </a:p>
        </p:txBody>
      </p:sp>
      <p:sp>
        <p:nvSpPr>
          <p:cNvPr id="7" name="タイトル 2"/>
          <p:cNvSpPr>
            <a:spLocks noGrp="1"/>
          </p:cNvSpPr>
          <p:nvPr>
            <p:ph type="title"/>
          </p:nvPr>
        </p:nvSpPr>
        <p:spPr>
          <a:xfrm>
            <a:off x="467544" y="26988"/>
            <a:ext cx="8352928" cy="615950"/>
          </a:xfrm>
        </p:spPr>
        <p:txBody>
          <a:bodyPr/>
          <a:lstStyle/>
          <a:p>
            <a:r>
              <a:rPr lang="en-US" altLang="ja-JP" sz="2400" dirty="0">
                <a:latin typeface="Tahoma" pitchFamily="34" charset="0"/>
                <a:ea typeface="Tahoma" pitchFamily="34" charset="0"/>
                <a:cs typeface="Tahoma" pitchFamily="34" charset="0"/>
              </a:rPr>
              <a:t>Compatibility Assessment of the Global Mosaics </a:t>
            </a:r>
            <a:br>
              <a:rPr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to the CARD4L BS PSF</a:t>
            </a:r>
            <a:endParaRPr kumimoji="1" lang="ja-JP" altLang="en-US" sz="2400" dirty="0">
              <a:latin typeface="Tahoma" pitchFamily="34" charset="0"/>
              <a:cs typeface="Tahoma" pitchFamily="34" charset="0"/>
            </a:endParaRPr>
          </a:p>
        </p:txBody>
      </p:sp>
      <p:sp>
        <p:nvSpPr>
          <p:cNvPr id="8" name="正方形/長方形 7"/>
          <p:cNvSpPr/>
          <p:nvPr/>
        </p:nvSpPr>
        <p:spPr>
          <a:xfrm>
            <a:off x="179512" y="764704"/>
            <a:ext cx="8640960" cy="400110"/>
          </a:xfrm>
          <a:prstGeom prst="rect">
            <a:avLst/>
          </a:prstGeom>
        </p:spPr>
        <p:txBody>
          <a:bodyPr wrap="square">
            <a:spAutoFit/>
          </a:bodyPr>
          <a:lstStyle/>
          <a:p>
            <a:pPr marL="457200" indent="-457200" algn="l">
              <a:spcBef>
                <a:spcPts val="1200"/>
              </a:spcBef>
              <a:buFont typeface="+mj-lt"/>
              <a:buAutoNum type="arabicPeriod"/>
              <a:defRPr/>
            </a:pPr>
            <a:r>
              <a:rPr lang="en-US" altLang="ja-JP" sz="2000" b="0" dirty="0">
                <a:solidFill>
                  <a:schemeClr val="tx1"/>
                </a:solidFill>
                <a:latin typeface="Arial" panose="020B0604020202020204" pitchFamily="34" charset="0"/>
                <a:cs typeface="Arial" panose="020B0604020202020204" pitchFamily="34" charset="0"/>
              </a:rPr>
              <a:t>General Metadata</a:t>
            </a:r>
          </a:p>
        </p:txBody>
      </p:sp>
      <p:graphicFrame>
        <p:nvGraphicFramePr>
          <p:cNvPr id="13" name="表 12">
            <a:extLst>
              <a:ext uri="{FF2B5EF4-FFF2-40B4-BE49-F238E27FC236}">
                <a16:creationId xmlns:a16="http://schemas.microsoft.com/office/drawing/2014/main" id="{A2CF8D0B-8174-4BDC-88AE-E21C9AB32164}"/>
              </a:ext>
            </a:extLst>
          </p:cNvPr>
          <p:cNvGraphicFramePr>
            <a:graphicFrameLocks noGrp="1"/>
          </p:cNvGraphicFramePr>
          <p:nvPr>
            <p:extLst>
              <p:ext uri="{D42A27DB-BD31-4B8C-83A1-F6EECF244321}">
                <p14:modId xmlns:p14="http://schemas.microsoft.com/office/powerpoint/2010/main" val="1990104504"/>
              </p:ext>
            </p:extLst>
          </p:nvPr>
        </p:nvGraphicFramePr>
        <p:xfrm>
          <a:off x="179512" y="1146962"/>
          <a:ext cx="8784976" cy="5852160"/>
        </p:xfrm>
        <a:graphic>
          <a:graphicData uri="http://schemas.openxmlformats.org/drawingml/2006/table">
            <a:tbl>
              <a:tblPr firstRow="1" firstCol="1" lastRow="1" lastCol="1" bandRow="1" bandCol="1"/>
              <a:tblGrid>
                <a:gridCol w="556834">
                  <a:extLst>
                    <a:ext uri="{9D8B030D-6E8A-4147-A177-3AD203B41FA5}">
                      <a16:colId xmlns:a16="http://schemas.microsoft.com/office/drawing/2014/main" val="2955445550"/>
                    </a:ext>
                  </a:extLst>
                </a:gridCol>
                <a:gridCol w="1285827">
                  <a:extLst>
                    <a:ext uri="{9D8B030D-6E8A-4147-A177-3AD203B41FA5}">
                      <a16:colId xmlns:a16="http://schemas.microsoft.com/office/drawing/2014/main" val="2418083058"/>
                    </a:ext>
                  </a:extLst>
                </a:gridCol>
                <a:gridCol w="2448096">
                  <a:extLst>
                    <a:ext uri="{9D8B030D-6E8A-4147-A177-3AD203B41FA5}">
                      <a16:colId xmlns:a16="http://schemas.microsoft.com/office/drawing/2014/main" val="3454521312"/>
                    </a:ext>
                  </a:extLst>
                </a:gridCol>
                <a:gridCol w="2742987">
                  <a:extLst>
                    <a:ext uri="{9D8B030D-6E8A-4147-A177-3AD203B41FA5}">
                      <a16:colId xmlns:a16="http://schemas.microsoft.com/office/drawing/2014/main" val="541160151"/>
                    </a:ext>
                  </a:extLst>
                </a:gridCol>
                <a:gridCol w="1751232">
                  <a:extLst>
                    <a:ext uri="{9D8B030D-6E8A-4147-A177-3AD203B41FA5}">
                      <a16:colId xmlns:a16="http://schemas.microsoft.com/office/drawing/2014/main" val="3204309582"/>
                    </a:ext>
                  </a:extLst>
                </a:gridCol>
              </a:tblGrid>
              <a:tr h="213137">
                <a:tc>
                  <a:txBody>
                    <a:bodyPr/>
                    <a:lstStyle/>
                    <a:p>
                      <a:pPr>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Item</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550545">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Threshold (minimum) requirements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Target (desired) requirements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JAXA notes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637810"/>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1.6</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31496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Map projection</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7747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metadata lists the map projection that has been used, and any relevant parameters required in relation to use of data in that map projection.</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As threshold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645304"/>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1.7</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30226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Geometric correction</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59055"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metadata describes the geodetic correction methods used, including reference database and ancillary data such as elevation model(s) and </a:t>
                      </a:r>
                      <a:r>
                        <a:rPr lang="en-US" altLang="ja-JP" sz="1200" dirty="0">
                          <a:effectLst/>
                          <a:latin typeface="Calibri" panose="020F0502020204030204" pitchFamily="34" charset="0"/>
                          <a:ea typeface="Calibri" panose="020F0502020204030204" pitchFamily="34" charset="0"/>
                          <a:cs typeface="Times New Roman" panose="02020603050405020304" pitchFamily="18" charset="0"/>
                        </a:rPr>
                        <a:t>reference chip-sets. DOIs are used.</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As threshold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468342"/>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1.8</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30226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Geometric accuracy</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9461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single-figure estimate of the Geometric accuracy is provided.</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262890">
                        <a:spcBef>
                          <a:spcPts val="5"/>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user is not necessarily provided with results of geometric correction processes pertaining to the dataset.</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41605">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metadata includes metrics describing the assessed geodetic accuracy of the data, expressed units of the coordinate system of the data. Accuracy is assessed by independent verification (as well as internal model-fit where applicable). Uncertainties are expressed as root mean square error (RMSE) or Circular Error Probability (e.g., CEP90, CEP95).</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4160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General dataset info in reference paper</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14160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958295"/>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1.9</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Instrument</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76835">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instrument used to collect the data is identified in the metadata.</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8128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As threshold, but including a reference to the relevant CEOS Missions, Instruments and Measurements Database</a:t>
                      </a:r>
                      <a:r>
                        <a:rPr lang="en-US" sz="1200" spc="-100">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record.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8128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04681"/>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1.10</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24130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Acquisition parameters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48831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Acquisition parameters details:</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5"/>
                        </a:spcBef>
                        <a:spcAft>
                          <a:spcPts val="0"/>
                        </a:spcAft>
                        <a:buSzPts val="1100"/>
                        <a:buFont typeface="Calibri" panose="020F0502020204030204" pitchFamily="34" charset="0"/>
                        <a:buChar char="-"/>
                        <a:tabLst>
                          <a:tab pos="132080" algn="l"/>
                        </a:tabLst>
                      </a:pPr>
                      <a:r>
                        <a:rPr lang="en-US" sz="1200" spc="-5" dirty="0">
                          <a:effectLst/>
                          <a:latin typeface="Calibri" panose="020F0502020204030204" pitchFamily="34" charset="0"/>
                          <a:ea typeface="Calibri" panose="020F0502020204030204" pitchFamily="34" charset="0"/>
                          <a:cs typeface="Times New Roman" panose="02020603050405020304" pitchFamily="18" charset="0"/>
                        </a:rPr>
                        <a:t>look direction (L,</a:t>
                      </a:r>
                      <a:r>
                        <a:rPr lang="en-US" sz="12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1200" spc="-5" dirty="0">
                          <a:effectLst/>
                          <a:latin typeface="Calibri" panose="020F0502020204030204" pitchFamily="34" charset="0"/>
                          <a:ea typeface="Calibri" panose="020F0502020204030204" pitchFamily="34" charset="0"/>
                          <a:cs typeface="Times New Roman" panose="02020603050405020304" pitchFamily="18" charset="0"/>
                        </a:rPr>
                        <a:t>R)</a:t>
                      </a:r>
                      <a:endParaRPr lang="ja-JP" sz="1200" spc="-5"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5"/>
                        </a:spcBef>
                        <a:spcAft>
                          <a:spcPts val="0"/>
                        </a:spcAft>
                        <a:buSzPts val="1100"/>
                        <a:buFont typeface="Calibri" panose="020F0502020204030204" pitchFamily="34" charset="0"/>
                        <a:buChar char="-"/>
                        <a:tabLst>
                          <a:tab pos="132080" algn="l"/>
                        </a:tabLst>
                      </a:pPr>
                      <a:r>
                        <a:rPr lang="en-US" sz="1200" spc="-5" dirty="0">
                          <a:effectLst/>
                          <a:latin typeface="Calibri" panose="020F0502020204030204" pitchFamily="34" charset="0"/>
                          <a:ea typeface="Calibri" panose="020F0502020204030204" pitchFamily="34" charset="0"/>
                          <a:cs typeface="Times New Roman" panose="02020603050405020304" pitchFamily="18" charset="0"/>
                        </a:rPr>
                        <a:t>polarizations</a:t>
                      </a:r>
                      <a:endParaRPr lang="ja-JP" sz="1200" spc="-5"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5"/>
                        </a:spcBef>
                        <a:spcAft>
                          <a:spcPts val="0"/>
                        </a:spcAft>
                        <a:buSzPts val="1100"/>
                        <a:buFont typeface="Calibri" panose="020F0502020204030204" pitchFamily="34" charset="0"/>
                        <a:buChar char="-"/>
                        <a:tabLst>
                          <a:tab pos="132080" algn="l"/>
                        </a:tabLst>
                      </a:pPr>
                      <a:r>
                        <a:rPr lang="en-US" sz="1200" spc="-5" dirty="0">
                          <a:effectLst/>
                          <a:latin typeface="Calibri" panose="020F0502020204030204" pitchFamily="34" charset="0"/>
                          <a:ea typeface="Calibri" panose="020F0502020204030204" pitchFamily="34" charset="0"/>
                          <a:cs typeface="Times New Roman" panose="02020603050405020304" pitchFamily="18" charset="0"/>
                        </a:rPr>
                        <a:t>resolution (range x</a:t>
                      </a:r>
                      <a:r>
                        <a:rPr lang="en-US" sz="12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1200" spc="-5" dirty="0">
                          <a:effectLst/>
                          <a:latin typeface="Calibri" panose="020F0502020204030204" pitchFamily="34" charset="0"/>
                          <a:ea typeface="Calibri" panose="020F0502020204030204" pitchFamily="34" charset="0"/>
                          <a:cs typeface="Times New Roman" panose="02020603050405020304" pitchFamily="18" charset="0"/>
                        </a:rPr>
                        <a:t>azimuth)</a:t>
                      </a:r>
                      <a:endParaRPr lang="ja-JP" sz="1200" spc="-5" dirty="0">
                        <a:effectLst/>
                        <a:latin typeface="Calibri" panose="020F0502020204030204" pitchFamily="34" charset="0"/>
                        <a:ea typeface="Calibri" panose="020F0502020204030204" pitchFamily="34" charset="0"/>
                        <a:cs typeface="Times New Roman" panose="02020603050405020304" pitchFamily="18" charset="0"/>
                      </a:endParaRPr>
                    </a:p>
                    <a:p>
                      <a:pPr marL="342900" marR="207010" lvl="0" indent="-342900">
                        <a:spcBef>
                          <a:spcPts val="5"/>
                        </a:spcBef>
                        <a:spcAft>
                          <a:spcPts val="0"/>
                        </a:spcAft>
                        <a:buSzPts val="1100"/>
                        <a:buFont typeface="Calibri" panose="020F0502020204030204" pitchFamily="34" charset="0"/>
                        <a:buChar char="-"/>
                        <a:tabLst>
                          <a:tab pos="132080" algn="l"/>
                        </a:tabLst>
                      </a:pPr>
                      <a:r>
                        <a:rPr lang="en-US" sz="1200" spc="-5" dirty="0">
                          <a:effectLst/>
                          <a:latin typeface="Calibri" panose="020F0502020204030204" pitchFamily="34" charset="0"/>
                          <a:ea typeface="Calibri" panose="020F0502020204030204" pitchFamily="34" charset="0"/>
                          <a:cs typeface="Times New Roman" panose="02020603050405020304" pitchFamily="18" charset="0"/>
                        </a:rPr>
                        <a:t>orbit direction of data-take (ascending or</a:t>
                      </a:r>
                      <a:r>
                        <a:rPr lang="en-US" sz="1200" spc="-90" dirty="0">
                          <a:effectLst/>
                          <a:latin typeface="Calibri" panose="020F0502020204030204" pitchFamily="34" charset="0"/>
                          <a:ea typeface="Calibri" panose="020F0502020204030204" pitchFamily="34" charset="0"/>
                          <a:cs typeface="Times New Roman" panose="02020603050405020304" pitchFamily="18" charset="0"/>
                        </a:rPr>
                        <a:t> </a:t>
                      </a:r>
                      <a:r>
                        <a:rPr lang="en-US" sz="1200" spc="-5" dirty="0">
                          <a:effectLst/>
                          <a:latin typeface="Calibri" panose="020F0502020204030204" pitchFamily="34" charset="0"/>
                          <a:ea typeface="Calibri" panose="020F0502020204030204" pitchFamily="34" charset="0"/>
                          <a:cs typeface="Times New Roman" panose="02020603050405020304" pitchFamily="18" charset="0"/>
                        </a:rPr>
                        <a:t>descending)</a:t>
                      </a:r>
                      <a:endParaRPr lang="ja-JP" sz="1200" spc="-5"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threshold.</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Partial (pol, resolution)</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8986185"/>
                  </a:ext>
                </a:extLst>
              </a:tr>
            </a:tbl>
          </a:graphicData>
        </a:graphic>
      </p:graphicFrame>
    </p:spTree>
    <p:extLst>
      <p:ext uri="{BB962C8B-B14F-4D97-AF65-F5344CB8AC3E}">
        <p14:creationId xmlns:p14="http://schemas.microsoft.com/office/powerpoint/2010/main" val="1314098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22</a:t>
            </a:fld>
            <a:endParaRPr lang="ja-JP" altLang="en-US" dirty="0">
              <a:solidFill>
                <a:prstClr val="black"/>
              </a:solidFill>
            </a:endParaRPr>
          </a:p>
        </p:txBody>
      </p:sp>
      <p:sp>
        <p:nvSpPr>
          <p:cNvPr id="7" name="タイトル 2"/>
          <p:cNvSpPr>
            <a:spLocks noGrp="1"/>
          </p:cNvSpPr>
          <p:nvPr>
            <p:ph type="title"/>
          </p:nvPr>
        </p:nvSpPr>
        <p:spPr>
          <a:xfrm>
            <a:off x="467544" y="26988"/>
            <a:ext cx="8352928" cy="615950"/>
          </a:xfrm>
        </p:spPr>
        <p:txBody>
          <a:bodyPr/>
          <a:lstStyle/>
          <a:p>
            <a:r>
              <a:rPr lang="en-US" altLang="ja-JP" sz="2400" dirty="0">
                <a:latin typeface="Tahoma" pitchFamily="34" charset="0"/>
                <a:ea typeface="Tahoma" pitchFamily="34" charset="0"/>
                <a:cs typeface="Tahoma" pitchFamily="34" charset="0"/>
              </a:rPr>
              <a:t>Compatibility Assessment of the Global Mosaics </a:t>
            </a:r>
            <a:br>
              <a:rPr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to the CARD4L BS PSF</a:t>
            </a:r>
            <a:endParaRPr kumimoji="1" lang="ja-JP" altLang="en-US" sz="2400" dirty="0">
              <a:latin typeface="Tahoma" pitchFamily="34" charset="0"/>
              <a:cs typeface="Tahoma" pitchFamily="34" charset="0"/>
            </a:endParaRPr>
          </a:p>
        </p:txBody>
      </p:sp>
      <p:sp>
        <p:nvSpPr>
          <p:cNvPr id="8" name="正方形/長方形 7"/>
          <p:cNvSpPr/>
          <p:nvPr/>
        </p:nvSpPr>
        <p:spPr>
          <a:xfrm>
            <a:off x="179512" y="764704"/>
            <a:ext cx="8640960" cy="400110"/>
          </a:xfrm>
          <a:prstGeom prst="rect">
            <a:avLst/>
          </a:prstGeom>
        </p:spPr>
        <p:txBody>
          <a:bodyPr wrap="square">
            <a:spAutoFit/>
          </a:bodyPr>
          <a:lstStyle/>
          <a:p>
            <a:pPr marL="457200" indent="-457200" algn="l">
              <a:spcBef>
                <a:spcPts val="1200"/>
              </a:spcBef>
              <a:buFont typeface="+mj-lt"/>
              <a:buAutoNum type="arabicPeriod"/>
              <a:defRPr/>
            </a:pPr>
            <a:r>
              <a:rPr lang="en-US" altLang="ja-JP" sz="2000" b="0" dirty="0">
                <a:solidFill>
                  <a:schemeClr val="tx1"/>
                </a:solidFill>
                <a:latin typeface="Arial" panose="020B0604020202020204" pitchFamily="34" charset="0"/>
                <a:cs typeface="Arial" panose="020B0604020202020204" pitchFamily="34" charset="0"/>
              </a:rPr>
              <a:t>General Metadata </a:t>
            </a:r>
          </a:p>
        </p:txBody>
      </p:sp>
      <p:graphicFrame>
        <p:nvGraphicFramePr>
          <p:cNvPr id="6" name="表 5">
            <a:extLst>
              <a:ext uri="{FF2B5EF4-FFF2-40B4-BE49-F238E27FC236}">
                <a16:creationId xmlns:a16="http://schemas.microsoft.com/office/drawing/2014/main" id="{34A2F0BB-825F-4503-B158-99567CDE9C96}"/>
              </a:ext>
            </a:extLst>
          </p:cNvPr>
          <p:cNvGraphicFramePr>
            <a:graphicFrameLocks noGrp="1"/>
          </p:cNvGraphicFramePr>
          <p:nvPr>
            <p:extLst>
              <p:ext uri="{D42A27DB-BD31-4B8C-83A1-F6EECF244321}">
                <p14:modId xmlns:p14="http://schemas.microsoft.com/office/powerpoint/2010/main" val="141534843"/>
              </p:ext>
            </p:extLst>
          </p:nvPr>
        </p:nvGraphicFramePr>
        <p:xfrm>
          <a:off x="179512" y="1146962"/>
          <a:ext cx="8784976" cy="5852160"/>
        </p:xfrm>
        <a:graphic>
          <a:graphicData uri="http://schemas.openxmlformats.org/drawingml/2006/table">
            <a:tbl>
              <a:tblPr firstRow="1" firstCol="1" lastRow="1" lastCol="1" bandRow="1" bandCol="1"/>
              <a:tblGrid>
                <a:gridCol w="556834">
                  <a:extLst>
                    <a:ext uri="{9D8B030D-6E8A-4147-A177-3AD203B41FA5}">
                      <a16:colId xmlns:a16="http://schemas.microsoft.com/office/drawing/2014/main" val="2955445550"/>
                    </a:ext>
                  </a:extLst>
                </a:gridCol>
                <a:gridCol w="1285827">
                  <a:extLst>
                    <a:ext uri="{9D8B030D-6E8A-4147-A177-3AD203B41FA5}">
                      <a16:colId xmlns:a16="http://schemas.microsoft.com/office/drawing/2014/main" val="2418083058"/>
                    </a:ext>
                  </a:extLst>
                </a:gridCol>
                <a:gridCol w="2448096">
                  <a:extLst>
                    <a:ext uri="{9D8B030D-6E8A-4147-A177-3AD203B41FA5}">
                      <a16:colId xmlns:a16="http://schemas.microsoft.com/office/drawing/2014/main" val="3454521312"/>
                    </a:ext>
                  </a:extLst>
                </a:gridCol>
                <a:gridCol w="2742987">
                  <a:extLst>
                    <a:ext uri="{9D8B030D-6E8A-4147-A177-3AD203B41FA5}">
                      <a16:colId xmlns:a16="http://schemas.microsoft.com/office/drawing/2014/main" val="541160151"/>
                    </a:ext>
                  </a:extLst>
                </a:gridCol>
                <a:gridCol w="1751232">
                  <a:extLst>
                    <a:ext uri="{9D8B030D-6E8A-4147-A177-3AD203B41FA5}">
                      <a16:colId xmlns:a16="http://schemas.microsoft.com/office/drawing/2014/main" val="3204309582"/>
                    </a:ext>
                  </a:extLst>
                </a:gridCol>
              </a:tblGrid>
              <a:tr h="213137">
                <a:tc>
                  <a:txBody>
                    <a:bodyPr/>
                    <a:lstStyle/>
                    <a:p>
                      <a:pPr>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Item</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550545">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Threshold (minimum) requirements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Target (desired) requirements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JAXA notes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637810"/>
                  </a:ext>
                </a:extLst>
              </a:tr>
              <a:tr h="479558">
                <a:tc>
                  <a:txBody>
                    <a:bodyPr/>
                    <a:lstStyle/>
                    <a:p>
                      <a:pPr marL="57150">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1.11</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241300">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Processing parameters</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Processing parameters details:</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30225" lvl="0" indent="-342900">
                        <a:spcBef>
                          <a:spcPts val="5"/>
                        </a:spcBef>
                        <a:spcAft>
                          <a:spcPts val="0"/>
                        </a:spcAft>
                        <a:buSzPts val="1100"/>
                        <a:buFont typeface="Calibri" panose="020F0502020204030204" pitchFamily="34" charset="0"/>
                        <a:buChar char="-"/>
                        <a:tabLst>
                          <a:tab pos="132080" algn="l"/>
                        </a:tabLst>
                      </a:pPr>
                      <a:r>
                        <a:rPr lang="en-US" sz="1200" spc="-5" dirty="0">
                          <a:effectLst/>
                          <a:latin typeface="Calibri" panose="020F0502020204030204" pitchFamily="34" charset="0"/>
                          <a:ea typeface="Calibri" panose="020F0502020204030204" pitchFamily="34" charset="0"/>
                          <a:cs typeface="Times New Roman" panose="02020603050405020304" pitchFamily="18" charset="0"/>
                        </a:rPr>
                        <a:t>pixel spacing (range x azimuth)</a:t>
                      </a:r>
                      <a:endParaRPr lang="ja-JP" sz="1200" spc="-5" dirty="0">
                        <a:effectLst/>
                        <a:latin typeface="Calibri" panose="020F0502020204030204" pitchFamily="34" charset="0"/>
                        <a:ea typeface="Calibri" panose="020F0502020204030204" pitchFamily="34" charset="0"/>
                        <a:cs typeface="Times New Roman" panose="02020603050405020304" pitchFamily="18" charset="0"/>
                      </a:endParaRPr>
                    </a:p>
                    <a:p>
                      <a:pPr marL="342900" marR="260350" lvl="0" indent="-342900">
                        <a:spcBef>
                          <a:spcPts val="5"/>
                        </a:spcBef>
                        <a:spcAft>
                          <a:spcPts val="0"/>
                        </a:spcAft>
                        <a:buSzPts val="1100"/>
                        <a:buFont typeface="Calibri" panose="020F0502020204030204" pitchFamily="34" charset="0"/>
                        <a:buChar char="-"/>
                        <a:tabLst>
                          <a:tab pos="132080" algn="l"/>
                        </a:tabLst>
                      </a:pPr>
                      <a:r>
                        <a:rPr lang="en-US" sz="1200" spc="-5" dirty="0">
                          <a:effectLst/>
                          <a:latin typeface="Calibri" panose="020F0502020204030204" pitchFamily="34" charset="0"/>
                          <a:ea typeface="Calibri" panose="020F0502020204030204" pitchFamily="34" charset="0"/>
                          <a:cs typeface="Times New Roman" panose="02020603050405020304" pitchFamily="18" charset="0"/>
                        </a:rPr>
                        <a:t>number of looks and equivalent number of</a:t>
                      </a:r>
                      <a:r>
                        <a:rPr lang="en-US" sz="1200" spc="-80" dirty="0">
                          <a:effectLst/>
                          <a:latin typeface="Calibri" panose="020F0502020204030204" pitchFamily="34" charset="0"/>
                          <a:ea typeface="Calibri" panose="020F0502020204030204" pitchFamily="34" charset="0"/>
                          <a:cs typeface="Times New Roman" panose="02020603050405020304" pitchFamily="18" charset="0"/>
                        </a:rPr>
                        <a:t> </a:t>
                      </a:r>
                      <a:r>
                        <a:rPr lang="en-US" sz="1200" spc="-5" dirty="0">
                          <a:effectLst/>
                          <a:latin typeface="Calibri" panose="020F0502020204030204" pitchFamily="34" charset="0"/>
                          <a:ea typeface="Calibri" panose="020F0502020204030204" pitchFamily="34" charset="0"/>
                          <a:cs typeface="Times New Roman" panose="02020603050405020304" pitchFamily="18" charset="0"/>
                        </a:rPr>
                        <a:t>looks</a:t>
                      </a:r>
                      <a:endParaRPr lang="ja-JP" sz="1200" spc="-5"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threshold.</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Partial (pixel spacing)</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645304"/>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1.12</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28956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Sensor calibration</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98425">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Sensor calibration details / list of scientific papers and articles websites describing the calibration approach/method used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threshold.</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468342"/>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1.13</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205105">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Radiometric accuracy</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248285">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Not required. The general metadata does not include specific information on the radiometric accuracy of the data.</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p>
                      <a:pPr marL="57150">
                        <a:spcBef>
                          <a:spcPts val="5"/>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OR,</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p>
                      <a:pPr marL="57150" marR="137160">
                        <a:spcBef>
                          <a:spcPts val="5"/>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 global uncertainty estimate is provided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14478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metadata includes metrics describing the assessed absolute radiometric accuracy of the data, expressed as absolute radiometric uncertainty relative to a known reference standard (e.g., pseudo-invariant calibration sites)</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170815">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Note 1: for example, this may come from comparison with rigorously collected in situ measurements</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marR="14160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Partial info in dataset reference paper</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14478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9958295"/>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1.14</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Algorithms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55575"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algorithms, and the sequence in which they were applied in the generation </a:t>
                      </a:r>
                      <a:r>
                        <a:rPr lang="en-US" altLang="ja-JP" sz="1200" dirty="0">
                          <a:effectLst/>
                          <a:latin typeface="Calibri" panose="020F0502020204030204" pitchFamily="34" charset="0"/>
                          <a:ea typeface="Calibri" panose="020F0502020204030204" pitchFamily="34" charset="0"/>
                          <a:cs typeface="Times New Roman" panose="02020603050405020304" pitchFamily="18" charset="0"/>
                        </a:rPr>
                        <a:t>process, are identified in the metadata.</a:t>
                      </a:r>
                      <a:endParaRPr lang="ja-JP" alt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25019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threshold, but only algorithms that have been published in a peer-reviewed journal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Note: It is possible that high quality corrections are applied through </a:t>
                      </a:r>
                      <a:r>
                        <a:rPr lang="en-US" altLang="ja-JP" sz="1200" i="1" dirty="0">
                          <a:effectLst/>
                          <a:latin typeface="Calibri" panose="020F0502020204030204" pitchFamily="34" charset="0"/>
                          <a:ea typeface="Calibri" panose="020F0502020204030204" pitchFamily="34" charset="0"/>
                          <a:cs typeface="Times New Roman" panose="02020603050405020304" pitchFamily="18" charset="0"/>
                        </a:rPr>
                        <a:t>non-disclosed processes</a:t>
                      </a:r>
                      <a:r>
                        <a:rPr lang="en-US" altLang="ja-JP" sz="1200" dirty="0">
                          <a:effectLst/>
                          <a:latin typeface="Calibri" panose="020F0502020204030204" pitchFamily="34" charset="0"/>
                          <a:ea typeface="Calibri" panose="020F0502020204030204" pitchFamily="34" charset="0"/>
                          <a:cs typeface="Times New Roman" panose="02020603050405020304" pitchFamily="18" charset="0"/>
                        </a:rPr>
                        <a:t>. </a:t>
                      </a:r>
                      <a:r>
                        <a:rPr lang="en-US" altLang="ja-JP" sz="1200" i="1" dirty="0">
                          <a:effectLst/>
                          <a:latin typeface="Calibri" panose="020F0502020204030204" pitchFamily="34" charset="0"/>
                          <a:ea typeface="Calibri" panose="020F0502020204030204" pitchFamily="34" charset="0"/>
                          <a:cs typeface="Times New Roman" panose="02020603050405020304" pitchFamily="18" charset="0"/>
                        </a:rPr>
                        <a:t>CARD4L does not per-se require full and open data and methods. </a:t>
                      </a:r>
                      <a:endParaRPr lang="ja-JP" alt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118745">
                        <a:spcAft>
                          <a:spcPts val="0"/>
                        </a:spcAft>
                      </a:pPr>
                      <a:r>
                        <a:rPr lang="en-US" altLang="ja-JP" sz="1200" dirty="0">
                          <a:effectLst/>
                          <a:latin typeface="Calibri" panose="020F0502020204030204" pitchFamily="34" charset="0"/>
                          <a:ea typeface="Calibri" panose="020F0502020204030204" pitchFamily="34" charset="0"/>
                          <a:cs typeface="Times New Roman" panose="02020603050405020304" pitchFamily="18" charset="0"/>
                        </a:rPr>
                        <a:t>DOIs for each algorithm are identified in the metadata. The versions of the algorithms are identified.</a:t>
                      </a:r>
                      <a:endParaRPr lang="ja-JP" alt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4160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dataset reference paper</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16446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04681"/>
                  </a:ext>
                </a:extLst>
              </a:tr>
            </a:tbl>
          </a:graphicData>
        </a:graphic>
      </p:graphicFrame>
    </p:spTree>
    <p:extLst>
      <p:ext uri="{BB962C8B-B14F-4D97-AF65-F5344CB8AC3E}">
        <p14:creationId xmlns:p14="http://schemas.microsoft.com/office/powerpoint/2010/main" val="278365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23</a:t>
            </a:fld>
            <a:endParaRPr lang="ja-JP" altLang="en-US" dirty="0">
              <a:solidFill>
                <a:prstClr val="black"/>
              </a:solidFill>
            </a:endParaRPr>
          </a:p>
        </p:txBody>
      </p:sp>
      <p:sp>
        <p:nvSpPr>
          <p:cNvPr id="7" name="タイトル 2"/>
          <p:cNvSpPr>
            <a:spLocks noGrp="1"/>
          </p:cNvSpPr>
          <p:nvPr>
            <p:ph type="title"/>
          </p:nvPr>
        </p:nvSpPr>
        <p:spPr>
          <a:xfrm>
            <a:off x="467544" y="26988"/>
            <a:ext cx="8352928" cy="615950"/>
          </a:xfrm>
        </p:spPr>
        <p:txBody>
          <a:bodyPr/>
          <a:lstStyle/>
          <a:p>
            <a:r>
              <a:rPr lang="en-US" altLang="ja-JP" sz="2400" dirty="0">
                <a:latin typeface="Tahoma" pitchFamily="34" charset="0"/>
                <a:ea typeface="Tahoma" pitchFamily="34" charset="0"/>
                <a:cs typeface="Tahoma" pitchFamily="34" charset="0"/>
              </a:rPr>
              <a:t>Compatibility Assessment of the Global Mosaics </a:t>
            </a:r>
            <a:br>
              <a:rPr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to the CARD4L BS PSF</a:t>
            </a:r>
            <a:endParaRPr kumimoji="1" lang="ja-JP" altLang="en-US" sz="2400" dirty="0">
              <a:latin typeface="Tahoma" pitchFamily="34" charset="0"/>
              <a:cs typeface="Tahoma" pitchFamily="34" charset="0"/>
            </a:endParaRPr>
          </a:p>
        </p:txBody>
      </p:sp>
      <p:sp>
        <p:nvSpPr>
          <p:cNvPr id="8" name="正方形/長方形 7"/>
          <p:cNvSpPr/>
          <p:nvPr/>
        </p:nvSpPr>
        <p:spPr>
          <a:xfrm>
            <a:off x="179512" y="764704"/>
            <a:ext cx="8640960" cy="400110"/>
          </a:xfrm>
          <a:prstGeom prst="rect">
            <a:avLst/>
          </a:prstGeom>
        </p:spPr>
        <p:txBody>
          <a:bodyPr wrap="square">
            <a:spAutoFit/>
          </a:bodyPr>
          <a:lstStyle/>
          <a:p>
            <a:pPr marL="457200" indent="-457200" algn="l">
              <a:spcBef>
                <a:spcPts val="1200"/>
              </a:spcBef>
              <a:buFont typeface="+mj-lt"/>
              <a:buAutoNum type="arabicPeriod"/>
              <a:defRPr/>
            </a:pPr>
            <a:r>
              <a:rPr lang="en-US" altLang="ja-JP" sz="2000" b="0" dirty="0">
                <a:solidFill>
                  <a:schemeClr val="tx1"/>
                </a:solidFill>
                <a:latin typeface="Arial" panose="020B0604020202020204" pitchFamily="34" charset="0"/>
                <a:cs typeface="Arial" panose="020B0604020202020204" pitchFamily="34" charset="0"/>
              </a:rPr>
              <a:t>General Metadata </a:t>
            </a:r>
          </a:p>
        </p:txBody>
      </p:sp>
      <p:graphicFrame>
        <p:nvGraphicFramePr>
          <p:cNvPr id="6" name="表 5">
            <a:extLst>
              <a:ext uri="{FF2B5EF4-FFF2-40B4-BE49-F238E27FC236}">
                <a16:creationId xmlns:a16="http://schemas.microsoft.com/office/drawing/2014/main" id="{34A2F0BB-825F-4503-B158-99567CDE9C96}"/>
              </a:ext>
            </a:extLst>
          </p:cNvPr>
          <p:cNvGraphicFramePr>
            <a:graphicFrameLocks noGrp="1"/>
          </p:cNvGraphicFramePr>
          <p:nvPr>
            <p:extLst>
              <p:ext uri="{D42A27DB-BD31-4B8C-83A1-F6EECF244321}">
                <p14:modId xmlns:p14="http://schemas.microsoft.com/office/powerpoint/2010/main" val="3665584285"/>
              </p:ext>
            </p:extLst>
          </p:nvPr>
        </p:nvGraphicFramePr>
        <p:xfrm>
          <a:off x="179512" y="1146962"/>
          <a:ext cx="8784976" cy="6583680"/>
        </p:xfrm>
        <a:graphic>
          <a:graphicData uri="http://schemas.openxmlformats.org/drawingml/2006/table">
            <a:tbl>
              <a:tblPr firstRow="1" firstCol="1" lastRow="1" lastCol="1" bandRow="1" bandCol="1"/>
              <a:tblGrid>
                <a:gridCol w="556834">
                  <a:extLst>
                    <a:ext uri="{9D8B030D-6E8A-4147-A177-3AD203B41FA5}">
                      <a16:colId xmlns:a16="http://schemas.microsoft.com/office/drawing/2014/main" val="2955445550"/>
                    </a:ext>
                  </a:extLst>
                </a:gridCol>
                <a:gridCol w="1285827">
                  <a:extLst>
                    <a:ext uri="{9D8B030D-6E8A-4147-A177-3AD203B41FA5}">
                      <a16:colId xmlns:a16="http://schemas.microsoft.com/office/drawing/2014/main" val="2418083058"/>
                    </a:ext>
                  </a:extLst>
                </a:gridCol>
                <a:gridCol w="2448096">
                  <a:extLst>
                    <a:ext uri="{9D8B030D-6E8A-4147-A177-3AD203B41FA5}">
                      <a16:colId xmlns:a16="http://schemas.microsoft.com/office/drawing/2014/main" val="3454521312"/>
                    </a:ext>
                  </a:extLst>
                </a:gridCol>
                <a:gridCol w="2742987">
                  <a:extLst>
                    <a:ext uri="{9D8B030D-6E8A-4147-A177-3AD203B41FA5}">
                      <a16:colId xmlns:a16="http://schemas.microsoft.com/office/drawing/2014/main" val="541160151"/>
                    </a:ext>
                  </a:extLst>
                </a:gridCol>
                <a:gridCol w="1751232">
                  <a:extLst>
                    <a:ext uri="{9D8B030D-6E8A-4147-A177-3AD203B41FA5}">
                      <a16:colId xmlns:a16="http://schemas.microsoft.com/office/drawing/2014/main" val="3204309582"/>
                    </a:ext>
                  </a:extLst>
                </a:gridCol>
              </a:tblGrid>
              <a:tr h="213137">
                <a:tc>
                  <a:txBody>
                    <a:bodyPr/>
                    <a:lstStyle/>
                    <a:p>
                      <a:pPr>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Item</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550545">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Threshold (minimum) requirements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Target (desired) requirements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JAXA notes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637810"/>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1.15</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Ancillary data</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13208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metadata identifies the sources of ancillary data used in the generation process, ideally expressed as DOIs.</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97155">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Note 1: ancillary data includes DEMs, etc. data sources</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7150" marR="25527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As threshold, but the ancillary data is also available for free online download, contemporaneously with the product.</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marR="25527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Partial?</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645304"/>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1.16</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227965">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Processing chain provenance</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Not required.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9177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metadata includes a description of the processing chain used to generate the product, including the versions of the software used.</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marR="14160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dataset reference paper</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191770">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468342"/>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1.17</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Data access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23749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metadata identifies the location from where the product can be retrieved, expressed as a DOI.</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p>
                      <a:pPr marL="57150">
                        <a:spcBef>
                          <a:spcPts val="10"/>
                        </a:spcBef>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 </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p>
                      <a:pPr marL="57150" marR="138430">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Note 1: Manual and offline interaction action (e.g. log in) may be required.</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6286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metadata identifies an online location from where the data (including any available new records) can be consistently and reliably retrieved by a computer algorithm without any manual intervention being required.</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88265">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Note 1: Some manual interaction action may be required </a:t>
                      </a:r>
                      <a:r>
                        <a:rPr lang="en-US" sz="1200" i="1" u="sng" dirty="0">
                          <a:effectLst/>
                          <a:latin typeface="Calibri" panose="020F0502020204030204" pitchFamily="34" charset="0"/>
                          <a:ea typeface="Calibri" panose="020F0502020204030204" pitchFamily="34" charset="0"/>
                          <a:cs typeface="Times New Roman" panose="02020603050405020304" pitchFamily="18" charset="0"/>
                        </a:rPr>
                        <a:t>in the first instance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(‘one off’ basis) to establish ongoing access to the data.</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marR="6286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04681"/>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1.18</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20066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Overall data quality</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Not applicable</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6827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TBD. There is a perceived need for machine-readable metrics describing the overall quality of the data, however the specifications for these are yet to be determined.  If there is not a clear case and</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141605">
                        <a:spcBef>
                          <a:spcPts val="5"/>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clear specifications for such metadata, then “Overall data quality” will be removed.</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marR="16827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0691911"/>
                  </a:ext>
                </a:extLst>
              </a:tr>
              <a:tr h="479558">
                <a:tc>
                  <a:txBody>
                    <a:bodyPr/>
                    <a:lstStyle/>
                    <a:p>
                      <a:pPr marL="5715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1.19</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200660">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Performance Indicators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Provide performance indicators on resolution, SLR, NESZ. Those are not to be estimated on each product, but estimated once and annotated on all products</a:t>
                      </a:r>
                      <a:endParaRPr lang="ja-JP"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6827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threshold.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57150" marR="14160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dataset reference paper</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p>
                      <a:pPr marL="57150" marR="168275">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ja-JP"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1378483"/>
                  </a:ext>
                </a:extLst>
              </a:tr>
            </a:tbl>
          </a:graphicData>
        </a:graphic>
      </p:graphicFrame>
    </p:spTree>
    <p:extLst>
      <p:ext uri="{BB962C8B-B14F-4D97-AF65-F5344CB8AC3E}">
        <p14:creationId xmlns:p14="http://schemas.microsoft.com/office/powerpoint/2010/main" val="1463006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24</a:t>
            </a:fld>
            <a:endParaRPr lang="ja-JP" altLang="en-US" dirty="0">
              <a:solidFill>
                <a:prstClr val="black"/>
              </a:solidFill>
            </a:endParaRPr>
          </a:p>
        </p:txBody>
      </p:sp>
      <p:sp>
        <p:nvSpPr>
          <p:cNvPr id="7" name="タイトル 2"/>
          <p:cNvSpPr>
            <a:spLocks noGrp="1"/>
          </p:cNvSpPr>
          <p:nvPr>
            <p:ph type="title"/>
          </p:nvPr>
        </p:nvSpPr>
        <p:spPr>
          <a:xfrm>
            <a:off x="395537" y="26988"/>
            <a:ext cx="8352928" cy="615950"/>
          </a:xfrm>
        </p:spPr>
        <p:txBody>
          <a:bodyPr/>
          <a:lstStyle/>
          <a:p>
            <a:r>
              <a:rPr lang="en-US" altLang="ja-JP" sz="3200" dirty="0">
                <a:latin typeface="Tahoma" pitchFamily="34" charset="0"/>
                <a:ea typeface="Tahoma" pitchFamily="34" charset="0"/>
                <a:cs typeface="Tahoma" pitchFamily="34" charset="0"/>
              </a:rPr>
              <a:t>Summary</a:t>
            </a:r>
            <a:endParaRPr kumimoji="1" lang="ja-JP" altLang="en-US" sz="3200" dirty="0">
              <a:latin typeface="Tahoma" pitchFamily="34" charset="0"/>
              <a:cs typeface="Tahoma" pitchFamily="34" charset="0"/>
            </a:endParaRPr>
          </a:p>
        </p:txBody>
      </p:sp>
      <p:sp>
        <p:nvSpPr>
          <p:cNvPr id="8" name="正方形/長方形 7"/>
          <p:cNvSpPr/>
          <p:nvPr/>
        </p:nvSpPr>
        <p:spPr>
          <a:xfrm>
            <a:off x="323529" y="1124744"/>
            <a:ext cx="8640960" cy="3708708"/>
          </a:xfrm>
          <a:prstGeom prst="rect">
            <a:avLst/>
          </a:prstGeom>
        </p:spPr>
        <p:txBody>
          <a:bodyPr wrap="square">
            <a:spAutoFit/>
          </a:bodyPr>
          <a:lstStyle/>
          <a:p>
            <a:pPr marL="342900" indent="-342900" algn="l">
              <a:spcBef>
                <a:spcPts val="1200"/>
              </a:spcBef>
              <a:buFont typeface="Wingdings" panose="05000000000000000000" pitchFamily="2" charset="2"/>
              <a:buChar char="n"/>
              <a:defRPr/>
            </a:pPr>
            <a:r>
              <a:rPr lang="en-US" altLang="ja-JP" sz="2000" b="0" dirty="0">
                <a:solidFill>
                  <a:schemeClr val="tx1"/>
                </a:solidFill>
                <a:latin typeface="Arial" panose="020B0604020202020204" pitchFamily="34" charset="0"/>
                <a:cs typeface="Arial" panose="020B0604020202020204" pitchFamily="34" charset="0"/>
              </a:rPr>
              <a:t>JAXA SAR ARD production and release status updated: </a:t>
            </a:r>
          </a:p>
          <a:p>
            <a:pPr marL="800100" lvl="1" indent="-342900" algn="l">
              <a:spcBef>
                <a:spcPts val="600"/>
              </a:spcBef>
              <a:buFont typeface="Wingdings" panose="05000000000000000000" pitchFamily="2" charset="2"/>
              <a:buChar char="ü"/>
              <a:defRPr/>
            </a:pPr>
            <a:r>
              <a:rPr lang="en-US" altLang="ja-JP" sz="2000" b="0" dirty="0">
                <a:solidFill>
                  <a:schemeClr val="tx1"/>
                </a:solidFill>
                <a:latin typeface="Arial" panose="020B0604020202020204" pitchFamily="34" charset="0"/>
                <a:cs typeface="Arial" panose="020B0604020202020204" pitchFamily="34" charset="0"/>
              </a:rPr>
              <a:t>L-band SARs: JERS-1, ALOS, ALOS-2, …</a:t>
            </a:r>
          </a:p>
          <a:p>
            <a:pPr marL="800100" lvl="1" indent="-342900" algn="l">
              <a:spcBef>
                <a:spcPts val="600"/>
              </a:spcBef>
              <a:buFont typeface="Wingdings" panose="05000000000000000000" pitchFamily="2" charset="2"/>
              <a:buChar char="ü"/>
              <a:defRPr/>
            </a:pPr>
            <a:r>
              <a:rPr lang="en-US" altLang="ja-JP" sz="2000" b="0" dirty="0">
                <a:solidFill>
                  <a:schemeClr val="tx1"/>
                </a:solidFill>
                <a:latin typeface="Arial" panose="020B0604020202020204" pitchFamily="34" charset="0"/>
                <a:cs typeface="Arial" panose="020B0604020202020204" pitchFamily="34" charset="0"/>
              </a:rPr>
              <a:t>ALOS-2/PALSAR-2 2017 mosaic released, </a:t>
            </a:r>
          </a:p>
          <a:p>
            <a:pPr marL="800100" lvl="1" indent="-342900" algn="l">
              <a:spcBef>
                <a:spcPts val="600"/>
              </a:spcBef>
              <a:buFont typeface="Wingdings" panose="05000000000000000000" pitchFamily="2" charset="2"/>
              <a:buChar char="ü"/>
              <a:defRPr/>
            </a:pPr>
            <a:r>
              <a:rPr lang="en-US" altLang="ja-JP" sz="2000" b="0" dirty="0">
                <a:solidFill>
                  <a:schemeClr val="tx1"/>
                </a:solidFill>
                <a:latin typeface="Arial" panose="020B0604020202020204" pitchFamily="34" charset="0"/>
                <a:cs typeface="Arial" panose="020B0604020202020204" pitchFamily="34" charset="0"/>
              </a:rPr>
              <a:t>Scene-based O&amp;F data processing are ongoing</a:t>
            </a:r>
          </a:p>
          <a:p>
            <a:pPr marL="342900" indent="-342900" algn="l">
              <a:spcBef>
                <a:spcPts val="1200"/>
              </a:spcBef>
              <a:buFont typeface="Wingdings" panose="05000000000000000000" pitchFamily="2" charset="2"/>
              <a:buChar char="n"/>
              <a:defRPr/>
            </a:pPr>
            <a:r>
              <a:rPr lang="en-US" altLang="ja-JP" sz="2000" b="0" dirty="0">
                <a:solidFill>
                  <a:schemeClr val="tx1"/>
                </a:solidFill>
                <a:latin typeface="Arial" panose="020B0604020202020204" pitchFamily="34" charset="0"/>
                <a:cs typeface="Arial" panose="020B0604020202020204" pitchFamily="34" charset="0"/>
              </a:rPr>
              <a:t>A compatibility assessment to the CARD4L PSF: </a:t>
            </a:r>
          </a:p>
          <a:p>
            <a:pPr marL="800100" lvl="1" indent="-342900" algn="l">
              <a:spcBef>
                <a:spcPts val="600"/>
              </a:spcBef>
              <a:buFont typeface="Wingdings" panose="05000000000000000000" pitchFamily="2" charset="2"/>
              <a:buChar char="ü"/>
              <a:defRPr/>
            </a:pPr>
            <a:r>
              <a:rPr lang="en-US" altLang="ja-JP" sz="2000" b="0" dirty="0">
                <a:solidFill>
                  <a:prstClr val="black"/>
                </a:solidFill>
                <a:latin typeface="Arial" panose="020B0604020202020204" pitchFamily="34" charset="0"/>
                <a:cs typeface="Arial" panose="020B0604020202020204" pitchFamily="34" charset="0"/>
              </a:rPr>
              <a:t>Just starting and further analysis necessary </a:t>
            </a:r>
          </a:p>
          <a:p>
            <a:pPr marL="800100" lvl="1" indent="-342900" algn="l">
              <a:spcBef>
                <a:spcPts val="600"/>
              </a:spcBef>
              <a:buFont typeface="Wingdings" panose="05000000000000000000" pitchFamily="2" charset="2"/>
              <a:buChar char="ü"/>
              <a:defRPr/>
            </a:pPr>
            <a:r>
              <a:rPr lang="en-US" altLang="ja-JP" sz="2000" b="0" dirty="0">
                <a:solidFill>
                  <a:prstClr val="black"/>
                </a:solidFill>
                <a:latin typeface="Arial" panose="020B0604020202020204" pitchFamily="34" charset="0"/>
                <a:cs typeface="Arial" panose="020B0604020202020204" pitchFamily="34" charset="0"/>
              </a:rPr>
              <a:t>Feedback to products as well as PSF</a:t>
            </a:r>
          </a:p>
          <a:p>
            <a:pPr marL="342900" indent="-342900" algn="l">
              <a:spcBef>
                <a:spcPts val="1200"/>
              </a:spcBef>
              <a:buFont typeface="Wingdings" panose="05000000000000000000" pitchFamily="2" charset="2"/>
              <a:buChar char="n"/>
              <a:defRPr/>
            </a:pPr>
            <a:r>
              <a:rPr lang="en-US" altLang="ja-JP" sz="2000" b="0" dirty="0">
                <a:solidFill>
                  <a:schemeClr val="tx1"/>
                </a:solidFill>
                <a:latin typeface="Arial" panose="020B0604020202020204" pitchFamily="34" charset="0"/>
                <a:cs typeface="Arial" panose="020B0604020202020204" pitchFamily="34" charset="0"/>
              </a:rPr>
              <a:t>JAXA will be continue working on CARD4L.</a:t>
            </a:r>
          </a:p>
          <a:p>
            <a:pPr algn="l">
              <a:spcBef>
                <a:spcPts val="1200"/>
              </a:spcBef>
              <a:defRPr/>
            </a:pPr>
            <a:endParaRPr lang="en-US" altLang="ja-JP"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45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4">
            <a:extLst>
              <a:ext uri="{FF2B5EF4-FFF2-40B4-BE49-F238E27FC236}">
                <a16:creationId xmlns:a16="http://schemas.microsoft.com/office/drawing/2014/main" id="{A8F64248-60CB-4933-83A6-E122E09CAD4D}"/>
              </a:ext>
            </a:extLst>
          </p:cNvPr>
          <p:cNvSpPr>
            <a:spLocks noChangeArrowheads="1"/>
          </p:cNvSpPr>
          <p:nvPr/>
        </p:nvSpPr>
        <p:spPr bwMode="auto">
          <a:xfrm>
            <a:off x="0" y="-17480"/>
            <a:ext cx="9151314" cy="6885384"/>
          </a:xfrm>
          <a:prstGeom prst="rect">
            <a:avLst/>
          </a:prstGeom>
          <a:solidFill>
            <a:schemeClr val="tx1"/>
          </a:solidFill>
          <a:ln w="9525">
            <a:solidFill>
              <a:schemeClr val="tx1"/>
            </a:solidFill>
            <a:miter lim="800000"/>
            <a:headEnd/>
            <a:tailEnd/>
          </a:ln>
        </p:spPr>
        <p:txBody>
          <a:bodyPr wrap="none" anchor="ctr"/>
          <a:lstStyle/>
          <a:p>
            <a:pPr algn="l" defTabSz="844083" fontAlgn="auto">
              <a:spcBef>
                <a:spcPts val="0"/>
              </a:spcBef>
              <a:spcAft>
                <a:spcPts val="0"/>
              </a:spcAft>
              <a:defRPr/>
            </a:pPr>
            <a:endParaRPr kumimoji="0" lang="ja-JP" altLang="en-US" sz="1193" b="0" kern="0" dirty="0">
              <a:solidFill>
                <a:srgbClr val="000000"/>
              </a:solidFill>
              <a:latin typeface="Calibri" pitchFamily="34" charset="0"/>
              <a:cs typeface="Arial"/>
            </a:endParaRPr>
          </a:p>
        </p:txBody>
      </p:sp>
      <p:sp>
        <p:nvSpPr>
          <p:cNvPr id="76" name="Rectangle 65">
            <a:extLst>
              <a:ext uri="{FF2B5EF4-FFF2-40B4-BE49-F238E27FC236}">
                <a16:creationId xmlns:a16="http://schemas.microsoft.com/office/drawing/2014/main" id="{0B244D72-A225-4246-AB37-93939C72B5A5}"/>
              </a:ext>
            </a:extLst>
          </p:cNvPr>
          <p:cNvSpPr>
            <a:spLocks noChangeArrowheads="1"/>
          </p:cNvSpPr>
          <p:nvPr/>
        </p:nvSpPr>
        <p:spPr bwMode="auto">
          <a:xfrm>
            <a:off x="7373817" y="5587093"/>
            <a:ext cx="1432102" cy="700449"/>
          </a:xfrm>
          <a:prstGeom prst="rect">
            <a:avLst/>
          </a:prstGeom>
          <a:solidFill>
            <a:schemeClr val="tx1"/>
          </a:solidFill>
          <a:ln w="9525">
            <a:solidFill>
              <a:schemeClr val="tx1"/>
            </a:solidFill>
            <a:miter lim="800000"/>
            <a:headEnd/>
            <a:tailEnd/>
          </a:ln>
        </p:spPr>
        <p:txBody>
          <a:bodyPr wrap="none" anchor="ctr"/>
          <a:lstStyle/>
          <a:p>
            <a:pPr algn="l" defTabSz="844083" fontAlgn="auto">
              <a:spcBef>
                <a:spcPts val="0"/>
              </a:spcBef>
              <a:spcAft>
                <a:spcPts val="0"/>
              </a:spcAft>
              <a:defRPr/>
            </a:pPr>
            <a:endParaRPr kumimoji="0" lang="ja-JP" altLang="en-US" sz="1193" b="0" kern="0" dirty="0">
              <a:solidFill>
                <a:srgbClr val="000000"/>
              </a:solidFill>
              <a:latin typeface="Calibri" pitchFamily="34" charset="0"/>
              <a:cs typeface="Arial"/>
            </a:endParaRPr>
          </a:p>
        </p:txBody>
      </p:sp>
      <p:grpSp>
        <p:nvGrpSpPr>
          <p:cNvPr id="77" name="図形グループ 4">
            <a:extLst>
              <a:ext uri="{FF2B5EF4-FFF2-40B4-BE49-F238E27FC236}">
                <a16:creationId xmlns:a16="http://schemas.microsoft.com/office/drawing/2014/main" id="{3349CD6A-3A21-452F-9E0B-38397E8B8FD6}"/>
              </a:ext>
            </a:extLst>
          </p:cNvPr>
          <p:cNvGrpSpPr/>
          <p:nvPr/>
        </p:nvGrpSpPr>
        <p:grpSpPr>
          <a:xfrm>
            <a:off x="9608868" y="2500785"/>
            <a:ext cx="1518334" cy="2827541"/>
            <a:chOff x="9590307" y="2030717"/>
            <a:chExt cx="1421205" cy="3039266"/>
          </a:xfrm>
        </p:grpSpPr>
        <p:sp>
          <p:nvSpPr>
            <p:cNvPr id="78" name="Rectangle 12">
              <a:extLst>
                <a:ext uri="{FF2B5EF4-FFF2-40B4-BE49-F238E27FC236}">
                  <a16:creationId xmlns:a16="http://schemas.microsoft.com/office/drawing/2014/main" id="{B856FEE4-BEBF-41A8-B034-FCBD745A6527}"/>
                </a:ext>
              </a:extLst>
            </p:cNvPr>
            <p:cNvSpPr>
              <a:spLocks noChangeArrowheads="1"/>
            </p:cNvSpPr>
            <p:nvPr/>
          </p:nvSpPr>
          <p:spPr bwMode="auto">
            <a:xfrm rot="21263730">
              <a:off x="9590307" y="4691349"/>
              <a:ext cx="424006" cy="378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txBody>
            <a:bodyPr wrap="none" anchor="ctr"/>
            <a:lstStyle/>
            <a:p>
              <a:pPr algn="l" defTabSz="844083" fontAlgn="auto">
                <a:spcBef>
                  <a:spcPts val="0"/>
                </a:spcBef>
                <a:spcAft>
                  <a:spcPts val="0"/>
                </a:spcAft>
                <a:defRPr/>
              </a:pPr>
              <a:endParaRPr kumimoji="0" lang="ja-JP" altLang="en-US" sz="1193" b="0" kern="0" dirty="0">
                <a:solidFill>
                  <a:srgbClr val="FFFF66"/>
                </a:solidFill>
                <a:latin typeface="Arial" pitchFamily="34" charset="0"/>
                <a:cs typeface="Arial"/>
              </a:endParaRPr>
            </a:p>
          </p:txBody>
        </p:sp>
        <p:sp>
          <p:nvSpPr>
            <p:cNvPr id="79" name="Rectangle 13">
              <a:extLst>
                <a:ext uri="{FF2B5EF4-FFF2-40B4-BE49-F238E27FC236}">
                  <a16:creationId xmlns:a16="http://schemas.microsoft.com/office/drawing/2014/main" id="{01968906-0302-49AB-8E15-C69E9C84F74F}"/>
                </a:ext>
              </a:extLst>
            </p:cNvPr>
            <p:cNvSpPr>
              <a:spLocks noChangeArrowheads="1"/>
            </p:cNvSpPr>
            <p:nvPr/>
          </p:nvSpPr>
          <p:spPr bwMode="auto">
            <a:xfrm rot="21263730">
              <a:off x="10589469" y="2030717"/>
              <a:ext cx="422043" cy="378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txBody>
            <a:bodyPr wrap="none" anchor="ctr"/>
            <a:lstStyle/>
            <a:p>
              <a:pPr algn="l" defTabSz="844083" fontAlgn="auto">
                <a:spcBef>
                  <a:spcPts val="0"/>
                </a:spcBef>
                <a:spcAft>
                  <a:spcPts val="0"/>
                </a:spcAft>
                <a:defRPr/>
              </a:pPr>
              <a:endParaRPr kumimoji="0" lang="ja-JP" altLang="en-US" sz="1193" b="0" kern="0" dirty="0">
                <a:solidFill>
                  <a:srgbClr val="FFFF66"/>
                </a:solidFill>
                <a:latin typeface="Arial" pitchFamily="34" charset="0"/>
                <a:cs typeface="Arial"/>
              </a:endParaRPr>
            </a:p>
          </p:txBody>
        </p:sp>
      </p:grpSp>
      <p:grpSp>
        <p:nvGrpSpPr>
          <p:cNvPr id="80" name="図形グループ 3">
            <a:extLst>
              <a:ext uri="{FF2B5EF4-FFF2-40B4-BE49-F238E27FC236}">
                <a16:creationId xmlns:a16="http://schemas.microsoft.com/office/drawing/2014/main" id="{DC81663D-3B60-46F5-B38B-F8450646F84F}"/>
              </a:ext>
            </a:extLst>
          </p:cNvPr>
          <p:cNvGrpSpPr/>
          <p:nvPr/>
        </p:nvGrpSpPr>
        <p:grpSpPr>
          <a:xfrm>
            <a:off x="8228629" y="594535"/>
            <a:ext cx="3544171" cy="5852880"/>
            <a:chOff x="8298362" y="-18273"/>
            <a:chExt cx="3317449" cy="6291142"/>
          </a:xfrm>
        </p:grpSpPr>
        <p:grpSp>
          <p:nvGrpSpPr>
            <p:cNvPr id="81" name="Group 11">
              <a:extLst>
                <a:ext uri="{FF2B5EF4-FFF2-40B4-BE49-F238E27FC236}">
                  <a16:creationId xmlns:a16="http://schemas.microsoft.com/office/drawing/2014/main" id="{9B002082-E1C2-4D2E-BA06-CA8208EE589E}"/>
                </a:ext>
              </a:extLst>
            </p:cNvPr>
            <p:cNvGrpSpPr>
              <a:grpSpLocks/>
            </p:cNvGrpSpPr>
            <p:nvPr/>
          </p:nvGrpSpPr>
          <p:grpSpPr bwMode="auto">
            <a:xfrm>
              <a:off x="8630399" y="-18273"/>
              <a:ext cx="2985412" cy="5533875"/>
              <a:chOff x="5375" y="0"/>
              <a:chExt cx="2041" cy="3800"/>
            </a:xfrm>
          </p:grpSpPr>
          <p:cxnSp>
            <p:nvCxnSpPr>
              <p:cNvPr id="83" name="AutoShape 11">
                <a:extLst>
                  <a:ext uri="{FF2B5EF4-FFF2-40B4-BE49-F238E27FC236}">
                    <a16:creationId xmlns:a16="http://schemas.microsoft.com/office/drawing/2014/main" id="{7937B07F-70D6-4886-95AD-787E3CE45F0A}"/>
                  </a:ext>
                </a:extLst>
              </p:cNvPr>
              <p:cNvCxnSpPr>
                <a:cxnSpLocks noChangeShapeType="1"/>
              </p:cNvCxnSpPr>
              <p:nvPr/>
            </p:nvCxnSpPr>
            <p:spPr bwMode="auto">
              <a:xfrm rot="10316077" flipV="1">
                <a:off x="5375" y="391"/>
                <a:ext cx="1701" cy="3409"/>
              </a:xfrm>
              <a:prstGeom prst="curvedConnector3">
                <a:avLst>
                  <a:gd name="adj1" fmla="val 414602"/>
                </a:avLst>
              </a:prstGeom>
              <a:noFill/>
              <a:ln w="127000">
                <a:solidFill>
                  <a:srgbClr val="0099FF">
                    <a:alpha val="30196"/>
                  </a:srgbClr>
                </a:solidFill>
                <a:round/>
                <a:headEnd/>
                <a:tailEnd/>
              </a:ln>
              <a:extLst>
                <a:ext uri="{909E8E84-426E-40dd-AFC4-6F175D3DCCD1}">
                  <a14:hiddenFill xmlns="" xmlns:a14="http://schemas.microsoft.com/office/drawing/2010/main">
                    <a:noFill/>
                  </a14:hiddenFill>
                </a:ext>
              </a:extLst>
            </p:spPr>
          </p:cxnSp>
          <p:sp>
            <p:nvSpPr>
              <p:cNvPr id="84" name="Rectangle 13">
                <a:extLst>
                  <a:ext uri="{FF2B5EF4-FFF2-40B4-BE49-F238E27FC236}">
                    <a16:creationId xmlns:a16="http://schemas.microsoft.com/office/drawing/2014/main" id="{645464B0-7066-4DA3-9F80-C3D8F91000CA}"/>
                  </a:ext>
                </a:extLst>
              </p:cNvPr>
              <p:cNvSpPr>
                <a:spLocks noChangeArrowheads="1"/>
              </p:cNvSpPr>
              <p:nvPr/>
            </p:nvSpPr>
            <p:spPr bwMode="auto">
              <a:xfrm rot="-483923">
                <a:off x="6930" y="0"/>
                <a:ext cx="486" cy="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defTabSz="844083" fontAlgn="auto">
                  <a:spcBef>
                    <a:spcPts val="0"/>
                  </a:spcBef>
                  <a:spcAft>
                    <a:spcPts val="0"/>
                  </a:spcAft>
                  <a:defRPr/>
                </a:pPr>
                <a:endParaRPr kumimoji="0" lang="ja-JP" altLang="en-US" sz="1193" b="0" kern="0" dirty="0">
                  <a:solidFill>
                    <a:srgbClr val="000000"/>
                  </a:solidFill>
                  <a:latin typeface="Arial" pitchFamily="34" charset="0"/>
                  <a:cs typeface="Arial"/>
                </a:endParaRPr>
              </a:p>
            </p:txBody>
          </p:sp>
        </p:grpSp>
        <p:sp>
          <p:nvSpPr>
            <p:cNvPr id="82" name="Rectangle 20">
              <a:extLst>
                <a:ext uri="{FF2B5EF4-FFF2-40B4-BE49-F238E27FC236}">
                  <a16:creationId xmlns:a16="http://schemas.microsoft.com/office/drawing/2014/main" id="{C8DAA80C-E415-432C-99C8-6D0268E49D81}"/>
                </a:ext>
              </a:extLst>
            </p:cNvPr>
            <p:cNvSpPr>
              <a:spLocks noChangeArrowheads="1"/>
            </p:cNvSpPr>
            <p:nvPr/>
          </p:nvSpPr>
          <p:spPr bwMode="auto">
            <a:xfrm rot="21215952">
              <a:off x="8298362" y="5742782"/>
              <a:ext cx="475384" cy="53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defTabSz="844083" fontAlgn="auto">
                <a:spcBef>
                  <a:spcPts val="0"/>
                </a:spcBef>
                <a:spcAft>
                  <a:spcPts val="0"/>
                </a:spcAft>
                <a:defRPr/>
              </a:pPr>
              <a:endParaRPr kumimoji="0" lang="ja-JP" altLang="en-US" sz="1193" b="0" kern="0" dirty="0">
                <a:solidFill>
                  <a:srgbClr val="000000"/>
                </a:solidFill>
                <a:latin typeface="Arial" pitchFamily="34" charset="0"/>
                <a:cs typeface="Arial"/>
              </a:endParaRPr>
            </a:p>
          </p:txBody>
        </p:sp>
      </p:grpSp>
      <p:grpSp>
        <p:nvGrpSpPr>
          <p:cNvPr id="85" name="図形グループ 2">
            <a:extLst>
              <a:ext uri="{FF2B5EF4-FFF2-40B4-BE49-F238E27FC236}">
                <a16:creationId xmlns:a16="http://schemas.microsoft.com/office/drawing/2014/main" id="{36EBB64E-96FD-4B25-B7C7-5AA16EC0327F}"/>
              </a:ext>
            </a:extLst>
          </p:cNvPr>
          <p:cNvGrpSpPr/>
          <p:nvPr/>
        </p:nvGrpSpPr>
        <p:grpSpPr>
          <a:xfrm>
            <a:off x="9206605" y="1720846"/>
            <a:ext cx="2406986" cy="3928128"/>
            <a:chOff x="9213777" y="1192376"/>
            <a:chExt cx="2253010" cy="4222265"/>
          </a:xfrm>
        </p:grpSpPr>
        <p:sp>
          <p:nvSpPr>
            <p:cNvPr id="86" name="Rectangle 12">
              <a:extLst>
                <a:ext uri="{FF2B5EF4-FFF2-40B4-BE49-F238E27FC236}">
                  <a16:creationId xmlns:a16="http://schemas.microsoft.com/office/drawing/2014/main" id="{D2E4AE47-1725-4ECD-9778-80A854D6A86D}"/>
                </a:ext>
              </a:extLst>
            </p:cNvPr>
            <p:cNvSpPr>
              <a:spLocks noChangeArrowheads="1"/>
            </p:cNvSpPr>
            <p:nvPr/>
          </p:nvSpPr>
          <p:spPr bwMode="auto">
            <a:xfrm rot="21213778">
              <a:off x="9213777" y="4904917"/>
              <a:ext cx="588086" cy="509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txBody>
            <a:bodyPr wrap="none" anchor="ctr"/>
            <a:lstStyle/>
            <a:p>
              <a:pPr algn="l" defTabSz="844083" fontAlgn="auto">
                <a:spcBef>
                  <a:spcPts val="0"/>
                </a:spcBef>
                <a:spcAft>
                  <a:spcPts val="0"/>
                </a:spcAft>
                <a:defRPr/>
              </a:pPr>
              <a:endParaRPr kumimoji="0" lang="ja-JP" altLang="en-US" sz="1193" b="0" kern="0" dirty="0">
                <a:solidFill>
                  <a:srgbClr val="000000"/>
                </a:solidFill>
                <a:latin typeface="Arial" pitchFamily="34" charset="0"/>
                <a:cs typeface="Arial"/>
              </a:endParaRPr>
            </a:p>
          </p:txBody>
        </p:sp>
        <p:sp>
          <p:nvSpPr>
            <p:cNvPr id="87" name="Rectangle 13">
              <a:extLst>
                <a:ext uri="{FF2B5EF4-FFF2-40B4-BE49-F238E27FC236}">
                  <a16:creationId xmlns:a16="http://schemas.microsoft.com/office/drawing/2014/main" id="{9ACD22F3-614A-4F7E-B8A7-D01B66C0BAD6}"/>
                </a:ext>
              </a:extLst>
            </p:cNvPr>
            <p:cNvSpPr>
              <a:spLocks noChangeArrowheads="1"/>
            </p:cNvSpPr>
            <p:nvPr/>
          </p:nvSpPr>
          <p:spPr bwMode="auto">
            <a:xfrm rot="21213778">
              <a:off x="10878701" y="1192376"/>
              <a:ext cx="588086" cy="509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txBody>
            <a:bodyPr wrap="none" anchor="ctr"/>
            <a:lstStyle/>
            <a:p>
              <a:pPr algn="l" defTabSz="844083" fontAlgn="auto">
                <a:spcBef>
                  <a:spcPts val="0"/>
                </a:spcBef>
                <a:spcAft>
                  <a:spcPts val="0"/>
                </a:spcAft>
                <a:defRPr/>
              </a:pPr>
              <a:endParaRPr kumimoji="0" lang="ja-JP" altLang="en-US" sz="1193" b="0" kern="0" dirty="0">
                <a:solidFill>
                  <a:srgbClr val="000000"/>
                </a:solidFill>
                <a:latin typeface="Arial" pitchFamily="34" charset="0"/>
                <a:cs typeface="Arial"/>
              </a:endParaRPr>
            </a:p>
          </p:txBody>
        </p:sp>
      </p:grpSp>
      <p:sp>
        <p:nvSpPr>
          <p:cNvPr id="88" name="Rectangle 12">
            <a:extLst>
              <a:ext uri="{FF2B5EF4-FFF2-40B4-BE49-F238E27FC236}">
                <a16:creationId xmlns:a16="http://schemas.microsoft.com/office/drawing/2014/main" id="{C6645C33-F431-478C-B5AD-5362B802DC2C}"/>
              </a:ext>
            </a:extLst>
          </p:cNvPr>
          <p:cNvSpPr>
            <a:spLocks noChangeArrowheads="1"/>
          </p:cNvSpPr>
          <p:nvPr/>
        </p:nvSpPr>
        <p:spPr bwMode="auto">
          <a:xfrm rot="21116077">
            <a:off x="7280839" y="5368966"/>
            <a:ext cx="610587" cy="653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defTabSz="844083" fontAlgn="auto">
              <a:spcBef>
                <a:spcPts val="0"/>
              </a:spcBef>
              <a:spcAft>
                <a:spcPts val="0"/>
              </a:spcAft>
              <a:defRPr/>
            </a:pPr>
            <a:endParaRPr kumimoji="0" lang="ja-JP" altLang="en-US" sz="1193" b="0" kern="0" dirty="0">
              <a:solidFill>
                <a:srgbClr val="000000"/>
              </a:solidFill>
              <a:latin typeface="Calibri" pitchFamily="34" charset="0"/>
              <a:cs typeface="Arial"/>
            </a:endParaRPr>
          </a:p>
        </p:txBody>
      </p:sp>
      <p:sp>
        <p:nvSpPr>
          <p:cNvPr id="89" name="Rectangle 21">
            <a:extLst>
              <a:ext uri="{FF2B5EF4-FFF2-40B4-BE49-F238E27FC236}">
                <a16:creationId xmlns:a16="http://schemas.microsoft.com/office/drawing/2014/main" id="{2A84F1B9-3B5F-4B8A-A13F-B323C8CC51F7}"/>
              </a:ext>
            </a:extLst>
          </p:cNvPr>
          <p:cNvSpPr>
            <a:spLocks noChangeArrowheads="1"/>
          </p:cNvSpPr>
          <p:nvPr/>
        </p:nvSpPr>
        <p:spPr bwMode="auto">
          <a:xfrm rot="21215952">
            <a:off x="7093501" y="1244854"/>
            <a:ext cx="409370" cy="478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defTabSz="844083" fontAlgn="auto">
              <a:spcBef>
                <a:spcPts val="0"/>
              </a:spcBef>
              <a:spcAft>
                <a:spcPts val="0"/>
              </a:spcAft>
              <a:defRPr/>
            </a:pPr>
            <a:endParaRPr kumimoji="0" lang="ja-JP" altLang="en-US" sz="1193" b="0" kern="0" dirty="0">
              <a:solidFill>
                <a:srgbClr val="000000"/>
              </a:solidFill>
              <a:latin typeface="Calibri" pitchFamily="34" charset="0"/>
              <a:cs typeface="Arial"/>
            </a:endParaRPr>
          </a:p>
        </p:txBody>
      </p:sp>
      <p:graphicFrame>
        <p:nvGraphicFramePr>
          <p:cNvPr id="90" name="Object 35">
            <a:extLst>
              <a:ext uri="{FF2B5EF4-FFF2-40B4-BE49-F238E27FC236}">
                <a16:creationId xmlns:a16="http://schemas.microsoft.com/office/drawing/2014/main" id="{514F8C9F-63A4-4011-8F1B-5C24BDF3C41B}"/>
              </a:ext>
            </a:extLst>
          </p:cNvPr>
          <p:cNvGraphicFramePr>
            <a:graphicFrameLocks noChangeAspect="1"/>
          </p:cNvGraphicFramePr>
          <p:nvPr>
            <p:extLst>
              <p:ext uri="{D42A27DB-BD31-4B8C-83A1-F6EECF244321}">
                <p14:modId xmlns:p14="http://schemas.microsoft.com/office/powerpoint/2010/main" val="3282132753"/>
              </p:ext>
            </p:extLst>
          </p:nvPr>
        </p:nvGraphicFramePr>
        <p:xfrm>
          <a:off x="645761" y="4935018"/>
          <a:ext cx="1602789" cy="1067609"/>
        </p:xfrm>
        <a:graphic>
          <a:graphicData uri="http://schemas.openxmlformats.org/presentationml/2006/ole">
            <mc:AlternateContent xmlns:mc="http://schemas.openxmlformats.org/markup-compatibility/2006">
              <mc:Choice xmlns:v="urn:schemas-microsoft-com:vml" Requires="v">
                <p:oleObj spid="_x0000_s1040" name="Photo Editor 写真" r:id="rId5" imgW="17242657" imgH="12714286" progId="">
                  <p:embed/>
                </p:oleObj>
              </mc:Choice>
              <mc:Fallback>
                <p:oleObj name="Photo Editor 写真" r:id="rId5" imgW="17242657" imgH="12714286" progId="">
                  <p:embed/>
                  <p:pic>
                    <p:nvPicPr>
                      <p:cNvPr id="90" name="Object 35">
                        <a:extLst>
                          <a:ext uri="{FF2B5EF4-FFF2-40B4-BE49-F238E27FC236}">
                            <a16:creationId xmlns:a16="http://schemas.microsoft.com/office/drawing/2014/main" id="{514F8C9F-63A4-4011-8F1B-5C24BDF3C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761" y="4935018"/>
                        <a:ext cx="1602789" cy="10676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1" name="Picture 39" descr="GPM_core2_RGB">
            <a:extLst>
              <a:ext uri="{FF2B5EF4-FFF2-40B4-BE49-F238E27FC236}">
                <a16:creationId xmlns:a16="http://schemas.microsoft.com/office/drawing/2014/main" id="{C076D139-3497-46C6-BFF7-20CCA878C16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1012685">
            <a:off x="123056" y="3877321"/>
            <a:ext cx="1430715" cy="911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 name="Text Box 51">
            <a:extLst>
              <a:ext uri="{FF2B5EF4-FFF2-40B4-BE49-F238E27FC236}">
                <a16:creationId xmlns:a16="http://schemas.microsoft.com/office/drawing/2014/main" id="{2954C71E-B665-4BE8-A227-995A4D57F807}"/>
              </a:ext>
            </a:extLst>
          </p:cNvPr>
          <p:cNvSpPr txBox="1">
            <a:spLocks noChangeArrowheads="1"/>
          </p:cNvSpPr>
          <p:nvPr/>
        </p:nvSpPr>
        <p:spPr bwMode="auto">
          <a:xfrm>
            <a:off x="1578127" y="1793475"/>
            <a:ext cx="947695" cy="354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l" defTabSz="844083" eaLnBrk="1" fontAlgn="auto" hangingPunct="1">
              <a:spcBef>
                <a:spcPts val="0"/>
              </a:spcBef>
              <a:spcAft>
                <a:spcPts val="0"/>
              </a:spcAft>
              <a:defRPr/>
            </a:pPr>
            <a:r>
              <a:rPr lang="en-US" altLang="ja-JP" sz="1704" b="1" i="1" kern="0" dirty="0">
                <a:solidFill>
                  <a:srgbClr val="00FF00"/>
                </a:solidFill>
                <a:latin typeface="Calibri" pitchFamily="34" charset="0"/>
                <a:ea typeface="Arial Unicode MS" pitchFamily="50" charset="-128"/>
                <a:cs typeface="Arial Unicode MS" pitchFamily="50" charset="-128"/>
              </a:rPr>
              <a:t>GCOM-C</a:t>
            </a:r>
          </a:p>
        </p:txBody>
      </p:sp>
      <p:sp>
        <p:nvSpPr>
          <p:cNvPr id="93" name="Text Box 52">
            <a:extLst>
              <a:ext uri="{FF2B5EF4-FFF2-40B4-BE49-F238E27FC236}">
                <a16:creationId xmlns:a16="http://schemas.microsoft.com/office/drawing/2014/main" id="{EC95AA59-BDD4-4231-A439-0F21A3DB4484}"/>
              </a:ext>
            </a:extLst>
          </p:cNvPr>
          <p:cNvSpPr txBox="1">
            <a:spLocks noChangeArrowheads="1"/>
          </p:cNvSpPr>
          <p:nvPr/>
        </p:nvSpPr>
        <p:spPr bwMode="auto">
          <a:xfrm>
            <a:off x="451907" y="5520828"/>
            <a:ext cx="1238521" cy="573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l" defTabSz="844083" eaLnBrk="1" fontAlgn="auto" hangingPunct="1">
              <a:spcBef>
                <a:spcPts val="0"/>
              </a:spcBef>
              <a:spcAft>
                <a:spcPts val="0"/>
              </a:spcAft>
              <a:defRPr/>
            </a:pPr>
            <a:r>
              <a:rPr lang="en-US" altLang="ja-JP" sz="1704" b="0" i="1" kern="0" dirty="0">
                <a:solidFill>
                  <a:srgbClr val="00FF00"/>
                </a:solidFill>
                <a:latin typeface="Calibri" pitchFamily="34" charset="0"/>
                <a:ea typeface="Arial Unicode MS" pitchFamily="50" charset="-128"/>
                <a:cs typeface="Arial Unicode MS" pitchFamily="50" charset="-128"/>
              </a:rPr>
              <a:t>SHIZUKU</a:t>
            </a:r>
          </a:p>
          <a:p>
            <a:pPr algn="l" defTabSz="844083" eaLnBrk="1" fontAlgn="auto" hangingPunct="1">
              <a:spcBef>
                <a:spcPts val="0"/>
              </a:spcBef>
              <a:spcAft>
                <a:spcPts val="0"/>
              </a:spcAft>
              <a:defRPr/>
            </a:pPr>
            <a:r>
              <a:rPr lang="en-US" altLang="ja-JP" sz="1704" b="0" i="1" kern="0" dirty="0">
                <a:solidFill>
                  <a:srgbClr val="00FF00"/>
                </a:solidFill>
                <a:latin typeface="Calibri" pitchFamily="34" charset="0"/>
                <a:ea typeface="Arial Unicode MS" pitchFamily="50" charset="-128"/>
                <a:cs typeface="Arial Unicode MS" pitchFamily="50" charset="-128"/>
              </a:rPr>
              <a:t>(GCOM-W)</a:t>
            </a:r>
          </a:p>
        </p:txBody>
      </p:sp>
      <p:sp>
        <p:nvSpPr>
          <p:cNvPr id="94" name="Text Box 53">
            <a:extLst>
              <a:ext uri="{FF2B5EF4-FFF2-40B4-BE49-F238E27FC236}">
                <a16:creationId xmlns:a16="http://schemas.microsoft.com/office/drawing/2014/main" id="{3C6DF74F-B387-4C7A-9DB6-C88F8F286F5F}"/>
              </a:ext>
            </a:extLst>
          </p:cNvPr>
          <p:cNvSpPr txBox="1">
            <a:spLocks noChangeArrowheads="1"/>
          </p:cNvSpPr>
          <p:nvPr/>
        </p:nvSpPr>
        <p:spPr bwMode="auto">
          <a:xfrm>
            <a:off x="167860" y="3609665"/>
            <a:ext cx="1296107" cy="329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l" defTabSz="844083" eaLnBrk="1" fontAlgn="auto" hangingPunct="1">
              <a:spcBef>
                <a:spcPts val="0"/>
              </a:spcBef>
              <a:spcAft>
                <a:spcPts val="0"/>
              </a:spcAft>
              <a:defRPr/>
            </a:pPr>
            <a:r>
              <a:rPr lang="en-US" altLang="ja-JP" sz="1704" b="0" i="1" kern="0" dirty="0">
                <a:solidFill>
                  <a:srgbClr val="00FF00"/>
                </a:solidFill>
                <a:latin typeface="Calibri" pitchFamily="34" charset="0"/>
                <a:ea typeface="Arial Unicode MS" pitchFamily="50" charset="-128"/>
                <a:cs typeface="Arial Unicode MS" pitchFamily="50" charset="-128"/>
              </a:rPr>
              <a:t>GPM/DPR</a:t>
            </a:r>
          </a:p>
        </p:txBody>
      </p:sp>
      <p:sp>
        <p:nvSpPr>
          <p:cNvPr id="95" name="Text Box 54">
            <a:extLst>
              <a:ext uri="{FF2B5EF4-FFF2-40B4-BE49-F238E27FC236}">
                <a16:creationId xmlns:a16="http://schemas.microsoft.com/office/drawing/2014/main" id="{C1089D44-6E02-45B6-BE54-D470939631CA}"/>
              </a:ext>
            </a:extLst>
          </p:cNvPr>
          <p:cNvSpPr txBox="1">
            <a:spLocks noChangeArrowheads="1"/>
          </p:cNvSpPr>
          <p:nvPr/>
        </p:nvSpPr>
        <p:spPr bwMode="auto">
          <a:xfrm>
            <a:off x="4741040" y="3547588"/>
            <a:ext cx="1545069" cy="329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l" defTabSz="844083" eaLnBrk="1" fontAlgn="auto" hangingPunct="1">
              <a:spcBef>
                <a:spcPts val="0"/>
              </a:spcBef>
              <a:spcAft>
                <a:spcPts val="0"/>
              </a:spcAft>
              <a:defRPr/>
            </a:pPr>
            <a:r>
              <a:rPr lang="en-US" altLang="ja-JP" sz="1704" b="0" i="1" kern="0" dirty="0">
                <a:solidFill>
                  <a:srgbClr val="FFFFFF"/>
                </a:solidFill>
                <a:latin typeface="Calibri" pitchFamily="34" charset="0"/>
                <a:ea typeface="Arial Unicode MS" pitchFamily="50" charset="-128"/>
                <a:cs typeface="Arial Unicode MS" pitchFamily="50" charset="-128"/>
              </a:rPr>
              <a:t>DAICHI (ALOS)</a:t>
            </a:r>
          </a:p>
        </p:txBody>
      </p:sp>
      <p:sp>
        <p:nvSpPr>
          <p:cNvPr id="96" name="Text Box 59">
            <a:extLst>
              <a:ext uri="{FF2B5EF4-FFF2-40B4-BE49-F238E27FC236}">
                <a16:creationId xmlns:a16="http://schemas.microsoft.com/office/drawing/2014/main" id="{FDC2A3DC-299C-4489-BB37-B4A0A7370E68}"/>
              </a:ext>
            </a:extLst>
          </p:cNvPr>
          <p:cNvSpPr txBox="1">
            <a:spLocks noChangeArrowheads="1"/>
          </p:cNvSpPr>
          <p:nvPr/>
        </p:nvSpPr>
        <p:spPr bwMode="auto">
          <a:xfrm>
            <a:off x="2683723" y="5879737"/>
            <a:ext cx="1558769" cy="329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l" defTabSz="844083" eaLnBrk="1" fontAlgn="auto" hangingPunct="1">
              <a:spcBef>
                <a:spcPts val="0"/>
              </a:spcBef>
              <a:spcAft>
                <a:spcPts val="0"/>
              </a:spcAft>
              <a:defRPr/>
            </a:pPr>
            <a:r>
              <a:rPr lang="en-US" altLang="ja-JP" sz="1704" b="0" i="1" kern="0" dirty="0">
                <a:solidFill>
                  <a:srgbClr val="00FF00"/>
                </a:solidFill>
                <a:latin typeface="Calibri" pitchFamily="34" charset="0"/>
                <a:ea typeface="Arial Unicode MS" pitchFamily="50" charset="-128"/>
                <a:cs typeface="Arial Unicode MS" pitchFamily="50" charset="-128"/>
              </a:rPr>
              <a:t>IBUKI (GOSAT)</a:t>
            </a:r>
          </a:p>
        </p:txBody>
      </p:sp>
      <p:sp>
        <p:nvSpPr>
          <p:cNvPr id="97" name="Rectangle 33">
            <a:extLst>
              <a:ext uri="{FF2B5EF4-FFF2-40B4-BE49-F238E27FC236}">
                <a16:creationId xmlns:a16="http://schemas.microsoft.com/office/drawing/2014/main" id="{FD7D50D6-5064-40E6-90AB-041D5845AB89}"/>
              </a:ext>
            </a:extLst>
          </p:cNvPr>
          <p:cNvSpPr>
            <a:spLocks noChangeArrowheads="1"/>
          </p:cNvSpPr>
          <p:nvPr/>
        </p:nvSpPr>
        <p:spPr bwMode="auto">
          <a:xfrm>
            <a:off x="3061025" y="6126317"/>
            <a:ext cx="861759"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(CY 2009)</a:t>
            </a:r>
          </a:p>
        </p:txBody>
      </p:sp>
      <p:sp>
        <p:nvSpPr>
          <p:cNvPr id="98" name="Rectangle 34">
            <a:extLst>
              <a:ext uri="{FF2B5EF4-FFF2-40B4-BE49-F238E27FC236}">
                <a16:creationId xmlns:a16="http://schemas.microsoft.com/office/drawing/2014/main" id="{217C8338-05A1-4A28-85DC-C997B32524FF}"/>
              </a:ext>
            </a:extLst>
          </p:cNvPr>
          <p:cNvSpPr>
            <a:spLocks noChangeArrowheads="1"/>
          </p:cNvSpPr>
          <p:nvPr/>
        </p:nvSpPr>
        <p:spPr bwMode="auto">
          <a:xfrm>
            <a:off x="364239" y="3828028"/>
            <a:ext cx="829221"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(CY 2014)</a:t>
            </a:r>
          </a:p>
        </p:txBody>
      </p:sp>
      <p:sp>
        <p:nvSpPr>
          <p:cNvPr id="99" name="Rectangle 35">
            <a:extLst>
              <a:ext uri="{FF2B5EF4-FFF2-40B4-BE49-F238E27FC236}">
                <a16:creationId xmlns:a16="http://schemas.microsoft.com/office/drawing/2014/main" id="{BBF92AF0-991D-4FC4-B815-F42D65922CDF}"/>
              </a:ext>
            </a:extLst>
          </p:cNvPr>
          <p:cNvSpPr>
            <a:spLocks noChangeArrowheads="1"/>
          </p:cNvSpPr>
          <p:nvPr/>
        </p:nvSpPr>
        <p:spPr bwMode="auto">
          <a:xfrm>
            <a:off x="637324" y="6002627"/>
            <a:ext cx="829221"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(CY 2012)</a:t>
            </a:r>
          </a:p>
        </p:txBody>
      </p:sp>
      <p:sp>
        <p:nvSpPr>
          <p:cNvPr id="100" name="Rectangle 36">
            <a:extLst>
              <a:ext uri="{FF2B5EF4-FFF2-40B4-BE49-F238E27FC236}">
                <a16:creationId xmlns:a16="http://schemas.microsoft.com/office/drawing/2014/main" id="{08F50232-6FEB-4472-A8D5-D27CB29536F0}"/>
              </a:ext>
            </a:extLst>
          </p:cNvPr>
          <p:cNvSpPr>
            <a:spLocks noChangeArrowheads="1"/>
          </p:cNvSpPr>
          <p:nvPr/>
        </p:nvSpPr>
        <p:spPr bwMode="auto">
          <a:xfrm>
            <a:off x="927359" y="2724808"/>
            <a:ext cx="829221"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(CY 2014)</a:t>
            </a:r>
          </a:p>
        </p:txBody>
      </p:sp>
      <p:sp>
        <p:nvSpPr>
          <p:cNvPr id="101" name="Text Box 50">
            <a:extLst>
              <a:ext uri="{FF2B5EF4-FFF2-40B4-BE49-F238E27FC236}">
                <a16:creationId xmlns:a16="http://schemas.microsoft.com/office/drawing/2014/main" id="{F527237A-D215-4FBA-8132-69837311C07A}"/>
              </a:ext>
            </a:extLst>
          </p:cNvPr>
          <p:cNvSpPr txBox="1">
            <a:spLocks noChangeArrowheads="1"/>
          </p:cNvSpPr>
          <p:nvPr/>
        </p:nvSpPr>
        <p:spPr bwMode="auto">
          <a:xfrm>
            <a:off x="5215130" y="703482"/>
            <a:ext cx="1916408" cy="573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844083" eaLnBrk="1" fontAlgn="auto" hangingPunct="1">
              <a:spcBef>
                <a:spcPts val="0"/>
              </a:spcBef>
              <a:spcAft>
                <a:spcPts val="0"/>
              </a:spcAft>
              <a:defRPr/>
            </a:pPr>
            <a:r>
              <a:rPr lang="en-US" altLang="ja-JP" sz="1704" b="0" i="1" kern="0" dirty="0">
                <a:solidFill>
                  <a:srgbClr val="6699FF"/>
                </a:solidFill>
                <a:latin typeface="Calibri" pitchFamily="34" charset="0"/>
                <a:ea typeface="Arial Unicode MS" pitchFamily="50" charset="-128"/>
                <a:cs typeface="Arial Unicode MS" pitchFamily="50" charset="-128"/>
              </a:rPr>
              <a:t>Advanced Optical Satellite (ALOS-3)</a:t>
            </a:r>
          </a:p>
        </p:txBody>
      </p:sp>
      <p:sp>
        <p:nvSpPr>
          <p:cNvPr id="102" name="Rectangle 39">
            <a:extLst>
              <a:ext uri="{FF2B5EF4-FFF2-40B4-BE49-F238E27FC236}">
                <a16:creationId xmlns:a16="http://schemas.microsoft.com/office/drawing/2014/main" id="{2DD7B88C-D1EA-45DB-A201-913B9D551F15}"/>
              </a:ext>
            </a:extLst>
          </p:cNvPr>
          <p:cNvSpPr>
            <a:spLocks noChangeArrowheads="1"/>
          </p:cNvSpPr>
          <p:nvPr/>
        </p:nvSpPr>
        <p:spPr bwMode="auto">
          <a:xfrm>
            <a:off x="5720588" y="1203497"/>
            <a:ext cx="870322"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(JFY 2020)</a:t>
            </a:r>
          </a:p>
        </p:txBody>
      </p:sp>
      <p:sp>
        <p:nvSpPr>
          <p:cNvPr id="103" name="Text Box 49">
            <a:extLst>
              <a:ext uri="{FF2B5EF4-FFF2-40B4-BE49-F238E27FC236}">
                <a16:creationId xmlns:a16="http://schemas.microsoft.com/office/drawing/2014/main" id="{21BBDC9C-338E-4186-AF7A-4F8B445D533B}"/>
              </a:ext>
            </a:extLst>
          </p:cNvPr>
          <p:cNvSpPr txBox="1">
            <a:spLocks noChangeArrowheads="1"/>
          </p:cNvSpPr>
          <p:nvPr/>
        </p:nvSpPr>
        <p:spPr bwMode="auto">
          <a:xfrm>
            <a:off x="875877" y="2469886"/>
            <a:ext cx="878884" cy="329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l" defTabSz="844083" eaLnBrk="1" fontAlgn="auto" hangingPunct="1">
              <a:spcBef>
                <a:spcPts val="0"/>
              </a:spcBef>
              <a:spcAft>
                <a:spcPts val="0"/>
              </a:spcAft>
              <a:defRPr/>
            </a:pPr>
            <a:r>
              <a:rPr lang="en-US" altLang="ja-JP" sz="1704" b="0" i="1" kern="0" dirty="0">
                <a:solidFill>
                  <a:srgbClr val="00FF00"/>
                </a:solidFill>
                <a:latin typeface="Calibri" pitchFamily="34" charset="0"/>
                <a:ea typeface="Arial Unicode MS" pitchFamily="50" charset="-128"/>
                <a:cs typeface="Arial Unicode MS" pitchFamily="50" charset="-128"/>
              </a:rPr>
              <a:t>ALOS-2</a:t>
            </a:r>
            <a:endParaRPr lang="en-US" altLang="ja-JP" sz="1363" b="0" i="1" kern="0" dirty="0">
              <a:solidFill>
                <a:srgbClr val="00FF00"/>
              </a:solidFill>
              <a:latin typeface="Calibri" pitchFamily="34" charset="0"/>
              <a:ea typeface="Arial Unicode MS" pitchFamily="50" charset="-128"/>
              <a:cs typeface="Arial Unicode MS" pitchFamily="50" charset="-128"/>
            </a:endParaRPr>
          </a:p>
        </p:txBody>
      </p:sp>
      <p:sp>
        <p:nvSpPr>
          <p:cNvPr id="104" name="Rectangle 42">
            <a:extLst>
              <a:ext uri="{FF2B5EF4-FFF2-40B4-BE49-F238E27FC236}">
                <a16:creationId xmlns:a16="http://schemas.microsoft.com/office/drawing/2014/main" id="{3AFC51E9-7E77-45EB-9CF1-1DBA2DA66F48}"/>
              </a:ext>
            </a:extLst>
          </p:cNvPr>
          <p:cNvSpPr>
            <a:spLocks noChangeArrowheads="1"/>
          </p:cNvSpPr>
          <p:nvPr/>
        </p:nvSpPr>
        <p:spPr bwMode="auto">
          <a:xfrm>
            <a:off x="4067294" y="1309555"/>
            <a:ext cx="1262497"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(JFY 2019 (TBC))</a:t>
            </a:r>
          </a:p>
        </p:txBody>
      </p:sp>
      <p:sp>
        <p:nvSpPr>
          <p:cNvPr id="105" name="Text Box 66">
            <a:extLst>
              <a:ext uri="{FF2B5EF4-FFF2-40B4-BE49-F238E27FC236}">
                <a16:creationId xmlns:a16="http://schemas.microsoft.com/office/drawing/2014/main" id="{E4856C5C-D7EE-4357-AE4F-3E5BE9860488}"/>
              </a:ext>
            </a:extLst>
          </p:cNvPr>
          <p:cNvSpPr txBox="1">
            <a:spLocks noChangeArrowheads="1"/>
          </p:cNvSpPr>
          <p:nvPr/>
        </p:nvSpPr>
        <p:spPr bwMode="auto">
          <a:xfrm>
            <a:off x="3593892" y="1067466"/>
            <a:ext cx="1721462" cy="329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l" defTabSz="844083" eaLnBrk="1" fontAlgn="auto" hangingPunct="1">
              <a:spcBef>
                <a:spcPts val="0"/>
              </a:spcBef>
              <a:spcAft>
                <a:spcPts val="0"/>
              </a:spcAft>
              <a:defRPr/>
            </a:pPr>
            <a:r>
              <a:rPr lang="en-US" altLang="ja-JP" sz="1704" b="0" i="1" kern="0" dirty="0">
                <a:solidFill>
                  <a:srgbClr val="6699FF"/>
                </a:solidFill>
                <a:latin typeface="Calibri" pitchFamily="34" charset="0"/>
                <a:ea typeface="Arial Unicode MS" pitchFamily="50" charset="-128"/>
                <a:cs typeface="Arial Unicode MS" pitchFamily="50" charset="-128"/>
              </a:rPr>
              <a:t>Earth CARE/CPR</a:t>
            </a:r>
          </a:p>
        </p:txBody>
      </p:sp>
      <p:pic>
        <p:nvPicPr>
          <p:cNvPr id="106" name="図 36" descr="EC4_RGB.png">
            <a:extLst>
              <a:ext uri="{FF2B5EF4-FFF2-40B4-BE49-F238E27FC236}">
                <a16:creationId xmlns:a16="http://schemas.microsoft.com/office/drawing/2014/main" id="{25CD467F-C912-485B-94C6-7671007A1629}"/>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rot="1078553">
            <a:off x="4091288" y="1557880"/>
            <a:ext cx="1830371" cy="951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 name="Rectangle 49">
            <a:extLst>
              <a:ext uri="{FF2B5EF4-FFF2-40B4-BE49-F238E27FC236}">
                <a16:creationId xmlns:a16="http://schemas.microsoft.com/office/drawing/2014/main" id="{ED524D14-8D6D-49FC-8C3E-E40D14053BD6}"/>
              </a:ext>
            </a:extLst>
          </p:cNvPr>
          <p:cNvSpPr>
            <a:spLocks noChangeArrowheads="1"/>
          </p:cNvSpPr>
          <p:nvPr/>
        </p:nvSpPr>
        <p:spPr bwMode="auto">
          <a:xfrm>
            <a:off x="1675268" y="2034712"/>
            <a:ext cx="870322"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(JFY 2017)</a:t>
            </a:r>
          </a:p>
        </p:txBody>
      </p:sp>
      <p:sp>
        <p:nvSpPr>
          <p:cNvPr id="108" name="Rectangle 52">
            <a:extLst>
              <a:ext uri="{FF2B5EF4-FFF2-40B4-BE49-F238E27FC236}">
                <a16:creationId xmlns:a16="http://schemas.microsoft.com/office/drawing/2014/main" id="{1ADA6D86-A31A-4E3B-A624-A5F9663C3121}"/>
              </a:ext>
            </a:extLst>
          </p:cNvPr>
          <p:cNvSpPr>
            <a:spLocks noChangeArrowheads="1"/>
          </p:cNvSpPr>
          <p:nvPr/>
        </p:nvSpPr>
        <p:spPr bwMode="auto">
          <a:xfrm>
            <a:off x="5020922" y="3766189"/>
            <a:ext cx="829221"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(CY 2006)</a:t>
            </a:r>
          </a:p>
        </p:txBody>
      </p:sp>
      <p:pic>
        <p:nvPicPr>
          <p:cNvPr id="109" name="Picture 34" descr="sgli">
            <a:extLst>
              <a:ext uri="{FF2B5EF4-FFF2-40B4-BE49-F238E27FC236}">
                <a16:creationId xmlns:a16="http://schemas.microsoft.com/office/drawing/2014/main" id="{26757EDF-3DE4-42CB-A0A5-B2A2BC709D75}"/>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47386" y="2092108"/>
            <a:ext cx="1525077" cy="1617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 name="Picture 42">
            <a:extLst>
              <a:ext uri="{FF2B5EF4-FFF2-40B4-BE49-F238E27FC236}">
                <a16:creationId xmlns:a16="http://schemas.microsoft.com/office/drawing/2014/main" id="{835CB449-C2DA-4841-9C67-ABD2FEFCF15F}"/>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978541">
            <a:off x="2510013" y="5205388"/>
            <a:ext cx="1724905" cy="1035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 name="図 19" descr="2Akarui.gif">
            <a:extLst>
              <a:ext uri="{FF2B5EF4-FFF2-40B4-BE49-F238E27FC236}">
                <a16:creationId xmlns:a16="http://schemas.microsoft.com/office/drawing/2014/main" id="{DBC6EDD8-1716-44B5-8714-31F29C267CB9}"/>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123658" y="3015390"/>
            <a:ext cx="1600013" cy="772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 name="Picture 4">
            <a:extLst>
              <a:ext uri="{FF2B5EF4-FFF2-40B4-BE49-F238E27FC236}">
                <a16:creationId xmlns:a16="http://schemas.microsoft.com/office/drawing/2014/main" id="{C787C5D8-39C8-455F-A532-6CD3B324700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2504474">
            <a:off x="3060426" y="1844903"/>
            <a:ext cx="1661072" cy="11610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3" name="Rectangle 49">
            <a:extLst>
              <a:ext uri="{FF2B5EF4-FFF2-40B4-BE49-F238E27FC236}">
                <a16:creationId xmlns:a16="http://schemas.microsoft.com/office/drawing/2014/main" id="{C6D173B0-BE18-46F0-AB72-D44B4CA8C364}"/>
              </a:ext>
            </a:extLst>
          </p:cNvPr>
          <p:cNvSpPr>
            <a:spLocks noChangeArrowheads="1"/>
          </p:cNvSpPr>
          <p:nvPr/>
        </p:nvSpPr>
        <p:spPr bwMode="auto">
          <a:xfrm>
            <a:off x="2760301" y="1678843"/>
            <a:ext cx="870322"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(JFY 2018)</a:t>
            </a:r>
          </a:p>
        </p:txBody>
      </p:sp>
      <p:pic>
        <p:nvPicPr>
          <p:cNvPr id="114" name="Picture 25" descr="MTSAT">
            <a:extLst>
              <a:ext uri="{FF2B5EF4-FFF2-40B4-BE49-F238E27FC236}">
                <a16:creationId xmlns:a16="http://schemas.microsoft.com/office/drawing/2014/main" id="{DFA0BC70-28A5-41B1-BA51-09344FF3D8D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l="-763" t="-1047"/>
          <a:stretch>
            <a:fillRect/>
          </a:stretch>
        </p:blipFill>
        <p:spPr bwMode="auto">
          <a:xfrm>
            <a:off x="7092280" y="2908066"/>
            <a:ext cx="2683654" cy="2747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5" name="図形グループ 1">
            <a:extLst>
              <a:ext uri="{FF2B5EF4-FFF2-40B4-BE49-F238E27FC236}">
                <a16:creationId xmlns:a16="http://schemas.microsoft.com/office/drawing/2014/main" id="{C8D65F5B-0813-4B4F-AD6A-2016E61A2757}"/>
              </a:ext>
            </a:extLst>
          </p:cNvPr>
          <p:cNvGrpSpPr/>
          <p:nvPr/>
        </p:nvGrpSpPr>
        <p:grpSpPr>
          <a:xfrm>
            <a:off x="7983388" y="2555836"/>
            <a:ext cx="1805860" cy="2626345"/>
            <a:chOff x="8068810" y="2089890"/>
            <a:chExt cx="1690338" cy="2823005"/>
          </a:xfrm>
        </p:grpSpPr>
        <p:cxnSp>
          <p:nvCxnSpPr>
            <p:cNvPr id="116" name="AutoShape 11">
              <a:extLst>
                <a:ext uri="{FF2B5EF4-FFF2-40B4-BE49-F238E27FC236}">
                  <a16:creationId xmlns:a16="http://schemas.microsoft.com/office/drawing/2014/main" id="{2C43BF47-9565-432B-A4C6-2166D53408DB}"/>
                </a:ext>
              </a:extLst>
            </p:cNvPr>
            <p:cNvCxnSpPr>
              <a:cxnSpLocks noChangeShapeType="1"/>
            </p:cNvCxnSpPr>
            <p:nvPr/>
          </p:nvCxnSpPr>
          <p:spPr bwMode="auto">
            <a:xfrm rot="10463730" flipV="1">
              <a:off x="8068810" y="2333369"/>
              <a:ext cx="1508302" cy="2411796"/>
            </a:xfrm>
            <a:prstGeom prst="curvedConnector3">
              <a:avLst>
                <a:gd name="adj1" fmla="val 414602"/>
              </a:avLst>
            </a:prstGeom>
            <a:noFill/>
            <a:ln w="127000">
              <a:solidFill>
                <a:srgbClr val="FF99CC">
                  <a:alpha val="30196"/>
                </a:srgbClr>
              </a:solidFill>
              <a:round/>
              <a:headEnd/>
              <a:tailEnd/>
            </a:ln>
            <a:extLst>
              <a:ext uri="{909E8E84-426E-40dd-AFC4-6F175D3DCCD1}">
                <a14:hiddenFill xmlns="" xmlns:a14="http://schemas.microsoft.com/office/drawing/2010/main">
                  <a:noFill/>
                </a14:hiddenFill>
              </a:ext>
            </a:extLst>
          </p:spPr>
        </p:cxnSp>
        <p:sp>
          <p:nvSpPr>
            <p:cNvPr id="117" name="Rectangle 12">
              <a:extLst>
                <a:ext uri="{FF2B5EF4-FFF2-40B4-BE49-F238E27FC236}">
                  <a16:creationId xmlns:a16="http://schemas.microsoft.com/office/drawing/2014/main" id="{95E2F01D-59BC-4B11-8308-A916EC8BDC2D}"/>
                </a:ext>
              </a:extLst>
            </p:cNvPr>
            <p:cNvSpPr>
              <a:spLocks noChangeArrowheads="1"/>
            </p:cNvSpPr>
            <p:nvPr/>
          </p:nvSpPr>
          <p:spPr bwMode="auto">
            <a:xfrm rot="21263730">
              <a:off x="8310858" y="4561203"/>
              <a:ext cx="432086" cy="35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txBody>
            <a:bodyPr wrap="none" anchor="ctr"/>
            <a:lstStyle/>
            <a:p>
              <a:pPr algn="l" defTabSz="844083">
                <a:defRPr/>
              </a:pPr>
              <a:endParaRPr kumimoji="0" lang="ja-JP" altLang="ja-JP" sz="1193" b="0" kern="0" dirty="0">
                <a:solidFill>
                  <a:srgbClr val="FFFF66"/>
                </a:solidFill>
                <a:latin typeface="Calibri" pitchFamily="34" charset="0"/>
                <a:cs typeface="Arial"/>
              </a:endParaRPr>
            </a:p>
          </p:txBody>
        </p:sp>
        <p:sp>
          <p:nvSpPr>
            <p:cNvPr id="118" name="Rectangle 13">
              <a:extLst>
                <a:ext uri="{FF2B5EF4-FFF2-40B4-BE49-F238E27FC236}">
                  <a16:creationId xmlns:a16="http://schemas.microsoft.com/office/drawing/2014/main" id="{2EB165B1-B55F-4205-A667-B4548D2F77AF}"/>
                </a:ext>
              </a:extLst>
            </p:cNvPr>
            <p:cNvSpPr>
              <a:spLocks noChangeArrowheads="1"/>
            </p:cNvSpPr>
            <p:nvPr/>
          </p:nvSpPr>
          <p:spPr bwMode="auto">
            <a:xfrm rot="21263730">
              <a:off x="9329062" y="2089890"/>
              <a:ext cx="430086" cy="35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txBody>
            <a:bodyPr wrap="none" anchor="ctr"/>
            <a:lstStyle/>
            <a:p>
              <a:pPr algn="l" defTabSz="844083">
                <a:defRPr/>
              </a:pPr>
              <a:endParaRPr kumimoji="0" lang="ja-JP" altLang="ja-JP" sz="1193" b="0" kern="0" dirty="0">
                <a:solidFill>
                  <a:srgbClr val="FFFF66"/>
                </a:solidFill>
                <a:latin typeface="Calibri" pitchFamily="34" charset="0"/>
                <a:cs typeface="Arial"/>
              </a:endParaRPr>
            </a:p>
          </p:txBody>
        </p:sp>
      </p:grpSp>
      <p:pic>
        <p:nvPicPr>
          <p:cNvPr id="119" name="Picture 40" descr="trmm">
            <a:extLst>
              <a:ext uri="{FF2B5EF4-FFF2-40B4-BE49-F238E27FC236}">
                <a16:creationId xmlns:a16="http://schemas.microsoft.com/office/drawing/2014/main" id="{FB8BD86F-42E0-41B0-B64C-ABAC7F10F4C4}"/>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04758" y="4409945"/>
            <a:ext cx="1039394" cy="1122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 name="Text Box 55">
            <a:extLst>
              <a:ext uri="{FF2B5EF4-FFF2-40B4-BE49-F238E27FC236}">
                <a16:creationId xmlns:a16="http://schemas.microsoft.com/office/drawing/2014/main" id="{2CC8492C-B642-4E97-AA22-654E1BA2A05F}"/>
              </a:ext>
            </a:extLst>
          </p:cNvPr>
          <p:cNvSpPr txBox="1">
            <a:spLocks noChangeArrowheads="1"/>
          </p:cNvSpPr>
          <p:nvPr/>
        </p:nvSpPr>
        <p:spPr bwMode="auto">
          <a:xfrm>
            <a:off x="2752716" y="3792395"/>
            <a:ext cx="1700950" cy="329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l" defTabSz="844083" eaLnBrk="1" hangingPunct="1">
              <a:defRPr/>
            </a:pPr>
            <a:r>
              <a:rPr lang="en-US" altLang="ja-JP" sz="1704" b="0" i="1" kern="0" dirty="0">
                <a:solidFill>
                  <a:srgbClr val="E1E1E1">
                    <a:lumMod val="60000"/>
                    <a:lumOff val="40000"/>
                  </a:srgbClr>
                </a:solidFill>
                <a:latin typeface="Calibri" panose="020F0502020204030204" pitchFamily="34" charset="0"/>
                <a:ea typeface="Arial Unicode MS" pitchFamily="50" charset="-128"/>
                <a:cs typeface="Arial Unicode MS" pitchFamily="50" charset="-128"/>
              </a:rPr>
              <a:t>Aqua/AMSR-E</a:t>
            </a:r>
          </a:p>
        </p:txBody>
      </p:sp>
      <p:pic>
        <p:nvPicPr>
          <p:cNvPr id="121" name="Picture 67" descr="aqua">
            <a:extLst>
              <a:ext uri="{FF2B5EF4-FFF2-40B4-BE49-F238E27FC236}">
                <a16:creationId xmlns:a16="http://schemas.microsoft.com/office/drawing/2014/main" id="{5E2E3052-CDFA-4DFA-AEF5-24B1B749C309}"/>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338020">
            <a:off x="3348546" y="3204233"/>
            <a:ext cx="1459395" cy="679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 name="Text Box 56">
            <a:extLst>
              <a:ext uri="{FF2B5EF4-FFF2-40B4-BE49-F238E27FC236}">
                <a16:creationId xmlns:a16="http://schemas.microsoft.com/office/drawing/2014/main" id="{3E4D7A0B-2068-4966-83BF-053C62C1D523}"/>
              </a:ext>
            </a:extLst>
          </p:cNvPr>
          <p:cNvSpPr txBox="1">
            <a:spLocks noChangeArrowheads="1"/>
          </p:cNvSpPr>
          <p:nvPr/>
        </p:nvSpPr>
        <p:spPr bwMode="auto">
          <a:xfrm>
            <a:off x="4241128" y="5392521"/>
            <a:ext cx="1453485" cy="323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l" defTabSz="844083" eaLnBrk="1" hangingPunct="1">
              <a:defRPr/>
            </a:pPr>
            <a:r>
              <a:rPr lang="en-US" altLang="ja-JP" sz="1662" b="0" i="1" kern="0" dirty="0">
                <a:solidFill>
                  <a:srgbClr val="FFFFFF"/>
                </a:solidFill>
                <a:latin typeface="Calibri" pitchFamily="34" charset="0"/>
                <a:cs typeface="Arial"/>
              </a:rPr>
              <a:t>TRMM/PR</a:t>
            </a:r>
          </a:p>
        </p:txBody>
      </p:sp>
      <p:pic>
        <p:nvPicPr>
          <p:cNvPr id="123" name="Picture 26" descr="alos">
            <a:extLst>
              <a:ext uri="{FF2B5EF4-FFF2-40B4-BE49-F238E27FC236}">
                <a16:creationId xmlns:a16="http://schemas.microsoft.com/office/drawing/2014/main" id="{779C9DCE-80A4-48D1-A1DF-0E8503D022AE}"/>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rot="340086">
            <a:off x="4739133" y="3080001"/>
            <a:ext cx="2569497" cy="694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 name="Text Box 19">
            <a:extLst>
              <a:ext uri="{FF2B5EF4-FFF2-40B4-BE49-F238E27FC236}">
                <a16:creationId xmlns:a16="http://schemas.microsoft.com/office/drawing/2014/main" id="{70CB3500-AF24-422D-9A2B-F3C7F726BFC8}"/>
              </a:ext>
            </a:extLst>
          </p:cNvPr>
          <p:cNvSpPr txBox="1">
            <a:spLocks noChangeArrowheads="1"/>
          </p:cNvSpPr>
          <p:nvPr/>
        </p:nvSpPr>
        <p:spPr bwMode="auto">
          <a:xfrm>
            <a:off x="5844450" y="5301023"/>
            <a:ext cx="1017991" cy="32988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l" defTabSz="844083" fontAlgn="auto">
              <a:spcBef>
                <a:spcPct val="50000"/>
              </a:spcBef>
              <a:spcAft>
                <a:spcPts val="0"/>
              </a:spcAft>
              <a:defRPr/>
            </a:pPr>
            <a:r>
              <a:rPr kumimoji="0" lang="en-US" altLang="ja-JP" sz="1704" b="0" i="1" kern="0" dirty="0">
                <a:solidFill>
                  <a:srgbClr val="E1E1E1">
                    <a:lumMod val="60000"/>
                    <a:lumOff val="40000"/>
                  </a:srgbClr>
                </a:solidFill>
                <a:latin typeface="Calibri" panose="020F0502020204030204" pitchFamily="34" charset="0"/>
                <a:cs typeface="Arial" charset="0"/>
              </a:rPr>
              <a:t>JERS-1</a:t>
            </a:r>
          </a:p>
        </p:txBody>
      </p:sp>
      <p:sp>
        <p:nvSpPr>
          <p:cNvPr id="125" name="Text Box 19">
            <a:extLst>
              <a:ext uri="{FF2B5EF4-FFF2-40B4-BE49-F238E27FC236}">
                <a16:creationId xmlns:a16="http://schemas.microsoft.com/office/drawing/2014/main" id="{7E087606-AF50-4621-8EF9-3CB8691D9BC7}"/>
              </a:ext>
            </a:extLst>
          </p:cNvPr>
          <p:cNvSpPr txBox="1">
            <a:spLocks noChangeArrowheads="1"/>
          </p:cNvSpPr>
          <p:nvPr/>
        </p:nvSpPr>
        <p:spPr bwMode="auto">
          <a:xfrm>
            <a:off x="7110323" y="5382123"/>
            <a:ext cx="1830116" cy="32988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l" defTabSz="844083" fontAlgn="auto">
              <a:spcBef>
                <a:spcPct val="50000"/>
              </a:spcBef>
              <a:spcAft>
                <a:spcPts val="0"/>
              </a:spcAft>
              <a:defRPr/>
            </a:pPr>
            <a:r>
              <a:rPr kumimoji="0" lang="en-US" altLang="ja-JP" sz="1704" b="0" i="1" kern="0" dirty="0">
                <a:solidFill>
                  <a:srgbClr val="E1E1E1">
                    <a:lumMod val="60000"/>
                    <a:lumOff val="40000"/>
                  </a:srgbClr>
                </a:solidFill>
                <a:latin typeface="Calibri" panose="020F0502020204030204" pitchFamily="34" charset="0"/>
                <a:cs typeface="Arial" charset="0"/>
              </a:rPr>
              <a:t>MOS-1/MOS-1b</a:t>
            </a:r>
          </a:p>
        </p:txBody>
      </p:sp>
      <p:sp>
        <p:nvSpPr>
          <p:cNvPr id="126" name="Text Box 16">
            <a:extLst>
              <a:ext uri="{FF2B5EF4-FFF2-40B4-BE49-F238E27FC236}">
                <a16:creationId xmlns:a16="http://schemas.microsoft.com/office/drawing/2014/main" id="{61EDEADF-89ED-411D-A53B-9B5362DF592C}"/>
              </a:ext>
            </a:extLst>
          </p:cNvPr>
          <p:cNvSpPr txBox="1">
            <a:spLocks noChangeArrowheads="1"/>
          </p:cNvSpPr>
          <p:nvPr/>
        </p:nvSpPr>
        <p:spPr bwMode="auto">
          <a:xfrm>
            <a:off x="2382768" y="4956712"/>
            <a:ext cx="2287259" cy="32988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l" defTabSz="844083" fontAlgn="auto">
              <a:spcBef>
                <a:spcPct val="50000"/>
              </a:spcBef>
              <a:spcAft>
                <a:spcPts val="0"/>
              </a:spcAft>
              <a:defRPr/>
            </a:pPr>
            <a:r>
              <a:rPr kumimoji="0" lang="en-US" altLang="ja-JP" sz="1704" b="0" i="1" kern="0" dirty="0">
                <a:solidFill>
                  <a:srgbClr val="E1E1E1">
                    <a:lumMod val="60000"/>
                    <a:lumOff val="40000"/>
                  </a:srgbClr>
                </a:solidFill>
                <a:latin typeface="Calibri" panose="020F0502020204030204" pitchFamily="34" charset="0"/>
                <a:cs typeface="Arial" charset="0"/>
              </a:rPr>
              <a:t>ADEOS/ADEOS-II</a:t>
            </a:r>
          </a:p>
        </p:txBody>
      </p:sp>
      <p:sp>
        <p:nvSpPr>
          <p:cNvPr id="127" name="正方形/長方形 126">
            <a:extLst>
              <a:ext uri="{FF2B5EF4-FFF2-40B4-BE49-F238E27FC236}">
                <a16:creationId xmlns:a16="http://schemas.microsoft.com/office/drawing/2014/main" id="{C7133E48-203B-4AD4-B10F-3C7A1167E4A3}"/>
              </a:ext>
            </a:extLst>
          </p:cNvPr>
          <p:cNvSpPr/>
          <p:nvPr/>
        </p:nvSpPr>
        <p:spPr>
          <a:xfrm flipH="1">
            <a:off x="5836329" y="5513698"/>
            <a:ext cx="1056908" cy="256688"/>
          </a:xfrm>
          <a:prstGeom prst="rect">
            <a:avLst/>
          </a:prstGeom>
        </p:spPr>
        <p:txBody>
          <a:bodyPr wrap="square">
            <a:spAutoFit/>
          </a:bodyPr>
          <a:lstStyle/>
          <a:p>
            <a:pPr algn="l" defTabSz="844083" fontAlgn="auto">
              <a:spcBef>
                <a:spcPts val="0"/>
              </a:spcBef>
              <a:spcAft>
                <a:spcPts val="0"/>
              </a:spcAft>
              <a:defRPr/>
            </a:pPr>
            <a:r>
              <a:rPr kumimoji="0" lang="en-US" altLang="ja-JP" sz="1193" b="0" i="1" kern="0" dirty="0">
                <a:solidFill>
                  <a:srgbClr val="FFFFFF"/>
                </a:solidFill>
                <a:latin typeface="Calibri" panose="020F0502020204030204" pitchFamily="34" charset="0"/>
                <a:cs typeface="Arial"/>
              </a:rPr>
              <a:t>(CY 1992)</a:t>
            </a:r>
            <a:endParaRPr kumimoji="0" lang="ja-JP" altLang="en-US" sz="1193" b="0" i="1" kern="0" dirty="0">
              <a:solidFill>
                <a:srgbClr val="FFFFFF"/>
              </a:solidFill>
              <a:latin typeface="Calibri" panose="020F0502020204030204" pitchFamily="34" charset="0"/>
              <a:cs typeface="Arial"/>
            </a:endParaRPr>
          </a:p>
        </p:txBody>
      </p:sp>
      <p:sp>
        <p:nvSpPr>
          <p:cNvPr id="128" name="正方形/長方形 127">
            <a:extLst>
              <a:ext uri="{FF2B5EF4-FFF2-40B4-BE49-F238E27FC236}">
                <a16:creationId xmlns:a16="http://schemas.microsoft.com/office/drawing/2014/main" id="{85B5856A-A1D0-4A92-AA92-B38F6C80D9C5}"/>
              </a:ext>
            </a:extLst>
          </p:cNvPr>
          <p:cNvSpPr/>
          <p:nvPr/>
        </p:nvSpPr>
        <p:spPr>
          <a:xfrm>
            <a:off x="2734574" y="5169387"/>
            <a:ext cx="1425190" cy="256688"/>
          </a:xfrm>
          <a:prstGeom prst="rect">
            <a:avLst/>
          </a:prstGeom>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anose="020F0502020204030204" pitchFamily="34" charset="0"/>
                <a:cs typeface="Arial"/>
              </a:rPr>
              <a:t>(CY 1996/CY 2002)</a:t>
            </a:r>
            <a:endParaRPr kumimoji="0" lang="ja-JP" altLang="en-US" sz="1193" b="0" i="1" kern="0" dirty="0">
              <a:solidFill>
                <a:srgbClr val="FFFFFF"/>
              </a:solidFill>
              <a:latin typeface="Calibri" panose="020F0502020204030204" pitchFamily="34" charset="0"/>
              <a:cs typeface="Arial"/>
            </a:endParaRPr>
          </a:p>
        </p:txBody>
      </p:sp>
      <p:sp>
        <p:nvSpPr>
          <p:cNvPr id="129" name="正方形/長方形 128">
            <a:extLst>
              <a:ext uri="{FF2B5EF4-FFF2-40B4-BE49-F238E27FC236}">
                <a16:creationId xmlns:a16="http://schemas.microsoft.com/office/drawing/2014/main" id="{A0EB0A55-F90D-4476-AB86-8BD0370B7B08}"/>
              </a:ext>
            </a:extLst>
          </p:cNvPr>
          <p:cNvSpPr/>
          <p:nvPr/>
        </p:nvSpPr>
        <p:spPr>
          <a:xfrm>
            <a:off x="4614769" y="5581674"/>
            <a:ext cx="829221" cy="256688"/>
          </a:xfrm>
          <a:prstGeom prst="rect">
            <a:avLst/>
          </a:prstGeom>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anose="020F0502020204030204" pitchFamily="34" charset="0"/>
                <a:cs typeface="Arial"/>
              </a:rPr>
              <a:t>(CY 1997)</a:t>
            </a:r>
            <a:endParaRPr kumimoji="0" lang="ja-JP" altLang="en-US" sz="1193" b="0" i="1" kern="0" dirty="0">
              <a:solidFill>
                <a:srgbClr val="FFFFFF"/>
              </a:solidFill>
              <a:latin typeface="Calibri" panose="020F0502020204030204" pitchFamily="34" charset="0"/>
              <a:cs typeface="Arial"/>
            </a:endParaRPr>
          </a:p>
        </p:txBody>
      </p:sp>
      <p:sp>
        <p:nvSpPr>
          <p:cNvPr id="130" name="正方形/長方形 129">
            <a:extLst>
              <a:ext uri="{FF2B5EF4-FFF2-40B4-BE49-F238E27FC236}">
                <a16:creationId xmlns:a16="http://schemas.microsoft.com/office/drawing/2014/main" id="{91AA0F75-0999-4F49-8635-221BF2A62276}"/>
              </a:ext>
            </a:extLst>
          </p:cNvPr>
          <p:cNvSpPr/>
          <p:nvPr/>
        </p:nvSpPr>
        <p:spPr>
          <a:xfrm>
            <a:off x="3222484" y="4033017"/>
            <a:ext cx="829221" cy="256688"/>
          </a:xfrm>
          <a:prstGeom prst="rect">
            <a:avLst/>
          </a:prstGeom>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anose="020F0502020204030204" pitchFamily="34" charset="0"/>
                <a:cs typeface="Arial"/>
              </a:rPr>
              <a:t>(CY 2002)</a:t>
            </a:r>
            <a:endParaRPr kumimoji="0" lang="ja-JP" altLang="en-US" sz="1193" b="0" i="1" kern="0" dirty="0">
              <a:solidFill>
                <a:srgbClr val="FFFFFF"/>
              </a:solidFill>
              <a:latin typeface="Calibri" panose="020F0502020204030204" pitchFamily="34" charset="0"/>
              <a:cs typeface="Arial"/>
            </a:endParaRPr>
          </a:p>
        </p:txBody>
      </p:sp>
      <p:pic>
        <p:nvPicPr>
          <p:cNvPr id="131" name="図 130">
            <a:extLst>
              <a:ext uri="{FF2B5EF4-FFF2-40B4-BE49-F238E27FC236}">
                <a16:creationId xmlns:a16="http://schemas.microsoft.com/office/drawing/2014/main" id="{82969B3A-C1F6-4A19-8661-919D9D2E582A}"/>
              </a:ext>
            </a:extLst>
          </p:cNvPr>
          <p:cNvPicPr>
            <a:picLocks noChangeAspect="1"/>
          </p:cNvPicPr>
          <p:nvPr/>
        </p:nvPicPr>
        <p:blipFill>
          <a:blip r:embed="rId17"/>
          <a:stretch>
            <a:fillRect/>
          </a:stretch>
        </p:blipFill>
        <p:spPr>
          <a:xfrm rot="1336660">
            <a:off x="7385451" y="4468582"/>
            <a:ext cx="764145" cy="863897"/>
          </a:xfrm>
          <a:prstGeom prst="rect">
            <a:avLst/>
          </a:prstGeom>
        </p:spPr>
      </p:pic>
      <p:pic>
        <p:nvPicPr>
          <p:cNvPr id="132" name="図 131">
            <a:extLst>
              <a:ext uri="{FF2B5EF4-FFF2-40B4-BE49-F238E27FC236}">
                <a16:creationId xmlns:a16="http://schemas.microsoft.com/office/drawing/2014/main" id="{BBF97DF5-8610-4E83-9B5B-30BCB4422450}"/>
              </a:ext>
            </a:extLst>
          </p:cNvPr>
          <p:cNvPicPr>
            <a:picLocks noChangeAspect="1"/>
          </p:cNvPicPr>
          <p:nvPr/>
        </p:nvPicPr>
        <p:blipFill>
          <a:blip r:embed="rId18"/>
          <a:stretch>
            <a:fillRect/>
          </a:stretch>
        </p:blipFill>
        <p:spPr>
          <a:xfrm rot="2115974">
            <a:off x="5862847" y="4503846"/>
            <a:ext cx="827453" cy="915002"/>
          </a:xfrm>
          <a:prstGeom prst="rect">
            <a:avLst/>
          </a:prstGeom>
        </p:spPr>
      </p:pic>
      <p:pic>
        <p:nvPicPr>
          <p:cNvPr id="133" name="図 132">
            <a:extLst>
              <a:ext uri="{FF2B5EF4-FFF2-40B4-BE49-F238E27FC236}">
                <a16:creationId xmlns:a16="http://schemas.microsoft.com/office/drawing/2014/main" id="{D67D0171-D49D-4849-A774-57A70717E592}"/>
              </a:ext>
            </a:extLst>
          </p:cNvPr>
          <p:cNvPicPr>
            <a:picLocks noChangeAspect="1"/>
          </p:cNvPicPr>
          <p:nvPr/>
        </p:nvPicPr>
        <p:blipFill>
          <a:blip r:embed="rId19"/>
          <a:stretch>
            <a:fillRect/>
          </a:stretch>
        </p:blipFill>
        <p:spPr>
          <a:xfrm>
            <a:off x="2955345" y="4283068"/>
            <a:ext cx="1255944" cy="738251"/>
          </a:xfrm>
          <a:prstGeom prst="rect">
            <a:avLst/>
          </a:prstGeom>
        </p:spPr>
      </p:pic>
      <p:pic>
        <p:nvPicPr>
          <p:cNvPr id="134" name="Picture 3">
            <a:extLst>
              <a:ext uri="{FF2B5EF4-FFF2-40B4-BE49-F238E27FC236}">
                <a16:creationId xmlns:a16="http://schemas.microsoft.com/office/drawing/2014/main" id="{90F0B3CA-7733-41F3-BF68-F1FAC0B45BB5}"/>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487326" y="1476552"/>
            <a:ext cx="1838818" cy="1173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5" name="Picture 88" descr="C:\Users\15024\Desktop\先進レーダパス.png">
            <a:extLst>
              <a:ext uri="{FF2B5EF4-FFF2-40B4-BE49-F238E27FC236}">
                <a16:creationId xmlns:a16="http://schemas.microsoft.com/office/drawing/2014/main" id="{D9BE41E6-81F4-4115-8C75-1A8C81340E21}"/>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7246864" y="1348985"/>
            <a:ext cx="1416198" cy="755464"/>
          </a:xfrm>
          <a:prstGeom prst="rect">
            <a:avLst/>
          </a:prstGeom>
          <a:noFill/>
          <a:extLst>
            <a:ext uri="{909E8E84-426E-40dd-AFC4-6F175D3DCCD1}">
              <a14:hiddenFill xmlns="" xmlns:a14="http://schemas.microsoft.com/office/drawing/2010/main">
                <a:solidFill>
                  <a:srgbClr val="FFFFFF"/>
                </a:solidFill>
              </a14:hiddenFill>
            </a:ext>
          </a:extLst>
        </p:spPr>
      </p:pic>
      <p:sp>
        <p:nvSpPr>
          <p:cNvPr id="136" name="Text Box 50">
            <a:extLst>
              <a:ext uri="{FF2B5EF4-FFF2-40B4-BE49-F238E27FC236}">
                <a16:creationId xmlns:a16="http://schemas.microsoft.com/office/drawing/2014/main" id="{6C00E68A-1919-4A58-8468-9702496D0ACD}"/>
              </a:ext>
            </a:extLst>
          </p:cNvPr>
          <p:cNvSpPr txBox="1">
            <a:spLocks noChangeArrowheads="1"/>
          </p:cNvSpPr>
          <p:nvPr/>
        </p:nvSpPr>
        <p:spPr bwMode="auto">
          <a:xfrm>
            <a:off x="7190243" y="616627"/>
            <a:ext cx="1839995" cy="573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844083" eaLnBrk="1" fontAlgn="auto" hangingPunct="1">
              <a:spcBef>
                <a:spcPts val="0"/>
              </a:spcBef>
              <a:spcAft>
                <a:spcPts val="0"/>
              </a:spcAft>
              <a:defRPr/>
            </a:pPr>
            <a:r>
              <a:rPr lang="en-US" altLang="ja-JP" sz="1704" b="0" i="1" kern="0" dirty="0">
                <a:solidFill>
                  <a:srgbClr val="6699FF"/>
                </a:solidFill>
                <a:latin typeface="Calibri" pitchFamily="34" charset="0"/>
                <a:ea typeface="Arial Unicode MS" pitchFamily="50" charset="-128"/>
                <a:cs typeface="Arial Unicode MS" pitchFamily="50" charset="-128"/>
              </a:rPr>
              <a:t>Advanced SAR Satellite (ALOS-4)</a:t>
            </a:r>
          </a:p>
        </p:txBody>
      </p:sp>
      <p:sp>
        <p:nvSpPr>
          <p:cNvPr id="137" name="Rectangle 42">
            <a:extLst>
              <a:ext uri="{FF2B5EF4-FFF2-40B4-BE49-F238E27FC236}">
                <a16:creationId xmlns:a16="http://schemas.microsoft.com/office/drawing/2014/main" id="{0D044416-F125-4D94-AD47-BF8D9CAA1AFA}"/>
              </a:ext>
            </a:extLst>
          </p:cNvPr>
          <p:cNvSpPr>
            <a:spLocks noChangeArrowheads="1"/>
          </p:cNvSpPr>
          <p:nvPr/>
        </p:nvSpPr>
        <p:spPr bwMode="auto">
          <a:xfrm>
            <a:off x="8159916" y="1137616"/>
            <a:ext cx="870322"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(JFY 2020)</a:t>
            </a:r>
          </a:p>
        </p:txBody>
      </p:sp>
      <p:sp>
        <p:nvSpPr>
          <p:cNvPr id="138" name="正方形/長方形 137">
            <a:extLst>
              <a:ext uri="{FF2B5EF4-FFF2-40B4-BE49-F238E27FC236}">
                <a16:creationId xmlns:a16="http://schemas.microsoft.com/office/drawing/2014/main" id="{B3A8ADA2-5479-4F09-8B87-44B2DA960726}"/>
              </a:ext>
            </a:extLst>
          </p:cNvPr>
          <p:cNvSpPr/>
          <p:nvPr/>
        </p:nvSpPr>
        <p:spPr>
          <a:xfrm>
            <a:off x="7274198" y="5610137"/>
            <a:ext cx="1462866" cy="256688"/>
          </a:xfrm>
          <a:prstGeom prst="rect">
            <a:avLst/>
          </a:prstGeom>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anose="020F0502020204030204" pitchFamily="34" charset="0"/>
                <a:cs typeface="Arial"/>
              </a:rPr>
              <a:t>(CY 1987/ CY 1990)</a:t>
            </a:r>
            <a:endParaRPr kumimoji="0" lang="ja-JP" altLang="en-US" sz="1193" b="0" i="1" kern="0" dirty="0">
              <a:solidFill>
                <a:srgbClr val="FFFFFF"/>
              </a:solidFill>
              <a:latin typeface="Calibri" panose="020F0502020204030204" pitchFamily="34" charset="0"/>
              <a:cs typeface="Arial"/>
            </a:endParaRPr>
          </a:p>
        </p:txBody>
      </p:sp>
      <p:sp>
        <p:nvSpPr>
          <p:cNvPr id="139" name="Text Box 51">
            <a:extLst>
              <a:ext uri="{FF2B5EF4-FFF2-40B4-BE49-F238E27FC236}">
                <a16:creationId xmlns:a16="http://schemas.microsoft.com/office/drawing/2014/main" id="{D52E3EEA-960F-406D-AE49-2411AA082AC7}"/>
              </a:ext>
            </a:extLst>
          </p:cNvPr>
          <p:cNvSpPr txBox="1">
            <a:spLocks noChangeArrowheads="1"/>
          </p:cNvSpPr>
          <p:nvPr/>
        </p:nvSpPr>
        <p:spPr bwMode="auto">
          <a:xfrm>
            <a:off x="2583031" y="1428030"/>
            <a:ext cx="1041577" cy="329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l" defTabSz="844083" eaLnBrk="1" fontAlgn="auto" hangingPunct="1">
              <a:spcBef>
                <a:spcPts val="0"/>
              </a:spcBef>
              <a:spcAft>
                <a:spcPts val="0"/>
              </a:spcAft>
              <a:defRPr/>
            </a:pPr>
            <a:r>
              <a:rPr lang="en-US" altLang="ja-JP" sz="1704" b="0" i="1" kern="0" dirty="0">
                <a:solidFill>
                  <a:srgbClr val="6699FF"/>
                </a:solidFill>
                <a:latin typeface="Calibri" pitchFamily="34" charset="0"/>
                <a:ea typeface="Arial Unicode MS" pitchFamily="50" charset="-128"/>
                <a:cs typeface="Arial Unicode MS" pitchFamily="50" charset="-128"/>
              </a:rPr>
              <a:t>GOSAT-2</a:t>
            </a:r>
          </a:p>
        </p:txBody>
      </p:sp>
      <p:pic>
        <p:nvPicPr>
          <p:cNvPr id="140" name="図 139">
            <a:extLst>
              <a:ext uri="{FF2B5EF4-FFF2-40B4-BE49-F238E27FC236}">
                <a16:creationId xmlns:a16="http://schemas.microsoft.com/office/drawing/2014/main" id="{B8E0827F-7A1A-4453-B8B1-07E8ADDE3F1D}"/>
              </a:ext>
            </a:extLst>
          </p:cNvPr>
          <p:cNvPicPr>
            <a:picLocks noChangeAspect="1"/>
          </p:cNvPicPr>
          <p:nvPr/>
        </p:nvPicPr>
        <p:blipFill>
          <a:blip r:embed="rId22"/>
          <a:stretch>
            <a:fillRect/>
          </a:stretch>
        </p:blipFill>
        <p:spPr>
          <a:xfrm>
            <a:off x="6516329" y="2578584"/>
            <a:ext cx="1186092" cy="715068"/>
          </a:xfrm>
          <a:prstGeom prst="rect">
            <a:avLst/>
          </a:prstGeom>
        </p:spPr>
      </p:pic>
      <p:sp>
        <p:nvSpPr>
          <p:cNvPr id="141" name="Text Box 50">
            <a:extLst>
              <a:ext uri="{FF2B5EF4-FFF2-40B4-BE49-F238E27FC236}">
                <a16:creationId xmlns:a16="http://schemas.microsoft.com/office/drawing/2014/main" id="{B1335032-DBF5-4407-9644-6265830B4E88}"/>
              </a:ext>
            </a:extLst>
          </p:cNvPr>
          <p:cNvSpPr txBox="1">
            <a:spLocks noChangeArrowheads="1"/>
          </p:cNvSpPr>
          <p:nvPr/>
        </p:nvSpPr>
        <p:spPr bwMode="auto">
          <a:xfrm>
            <a:off x="6793627" y="2180557"/>
            <a:ext cx="2314124" cy="622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r" defTabSz="844083" eaLnBrk="1" fontAlgn="auto" hangingPunct="1">
              <a:lnSpc>
                <a:spcPts val="1477"/>
              </a:lnSpc>
              <a:spcBef>
                <a:spcPts val="0"/>
              </a:spcBef>
              <a:spcAft>
                <a:spcPts val="0"/>
              </a:spcAft>
              <a:defRPr/>
            </a:pPr>
            <a:r>
              <a:rPr lang="en-US" altLang="ja-JP" sz="1477" b="0" i="1" kern="0" dirty="0">
                <a:solidFill>
                  <a:srgbClr val="6699FF"/>
                </a:solidFill>
                <a:latin typeface="Calibri" pitchFamily="34" charset="0"/>
                <a:ea typeface="Arial Unicode MS" pitchFamily="50" charset="-128"/>
                <a:cs typeface="Arial Unicode MS" pitchFamily="50" charset="-128"/>
              </a:rPr>
              <a:t>Multi-footprint Observation LIDAR and Imager (MOLI)</a:t>
            </a:r>
          </a:p>
        </p:txBody>
      </p:sp>
      <p:sp>
        <p:nvSpPr>
          <p:cNvPr id="142" name="Rectangle 39">
            <a:extLst>
              <a:ext uri="{FF2B5EF4-FFF2-40B4-BE49-F238E27FC236}">
                <a16:creationId xmlns:a16="http://schemas.microsoft.com/office/drawing/2014/main" id="{82B3083B-BB9B-48DB-B00B-4560274E5AAB}"/>
              </a:ext>
            </a:extLst>
          </p:cNvPr>
          <p:cNvSpPr>
            <a:spLocks noChangeArrowheads="1"/>
          </p:cNvSpPr>
          <p:nvPr/>
        </p:nvSpPr>
        <p:spPr bwMode="auto">
          <a:xfrm>
            <a:off x="7602847" y="2734410"/>
            <a:ext cx="1567331" cy="25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defTabSz="844083" fontAlgn="auto">
              <a:spcBef>
                <a:spcPts val="0"/>
              </a:spcBef>
              <a:spcAft>
                <a:spcPts val="0"/>
              </a:spcAft>
              <a:defRPr/>
            </a:pPr>
            <a:r>
              <a:rPr kumimoji="0" lang="en-US" altLang="ja-JP" sz="1193" b="0" i="1" kern="0" dirty="0">
                <a:solidFill>
                  <a:srgbClr val="FFFFFF"/>
                </a:solidFill>
                <a:latin typeface="Calibri" pitchFamily="34" charset="0"/>
                <a:cs typeface="Arial"/>
              </a:rPr>
              <a:t>(JFY 2020, proposed)</a:t>
            </a:r>
          </a:p>
        </p:txBody>
      </p:sp>
      <p:sp>
        <p:nvSpPr>
          <p:cNvPr id="143" name="スライド番号プレースホルダー 25">
            <a:extLst>
              <a:ext uri="{FF2B5EF4-FFF2-40B4-BE49-F238E27FC236}">
                <a16:creationId xmlns:a16="http://schemas.microsoft.com/office/drawing/2014/main" id="{2F585DCA-E67A-49D9-8C7F-B350A6AE948C}"/>
              </a:ext>
            </a:extLst>
          </p:cNvPr>
          <p:cNvSpPr>
            <a:spLocks noGrp="1"/>
          </p:cNvSpPr>
          <p:nvPr>
            <p:ph type="sldNum" sz="quarter" idx="12"/>
          </p:nvPr>
        </p:nvSpPr>
        <p:spPr>
          <a:xfrm>
            <a:off x="10353600" y="7599543"/>
            <a:ext cx="495300" cy="260350"/>
          </a:xfrm>
        </p:spPr>
        <p:txBody>
          <a:bodyPr/>
          <a:lstStyle/>
          <a:p>
            <a:pPr>
              <a:defRPr/>
            </a:pPr>
            <a:fld id="{5C24AA93-D09D-4364-BC19-82AA350DFF88}" type="slidenum">
              <a:rPr lang="ja-JP" altLang="en-US" b="1" smtClean="0">
                <a:solidFill>
                  <a:prstClr val="black"/>
                </a:solidFill>
                <a:cs typeface="Arial" panose="020B0604020202020204" pitchFamily="34" charset="0"/>
              </a:rPr>
              <a:pPr>
                <a:defRPr/>
              </a:pPr>
              <a:t>2</a:t>
            </a:fld>
            <a:endParaRPr lang="ja-JP" altLang="en-US" b="1" dirty="0">
              <a:solidFill>
                <a:prstClr val="black"/>
              </a:solidFill>
              <a:cs typeface="Arial" panose="020B0604020202020204" pitchFamily="34" charset="0"/>
            </a:endParaRPr>
          </a:p>
        </p:txBody>
      </p:sp>
      <p:sp>
        <p:nvSpPr>
          <p:cNvPr id="144" name="スライド番号プレースホルダー 3">
            <a:extLst>
              <a:ext uri="{FF2B5EF4-FFF2-40B4-BE49-F238E27FC236}">
                <a16:creationId xmlns:a16="http://schemas.microsoft.com/office/drawing/2014/main" id="{E2433C66-D2CC-437C-B3CD-C5BE042339C0}"/>
              </a:ext>
            </a:extLst>
          </p:cNvPr>
          <p:cNvSpPr txBox="1">
            <a:spLocks/>
          </p:cNvSpPr>
          <p:nvPr/>
        </p:nvSpPr>
        <p:spPr>
          <a:xfrm>
            <a:off x="7116216" y="8368729"/>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rgbClr val="898989"/>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BED75559-32F5-4657-8849-F5E88CA749E1}" type="slidenum">
              <a:rPr lang="ja-JP" altLang="en-US" sz="1600" smtClean="0"/>
              <a:pPr/>
              <a:t>2</a:t>
            </a:fld>
            <a:endParaRPr lang="ja-JP" altLang="en-US" sz="1600" dirty="0"/>
          </a:p>
        </p:txBody>
      </p:sp>
      <p:pic>
        <p:nvPicPr>
          <p:cNvPr id="145" name="Picture 3" descr="GMS1">
            <a:extLst>
              <a:ext uri="{FF2B5EF4-FFF2-40B4-BE49-F238E27FC236}">
                <a16:creationId xmlns:a16="http://schemas.microsoft.com/office/drawing/2014/main" id="{1E02ED2E-76CB-437D-95DF-9198B081DFBB}"/>
              </a:ext>
            </a:extLst>
          </p:cNvPr>
          <p:cNvPicPr>
            <a:picLocks noChangeAspect="1" noChangeArrowheads="1"/>
          </p:cNvPicPr>
          <p:nvPr/>
        </p:nvPicPr>
        <p:blipFill>
          <a:blip r:embed="rId23" cstate="screen"/>
          <a:srcRect/>
          <a:stretch>
            <a:fillRect/>
          </a:stretch>
        </p:blipFill>
        <p:spPr bwMode="auto">
          <a:xfrm>
            <a:off x="239775" y="7753210"/>
            <a:ext cx="849638" cy="1003350"/>
          </a:xfrm>
          <a:prstGeom prst="rect">
            <a:avLst/>
          </a:prstGeom>
          <a:noFill/>
          <a:ln w="9525">
            <a:noFill/>
            <a:miter lim="800000"/>
            <a:headEnd/>
            <a:tailEnd/>
          </a:ln>
        </p:spPr>
      </p:pic>
      <p:sp>
        <p:nvSpPr>
          <p:cNvPr id="146" name="テキスト ボックス 51">
            <a:extLst>
              <a:ext uri="{FF2B5EF4-FFF2-40B4-BE49-F238E27FC236}">
                <a16:creationId xmlns:a16="http://schemas.microsoft.com/office/drawing/2014/main" id="{1031E5A9-E737-4328-9499-745E0BF29900}"/>
              </a:ext>
            </a:extLst>
          </p:cNvPr>
          <p:cNvSpPr txBox="1">
            <a:spLocks noChangeArrowheads="1"/>
          </p:cNvSpPr>
          <p:nvPr/>
        </p:nvSpPr>
        <p:spPr bwMode="auto">
          <a:xfrm>
            <a:off x="1071289" y="8148349"/>
            <a:ext cx="1957587" cy="584775"/>
          </a:xfrm>
          <a:prstGeom prst="rect">
            <a:avLst/>
          </a:prstGeom>
          <a:noFill/>
          <a:ln w="9525">
            <a:noFill/>
            <a:miter lim="800000"/>
            <a:headEnd/>
            <a:tailEnd/>
          </a:ln>
        </p:spPr>
        <p:txBody>
          <a:bodyPr wrap="none">
            <a:spAutoFit/>
          </a:bodyPr>
          <a:lstStyle/>
          <a:p>
            <a:pPr eaLnBrk="0" hangingPunct="0">
              <a:defRPr/>
            </a:pPr>
            <a:r>
              <a:rPr lang="en-US" altLang="ja-JP" sz="1600" b="1" dirty="0">
                <a:solidFill>
                  <a:srgbClr val="B0FFAB"/>
                </a:solidFill>
                <a:latin typeface="Arial"/>
                <a:cs typeface="Arial"/>
              </a:rPr>
              <a:t>GMS (’77)-GMS-5</a:t>
            </a:r>
          </a:p>
          <a:p>
            <a:pPr eaLnBrk="0" hangingPunct="0">
              <a:defRPr/>
            </a:pPr>
            <a:r>
              <a:rPr lang="en-US" altLang="ja-JP" sz="1600" b="1" dirty="0">
                <a:solidFill>
                  <a:srgbClr val="B0FFAB"/>
                </a:solidFill>
                <a:latin typeface="Arial"/>
                <a:cs typeface="Arial"/>
              </a:rPr>
              <a:t> (’95) (Himawari-5)</a:t>
            </a:r>
            <a:endParaRPr lang="ja-JP" altLang="en-US" sz="1600" b="1" dirty="0">
              <a:solidFill>
                <a:srgbClr val="B0FFAB"/>
              </a:solidFill>
              <a:latin typeface="Arial"/>
              <a:cs typeface="Arial"/>
            </a:endParaRPr>
          </a:p>
        </p:txBody>
      </p:sp>
      <p:sp>
        <p:nvSpPr>
          <p:cNvPr id="147" name="Rectangle 3">
            <a:extLst>
              <a:ext uri="{FF2B5EF4-FFF2-40B4-BE49-F238E27FC236}">
                <a16:creationId xmlns:a16="http://schemas.microsoft.com/office/drawing/2014/main" id="{0447F1D3-2FA3-4C3E-B965-0A0814D20E09}"/>
              </a:ext>
            </a:extLst>
          </p:cNvPr>
          <p:cNvSpPr txBox="1">
            <a:spLocks noChangeArrowheads="1"/>
          </p:cNvSpPr>
          <p:nvPr/>
        </p:nvSpPr>
        <p:spPr bwMode="auto">
          <a:xfrm>
            <a:off x="528662" y="8627988"/>
            <a:ext cx="647700" cy="201612"/>
          </a:xfrm>
          <a:prstGeom prst="rect">
            <a:avLst/>
          </a:prstGeom>
          <a:noFill/>
          <a:ln w="9525">
            <a:noFill/>
            <a:miter lim="800000"/>
            <a:headEnd/>
            <a:tailEnd/>
          </a:ln>
        </p:spPr>
        <p:txBody>
          <a:bodyPr/>
          <a:lstStyle/>
          <a:p>
            <a:pPr marL="342900" indent="-342900" algn="ctr">
              <a:lnSpc>
                <a:spcPct val="80000"/>
              </a:lnSpc>
              <a:spcBef>
                <a:spcPct val="20000"/>
              </a:spcBef>
              <a:defRPr/>
            </a:pPr>
            <a:r>
              <a:rPr lang="ja-JP" altLang="en-US" sz="800" b="1" dirty="0">
                <a:solidFill>
                  <a:srgbClr val="000000"/>
                </a:solidFill>
                <a:latin typeface="Arial"/>
                <a:ea typeface="+mn-ea"/>
                <a:cs typeface="Arial"/>
              </a:rPr>
              <a:t>Ⓒ</a:t>
            </a:r>
            <a:r>
              <a:rPr lang="en-US" altLang="ja-JP" sz="800" b="1" dirty="0">
                <a:solidFill>
                  <a:srgbClr val="000000"/>
                </a:solidFill>
                <a:latin typeface="Arial"/>
                <a:ea typeface="+mn-ea"/>
                <a:cs typeface="Arial"/>
              </a:rPr>
              <a:t>NASDA</a:t>
            </a:r>
          </a:p>
        </p:txBody>
      </p:sp>
      <p:sp>
        <p:nvSpPr>
          <p:cNvPr id="148" name="テキスト ボックス 53">
            <a:extLst>
              <a:ext uri="{FF2B5EF4-FFF2-40B4-BE49-F238E27FC236}">
                <a16:creationId xmlns:a16="http://schemas.microsoft.com/office/drawing/2014/main" id="{E8EB673F-7BE7-4F38-A501-31B988AACBE5}"/>
              </a:ext>
            </a:extLst>
          </p:cNvPr>
          <p:cNvSpPr txBox="1">
            <a:spLocks noChangeArrowheads="1"/>
          </p:cNvSpPr>
          <p:nvPr/>
        </p:nvSpPr>
        <p:spPr bwMode="auto">
          <a:xfrm>
            <a:off x="3165648" y="8148349"/>
            <a:ext cx="2088232" cy="584776"/>
          </a:xfrm>
          <a:prstGeom prst="rect">
            <a:avLst/>
          </a:prstGeom>
          <a:noFill/>
          <a:ln w="9525">
            <a:noFill/>
            <a:miter lim="800000"/>
            <a:headEnd/>
            <a:tailEnd/>
          </a:ln>
        </p:spPr>
        <p:txBody>
          <a:bodyPr wrap="square">
            <a:spAutoFit/>
          </a:bodyPr>
          <a:lstStyle/>
          <a:p>
            <a:pPr eaLnBrk="0" hangingPunct="0"/>
            <a:r>
              <a:rPr lang="en-US" altLang="ja-JP" sz="1600" b="1" dirty="0">
                <a:solidFill>
                  <a:srgbClr val="B0FFAB"/>
                </a:solidFill>
                <a:latin typeface="Arial"/>
                <a:cs typeface="Arial"/>
              </a:rPr>
              <a:t>MTSAT-1R, 2 (’05, </a:t>
            </a:r>
          </a:p>
          <a:p>
            <a:pPr eaLnBrk="0" hangingPunct="0"/>
            <a:r>
              <a:rPr lang="en-US" altLang="ja-JP" sz="1600" b="1" dirty="0">
                <a:solidFill>
                  <a:srgbClr val="B0FFAB"/>
                </a:solidFill>
                <a:latin typeface="Arial"/>
                <a:cs typeface="Arial"/>
              </a:rPr>
              <a:t>’06) (-6,7)</a:t>
            </a:r>
            <a:endParaRPr lang="ja-JP" altLang="en-US" sz="1600" b="1" dirty="0">
              <a:solidFill>
                <a:srgbClr val="B0FFAB"/>
              </a:solidFill>
              <a:latin typeface="Arial"/>
              <a:cs typeface="Arial"/>
            </a:endParaRPr>
          </a:p>
        </p:txBody>
      </p:sp>
      <p:pic>
        <p:nvPicPr>
          <p:cNvPr id="149" name="Picture 325" descr="\\Jz200822\衛星課共有\[ 班 ]運用管理班\90　ポンチ絵素材\無題.gif">
            <a:extLst>
              <a:ext uri="{FF2B5EF4-FFF2-40B4-BE49-F238E27FC236}">
                <a16:creationId xmlns:a16="http://schemas.microsoft.com/office/drawing/2014/main" id="{927B3672-13B6-433E-AC2E-894ED2572EA4}"/>
              </a:ext>
            </a:extLst>
          </p:cNvPr>
          <p:cNvPicPr>
            <a:picLocks noChangeAspect="1" noChangeArrowheads="1"/>
          </p:cNvPicPr>
          <p:nvPr/>
        </p:nvPicPr>
        <p:blipFill>
          <a:blip r:embed="rId24" cstate="screen"/>
          <a:srcRect r="68700" b="50252"/>
          <a:stretch>
            <a:fillRect/>
          </a:stretch>
        </p:blipFill>
        <p:spPr bwMode="auto">
          <a:xfrm>
            <a:off x="6550024" y="7792665"/>
            <a:ext cx="942158" cy="977054"/>
          </a:xfrm>
          <a:prstGeom prst="rect">
            <a:avLst/>
          </a:prstGeom>
          <a:noFill/>
          <a:ln w="9525">
            <a:noFill/>
            <a:miter lim="800000"/>
            <a:headEnd/>
            <a:tailEnd/>
          </a:ln>
        </p:spPr>
      </p:pic>
      <p:sp>
        <p:nvSpPr>
          <p:cNvPr id="150" name="Rectangle 38">
            <a:extLst>
              <a:ext uri="{FF2B5EF4-FFF2-40B4-BE49-F238E27FC236}">
                <a16:creationId xmlns:a16="http://schemas.microsoft.com/office/drawing/2014/main" id="{6648D81E-FEC4-47CB-884C-9943BB322EC9}"/>
              </a:ext>
            </a:extLst>
          </p:cNvPr>
          <p:cNvSpPr>
            <a:spLocks noChangeArrowheads="1"/>
          </p:cNvSpPr>
          <p:nvPr/>
        </p:nvSpPr>
        <p:spPr bwMode="auto">
          <a:xfrm>
            <a:off x="5181872" y="8152705"/>
            <a:ext cx="1944216" cy="584776"/>
          </a:xfrm>
          <a:prstGeom prst="rect">
            <a:avLst/>
          </a:prstGeom>
          <a:noFill/>
          <a:ln w="9525">
            <a:noFill/>
            <a:miter lim="800000"/>
            <a:headEnd/>
            <a:tailEnd/>
          </a:ln>
        </p:spPr>
        <p:txBody>
          <a:bodyPr wrap="square">
            <a:spAutoFit/>
          </a:bodyPr>
          <a:lstStyle/>
          <a:p>
            <a:pPr>
              <a:defRPr/>
            </a:pPr>
            <a:r>
              <a:rPr lang="en-US" altLang="ja-JP" sz="1600" b="1" dirty="0">
                <a:solidFill>
                  <a:srgbClr val="B0FFAB"/>
                </a:solidFill>
                <a:latin typeface="Arial"/>
                <a:cs typeface="Arial"/>
              </a:rPr>
              <a:t>Himawari-8, 9</a:t>
            </a:r>
          </a:p>
          <a:p>
            <a:pPr>
              <a:defRPr/>
            </a:pPr>
            <a:r>
              <a:rPr lang="en-US" altLang="ja-JP" sz="1600" b="1" dirty="0">
                <a:solidFill>
                  <a:srgbClr val="B0FFAB"/>
                </a:solidFill>
                <a:latin typeface="Arial"/>
                <a:cs typeface="Arial"/>
              </a:rPr>
              <a:t>(’14, ’16)</a:t>
            </a:r>
          </a:p>
        </p:txBody>
      </p:sp>
      <p:cxnSp>
        <p:nvCxnSpPr>
          <p:cNvPr id="151" name="直線矢印コネクタ 150">
            <a:extLst>
              <a:ext uri="{FF2B5EF4-FFF2-40B4-BE49-F238E27FC236}">
                <a16:creationId xmlns:a16="http://schemas.microsoft.com/office/drawing/2014/main" id="{4DE2B119-6E5E-492B-9B8C-B2BAD7534420}"/>
              </a:ext>
            </a:extLst>
          </p:cNvPr>
          <p:cNvCxnSpPr/>
          <p:nvPr/>
        </p:nvCxnSpPr>
        <p:spPr>
          <a:xfrm>
            <a:off x="1293440" y="8152705"/>
            <a:ext cx="50405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2" name="日本付近縮小.mp4">
            <a:hlinkClick r:id="" action="ppaction://media"/>
            <a:extLst>
              <a:ext uri="{FF2B5EF4-FFF2-40B4-BE49-F238E27FC236}">
                <a16:creationId xmlns:a16="http://schemas.microsoft.com/office/drawing/2014/main" id="{3084B87A-385C-4FFD-80A8-51FBAB358BB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25"/>
          <a:srcRect r="11858" b="12618"/>
          <a:stretch/>
        </p:blipFill>
        <p:spPr>
          <a:xfrm>
            <a:off x="7540743" y="7203505"/>
            <a:ext cx="2171143" cy="1613946"/>
          </a:xfrm>
          <a:prstGeom prst="rect">
            <a:avLst/>
          </a:prstGeom>
        </p:spPr>
      </p:pic>
      <p:sp>
        <p:nvSpPr>
          <p:cNvPr id="153" name="テキスト ボックス 152">
            <a:extLst>
              <a:ext uri="{FF2B5EF4-FFF2-40B4-BE49-F238E27FC236}">
                <a16:creationId xmlns:a16="http://schemas.microsoft.com/office/drawing/2014/main" id="{5272D075-077E-4D4F-AE9D-E238021B9AFC}"/>
              </a:ext>
            </a:extLst>
          </p:cNvPr>
          <p:cNvSpPr txBox="1"/>
          <p:nvPr/>
        </p:nvSpPr>
        <p:spPr>
          <a:xfrm>
            <a:off x="1247887" y="7776864"/>
            <a:ext cx="1814169" cy="307777"/>
          </a:xfrm>
          <a:prstGeom prst="rect">
            <a:avLst/>
          </a:prstGeom>
          <a:solidFill>
            <a:schemeClr val="bg1"/>
          </a:solidFill>
        </p:spPr>
        <p:txBody>
          <a:bodyPr wrap="none" rtlCol="0">
            <a:spAutoFit/>
          </a:bodyPr>
          <a:lstStyle/>
          <a:p>
            <a:r>
              <a:rPr lang="en-US" altLang="ja-JP" sz="1400" b="1" dirty="0">
                <a:solidFill>
                  <a:srgbClr val="008000"/>
                </a:solidFill>
                <a:latin typeface="Arial" panose="020B0604020202020204" pitchFamily="34" charset="0"/>
                <a:cs typeface="Arial" panose="020B0604020202020204" pitchFamily="34" charset="0"/>
              </a:rPr>
              <a:t>JMA </a:t>
            </a:r>
            <a:r>
              <a:rPr kumimoji="1" lang="en-US" altLang="ja-JP" sz="1400" b="1" dirty="0">
                <a:solidFill>
                  <a:srgbClr val="008000"/>
                </a:solidFill>
                <a:latin typeface="Arial" panose="020B0604020202020204" pitchFamily="34" charset="0"/>
                <a:cs typeface="Arial" panose="020B0604020202020204" pitchFamily="34" charset="0"/>
              </a:rPr>
              <a:t>Geostationary</a:t>
            </a:r>
            <a:endParaRPr kumimoji="1" lang="ja-JP" altLang="en-US" sz="1400" b="1" dirty="0">
              <a:solidFill>
                <a:srgbClr val="008000"/>
              </a:solidFill>
              <a:latin typeface="Arial" panose="020B0604020202020204" pitchFamily="34" charset="0"/>
              <a:cs typeface="Arial" panose="020B0604020202020204" pitchFamily="34" charset="0"/>
            </a:endParaRPr>
          </a:p>
        </p:txBody>
      </p:sp>
      <p:sp>
        <p:nvSpPr>
          <p:cNvPr id="155" name="Rectangle 3">
            <a:extLst>
              <a:ext uri="{FF2B5EF4-FFF2-40B4-BE49-F238E27FC236}">
                <a16:creationId xmlns:a16="http://schemas.microsoft.com/office/drawing/2014/main" id="{2C202E0D-9EB6-47BE-8652-02F632551981}"/>
              </a:ext>
            </a:extLst>
          </p:cNvPr>
          <p:cNvSpPr>
            <a:spLocks noChangeArrowheads="1"/>
          </p:cNvSpPr>
          <p:nvPr/>
        </p:nvSpPr>
        <p:spPr bwMode="auto">
          <a:xfrm>
            <a:off x="148539" y="105555"/>
            <a:ext cx="4062750" cy="1061792"/>
          </a:xfrm>
          <a:prstGeom prst="rect">
            <a:avLst/>
          </a:prstGeom>
          <a:noFill/>
          <a:ln w="9525">
            <a:noFill/>
            <a:miter lim="800000"/>
            <a:headEnd/>
            <a:tailEnd/>
          </a:ln>
        </p:spPr>
        <p:txBody>
          <a:bodyPr anchor="ctr"/>
          <a:lstStyle/>
          <a:p>
            <a:pPr algn="l" defTabSz="844083" fontAlgn="auto">
              <a:lnSpc>
                <a:spcPct val="95000"/>
              </a:lnSpc>
              <a:spcBef>
                <a:spcPts val="0"/>
              </a:spcBef>
              <a:spcAft>
                <a:spcPts val="0"/>
              </a:spcAft>
              <a:defRPr/>
            </a:pPr>
            <a:r>
              <a:rPr kumimoji="0" lang="en-US" altLang="ja-JP" sz="2800" kern="0"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JAXA’s </a:t>
            </a:r>
            <a:r>
              <a:rPr kumimoji="0" lang="en-US" altLang="ja-JP" sz="2800" kern="0" dirty="0">
                <a:solidFill>
                  <a:srgbClr val="E1E1E1">
                    <a:lumMod val="60000"/>
                    <a:lumOff val="40000"/>
                  </a:srgbClr>
                </a:solidFill>
                <a:effectLst>
                  <a:outerShdw blurRad="38100" dist="38100" dir="2700000" algn="tl">
                    <a:srgbClr val="000000">
                      <a:alpha val="43137"/>
                    </a:srgbClr>
                  </a:outerShdw>
                </a:effectLst>
                <a:latin typeface="Calibri"/>
                <a:ea typeface="Arial Unicode MS" pitchFamily="50" charset="-128"/>
                <a:cs typeface="Arial Unicode MS" pitchFamily="50" charset="-128"/>
              </a:rPr>
              <a:t>Past</a:t>
            </a:r>
            <a:r>
              <a:rPr kumimoji="0" lang="en-US" altLang="ja-JP" sz="2800" kern="0"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 </a:t>
            </a:r>
            <a:r>
              <a:rPr kumimoji="0" lang="en-US" altLang="ja-JP" sz="2800" kern="0" dirty="0">
                <a:solidFill>
                  <a:srgbClr val="00FF00"/>
                </a:solidFill>
                <a:effectLst>
                  <a:outerShdw blurRad="38100" dist="38100" dir="2700000" algn="tl">
                    <a:srgbClr val="000000">
                      <a:alpha val="43137"/>
                    </a:srgbClr>
                  </a:outerShdw>
                </a:effectLst>
                <a:latin typeface="Calibri"/>
                <a:ea typeface="Arial Unicode MS" pitchFamily="50" charset="-128"/>
                <a:cs typeface="Arial Unicode MS" pitchFamily="50" charset="-128"/>
              </a:rPr>
              <a:t>Current</a:t>
            </a:r>
            <a:r>
              <a:rPr kumimoji="0" lang="en-US" altLang="ja-JP" sz="2800" kern="0"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 and </a:t>
            </a:r>
            <a:r>
              <a:rPr kumimoji="0" lang="en-US" altLang="ja-JP" sz="2800" kern="0" dirty="0">
                <a:solidFill>
                  <a:srgbClr val="6699FF"/>
                </a:solidFill>
                <a:latin typeface="Calibri" pitchFamily="34" charset="0"/>
                <a:ea typeface="Arial Unicode MS" pitchFamily="50" charset="-128"/>
                <a:cs typeface="Arial Unicode MS" pitchFamily="50" charset="-128"/>
              </a:rPr>
              <a:t>Future</a:t>
            </a:r>
            <a:r>
              <a:rPr kumimoji="0" lang="en-US" altLang="ja-JP" sz="2800" kern="0"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 Satellite/Sensor Activities</a:t>
            </a:r>
            <a:endParaRPr kumimoji="0" lang="ja-JP" altLang="en-US" sz="2800" kern="0"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endParaRPr>
          </a:p>
        </p:txBody>
      </p:sp>
      <p:sp>
        <p:nvSpPr>
          <p:cNvPr id="156" name="スライド番号プレースホルダー 25">
            <a:extLst>
              <a:ext uri="{FF2B5EF4-FFF2-40B4-BE49-F238E27FC236}">
                <a16:creationId xmlns:a16="http://schemas.microsoft.com/office/drawing/2014/main" id="{0BD4EB7C-0AD3-4498-9CAF-D2196445499C}"/>
              </a:ext>
            </a:extLst>
          </p:cNvPr>
          <p:cNvSpPr txBox="1">
            <a:spLocks/>
          </p:cNvSpPr>
          <p:nvPr/>
        </p:nvSpPr>
        <p:spPr>
          <a:xfrm>
            <a:off x="8626720" y="6597650"/>
            <a:ext cx="495300" cy="260350"/>
          </a:xfrm>
          <a:prstGeom prst="rect">
            <a:avLst/>
          </a:prstGeom>
        </p:spPr>
        <p:txBody>
          <a:bodyPr/>
          <a:lstStyle>
            <a:defPPr>
              <a:defRPr lang="ja-JP"/>
            </a:defPPr>
            <a:lvl1pPr algn="r" rtl="0" fontAlgn="base">
              <a:spcBef>
                <a:spcPct val="0"/>
              </a:spcBef>
              <a:spcAft>
                <a:spcPct val="0"/>
              </a:spcAft>
              <a:defRPr kumimoji="1" sz="1200" b="1" kern="1200">
                <a:solidFill>
                  <a:schemeClr val="accent2"/>
                </a:solidFill>
                <a:latin typeface="Arial" pitchFamily="34" charset="0"/>
                <a:ea typeface="ＭＳ Ｐゴシック" pitchFamily="50" charset="-128"/>
                <a:cs typeface="Arial" pitchFamily="34" charset="0"/>
              </a:defRPr>
            </a:lvl1pPr>
            <a:lvl2pPr marL="4572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2pPr>
            <a:lvl3pPr marL="9144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3pPr>
            <a:lvl4pPr marL="13716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4pPr>
            <a:lvl5pPr marL="1828800" algn="ctr"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5pPr>
            <a:lvl6pPr marL="22860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6pPr>
            <a:lvl7pPr marL="27432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7pPr>
            <a:lvl8pPr marL="32004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8pPr>
            <a:lvl9pPr marL="36576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9pPr>
          </a:lstStyle>
          <a:p>
            <a:pPr>
              <a:defRPr/>
            </a:pPr>
            <a:fld id="{5C24AA93-D09D-4364-BC19-82AA350DFF88}" type="slidenum">
              <a:rPr lang="ja-JP" altLang="en-US" smtClean="0">
                <a:solidFill>
                  <a:schemeClr val="bg1"/>
                </a:solidFill>
              </a:rPr>
              <a:pPr>
                <a:defRPr/>
              </a:pPr>
              <a:t>2</a:t>
            </a:fld>
            <a:endParaRPr lang="ja-JP" altLang="en-US" dirty="0">
              <a:solidFill>
                <a:schemeClr val="bg1"/>
              </a:solidFill>
            </a:endParaRPr>
          </a:p>
        </p:txBody>
      </p:sp>
    </p:spTree>
    <p:extLst>
      <p:ext uri="{BB962C8B-B14F-4D97-AF65-F5344CB8AC3E}">
        <p14:creationId xmlns:p14="http://schemas.microsoft.com/office/powerpoint/2010/main" val="2503700819"/>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15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3</a:t>
            </a:fld>
            <a:endParaRPr lang="ja-JP" altLang="en-US" dirty="0">
              <a:solidFill>
                <a:prstClr val="black"/>
              </a:solidFill>
            </a:endParaRPr>
          </a:p>
        </p:txBody>
      </p:sp>
      <p:sp>
        <p:nvSpPr>
          <p:cNvPr id="32" name="タイトル 2"/>
          <p:cNvSpPr>
            <a:spLocks noGrp="1"/>
          </p:cNvSpPr>
          <p:nvPr>
            <p:ph type="title"/>
          </p:nvPr>
        </p:nvSpPr>
        <p:spPr>
          <a:xfrm>
            <a:off x="395537" y="26988"/>
            <a:ext cx="8352928" cy="615950"/>
          </a:xfrm>
        </p:spPr>
        <p:txBody>
          <a:bodyPr/>
          <a:lstStyle/>
          <a:p>
            <a:r>
              <a:rPr lang="en-US" altLang="ja-JP" sz="2400" dirty="0">
                <a:latin typeface="Tahoma" pitchFamily="34" charset="0"/>
                <a:ea typeface="Tahoma" pitchFamily="34" charset="0"/>
                <a:cs typeface="Tahoma" pitchFamily="34" charset="0"/>
              </a:rPr>
              <a:t>Updated Schedule of ALOS/ALOS-2 </a:t>
            </a:r>
            <a:br>
              <a:rPr lang="en-US" altLang="ja-JP" sz="2400" dirty="0">
                <a:latin typeface="Tahoma" pitchFamily="34" charset="0"/>
                <a:ea typeface="Tahoma" pitchFamily="34" charset="0"/>
                <a:cs typeface="Tahoma" pitchFamily="34" charset="0"/>
              </a:rPr>
            </a:br>
            <a:r>
              <a:rPr lang="en-US" altLang="ja-JP" sz="2400" dirty="0">
                <a:latin typeface="Tahoma" pitchFamily="34" charset="0"/>
                <a:ea typeface="Tahoma" pitchFamily="34" charset="0"/>
                <a:cs typeface="Tahoma" pitchFamily="34" charset="0"/>
              </a:rPr>
              <a:t>Data Processing and Open Free Access</a:t>
            </a:r>
            <a:endParaRPr kumimoji="1" lang="ja-JP" altLang="en-US" sz="2400" dirty="0">
              <a:latin typeface="Tahoma" pitchFamily="34" charset="0"/>
              <a:cs typeface="Tahoma" pitchFamily="34" charset="0"/>
            </a:endParaRPr>
          </a:p>
        </p:txBody>
      </p:sp>
      <p:graphicFrame>
        <p:nvGraphicFramePr>
          <p:cNvPr id="41" name="コンテンツ プレースホルダー 1">
            <a:extLst>
              <a:ext uri="{FF2B5EF4-FFF2-40B4-BE49-F238E27FC236}">
                <a16:creationId xmlns:a16="http://schemas.microsoft.com/office/drawing/2014/main" id="{CCAEAFE7-09BD-4AC6-BEE9-593BDC7B1575}"/>
              </a:ext>
            </a:extLst>
          </p:cNvPr>
          <p:cNvGraphicFramePr>
            <a:graphicFrameLocks/>
          </p:cNvGraphicFramePr>
          <p:nvPr>
            <p:extLst>
              <p:ext uri="{D42A27DB-BD31-4B8C-83A1-F6EECF244321}">
                <p14:modId xmlns:p14="http://schemas.microsoft.com/office/powerpoint/2010/main" val="558635505"/>
              </p:ext>
            </p:extLst>
          </p:nvPr>
        </p:nvGraphicFramePr>
        <p:xfrm>
          <a:off x="482112" y="1052736"/>
          <a:ext cx="8229600" cy="5568819"/>
        </p:xfrm>
        <a:graphic>
          <a:graphicData uri="http://schemas.openxmlformats.org/drawingml/2006/table">
            <a:tbl>
              <a:tblPr firstRow="1" bandRow="1">
                <a:tableStyleId>{5940675A-B579-460E-94D1-54222C63F5DA}</a:tableStyleId>
              </a:tblPr>
              <a:tblGrid>
                <a:gridCol w="1057230">
                  <a:extLst>
                    <a:ext uri="{9D8B030D-6E8A-4147-A177-3AD203B41FA5}">
                      <a16:colId xmlns:a16="http://schemas.microsoft.com/office/drawing/2014/main" val="216831314"/>
                    </a:ext>
                  </a:extLst>
                </a:gridCol>
                <a:gridCol w="1262910">
                  <a:extLst>
                    <a:ext uri="{9D8B030D-6E8A-4147-A177-3AD203B41FA5}">
                      <a16:colId xmlns:a16="http://schemas.microsoft.com/office/drawing/2014/main" val="144147697"/>
                    </a:ext>
                  </a:extLst>
                </a:gridCol>
                <a:gridCol w="731158">
                  <a:extLst>
                    <a:ext uri="{9D8B030D-6E8A-4147-A177-3AD203B41FA5}">
                      <a16:colId xmlns:a16="http://schemas.microsoft.com/office/drawing/2014/main" val="549830786"/>
                    </a:ext>
                  </a:extLst>
                </a:gridCol>
                <a:gridCol w="731158">
                  <a:extLst>
                    <a:ext uri="{9D8B030D-6E8A-4147-A177-3AD203B41FA5}">
                      <a16:colId xmlns:a16="http://schemas.microsoft.com/office/drawing/2014/main" val="4054992732"/>
                    </a:ext>
                  </a:extLst>
                </a:gridCol>
                <a:gridCol w="731158">
                  <a:extLst>
                    <a:ext uri="{9D8B030D-6E8A-4147-A177-3AD203B41FA5}">
                      <a16:colId xmlns:a16="http://schemas.microsoft.com/office/drawing/2014/main" val="76840579"/>
                    </a:ext>
                  </a:extLst>
                </a:gridCol>
                <a:gridCol w="731158">
                  <a:extLst>
                    <a:ext uri="{9D8B030D-6E8A-4147-A177-3AD203B41FA5}">
                      <a16:colId xmlns:a16="http://schemas.microsoft.com/office/drawing/2014/main" val="2578297539"/>
                    </a:ext>
                  </a:extLst>
                </a:gridCol>
                <a:gridCol w="746207">
                  <a:extLst>
                    <a:ext uri="{9D8B030D-6E8A-4147-A177-3AD203B41FA5}">
                      <a16:colId xmlns:a16="http://schemas.microsoft.com/office/drawing/2014/main" val="1432654881"/>
                    </a:ext>
                  </a:extLst>
                </a:gridCol>
                <a:gridCol w="746207">
                  <a:extLst>
                    <a:ext uri="{9D8B030D-6E8A-4147-A177-3AD203B41FA5}">
                      <a16:colId xmlns:a16="http://schemas.microsoft.com/office/drawing/2014/main" val="1404245759"/>
                    </a:ext>
                  </a:extLst>
                </a:gridCol>
                <a:gridCol w="746207">
                  <a:extLst>
                    <a:ext uri="{9D8B030D-6E8A-4147-A177-3AD203B41FA5}">
                      <a16:colId xmlns:a16="http://schemas.microsoft.com/office/drawing/2014/main" val="402321086"/>
                    </a:ext>
                  </a:extLst>
                </a:gridCol>
                <a:gridCol w="746207">
                  <a:extLst>
                    <a:ext uri="{9D8B030D-6E8A-4147-A177-3AD203B41FA5}">
                      <a16:colId xmlns:a16="http://schemas.microsoft.com/office/drawing/2014/main" val="2245623083"/>
                    </a:ext>
                  </a:extLst>
                </a:gridCol>
              </a:tblGrid>
              <a:tr h="370902">
                <a:tc rowSpan="2" gridSpan="2">
                  <a:txBody>
                    <a:bodyPr/>
                    <a:lstStyle/>
                    <a:p>
                      <a:endParaRPr kumimoji="1" lang="ja-JP" altLang="en-US" sz="1800"/>
                    </a:p>
                  </a:txBody>
                  <a:tcPr marL="84406" marR="84406" marT="45728" marB="45728">
                    <a:solidFill>
                      <a:schemeClr val="bg1"/>
                    </a:solidFill>
                  </a:tcPr>
                </a:tc>
                <a:tc rowSpan="2"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kumimoji="1" lang="en-US" altLang="ja-JP" sz="1800" b="1" dirty="0">
                          <a:solidFill>
                            <a:schemeClr val="tx2">
                              <a:lumMod val="75000"/>
                            </a:schemeClr>
                          </a:solidFill>
                        </a:rPr>
                        <a:t>2018</a:t>
                      </a:r>
                      <a:endParaRPr kumimoji="1" lang="ja-JP" altLang="en-US" sz="1800" b="1" dirty="0">
                        <a:solidFill>
                          <a:schemeClr val="tx2">
                            <a:lumMod val="75000"/>
                          </a:schemeClr>
                        </a:solidFill>
                      </a:endParaRPr>
                    </a:p>
                  </a:txBody>
                  <a:tcPr marL="84406" marR="84406" marT="45728" marB="45728">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a:r>
                        <a:rPr kumimoji="1" lang="en-US" altLang="ja-JP" sz="1800" b="1" dirty="0">
                          <a:solidFill>
                            <a:schemeClr val="tx2">
                              <a:lumMod val="75000"/>
                            </a:schemeClr>
                          </a:solidFill>
                        </a:rPr>
                        <a:t>2019</a:t>
                      </a:r>
                      <a:endParaRPr kumimoji="1" lang="ja-JP" altLang="en-US" sz="1800" b="1" dirty="0">
                        <a:solidFill>
                          <a:schemeClr val="tx2">
                            <a:lumMod val="75000"/>
                          </a:schemeClr>
                        </a:solidFill>
                      </a:endParaRPr>
                    </a:p>
                  </a:txBody>
                  <a:tcPr marL="84406" marR="84406" marT="45728" marB="45728">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50490734"/>
                  </a:ext>
                </a:extLst>
              </a:tr>
              <a:tr h="548732">
                <a:tc gridSpan="2"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a:t>1Q</a:t>
                      </a:r>
                    </a:p>
                    <a:p>
                      <a:pPr algn="l"/>
                      <a:r>
                        <a:rPr kumimoji="1" lang="en-US" altLang="ja-JP" sz="1200"/>
                        <a:t>Jan</a:t>
                      </a:r>
                      <a:r>
                        <a:rPr kumimoji="1" lang="ja-JP" altLang="en-US" sz="1200"/>
                        <a:t>　</a:t>
                      </a:r>
                      <a:r>
                        <a:rPr kumimoji="1" lang="en-US" altLang="ja-JP" sz="1200"/>
                        <a:t>Mar</a:t>
                      </a:r>
                    </a:p>
                  </a:txBody>
                  <a:tcPr marL="84406" marR="84406" marT="45728" marB="45728">
                    <a:solidFill>
                      <a:schemeClr val="bg1"/>
                    </a:solidFill>
                  </a:tcPr>
                </a:tc>
                <a:tc>
                  <a:txBody>
                    <a:bodyPr/>
                    <a:lstStyle/>
                    <a:p>
                      <a:pPr algn="ctr"/>
                      <a:r>
                        <a:rPr kumimoji="1" lang="en-US" altLang="ja-JP" sz="1800"/>
                        <a:t>2Q</a:t>
                      </a:r>
                    </a:p>
                    <a:p>
                      <a:pPr algn="ctr"/>
                      <a:r>
                        <a:rPr kumimoji="1" lang="en-US" altLang="ja-JP" sz="1200"/>
                        <a:t>Apr</a:t>
                      </a:r>
                      <a:r>
                        <a:rPr kumimoji="1" lang="ja-JP" altLang="en-US" sz="1200"/>
                        <a:t>　</a:t>
                      </a:r>
                      <a:r>
                        <a:rPr kumimoji="1" lang="en-US" altLang="ja-JP" sz="1200"/>
                        <a:t>Jun</a:t>
                      </a:r>
                    </a:p>
                  </a:txBody>
                  <a:tcPr marL="84406" marR="84406" marT="45728" marB="45728">
                    <a:solidFill>
                      <a:schemeClr val="bg1"/>
                    </a:solidFill>
                  </a:tcPr>
                </a:tc>
                <a:tc>
                  <a:txBody>
                    <a:bodyPr/>
                    <a:lstStyle/>
                    <a:p>
                      <a:pPr algn="ctr"/>
                      <a:r>
                        <a:rPr kumimoji="1" lang="en-US" altLang="ja-JP" sz="1800"/>
                        <a:t>3Q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Jul</a:t>
                      </a:r>
                      <a:r>
                        <a:rPr kumimoji="1" lang="ja-JP" altLang="en-US" sz="1200"/>
                        <a:t>　</a:t>
                      </a:r>
                      <a:r>
                        <a:rPr kumimoji="1" lang="en-US" altLang="ja-JP" sz="1200"/>
                        <a:t>Sept</a:t>
                      </a:r>
                    </a:p>
                  </a:txBody>
                  <a:tcPr marL="84406" marR="84406" marT="45728" marB="45728">
                    <a:solidFill>
                      <a:schemeClr val="bg1"/>
                    </a:solidFill>
                  </a:tcPr>
                </a:tc>
                <a:tc>
                  <a:txBody>
                    <a:bodyPr/>
                    <a:lstStyle/>
                    <a:p>
                      <a:pPr algn="ctr"/>
                      <a:r>
                        <a:rPr kumimoji="1" lang="en-US" altLang="ja-JP" sz="1800"/>
                        <a:t>4Q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Oct</a:t>
                      </a:r>
                      <a:r>
                        <a:rPr kumimoji="1" lang="ja-JP" altLang="en-US" sz="1200"/>
                        <a:t>　</a:t>
                      </a:r>
                      <a:r>
                        <a:rPr kumimoji="1" lang="en-US" altLang="ja-JP" sz="1200"/>
                        <a:t>Dec</a:t>
                      </a:r>
                    </a:p>
                  </a:txBody>
                  <a:tcPr marL="84406" marR="84406" marT="45728" marB="45728">
                    <a:solidFill>
                      <a:schemeClr val="bg1"/>
                    </a:solidFill>
                  </a:tcPr>
                </a:tc>
                <a:tc>
                  <a:txBody>
                    <a:bodyPr/>
                    <a:lstStyle/>
                    <a:p>
                      <a:pPr algn="ctr"/>
                      <a:r>
                        <a:rPr kumimoji="1" lang="en-US" altLang="ja-JP" sz="1800"/>
                        <a:t>1Q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Jan</a:t>
                      </a:r>
                      <a:r>
                        <a:rPr kumimoji="1" lang="ja-JP" altLang="en-US" sz="1200"/>
                        <a:t>　</a:t>
                      </a:r>
                      <a:r>
                        <a:rPr kumimoji="1" lang="en-US" altLang="ja-JP" sz="1200"/>
                        <a:t>Mar</a:t>
                      </a:r>
                    </a:p>
                  </a:txBody>
                  <a:tcPr marL="84406" marR="84406" marT="45728" marB="45728">
                    <a:solidFill>
                      <a:schemeClr val="bg1"/>
                    </a:solidFill>
                  </a:tcPr>
                </a:tc>
                <a:tc>
                  <a:txBody>
                    <a:bodyPr/>
                    <a:lstStyle/>
                    <a:p>
                      <a:pPr algn="ctr"/>
                      <a:r>
                        <a:rPr kumimoji="1" lang="en-US" altLang="ja-JP" sz="1800"/>
                        <a:t>2Q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Apr</a:t>
                      </a:r>
                      <a:r>
                        <a:rPr kumimoji="1" lang="ja-JP" altLang="en-US" sz="1200"/>
                        <a:t>　</a:t>
                      </a:r>
                      <a:r>
                        <a:rPr kumimoji="1" lang="en-US" altLang="ja-JP" sz="1200"/>
                        <a:t>Jun</a:t>
                      </a:r>
                    </a:p>
                  </a:txBody>
                  <a:tcPr marL="84406" marR="84406" marT="45728" marB="45728">
                    <a:solidFill>
                      <a:schemeClr val="bg1"/>
                    </a:solidFill>
                  </a:tcPr>
                </a:tc>
                <a:tc>
                  <a:txBody>
                    <a:bodyPr/>
                    <a:lstStyle/>
                    <a:p>
                      <a:pPr algn="ctr"/>
                      <a:r>
                        <a:rPr kumimoji="1" lang="en-US" altLang="ja-JP" sz="1800"/>
                        <a:t>3Q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Jul</a:t>
                      </a:r>
                      <a:r>
                        <a:rPr kumimoji="1" lang="ja-JP" altLang="en-US" sz="1200"/>
                        <a:t>　</a:t>
                      </a:r>
                      <a:r>
                        <a:rPr kumimoji="1" lang="en-US" altLang="ja-JP" sz="1200"/>
                        <a:t>Sept</a:t>
                      </a:r>
                    </a:p>
                  </a:txBody>
                  <a:tcPr marL="84406" marR="84406" marT="45728" marB="45728">
                    <a:solidFill>
                      <a:schemeClr val="bg1"/>
                    </a:solidFill>
                  </a:tcPr>
                </a:tc>
                <a:tc>
                  <a:txBody>
                    <a:bodyPr/>
                    <a:lstStyle/>
                    <a:p>
                      <a:pPr algn="ctr"/>
                      <a:r>
                        <a:rPr kumimoji="1" lang="en-US" altLang="ja-JP" sz="1800"/>
                        <a:t>4Q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Oct</a:t>
                      </a:r>
                      <a:r>
                        <a:rPr kumimoji="1" lang="ja-JP" altLang="en-US" sz="1200"/>
                        <a:t>　</a:t>
                      </a:r>
                      <a:r>
                        <a:rPr kumimoji="1" lang="en-US" altLang="ja-JP" sz="1200"/>
                        <a:t>Dec</a:t>
                      </a:r>
                    </a:p>
                  </a:txBody>
                  <a:tcPr marL="84406" marR="84406" marT="45728" marB="45728">
                    <a:solidFill>
                      <a:schemeClr val="bg1"/>
                    </a:solidFill>
                  </a:tcPr>
                </a:tc>
                <a:extLst>
                  <a:ext uri="{0D108BD9-81ED-4DB2-BD59-A6C34878D82A}">
                    <a16:rowId xmlns:a16="http://schemas.microsoft.com/office/drawing/2014/main" val="2884558386"/>
                  </a:ext>
                </a:extLst>
              </a:tr>
              <a:tr h="1658912">
                <a:tc rowSpan="2">
                  <a:txBody>
                    <a:bodyPr/>
                    <a:lstStyle/>
                    <a:p>
                      <a:pPr algn="ctr"/>
                      <a:r>
                        <a:rPr kumimoji="1" lang="en-US" altLang="ja-JP" sz="1800" b="1"/>
                        <a:t>ALOS</a:t>
                      </a:r>
                      <a:endParaRPr kumimoji="1" lang="ja-JP" altLang="en-US" sz="1800" b="1"/>
                    </a:p>
                  </a:txBody>
                  <a:tcPr marL="84406" marR="84406" marT="45728" marB="45728">
                    <a:solidFill>
                      <a:schemeClr val="bg1"/>
                    </a:solidFill>
                  </a:tcPr>
                </a:tc>
                <a:tc>
                  <a:txBody>
                    <a:bodyPr/>
                    <a:lstStyle/>
                    <a:p>
                      <a:pPr algn="ctr"/>
                      <a:r>
                        <a:rPr kumimoji="1" lang="en-US" altLang="ja-JP" sz="1800" b="1" dirty="0"/>
                        <a:t>AVNIR-2</a:t>
                      </a:r>
                    </a:p>
                    <a:p>
                      <a:pPr algn="ctr"/>
                      <a:r>
                        <a:rPr kumimoji="1" lang="en-US" altLang="ja-JP" sz="1800" b="1" dirty="0"/>
                        <a:t>(10 m)</a:t>
                      </a:r>
                    </a:p>
                    <a:p>
                      <a:pPr algn="ctr"/>
                      <a:endParaRPr kumimoji="1" lang="en-US" altLang="ja-JP" sz="1800" b="1" dirty="0"/>
                    </a:p>
                    <a:p>
                      <a:pPr algn="ctr"/>
                      <a:endParaRPr kumimoji="1" lang="en-US" altLang="ja-JP" sz="1800" b="1" dirty="0"/>
                    </a:p>
                  </a:txBody>
                  <a:tcPr marL="84406" marR="84406" marT="45728" marB="45728">
                    <a:solidFill>
                      <a:schemeClr val="bg1"/>
                    </a:solidFill>
                  </a:tcPr>
                </a:tc>
                <a:tc>
                  <a:txBody>
                    <a:bodyPr/>
                    <a:lstStyle/>
                    <a:p>
                      <a:endParaRPr kumimoji="1" lang="en-US" altLang="ja-JP" sz="1800"/>
                    </a:p>
                    <a:p>
                      <a:endParaRPr kumimoji="1" lang="en-US" altLang="ja-JP" sz="1800"/>
                    </a:p>
                    <a:p>
                      <a:endParaRPr kumimoji="1" lang="en-US" altLang="ja-JP" sz="1800"/>
                    </a:p>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r>
                        <a:rPr kumimoji="1" lang="en-US" altLang="ja-JP" sz="1800"/>
                        <a:t>     </a:t>
                      </a:r>
                      <a:endParaRPr kumimoji="1" lang="ja-JP" altLang="en-US" sz="180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extLst>
                  <a:ext uri="{0D108BD9-81ED-4DB2-BD59-A6C34878D82A}">
                    <a16:rowId xmlns:a16="http://schemas.microsoft.com/office/drawing/2014/main" val="2023287892"/>
                  </a:ext>
                </a:extLst>
              </a:tr>
              <a:tr h="1694129">
                <a:tc vMerge="1">
                  <a:txBody>
                    <a:bodyPr/>
                    <a:lstStyle/>
                    <a:p>
                      <a:endParaRPr kumimoji="1" lang="ja-JP" altLang="en-US"/>
                    </a:p>
                  </a:txBody>
                  <a:tcPr/>
                </a:tc>
                <a:tc>
                  <a:txBody>
                    <a:bodyPr/>
                    <a:lstStyle/>
                    <a:p>
                      <a:pPr algn="ctr"/>
                      <a:r>
                        <a:rPr kumimoji="1" lang="en-US" altLang="ja-JP" sz="1800" b="1" dirty="0"/>
                        <a:t>PALSAR</a:t>
                      </a:r>
                    </a:p>
                    <a:p>
                      <a:pPr algn="ctr"/>
                      <a:r>
                        <a:rPr kumimoji="1" lang="en-US" altLang="ja-JP" sz="1800" b="1" dirty="0"/>
                        <a:t>(10 m)</a:t>
                      </a:r>
                    </a:p>
                    <a:p>
                      <a:pPr algn="ctr"/>
                      <a:endParaRPr kumimoji="1" lang="en-US" altLang="ja-JP" sz="1800" b="1" dirty="0"/>
                    </a:p>
                    <a:p>
                      <a:pPr algn="ctr"/>
                      <a:endParaRPr kumimoji="1" lang="ja-JP" altLang="en-US" sz="1800" b="1" dirty="0"/>
                    </a:p>
                  </a:txBody>
                  <a:tcPr marL="84406" marR="84406" marT="45728" marB="45728">
                    <a:solidFill>
                      <a:schemeClr val="bg1"/>
                    </a:solidFill>
                  </a:tcPr>
                </a:tc>
                <a:tc>
                  <a:txBody>
                    <a:bodyPr/>
                    <a:lstStyle/>
                    <a:p>
                      <a:endParaRPr kumimoji="1" lang="en-US" altLang="ja-JP" sz="1800" dirty="0"/>
                    </a:p>
                    <a:p>
                      <a:endParaRPr kumimoji="1" lang="en-US" altLang="ja-JP" sz="1800" dirty="0"/>
                    </a:p>
                    <a:p>
                      <a:endParaRPr kumimoji="1" lang="en-US" altLang="ja-JP" sz="1800" dirty="0"/>
                    </a:p>
                    <a:p>
                      <a:endParaRPr kumimoji="1" lang="ja-JP" altLang="en-US"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extLst>
                  <a:ext uri="{0D108BD9-81ED-4DB2-BD59-A6C34878D82A}">
                    <a16:rowId xmlns:a16="http://schemas.microsoft.com/office/drawing/2014/main" val="378632528"/>
                  </a:ext>
                </a:extLst>
              </a:tr>
              <a:tr h="619440">
                <a:tc rowSpan="2">
                  <a:txBody>
                    <a:bodyPr/>
                    <a:lstStyle/>
                    <a:p>
                      <a:pPr algn="ctr"/>
                      <a:r>
                        <a:rPr kumimoji="1" lang="en-US" altLang="ja-JP" sz="1800" b="1" dirty="0"/>
                        <a:t>ALOS-2</a:t>
                      </a:r>
                      <a:endParaRPr kumimoji="1" lang="ja-JP" altLang="en-US" sz="1800" b="1" dirty="0"/>
                    </a:p>
                  </a:txBody>
                  <a:tcPr marL="84406" marR="84406" marT="45728" marB="45728">
                    <a:solidFill>
                      <a:schemeClr val="bg1"/>
                    </a:solidFill>
                  </a:tcPr>
                </a:tc>
                <a:tc>
                  <a:txBody>
                    <a:bodyPr/>
                    <a:lstStyle/>
                    <a:p>
                      <a:pPr algn="ctr"/>
                      <a:r>
                        <a:rPr kumimoji="1" lang="en-US" altLang="ja-JP" sz="1800" b="1" dirty="0" err="1"/>
                        <a:t>ScanSAR</a:t>
                      </a:r>
                      <a:endParaRPr kumimoji="1" lang="en-US" altLang="ja-JP" sz="1800" b="1" dirty="0"/>
                    </a:p>
                    <a:p>
                      <a:pPr algn="ctr"/>
                      <a:r>
                        <a:rPr kumimoji="1" lang="en-US" altLang="ja-JP" sz="1800" b="1" dirty="0"/>
                        <a:t>(100 m)</a:t>
                      </a:r>
                    </a:p>
                  </a:txBody>
                  <a:tcPr marL="84406" marR="84406" marT="45728" marB="45728">
                    <a:solidFill>
                      <a:schemeClr val="bg1"/>
                    </a:solidFill>
                  </a:tcPr>
                </a:tc>
                <a:tc>
                  <a:txBody>
                    <a:bodyPr/>
                    <a:lstStyle/>
                    <a:p>
                      <a:endParaRPr kumimoji="1" lang="en-US" altLang="ja-JP" sz="1800" dirty="0"/>
                    </a:p>
                    <a:p>
                      <a:endParaRPr kumimoji="1" lang="en-US" altLang="ja-JP"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extLst>
                  <a:ext uri="{0D108BD9-81ED-4DB2-BD59-A6C34878D82A}">
                    <a16:rowId xmlns:a16="http://schemas.microsoft.com/office/drawing/2014/main" val="3621754171"/>
                  </a:ext>
                </a:extLst>
              </a:tr>
              <a:tr h="656048">
                <a:tc vMerge="1">
                  <a:txBody>
                    <a:bodyPr/>
                    <a:lstStyle/>
                    <a:p>
                      <a:pPr algn="ctr"/>
                      <a:endParaRPr kumimoji="1" lang="ja-JP" altLang="en-US" b="1"/>
                    </a:p>
                  </a:txBody>
                  <a:tcPr>
                    <a:solidFill>
                      <a:schemeClr val="bg1"/>
                    </a:solidFill>
                  </a:tcPr>
                </a:tc>
                <a:tc>
                  <a:txBody>
                    <a:bodyPr/>
                    <a:lstStyle/>
                    <a:p>
                      <a:pPr algn="ctr"/>
                      <a:r>
                        <a:rPr kumimoji="1" lang="en-US" altLang="ja-JP" sz="1800" b="1" dirty="0"/>
                        <a:t>Fine Mode</a:t>
                      </a:r>
                    </a:p>
                    <a:p>
                      <a:pPr algn="ctr"/>
                      <a:r>
                        <a:rPr kumimoji="1" lang="en-US" altLang="ja-JP" sz="1800" b="1" dirty="0"/>
                        <a:t>(10 m)</a:t>
                      </a:r>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extLst>
                  <a:ext uri="{0D108BD9-81ED-4DB2-BD59-A6C34878D82A}">
                    <a16:rowId xmlns:a16="http://schemas.microsoft.com/office/drawing/2014/main" val="2255624114"/>
                  </a:ext>
                </a:extLst>
              </a:tr>
            </a:tbl>
          </a:graphicData>
        </a:graphic>
      </p:graphicFrame>
      <p:sp>
        <p:nvSpPr>
          <p:cNvPr id="42" name="二等辺三角形 41">
            <a:extLst>
              <a:ext uri="{FF2B5EF4-FFF2-40B4-BE49-F238E27FC236}">
                <a16:creationId xmlns:a16="http://schemas.microsoft.com/office/drawing/2014/main" id="{D4900AE2-2F08-4754-A0B7-9CE93C6AC47B}"/>
              </a:ext>
            </a:extLst>
          </p:cNvPr>
          <p:cNvSpPr/>
          <p:nvPr/>
        </p:nvSpPr>
        <p:spPr>
          <a:xfrm>
            <a:off x="5047479" y="2110006"/>
            <a:ext cx="265235"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kumimoji="1" lang="ja-JP" altLang="en-US">
              <a:solidFill>
                <a:prstClr val="white"/>
              </a:solidFill>
              <a:latin typeface="Calibri"/>
              <a:ea typeface="ＭＳ Ｐゴシック"/>
            </a:endParaRPr>
          </a:p>
        </p:txBody>
      </p:sp>
      <p:sp>
        <p:nvSpPr>
          <p:cNvPr id="43" name="二等辺三角形 42">
            <a:extLst>
              <a:ext uri="{FF2B5EF4-FFF2-40B4-BE49-F238E27FC236}">
                <a16:creationId xmlns:a16="http://schemas.microsoft.com/office/drawing/2014/main" id="{708B6412-8C85-47C1-B5C8-08ED73D51BBB}"/>
              </a:ext>
            </a:extLst>
          </p:cNvPr>
          <p:cNvSpPr/>
          <p:nvPr/>
        </p:nvSpPr>
        <p:spPr>
          <a:xfrm>
            <a:off x="6521341" y="2103073"/>
            <a:ext cx="266700"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kumimoji="1" lang="ja-JP" altLang="en-US">
              <a:solidFill>
                <a:prstClr val="white"/>
              </a:solidFill>
              <a:latin typeface="Calibri"/>
              <a:ea typeface="ＭＳ Ｐゴシック"/>
            </a:endParaRPr>
          </a:p>
        </p:txBody>
      </p:sp>
      <p:sp>
        <p:nvSpPr>
          <p:cNvPr id="44" name="矢印: 右 43">
            <a:extLst>
              <a:ext uri="{FF2B5EF4-FFF2-40B4-BE49-F238E27FC236}">
                <a16:creationId xmlns:a16="http://schemas.microsoft.com/office/drawing/2014/main" id="{079FD558-3F80-4927-A86E-6859ECC2F5A0}"/>
              </a:ext>
            </a:extLst>
          </p:cNvPr>
          <p:cNvSpPr/>
          <p:nvPr/>
        </p:nvSpPr>
        <p:spPr>
          <a:xfrm>
            <a:off x="2791757" y="2972701"/>
            <a:ext cx="3655791" cy="5021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r>
              <a:rPr kumimoji="1" lang="en-US" altLang="ja-JP" dirty="0">
                <a:solidFill>
                  <a:prstClr val="white"/>
                </a:solidFill>
                <a:latin typeface="Calibri"/>
                <a:ea typeface="ＭＳ Ｐゴシック"/>
              </a:rPr>
              <a:t>Data Processing</a:t>
            </a:r>
            <a:endParaRPr kumimoji="1" lang="ja-JP" altLang="en-US" dirty="0">
              <a:solidFill>
                <a:prstClr val="white"/>
              </a:solidFill>
              <a:latin typeface="Calibri"/>
              <a:ea typeface="ＭＳ Ｐゴシック"/>
            </a:endParaRPr>
          </a:p>
        </p:txBody>
      </p:sp>
      <p:sp>
        <p:nvSpPr>
          <p:cNvPr id="45" name="テキスト ボックス 44">
            <a:extLst>
              <a:ext uri="{FF2B5EF4-FFF2-40B4-BE49-F238E27FC236}">
                <a16:creationId xmlns:a16="http://schemas.microsoft.com/office/drawing/2014/main" id="{8F0CD38A-E9CF-424A-9921-84F3D12CAAB8}"/>
              </a:ext>
            </a:extLst>
          </p:cNvPr>
          <p:cNvSpPr txBox="1"/>
          <p:nvPr/>
        </p:nvSpPr>
        <p:spPr>
          <a:xfrm>
            <a:off x="4657442" y="2368792"/>
            <a:ext cx="1465385" cy="410369"/>
          </a:xfrm>
          <a:prstGeom prst="rect">
            <a:avLst/>
          </a:prstGeom>
          <a:noFill/>
        </p:spPr>
        <p:txBody>
          <a:bodyPr>
            <a:spAutoFit/>
          </a:bodyPr>
          <a:lstStyle/>
          <a:p>
            <a:pPr algn="ctr" defTabSz="914400" eaLnBrk="0" fontAlgn="base" hangingPunct="0">
              <a:lnSpc>
                <a:spcPts val="1200"/>
              </a:lnSpc>
              <a:spcBef>
                <a:spcPct val="0"/>
              </a:spcBef>
              <a:spcAft>
                <a:spcPct val="0"/>
              </a:spcAft>
              <a:defRPr/>
            </a:pPr>
            <a:r>
              <a:rPr kumimoji="1" lang="en-US" altLang="ja-JP" sz="1400" b="1" dirty="0">
                <a:solidFill>
                  <a:srgbClr val="000090"/>
                </a:solidFill>
                <a:latin typeface="Calibri"/>
                <a:ea typeface="ＭＳ Ｐゴシック" panose="020B0600070205080204" pitchFamily="50" charset="-128"/>
                <a:cs typeface="Arial" panose="020B0604020202020204" pitchFamily="34" charset="0"/>
              </a:rPr>
              <a:t>±60</a:t>
            </a:r>
          </a:p>
          <a:p>
            <a:pPr algn="ctr" defTabSz="914400" eaLnBrk="0" fontAlgn="base" hangingPunct="0">
              <a:lnSpc>
                <a:spcPts val="1200"/>
              </a:lnSpc>
              <a:spcBef>
                <a:spcPct val="0"/>
              </a:spcBef>
              <a:spcAft>
                <a:spcPct val="0"/>
              </a:spcAft>
              <a:defRPr/>
            </a:pPr>
            <a:r>
              <a:rPr kumimoji="1" lang="en-US" altLang="ja-JP" sz="1400" b="1" dirty="0">
                <a:solidFill>
                  <a:srgbClr val="000090"/>
                </a:solidFill>
                <a:latin typeface="Calibri"/>
                <a:ea typeface="ＭＳ Ｐゴシック" panose="020B0600070205080204" pitchFamily="50" charset="-128"/>
                <a:cs typeface="Arial" panose="020B0604020202020204" pitchFamily="34" charset="0"/>
              </a:rPr>
              <a:t>Degree Area </a:t>
            </a:r>
          </a:p>
        </p:txBody>
      </p:sp>
      <p:sp>
        <p:nvSpPr>
          <p:cNvPr id="46" name="テキスト ボックス 45">
            <a:extLst>
              <a:ext uri="{FF2B5EF4-FFF2-40B4-BE49-F238E27FC236}">
                <a16:creationId xmlns:a16="http://schemas.microsoft.com/office/drawing/2014/main" id="{8EC790FE-8513-453E-9BED-285A2A2071D8}"/>
              </a:ext>
            </a:extLst>
          </p:cNvPr>
          <p:cNvSpPr txBox="1"/>
          <p:nvPr/>
        </p:nvSpPr>
        <p:spPr>
          <a:xfrm>
            <a:off x="6134483" y="2369938"/>
            <a:ext cx="1040423" cy="255134"/>
          </a:xfrm>
          <a:prstGeom prst="rect">
            <a:avLst/>
          </a:prstGeom>
          <a:noFill/>
        </p:spPr>
        <p:txBody>
          <a:bodyPr>
            <a:spAutoFit/>
          </a:bodyPr>
          <a:lstStyle/>
          <a:p>
            <a:pPr algn="ctr" defTabSz="914400" eaLnBrk="0" fontAlgn="base" hangingPunct="0">
              <a:lnSpc>
                <a:spcPts val="1200"/>
              </a:lnSpc>
              <a:spcBef>
                <a:spcPct val="0"/>
              </a:spcBef>
              <a:spcAft>
                <a:spcPct val="0"/>
              </a:spcAft>
              <a:defRPr/>
            </a:pPr>
            <a:r>
              <a:rPr kumimoji="1" lang="en-US" altLang="ja-JP" sz="1400" b="1" dirty="0">
                <a:solidFill>
                  <a:srgbClr val="000090"/>
                </a:solidFill>
                <a:latin typeface="Calibri"/>
                <a:ea typeface="ＭＳ Ｐゴシック" panose="020B0600070205080204" pitchFamily="50" charset="-128"/>
                <a:cs typeface="Arial" panose="020B0604020202020204" pitchFamily="34" charset="0"/>
              </a:rPr>
              <a:t>Global </a:t>
            </a:r>
          </a:p>
        </p:txBody>
      </p:sp>
      <p:sp>
        <p:nvSpPr>
          <p:cNvPr id="47" name="矢印: 右 46">
            <a:extLst>
              <a:ext uri="{FF2B5EF4-FFF2-40B4-BE49-F238E27FC236}">
                <a16:creationId xmlns:a16="http://schemas.microsoft.com/office/drawing/2014/main" id="{1199DA27-A9DB-4FD5-B4BF-8CE6DF0C4084}"/>
              </a:ext>
            </a:extLst>
          </p:cNvPr>
          <p:cNvSpPr/>
          <p:nvPr/>
        </p:nvSpPr>
        <p:spPr>
          <a:xfrm>
            <a:off x="4657440" y="4690815"/>
            <a:ext cx="4054272" cy="47286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r>
              <a:rPr kumimoji="1" lang="en-US" altLang="ja-JP" dirty="0">
                <a:solidFill>
                  <a:prstClr val="white"/>
                </a:solidFill>
                <a:latin typeface="Calibri"/>
                <a:ea typeface="ＭＳ Ｐゴシック"/>
              </a:rPr>
              <a:t>Data Processing</a:t>
            </a:r>
            <a:endParaRPr kumimoji="1" lang="ja-JP" altLang="en-US" dirty="0">
              <a:solidFill>
                <a:prstClr val="white"/>
              </a:solidFill>
              <a:latin typeface="Calibri"/>
              <a:ea typeface="ＭＳ Ｐゴシック"/>
            </a:endParaRPr>
          </a:p>
        </p:txBody>
      </p:sp>
      <p:pic>
        <p:nvPicPr>
          <p:cNvPr id="48" name="図 7">
            <a:extLst>
              <a:ext uri="{FF2B5EF4-FFF2-40B4-BE49-F238E27FC236}">
                <a16:creationId xmlns:a16="http://schemas.microsoft.com/office/drawing/2014/main" id="{DECCF997-58FE-4599-8CAE-9CBDD260A5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377459">
            <a:off x="227137" y="2578323"/>
            <a:ext cx="1654419" cy="78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図 17">
            <a:extLst>
              <a:ext uri="{FF2B5EF4-FFF2-40B4-BE49-F238E27FC236}">
                <a16:creationId xmlns:a16="http://schemas.microsoft.com/office/drawing/2014/main" id="{6B6AFB09-AC1B-4546-9C4E-EDC0753BDC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123" y="5703180"/>
            <a:ext cx="1018442" cy="59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二等辺三角形 49">
            <a:extLst>
              <a:ext uri="{FF2B5EF4-FFF2-40B4-BE49-F238E27FC236}">
                <a16:creationId xmlns:a16="http://schemas.microsoft.com/office/drawing/2014/main" id="{45F0A1A0-6B60-47B0-BA38-08988BCDF98D}"/>
              </a:ext>
            </a:extLst>
          </p:cNvPr>
          <p:cNvSpPr/>
          <p:nvPr/>
        </p:nvSpPr>
        <p:spPr>
          <a:xfrm>
            <a:off x="3390427" y="2127017"/>
            <a:ext cx="265235" cy="171450"/>
          </a:xfrm>
          <a:prstGeom prst="triangle">
            <a:avLst/>
          </a:prstGeom>
          <a:solidFill>
            <a:srgbClr val="FFC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kumimoji="1" lang="ja-JP" altLang="en-US">
              <a:solidFill>
                <a:schemeClr val="tx2">
                  <a:lumMod val="75000"/>
                </a:schemeClr>
              </a:solidFill>
              <a:latin typeface="Calibri"/>
              <a:ea typeface="ＭＳ Ｐゴシック"/>
            </a:endParaRPr>
          </a:p>
        </p:txBody>
      </p:sp>
      <p:sp>
        <p:nvSpPr>
          <p:cNvPr id="51" name="テキスト ボックス 50">
            <a:extLst>
              <a:ext uri="{FF2B5EF4-FFF2-40B4-BE49-F238E27FC236}">
                <a16:creationId xmlns:a16="http://schemas.microsoft.com/office/drawing/2014/main" id="{74C86DD0-234F-4876-9B57-EDF4974E4E8E}"/>
              </a:ext>
            </a:extLst>
          </p:cNvPr>
          <p:cNvSpPr txBox="1"/>
          <p:nvPr/>
        </p:nvSpPr>
        <p:spPr>
          <a:xfrm>
            <a:off x="2789620" y="2357204"/>
            <a:ext cx="1465385" cy="255134"/>
          </a:xfrm>
          <a:prstGeom prst="rect">
            <a:avLst/>
          </a:prstGeom>
          <a:noFill/>
        </p:spPr>
        <p:txBody>
          <a:bodyPr>
            <a:spAutoFit/>
          </a:bodyPr>
          <a:lstStyle/>
          <a:p>
            <a:pPr algn="ctr" defTabSz="914400" eaLnBrk="0" fontAlgn="base" hangingPunct="0">
              <a:lnSpc>
                <a:spcPts val="1200"/>
              </a:lnSpc>
              <a:spcBef>
                <a:spcPct val="0"/>
              </a:spcBef>
              <a:spcAft>
                <a:spcPct val="0"/>
              </a:spcAft>
              <a:defRPr/>
            </a:pPr>
            <a:r>
              <a:rPr kumimoji="1" lang="en-US" altLang="ja-JP" sz="1400" b="1" dirty="0">
                <a:solidFill>
                  <a:srgbClr val="000090"/>
                </a:solidFill>
                <a:latin typeface="Calibri"/>
                <a:ea typeface="ＭＳ Ｐゴシック" panose="020B0600070205080204" pitchFamily="50" charset="-128"/>
                <a:cs typeface="Arial" panose="020B0604020202020204" pitchFamily="34" charset="0"/>
              </a:rPr>
              <a:t>Japan Area</a:t>
            </a:r>
            <a:endParaRPr kumimoji="1" lang="ja-JP" altLang="en-US" sz="1400" b="1" dirty="0">
              <a:solidFill>
                <a:srgbClr val="000090"/>
              </a:solidFill>
              <a:latin typeface="Calibri"/>
              <a:ea typeface="ＭＳ Ｐゴシック" panose="020B0600070205080204" pitchFamily="50" charset="-128"/>
              <a:cs typeface="Arial" panose="020B0604020202020204" pitchFamily="34" charset="0"/>
            </a:endParaRPr>
          </a:p>
        </p:txBody>
      </p:sp>
      <p:sp>
        <p:nvSpPr>
          <p:cNvPr id="52" name="二等辺三角形 51">
            <a:extLst>
              <a:ext uri="{FF2B5EF4-FFF2-40B4-BE49-F238E27FC236}">
                <a16:creationId xmlns:a16="http://schemas.microsoft.com/office/drawing/2014/main" id="{BD1DF506-E6AA-45A2-AA5B-D8668C1318BF}"/>
              </a:ext>
            </a:extLst>
          </p:cNvPr>
          <p:cNvSpPr/>
          <p:nvPr/>
        </p:nvSpPr>
        <p:spPr>
          <a:xfrm>
            <a:off x="6567916" y="3946055"/>
            <a:ext cx="265235"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kumimoji="1" lang="ja-JP" altLang="en-US">
              <a:solidFill>
                <a:prstClr val="white"/>
              </a:solidFill>
              <a:latin typeface="Calibri"/>
              <a:ea typeface="ＭＳ Ｐゴシック"/>
            </a:endParaRPr>
          </a:p>
        </p:txBody>
      </p:sp>
      <p:sp>
        <p:nvSpPr>
          <p:cNvPr id="53" name="二等辺三角形 52">
            <a:extLst>
              <a:ext uri="{FF2B5EF4-FFF2-40B4-BE49-F238E27FC236}">
                <a16:creationId xmlns:a16="http://schemas.microsoft.com/office/drawing/2014/main" id="{80E7D9BF-4BE4-42E7-82FC-18BBE7ECB0EE}"/>
              </a:ext>
            </a:extLst>
          </p:cNvPr>
          <p:cNvSpPr/>
          <p:nvPr/>
        </p:nvSpPr>
        <p:spPr>
          <a:xfrm>
            <a:off x="8388842" y="3952968"/>
            <a:ext cx="266700"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kumimoji="1" lang="ja-JP" altLang="en-US">
              <a:solidFill>
                <a:prstClr val="white"/>
              </a:solidFill>
              <a:latin typeface="Calibri"/>
              <a:ea typeface="ＭＳ Ｐゴシック"/>
            </a:endParaRPr>
          </a:p>
        </p:txBody>
      </p:sp>
      <p:sp>
        <p:nvSpPr>
          <p:cNvPr id="54" name="テキスト ボックス 53">
            <a:extLst>
              <a:ext uri="{FF2B5EF4-FFF2-40B4-BE49-F238E27FC236}">
                <a16:creationId xmlns:a16="http://schemas.microsoft.com/office/drawing/2014/main" id="{25FE4C6E-5824-4EC5-B8A9-A34286CE1DD6}"/>
              </a:ext>
            </a:extLst>
          </p:cNvPr>
          <p:cNvSpPr txBox="1"/>
          <p:nvPr/>
        </p:nvSpPr>
        <p:spPr>
          <a:xfrm>
            <a:off x="6100456" y="4119497"/>
            <a:ext cx="1465385" cy="410369"/>
          </a:xfrm>
          <a:prstGeom prst="rect">
            <a:avLst/>
          </a:prstGeom>
          <a:noFill/>
        </p:spPr>
        <p:txBody>
          <a:bodyPr>
            <a:spAutoFit/>
          </a:bodyPr>
          <a:lstStyle/>
          <a:p>
            <a:pPr algn="ctr" defTabSz="914400" eaLnBrk="0" fontAlgn="base" hangingPunct="0">
              <a:lnSpc>
                <a:spcPts val="1200"/>
              </a:lnSpc>
              <a:spcBef>
                <a:spcPct val="0"/>
              </a:spcBef>
              <a:spcAft>
                <a:spcPct val="0"/>
              </a:spcAft>
              <a:defRPr/>
            </a:pPr>
            <a:r>
              <a:rPr kumimoji="1" lang="en-US" altLang="ja-JP" sz="1400" b="1" dirty="0">
                <a:solidFill>
                  <a:srgbClr val="000090"/>
                </a:solidFill>
                <a:latin typeface="Calibri"/>
                <a:ea typeface="ＭＳ Ｐゴシック" panose="020B0600070205080204" pitchFamily="50" charset="-128"/>
                <a:cs typeface="Arial" panose="020B0604020202020204" pitchFamily="34" charset="0"/>
              </a:rPr>
              <a:t>±60</a:t>
            </a:r>
          </a:p>
          <a:p>
            <a:pPr algn="ctr" defTabSz="914400" eaLnBrk="0" fontAlgn="base" hangingPunct="0">
              <a:lnSpc>
                <a:spcPts val="1200"/>
              </a:lnSpc>
              <a:spcBef>
                <a:spcPct val="0"/>
              </a:spcBef>
              <a:spcAft>
                <a:spcPct val="0"/>
              </a:spcAft>
              <a:defRPr/>
            </a:pPr>
            <a:r>
              <a:rPr kumimoji="1" lang="en-US" altLang="ja-JP" sz="1400" b="1" dirty="0">
                <a:solidFill>
                  <a:srgbClr val="000090"/>
                </a:solidFill>
                <a:latin typeface="Calibri"/>
                <a:ea typeface="ＭＳ Ｐゴシック" panose="020B0600070205080204" pitchFamily="50" charset="-128"/>
                <a:cs typeface="Arial" panose="020B0604020202020204" pitchFamily="34" charset="0"/>
              </a:rPr>
              <a:t>Degree Area </a:t>
            </a:r>
          </a:p>
        </p:txBody>
      </p:sp>
      <p:sp>
        <p:nvSpPr>
          <p:cNvPr id="55" name="テキスト ボックス 54">
            <a:extLst>
              <a:ext uri="{FF2B5EF4-FFF2-40B4-BE49-F238E27FC236}">
                <a16:creationId xmlns:a16="http://schemas.microsoft.com/office/drawing/2014/main" id="{2290EDC3-5A5B-49D5-B0AE-D60350C263E4}"/>
              </a:ext>
            </a:extLst>
          </p:cNvPr>
          <p:cNvSpPr txBox="1"/>
          <p:nvPr/>
        </p:nvSpPr>
        <p:spPr>
          <a:xfrm>
            <a:off x="8002213" y="4238718"/>
            <a:ext cx="1040423" cy="255134"/>
          </a:xfrm>
          <a:prstGeom prst="rect">
            <a:avLst/>
          </a:prstGeom>
          <a:noFill/>
        </p:spPr>
        <p:txBody>
          <a:bodyPr>
            <a:spAutoFit/>
          </a:bodyPr>
          <a:lstStyle/>
          <a:p>
            <a:pPr algn="ctr" defTabSz="914400" eaLnBrk="0" fontAlgn="base" hangingPunct="0">
              <a:lnSpc>
                <a:spcPts val="1200"/>
              </a:lnSpc>
              <a:spcBef>
                <a:spcPct val="0"/>
              </a:spcBef>
              <a:spcAft>
                <a:spcPct val="0"/>
              </a:spcAft>
              <a:defRPr/>
            </a:pPr>
            <a:r>
              <a:rPr kumimoji="1" lang="en-US" altLang="ja-JP" sz="1400" b="1" dirty="0">
                <a:solidFill>
                  <a:srgbClr val="000090"/>
                </a:solidFill>
                <a:latin typeface="Calibri"/>
                <a:ea typeface="ＭＳ Ｐゴシック" panose="020B0600070205080204" pitchFamily="50" charset="-128"/>
                <a:cs typeface="Arial" panose="020B0604020202020204" pitchFamily="34" charset="0"/>
              </a:rPr>
              <a:t>Global</a:t>
            </a:r>
          </a:p>
        </p:txBody>
      </p:sp>
      <p:sp>
        <p:nvSpPr>
          <p:cNvPr id="56" name="二等辺三角形 55">
            <a:extLst>
              <a:ext uri="{FF2B5EF4-FFF2-40B4-BE49-F238E27FC236}">
                <a16:creationId xmlns:a16="http://schemas.microsoft.com/office/drawing/2014/main" id="{4AA094CE-3CC9-4A9E-8BE3-B64B47FBC44F}"/>
              </a:ext>
            </a:extLst>
          </p:cNvPr>
          <p:cNvSpPr/>
          <p:nvPr/>
        </p:nvSpPr>
        <p:spPr>
          <a:xfrm>
            <a:off x="5047479" y="3931802"/>
            <a:ext cx="265235" cy="17145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kumimoji="1" lang="ja-JP" altLang="en-US">
              <a:solidFill>
                <a:prstClr val="white"/>
              </a:solidFill>
              <a:latin typeface="Calibri"/>
              <a:ea typeface="ＭＳ Ｐゴシック"/>
            </a:endParaRPr>
          </a:p>
        </p:txBody>
      </p:sp>
      <p:sp>
        <p:nvSpPr>
          <p:cNvPr id="57" name="テキスト ボックス 56">
            <a:extLst>
              <a:ext uri="{FF2B5EF4-FFF2-40B4-BE49-F238E27FC236}">
                <a16:creationId xmlns:a16="http://schemas.microsoft.com/office/drawing/2014/main" id="{1AEC8004-0C32-4AA5-B63B-CCBCF877E080}"/>
              </a:ext>
            </a:extLst>
          </p:cNvPr>
          <p:cNvSpPr txBox="1"/>
          <p:nvPr/>
        </p:nvSpPr>
        <p:spPr>
          <a:xfrm>
            <a:off x="4645602" y="4226604"/>
            <a:ext cx="1465385" cy="255134"/>
          </a:xfrm>
          <a:prstGeom prst="rect">
            <a:avLst/>
          </a:prstGeom>
          <a:noFill/>
        </p:spPr>
        <p:txBody>
          <a:bodyPr>
            <a:spAutoFit/>
          </a:bodyPr>
          <a:lstStyle/>
          <a:p>
            <a:pPr algn="ctr" defTabSz="914400" eaLnBrk="0" fontAlgn="base" hangingPunct="0">
              <a:lnSpc>
                <a:spcPts val="1200"/>
              </a:lnSpc>
              <a:spcBef>
                <a:spcPct val="0"/>
              </a:spcBef>
              <a:spcAft>
                <a:spcPct val="0"/>
              </a:spcAft>
              <a:defRPr/>
            </a:pPr>
            <a:r>
              <a:rPr kumimoji="1" lang="en-US" altLang="ja-JP" sz="1400" b="1" dirty="0">
                <a:solidFill>
                  <a:srgbClr val="000090"/>
                </a:solidFill>
                <a:latin typeface="Calibri"/>
                <a:ea typeface="ＭＳ Ｐゴシック" panose="020B0600070205080204" pitchFamily="50" charset="-128"/>
                <a:cs typeface="Arial" panose="020B0604020202020204" pitchFamily="34" charset="0"/>
              </a:rPr>
              <a:t>Japan Area</a:t>
            </a:r>
            <a:endParaRPr kumimoji="1" lang="ja-JP" altLang="en-US" sz="1400" b="1" dirty="0">
              <a:solidFill>
                <a:srgbClr val="000090"/>
              </a:solidFill>
              <a:latin typeface="Calibri"/>
              <a:ea typeface="ＭＳ Ｐゴシック" panose="020B0600070205080204" pitchFamily="50" charset="-128"/>
              <a:cs typeface="Arial" panose="020B0604020202020204" pitchFamily="34" charset="0"/>
            </a:endParaRPr>
          </a:p>
        </p:txBody>
      </p:sp>
      <p:sp>
        <p:nvSpPr>
          <p:cNvPr id="58" name="テキスト ボックス 57">
            <a:extLst>
              <a:ext uri="{FF2B5EF4-FFF2-40B4-BE49-F238E27FC236}">
                <a16:creationId xmlns:a16="http://schemas.microsoft.com/office/drawing/2014/main" id="{AF1DF46E-0165-4D39-AE3F-B0F17DC95CBE}"/>
              </a:ext>
            </a:extLst>
          </p:cNvPr>
          <p:cNvSpPr txBox="1"/>
          <p:nvPr/>
        </p:nvSpPr>
        <p:spPr>
          <a:xfrm>
            <a:off x="2947851" y="5384498"/>
            <a:ext cx="2460229" cy="453970"/>
          </a:xfrm>
          <a:prstGeom prst="rect">
            <a:avLst/>
          </a:prstGeom>
          <a:noFill/>
        </p:spPr>
        <p:txBody>
          <a:bodyPr wrap="none" rtlCol="0">
            <a:spAutoFit/>
          </a:bodyPr>
          <a:lstStyle/>
          <a:p>
            <a:pPr algn="ctr" defTabSz="914400" eaLnBrk="0" fontAlgn="base" hangingPunct="0">
              <a:lnSpc>
                <a:spcPts val="3000"/>
              </a:lnSpc>
              <a:spcBef>
                <a:spcPct val="0"/>
              </a:spcBef>
              <a:spcAft>
                <a:spcPct val="0"/>
              </a:spcAft>
            </a:pPr>
            <a:r>
              <a:rPr kumimoji="1" lang="en-US" altLang="ja-JP" sz="1600" b="1" dirty="0">
                <a:solidFill>
                  <a:srgbClr val="000090"/>
                </a:solidFill>
                <a:latin typeface="Calibri"/>
                <a:ea typeface="ＭＳ Ｐゴシック" panose="020B0600070205080204" pitchFamily="50" charset="-128"/>
                <a:cs typeface="Arial" panose="020B0604020202020204" pitchFamily="34" charset="0"/>
              </a:rPr>
              <a:t>Under negotiation with PD</a:t>
            </a:r>
            <a:endParaRPr kumimoji="1" lang="ja-JP" altLang="en-US" sz="1600" b="1" dirty="0">
              <a:solidFill>
                <a:srgbClr val="000090"/>
              </a:solidFill>
              <a:latin typeface="Calibri"/>
              <a:ea typeface="ＭＳ Ｐゴシック" panose="020B0600070205080204" pitchFamily="50" charset="-128"/>
              <a:cs typeface="Arial" panose="020B0604020202020204" pitchFamily="34" charset="0"/>
            </a:endParaRPr>
          </a:p>
        </p:txBody>
      </p:sp>
      <p:sp>
        <p:nvSpPr>
          <p:cNvPr id="59" name="テキスト ボックス 58">
            <a:extLst>
              <a:ext uri="{FF2B5EF4-FFF2-40B4-BE49-F238E27FC236}">
                <a16:creationId xmlns:a16="http://schemas.microsoft.com/office/drawing/2014/main" id="{B093EA02-07F6-4E9D-B198-11D8F7EB0E69}"/>
              </a:ext>
            </a:extLst>
          </p:cNvPr>
          <p:cNvSpPr txBox="1"/>
          <p:nvPr/>
        </p:nvSpPr>
        <p:spPr>
          <a:xfrm>
            <a:off x="2947851" y="5999249"/>
            <a:ext cx="2460229" cy="453970"/>
          </a:xfrm>
          <a:prstGeom prst="rect">
            <a:avLst/>
          </a:prstGeom>
          <a:noFill/>
        </p:spPr>
        <p:txBody>
          <a:bodyPr wrap="none" rtlCol="0">
            <a:spAutoFit/>
          </a:bodyPr>
          <a:lstStyle/>
          <a:p>
            <a:pPr algn="ctr" defTabSz="914400" eaLnBrk="0" fontAlgn="base" hangingPunct="0">
              <a:lnSpc>
                <a:spcPts val="3000"/>
              </a:lnSpc>
              <a:spcBef>
                <a:spcPct val="0"/>
              </a:spcBef>
              <a:spcAft>
                <a:spcPct val="0"/>
              </a:spcAft>
            </a:pPr>
            <a:r>
              <a:rPr kumimoji="1" lang="en-US" altLang="ja-JP" sz="1600" b="1" dirty="0">
                <a:solidFill>
                  <a:srgbClr val="000090"/>
                </a:solidFill>
                <a:latin typeface="Calibri"/>
                <a:ea typeface="ＭＳ Ｐゴシック" panose="020B0600070205080204" pitchFamily="50" charset="-128"/>
                <a:cs typeface="Arial" panose="020B0604020202020204" pitchFamily="34" charset="0"/>
              </a:rPr>
              <a:t>Under negotiation with PD</a:t>
            </a:r>
            <a:endParaRPr kumimoji="1" lang="ja-JP" altLang="en-US" sz="1600" b="1" dirty="0">
              <a:solidFill>
                <a:srgbClr val="000090"/>
              </a:solidFill>
              <a:latin typeface="Calibri"/>
              <a:ea typeface="ＭＳ Ｐゴシック" panose="020B0600070205080204" pitchFamily="50" charset="-128"/>
              <a:cs typeface="Arial" panose="020B0604020202020204" pitchFamily="34" charset="0"/>
            </a:endParaRPr>
          </a:p>
        </p:txBody>
      </p:sp>
      <p:sp>
        <p:nvSpPr>
          <p:cNvPr id="60" name="四角形: 角を丸くする 59">
            <a:extLst>
              <a:ext uri="{FF2B5EF4-FFF2-40B4-BE49-F238E27FC236}">
                <a16:creationId xmlns:a16="http://schemas.microsoft.com/office/drawing/2014/main" id="{0FD7E279-F326-4597-9811-5D10BAD30D15}"/>
              </a:ext>
            </a:extLst>
          </p:cNvPr>
          <p:cNvSpPr/>
          <p:nvPr/>
        </p:nvSpPr>
        <p:spPr>
          <a:xfrm>
            <a:off x="4657440" y="3682552"/>
            <a:ext cx="4168572" cy="1008263"/>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a:solidFill>
                <a:prstClr val="white"/>
              </a:solidFill>
              <a:latin typeface="Calibri"/>
              <a:ea typeface="ＭＳ Ｐゴシック"/>
            </a:endParaRPr>
          </a:p>
        </p:txBody>
      </p:sp>
      <p:sp>
        <p:nvSpPr>
          <p:cNvPr id="61" name="テキスト ボックス 60">
            <a:extLst>
              <a:ext uri="{FF2B5EF4-FFF2-40B4-BE49-F238E27FC236}">
                <a16:creationId xmlns:a16="http://schemas.microsoft.com/office/drawing/2014/main" id="{918340EB-9F70-4EF8-9FFE-6851E25B75C1}"/>
              </a:ext>
            </a:extLst>
          </p:cNvPr>
          <p:cNvSpPr txBox="1"/>
          <p:nvPr/>
        </p:nvSpPr>
        <p:spPr>
          <a:xfrm>
            <a:off x="5413029" y="3542936"/>
            <a:ext cx="2657398" cy="453970"/>
          </a:xfrm>
          <a:prstGeom prst="rect">
            <a:avLst/>
          </a:prstGeom>
          <a:noFill/>
        </p:spPr>
        <p:txBody>
          <a:bodyPr wrap="none" rtlCol="0">
            <a:spAutoFit/>
          </a:bodyPr>
          <a:lstStyle/>
          <a:p>
            <a:pPr algn="ctr" defTabSz="914400" eaLnBrk="0" fontAlgn="base" hangingPunct="0">
              <a:lnSpc>
                <a:spcPts val="3000"/>
              </a:lnSpc>
              <a:spcBef>
                <a:spcPct val="0"/>
              </a:spcBef>
              <a:spcAft>
                <a:spcPct val="0"/>
              </a:spcAft>
            </a:pPr>
            <a:r>
              <a:rPr kumimoji="1" lang="en-US" altLang="ja-JP" sz="1600" b="1" dirty="0">
                <a:solidFill>
                  <a:srgbClr val="000090"/>
                </a:solidFill>
                <a:latin typeface="Calibri"/>
                <a:ea typeface="ＭＳ Ｐゴシック" panose="020B0600070205080204" pitchFamily="50" charset="-128"/>
                <a:cs typeface="Arial" panose="020B0604020202020204" pitchFamily="34" charset="0"/>
              </a:rPr>
              <a:t>Under negotiation with METI</a:t>
            </a:r>
            <a:endParaRPr kumimoji="1" lang="ja-JP" altLang="en-US" sz="1600" b="1" dirty="0">
              <a:solidFill>
                <a:srgbClr val="000090"/>
              </a:solidFill>
              <a:latin typeface="Calibri"/>
              <a:ea typeface="ＭＳ Ｐゴシック" panose="020B0600070205080204"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5DB498F8-BE7B-4212-9DDE-CDC4D07F4938}"/>
              </a:ext>
            </a:extLst>
          </p:cNvPr>
          <p:cNvSpPr txBox="1"/>
          <p:nvPr/>
        </p:nvSpPr>
        <p:spPr>
          <a:xfrm>
            <a:off x="7349044" y="744959"/>
            <a:ext cx="1520673" cy="276999"/>
          </a:xfrm>
          <a:prstGeom prst="rect">
            <a:avLst/>
          </a:prstGeom>
          <a:noFill/>
        </p:spPr>
        <p:txBody>
          <a:bodyPr wrap="none" rtlCol="0">
            <a:spAutoFit/>
          </a:bodyPr>
          <a:lstStyle/>
          <a:p>
            <a:r>
              <a:rPr kumimoji="1" lang="en-US" altLang="ja-JP" sz="1200" dirty="0">
                <a:solidFill>
                  <a:srgbClr val="FF0000"/>
                </a:solidFill>
                <a:latin typeface="Arial" panose="020B0604020202020204" pitchFamily="34" charset="0"/>
                <a:cs typeface="Arial" panose="020B0604020202020204" pitchFamily="34" charset="0"/>
              </a:rPr>
              <a:t>As of August 2018</a:t>
            </a:r>
            <a:endParaRPr kumimoji="1" lang="ja-JP" altLang="en-US" sz="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614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4</a:t>
            </a:fld>
            <a:endParaRPr lang="ja-JP" altLang="en-US" dirty="0">
              <a:solidFill>
                <a:prstClr val="black"/>
              </a:solidFill>
            </a:endParaRPr>
          </a:p>
        </p:txBody>
      </p:sp>
      <p:sp>
        <p:nvSpPr>
          <p:cNvPr id="32" name="タイトル 2"/>
          <p:cNvSpPr>
            <a:spLocks noGrp="1"/>
          </p:cNvSpPr>
          <p:nvPr>
            <p:ph type="title"/>
          </p:nvPr>
        </p:nvSpPr>
        <p:spPr>
          <a:xfrm>
            <a:off x="395537" y="26988"/>
            <a:ext cx="8352928" cy="615950"/>
          </a:xfrm>
        </p:spPr>
        <p:txBody>
          <a:bodyPr/>
          <a:lstStyle/>
          <a:p>
            <a:r>
              <a:rPr kumimoji="1" lang="en-US" altLang="ja-JP" dirty="0">
                <a:latin typeface="Tahoma" pitchFamily="34" charset="0"/>
                <a:ea typeface="Tahoma" pitchFamily="34" charset="0"/>
                <a:cs typeface="Tahoma" pitchFamily="34" charset="0"/>
              </a:rPr>
              <a:t>History of Japanese L-band SARs</a:t>
            </a:r>
            <a:endParaRPr kumimoji="1" lang="ja-JP" altLang="en-US" dirty="0">
              <a:latin typeface="Tahoma" pitchFamily="34" charset="0"/>
              <a:cs typeface="Tahoma" pitchFamily="34" charset="0"/>
            </a:endParaRPr>
          </a:p>
        </p:txBody>
      </p:sp>
      <p:grpSp>
        <p:nvGrpSpPr>
          <p:cNvPr id="195" name="グループ化 41"/>
          <p:cNvGrpSpPr>
            <a:grpSpLocks/>
          </p:cNvGrpSpPr>
          <p:nvPr/>
        </p:nvGrpSpPr>
        <p:grpSpPr bwMode="auto">
          <a:xfrm flipH="1">
            <a:off x="1194098" y="1124744"/>
            <a:ext cx="1609207" cy="997714"/>
            <a:chOff x="1577142" y="1812226"/>
            <a:chExt cx="4575718" cy="2925739"/>
          </a:xfrm>
          <a:noFill/>
        </p:grpSpPr>
        <p:pic>
          <p:nvPicPr>
            <p:cNvPr id="196" name="図 8" descr="JERS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7142" y="1812226"/>
              <a:ext cx="4575718" cy="2925739"/>
            </a:xfrm>
            <a:prstGeom prst="rect">
              <a:avLst/>
            </a:prstGeom>
            <a:grpFill/>
            <a:ln w="9525">
              <a:noFill/>
              <a:miter lim="800000"/>
              <a:headEnd/>
              <a:tailEnd/>
            </a:ln>
          </p:spPr>
        </p:pic>
        <p:cxnSp>
          <p:nvCxnSpPr>
            <p:cNvPr id="197" name="直線コネクタ 196"/>
            <p:cNvCxnSpPr/>
            <p:nvPr/>
          </p:nvCxnSpPr>
          <p:spPr>
            <a:xfrm rot="10800000">
              <a:off x="2749646" y="3328502"/>
              <a:ext cx="180451" cy="172717"/>
            </a:xfrm>
            <a:prstGeom prst="line">
              <a:avLst/>
            </a:prstGeom>
            <a:grpFill/>
            <a:ln w="19050" cap="flat" cmpd="sng" algn="ctr">
              <a:noFill/>
              <a:prstDash val="solid"/>
            </a:ln>
            <a:effectLst/>
          </p:spPr>
        </p:cxnSp>
        <p:cxnSp>
          <p:nvCxnSpPr>
            <p:cNvPr id="198" name="直線コネクタ 197"/>
            <p:cNvCxnSpPr/>
            <p:nvPr/>
          </p:nvCxnSpPr>
          <p:spPr>
            <a:xfrm rot="10800000">
              <a:off x="4742239" y="3689175"/>
              <a:ext cx="269407" cy="160018"/>
            </a:xfrm>
            <a:prstGeom prst="line">
              <a:avLst/>
            </a:prstGeom>
            <a:grpFill/>
            <a:ln w="19050" cap="flat" cmpd="sng" algn="ctr">
              <a:noFill/>
              <a:prstDash val="solid"/>
            </a:ln>
            <a:effectLst/>
          </p:spPr>
        </p:cxnSp>
        <p:cxnSp>
          <p:nvCxnSpPr>
            <p:cNvPr id="199" name="直線コネクタ 198"/>
            <p:cNvCxnSpPr/>
            <p:nvPr/>
          </p:nvCxnSpPr>
          <p:spPr>
            <a:xfrm>
              <a:off x="4663449" y="3679015"/>
              <a:ext cx="78790" cy="15240"/>
            </a:xfrm>
            <a:prstGeom prst="line">
              <a:avLst/>
            </a:prstGeom>
            <a:grpFill/>
            <a:ln w="19050" cap="flat" cmpd="sng" algn="ctr">
              <a:noFill/>
              <a:prstDash val="solid"/>
            </a:ln>
            <a:effectLst/>
          </p:spPr>
        </p:cxnSp>
        <p:cxnSp>
          <p:nvCxnSpPr>
            <p:cNvPr id="200" name="直線コネクタ 199"/>
            <p:cNvCxnSpPr/>
            <p:nvPr/>
          </p:nvCxnSpPr>
          <p:spPr>
            <a:xfrm>
              <a:off x="3153755" y="3409781"/>
              <a:ext cx="203326" cy="167637"/>
            </a:xfrm>
            <a:prstGeom prst="line">
              <a:avLst/>
            </a:prstGeom>
            <a:grpFill/>
            <a:ln w="12700" cap="flat" cmpd="sng" algn="ctr">
              <a:noFill/>
              <a:prstDash val="solid"/>
            </a:ln>
            <a:effectLst/>
          </p:spPr>
        </p:cxnSp>
        <p:cxnSp>
          <p:nvCxnSpPr>
            <p:cNvPr id="201" name="直線コネクタ 200"/>
            <p:cNvCxnSpPr/>
            <p:nvPr/>
          </p:nvCxnSpPr>
          <p:spPr>
            <a:xfrm>
              <a:off x="3499409" y="3465659"/>
              <a:ext cx="205868" cy="167637"/>
            </a:xfrm>
            <a:prstGeom prst="line">
              <a:avLst/>
            </a:prstGeom>
            <a:grpFill/>
            <a:ln w="12700" cap="flat" cmpd="sng" algn="ctr">
              <a:noFill/>
              <a:prstDash val="solid"/>
            </a:ln>
            <a:effectLst/>
          </p:spPr>
        </p:cxnSp>
        <p:cxnSp>
          <p:nvCxnSpPr>
            <p:cNvPr id="202" name="直線コネクタ 201"/>
            <p:cNvCxnSpPr/>
            <p:nvPr/>
          </p:nvCxnSpPr>
          <p:spPr>
            <a:xfrm>
              <a:off x="4538913" y="3704415"/>
              <a:ext cx="119453" cy="91438"/>
            </a:xfrm>
            <a:prstGeom prst="line">
              <a:avLst/>
            </a:prstGeom>
            <a:grpFill/>
            <a:ln w="12700" cap="flat" cmpd="sng" algn="ctr">
              <a:noFill/>
              <a:prstDash val="solid"/>
            </a:ln>
            <a:effectLst/>
          </p:spPr>
        </p:cxnSp>
        <p:cxnSp>
          <p:nvCxnSpPr>
            <p:cNvPr id="203" name="直線コネクタ 202"/>
            <p:cNvCxnSpPr/>
            <p:nvPr/>
          </p:nvCxnSpPr>
          <p:spPr>
            <a:xfrm>
              <a:off x="2930096" y="3254086"/>
              <a:ext cx="2091715" cy="358134"/>
            </a:xfrm>
            <a:prstGeom prst="line">
              <a:avLst/>
            </a:prstGeom>
            <a:grpFill/>
            <a:ln w="19050" cap="flat" cmpd="sng" algn="ctr">
              <a:noFill/>
              <a:prstDash val="solid"/>
            </a:ln>
            <a:effectLst/>
          </p:spPr>
        </p:cxnSp>
        <p:cxnSp>
          <p:nvCxnSpPr>
            <p:cNvPr id="204" name="直線コネクタ 203"/>
            <p:cNvCxnSpPr/>
            <p:nvPr/>
          </p:nvCxnSpPr>
          <p:spPr>
            <a:xfrm>
              <a:off x="2744563" y="3331043"/>
              <a:ext cx="1026795" cy="185415"/>
            </a:xfrm>
            <a:prstGeom prst="line">
              <a:avLst/>
            </a:prstGeom>
            <a:grpFill/>
            <a:ln w="19050" cap="flat" cmpd="sng" algn="ctr">
              <a:noFill/>
              <a:prstDash val="solid"/>
            </a:ln>
            <a:effectLst/>
          </p:spPr>
        </p:cxnSp>
      </p:grpSp>
      <p:sp>
        <p:nvSpPr>
          <p:cNvPr id="205" name="テキスト ボックス 204"/>
          <p:cNvSpPr txBox="1"/>
          <p:nvPr/>
        </p:nvSpPr>
        <p:spPr>
          <a:xfrm>
            <a:off x="606140" y="676411"/>
            <a:ext cx="2955627" cy="646331"/>
          </a:xfrm>
          <a:prstGeom prst="rect">
            <a:avLst/>
          </a:prstGeom>
          <a:noFill/>
        </p:spPr>
        <p:txBody>
          <a:bodyPr wrap="square" rtlCol="0">
            <a:spAutoFit/>
          </a:bodyPr>
          <a:lstStyle/>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JERS-1 SAR</a:t>
            </a:r>
          </a:p>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1992</a:t>
            </a:r>
            <a:r>
              <a:rPr lang="ja-JP" altLang="en-US" sz="1800" dirty="0">
                <a:solidFill>
                  <a:prstClr val="black"/>
                </a:solidFill>
                <a:latin typeface="Arial" panose="020B0604020202020204" pitchFamily="34" charset="0"/>
                <a:ea typeface="ＭＳ Ｐゴシック"/>
                <a:cs typeface="Arial" panose="020B0604020202020204" pitchFamily="34" charset="0"/>
              </a:rPr>
              <a:t> </a:t>
            </a:r>
            <a:r>
              <a:rPr lang="en-US" altLang="ja-JP" sz="1800" dirty="0">
                <a:solidFill>
                  <a:prstClr val="black"/>
                </a:solidFill>
                <a:latin typeface="Arial" panose="020B0604020202020204" pitchFamily="34" charset="0"/>
                <a:ea typeface="ＭＳ Ｐゴシック"/>
                <a:cs typeface="Arial" panose="020B0604020202020204" pitchFamily="34" charset="0"/>
              </a:rPr>
              <a:t>- 1998</a:t>
            </a:r>
            <a:endParaRPr lang="ja-JP" altLang="en-US" sz="1800" dirty="0">
              <a:solidFill>
                <a:prstClr val="black"/>
              </a:solidFill>
              <a:latin typeface="Arial" panose="020B0604020202020204" pitchFamily="34" charset="0"/>
              <a:ea typeface="ＭＳ Ｐゴシック"/>
              <a:cs typeface="Arial" panose="020B0604020202020204" pitchFamily="34" charset="0"/>
            </a:endParaRPr>
          </a:p>
        </p:txBody>
      </p:sp>
      <p:pic>
        <p:nvPicPr>
          <p:cNvPr id="206" name="図 14" descr="alosnew2.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96772" flipH="1">
            <a:off x="3368353" y="1385900"/>
            <a:ext cx="1830405" cy="740720"/>
          </a:xfrm>
          <a:prstGeom prst="rect">
            <a:avLst/>
          </a:prstGeom>
          <a:noFill/>
          <a:ln w="9525">
            <a:noFill/>
            <a:miter lim="800000"/>
            <a:headEnd/>
            <a:tailEnd/>
          </a:ln>
        </p:spPr>
      </p:pic>
      <p:sp>
        <p:nvSpPr>
          <p:cNvPr id="207" name="テキスト ボックス 206"/>
          <p:cNvSpPr txBox="1"/>
          <p:nvPr/>
        </p:nvSpPr>
        <p:spPr>
          <a:xfrm>
            <a:off x="3120689" y="671822"/>
            <a:ext cx="2952328" cy="646331"/>
          </a:xfrm>
          <a:prstGeom prst="rect">
            <a:avLst/>
          </a:prstGeom>
          <a:noFill/>
        </p:spPr>
        <p:txBody>
          <a:bodyPr wrap="square" rtlCol="0">
            <a:spAutoFit/>
          </a:bodyPr>
          <a:lstStyle/>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ALOS PALSAR</a:t>
            </a:r>
          </a:p>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2006 - 2011</a:t>
            </a:r>
          </a:p>
        </p:txBody>
      </p:sp>
      <p:pic>
        <p:nvPicPr>
          <p:cNvPr id="208" name="図 207" descr="B.jp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r="-1"/>
          <a:stretch/>
        </p:blipFill>
        <p:spPr>
          <a:xfrm>
            <a:off x="6270895" y="1172915"/>
            <a:ext cx="2119682" cy="887041"/>
          </a:xfrm>
          <a:prstGeom prst="rect">
            <a:avLst/>
          </a:prstGeom>
          <a:noFill/>
          <a:ln>
            <a:noFill/>
          </a:ln>
        </p:spPr>
      </p:pic>
      <p:sp>
        <p:nvSpPr>
          <p:cNvPr id="209" name="テキスト ボックス 208"/>
          <p:cNvSpPr txBox="1"/>
          <p:nvPr/>
        </p:nvSpPr>
        <p:spPr>
          <a:xfrm>
            <a:off x="6008469" y="667232"/>
            <a:ext cx="2808311" cy="646331"/>
          </a:xfrm>
          <a:prstGeom prst="rect">
            <a:avLst/>
          </a:prstGeom>
          <a:noFill/>
        </p:spPr>
        <p:txBody>
          <a:bodyPr wrap="square" rtlCol="0">
            <a:spAutoFit/>
          </a:bodyPr>
          <a:lstStyle/>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ALOS-2 PALSAR-2</a:t>
            </a:r>
          </a:p>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2014 -</a:t>
            </a:r>
            <a:endParaRPr lang="ja-JP" altLang="en-US" sz="1800" dirty="0">
              <a:solidFill>
                <a:prstClr val="black"/>
              </a:solidFill>
              <a:latin typeface="Arial" panose="020B0604020202020204" pitchFamily="34" charset="0"/>
              <a:ea typeface="ＭＳ Ｐゴシック"/>
              <a:cs typeface="Arial" panose="020B0604020202020204" pitchFamily="34" charset="0"/>
            </a:endParaRPr>
          </a:p>
        </p:txBody>
      </p:sp>
      <p:pic>
        <p:nvPicPr>
          <p:cNvPr id="210" name="Picture 2" descr="図2:「だいち2号」搭載PALSAR-2とこれまでの衛星の観測画像（浦安市 東京ディズニーリゾート周辺）の比較、左:ふよう1号SAR(1992年4月21日観測、分解能約18m)、中:だいちPALSAR(2006年4月27日観測、分解能約10m)、右:だいち2号PALSAR-2(2014年6月19日観測、分解能約3m)"/>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887"/>
          <a:stretch/>
        </p:blipFill>
        <p:spPr bwMode="auto">
          <a:xfrm>
            <a:off x="499299" y="3653282"/>
            <a:ext cx="8276599" cy="2720825"/>
          </a:xfrm>
          <a:prstGeom prst="rect">
            <a:avLst/>
          </a:prstGeom>
          <a:noFill/>
          <a:extLst>
            <a:ext uri="{909E8E84-426E-40DD-AFC4-6F175D3DCCD1}">
              <a14:hiddenFill xmlns:a14="http://schemas.microsoft.com/office/drawing/2010/main">
                <a:solidFill>
                  <a:srgbClr val="FFFFFF"/>
                </a:solidFill>
              </a14:hiddenFill>
            </a:ext>
          </a:extLst>
        </p:spPr>
      </p:pic>
      <p:sp>
        <p:nvSpPr>
          <p:cNvPr id="211" name="テキスト ボックス 210"/>
          <p:cNvSpPr txBox="1"/>
          <p:nvPr/>
        </p:nvSpPr>
        <p:spPr>
          <a:xfrm>
            <a:off x="12636" y="2365905"/>
            <a:ext cx="1522843" cy="307777"/>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Resolution:</a:t>
            </a:r>
            <a:endParaRPr lang="ja-JP" altLang="en-US" b="0">
              <a:solidFill>
                <a:prstClr val="black"/>
              </a:solidFill>
              <a:latin typeface="Arial" panose="020B0604020202020204" pitchFamily="34" charset="0"/>
              <a:ea typeface="ＭＳ Ｐゴシック"/>
              <a:cs typeface="Arial" panose="020B0604020202020204" pitchFamily="34" charset="0"/>
            </a:endParaRPr>
          </a:p>
        </p:txBody>
      </p:sp>
      <p:sp>
        <p:nvSpPr>
          <p:cNvPr id="212" name="テキスト ボックス 211"/>
          <p:cNvSpPr txBox="1"/>
          <p:nvPr/>
        </p:nvSpPr>
        <p:spPr>
          <a:xfrm>
            <a:off x="1587088" y="2362066"/>
            <a:ext cx="761421"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18 m</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3" name="テキスト ボックス 212"/>
          <p:cNvSpPr txBox="1"/>
          <p:nvPr/>
        </p:nvSpPr>
        <p:spPr>
          <a:xfrm>
            <a:off x="3836944" y="2362066"/>
            <a:ext cx="1735515"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10 m / 100 m</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4" name="テキスト ボックス 213"/>
          <p:cNvSpPr txBox="1"/>
          <p:nvPr/>
        </p:nvSpPr>
        <p:spPr>
          <a:xfrm>
            <a:off x="6773720" y="2362066"/>
            <a:ext cx="1466635" cy="338554"/>
          </a:xfrm>
          <a:prstGeom prst="rect">
            <a:avLst/>
          </a:prstGeom>
          <a:noFill/>
        </p:spPr>
        <p:txBody>
          <a:bodyPr wrap="square" rtlCol="0">
            <a:spAutoFit/>
          </a:bodyPr>
          <a:lstStyle/>
          <a:p>
            <a:pPr algn="l" fontAlgn="auto">
              <a:spcBef>
                <a:spcPts val="0"/>
              </a:spcBef>
              <a:spcAft>
                <a:spcPts val="0"/>
              </a:spcAft>
            </a:pPr>
            <a:r>
              <a:rPr lang="en-US" altLang="ja-JP" sz="1600" u="sng" dirty="0">
                <a:solidFill>
                  <a:prstClr val="black"/>
                </a:solidFill>
                <a:latin typeface="Arial" panose="020B0604020202020204" pitchFamily="34" charset="0"/>
                <a:ea typeface="ＭＳ Ｐゴシック"/>
                <a:cs typeface="Arial" panose="020B0604020202020204" pitchFamily="34" charset="0"/>
              </a:rPr>
              <a:t>3 m</a:t>
            </a:r>
            <a:r>
              <a:rPr lang="en-US" altLang="ja-JP" sz="1600" b="0" dirty="0">
                <a:solidFill>
                  <a:prstClr val="black"/>
                </a:solidFill>
                <a:latin typeface="Arial" panose="020B0604020202020204" pitchFamily="34" charset="0"/>
                <a:ea typeface="ＭＳ Ｐゴシック"/>
                <a:cs typeface="Arial" panose="020B0604020202020204" pitchFamily="34" charset="0"/>
              </a:rPr>
              <a:t> / 100 m</a:t>
            </a:r>
            <a:endParaRPr lang="ja-JP" altLang="en-US" sz="1600" b="0" dirty="0">
              <a:solidFill>
                <a:prstClr val="black"/>
              </a:solidFill>
              <a:latin typeface="Arial" panose="020B0604020202020204" pitchFamily="34" charset="0"/>
              <a:ea typeface="ＭＳ Ｐゴシック"/>
              <a:cs typeface="Arial" panose="020B0604020202020204" pitchFamily="34" charset="0"/>
            </a:endParaRPr>
          </a:p>
        </p:txBody>
      </p:sp>
      <p:sp>
        <p:nvSpPr>
          <p:cNvPr id="215" name="テキスト ボックス 214"/>
          <p:cNvSpPr txBox="1"/>
          <p:nvPr/>
        </p:nvSpPr>
        <p:spPr>
          <a:xfrm>
            <a:off x="12636" y="2681180"/>
            <a:ext cx="1489711" cy="338554"/>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Swath width</a:t>
            </a:r>
            <a:r>
              <a:rPr lang="en-US" altLang="ja-JP" sz="1600" b="0">
                <a:solidFill>
                  <a:prstClr val="black"/>
                </a:solidFill>
                <a:latin typeface="Arial" panose="020B0604020202020204" pitchFamily="34" charset="0"/>
                <a:ea typeface="ＭＳ Ｐゴシック"/>
                <a:cs typeface="Arial" panose="020B0604020202020204" pitchFamily="34" charset="0"/>
              </a:rPr>
              <a: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6" name="テキスト ボックス 215"/>
          <p:cNvSpPr txBox="1"/>
          <p:nvPr/>
        </p:nvSpPr>
        <p:spPr>
          <a:xfrm>
            <a:off x="12636" y="3005715"/>
            <a:ext cx="1790357" cy="338554"/>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Polarization</a:t>
            </a:r>
            <a:r>
              <a:rPr lang="en-US" altLang="ja-JP" sz="1600" b="0">
                <a:solidFill>
                  <a:prstClr val="black"/>
                </a:solidFill>
                <a:latin typeface="Arial" panose="020B0604020202020204" pitchFamily="34" charset="0"/>
                <a:ea typeface="ＭＳ Ｐゴシック"/>
                <a:cs typeface="Arial" panose="020B0604020202020204" pitchFamily="34" charset="0"/>
              </a:rPr>
              <a: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7" name="テキスト ボックス 216"/>
          <p:cNvSpPr txBox="1"/>
          <p:nvPr/>
        </p:nvSpPr>
        <p:spPr>
          <a:xfrm>
            <a:off x="1599634" y="2686594"/>
            <a:ext cx="928413"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75 km</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8" name="テキスト ボックス 217"/>
          <p:cNvSpPr txBox="1"/>
          <p:nvPr/>
        </p:nvSpPr>
        <p:spPr>
          <a:xfrm>
            <a:off x="3748873" y="2679676"/>
            <a:ext cx="1954687"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70 km / 350 km</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19" name="テキスト ボックス 218"/>
          <p:cNvSpPr txBox="1"/>
          <p:nvPr/>
        </p:nvSpPr>
        <p:spPr>
          <a:xfrm>
            <a:off x="6571107" y="2686594"/>
            <a:ext cx="1916672" cy="338554"/>
          </a:xfrm>
          <a:prstGeom prst="rect">
            <a:avLst/>
          </a:prstGeom>
          <a:noFill/>
        </p:spPr>
        <p:txBody>
          <a:bodyPr wrap="square" rtlCol="0">
            <a:spAutoFit/>
          </a:bodyPr>
          <a:lstStyle/>
          <a:p>
            <a:pPr algn="l" fontAlgn="auto">
              <a:spcBef>
                <a:spcPts val="0"/>
              </a:spcBef>
              <a:spcAft>
                <a:spcPts val="0"/>
              </a:spcAft>
            </a:pPr>
            <a:r>
              <a:rPr lang="en-US" altLang="ja-JP" sz="1600" b="0" dirty="0">
                <a:solidFill>
                  <a:prstClr val="black"/>
                </a:solidFill>
                <a:latin typeface="Arial" panose="020B0604020202020204" pitchFamily="34" charset="0"/>
                <a:ea typeface="ＭＳ Ｐゴシック"/>
                <a:cs typeface="Arial" panose="020B0604020202020204" pitchFamily="34" charset="0"/>
              </a:rPr>
              <a:t>50 km / </a:t>
            </a:r>
            <a:r>
              <a:rPr lang="en-US" altLang="ja-JP" sz="1600" u="sng" dirty="0">
                <a:solidFill>
                  <a:prstClr val="black"/>
                </a:solidFill>
                <a:latin typeface="Arial" panose="020B0604020202020204" pitchFamily="34" charset="0"/>
                <a:ea typeface="ＭＳ Ｐゴシック"/>
                <a:cs typeface="Arial" panose="020B0604020202020204" pitchFamily="34" charset="0"/>
              </a:rPr>
              <a:t>490 km</a:t>
            </a:r>
            <a:endParaRPr lang="ja-JP" altLang="en-US" sz="1600" u="sng" dirty="0">
              <a:solidFill>
                <a:prstClr val="black"/>
              </a:solidFill>
              <a:latin typeface="Arial" panose="020B0604020202020204" pitchFamily="34" charset="0"/>
              <a:ea typeface="ＭＳ Ｐゴシック"/>
              <a:cs typeface="Arial" panose="020B0604020202020204" pitchFamily="34" charset="0"/>
            </a:endParaRPr>
          </a:p>
        </p:txBody>
      </p:sp>
      <p:sp>
        <p:nvSpPr>
          <p:cNvPr id="220" name="テキスト ボックス 219"/>
          <p:cNvSpPr txBox="1"/>
          <p:nvPr/>
        </p:nvSpPr>
        <p:spPr>
          <a:xfrm>
            <a:off x="1601422" y="3011122"/>
            <a:ext cx="928413"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Single</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1" name="テキスト ボックス 220"/>
          <p:cNvSpPr txBox="1"/>
          <p:nvPr/>
        </p:nvSpPr>
        <p:spPr>
          <a:xfrm>
            <a:off x="3259565" y="3004204"/>
            <a:ext cx="2695114" cy="338554"/>
          </a:xfrm>
          <a:prstGeom prst="rect">
            <a:avLst/>
          </a:prstGeom>
          <a:noFill/>
        </p:spPr>
        <p:txBody>
          <a:bodyPr wrap="square" rtlCol="0">
            <a:spAutoFit/>
          </a:bodyPr>
          <a:lstStyle/>
          <a:p>
            <a:pPr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Single, Dual, Quad</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2" name="テキスト ボックス 221"/>
          <p:cNvSpPr txBox="1"/>
          <p:nvPr/>
        </p:nvSpPr>
        <p:spPr>
          <a:xfrm>
            <a:off x="6094932" y="3005715"/>
            <a:ext cx="2695114" cy="338554"/>
          </a:xfrm>
          <a:prstGeom prst="rect">
            <a:avLst/>
          </a:prstGeom>
          <a:noFill/>
        </p:spPr>
        <p:txBody>
          <a:bodyPr wrap="square" rtlCol="0">
            <a:spAutoFit/>
          </a:bodyPr>
          <a:lstStyle/>
          <a:p>
            <a:pPr fontAlgn="auto">
              <a:spcBef>
                <a:spcPts val="0"/>
              </a:spcBef>
              <a:spcAft>
                <a:spcPts val="0"/>
              </a:spcAft>
            </a:pPr>
            <a:r>
              <a:rPr lang="en-US" altLang="ja-JP" sz="1600" b="0" dirty="0">
                <a:solidFill>
                  <a:prstClr val="black"/>
                </a:solidFill>
                <a:latin typeface="Arial" panose="020B0604020202020204" pitchFamily="34" charset="0"/>
                <a:ea typeface="ＭＳ Ｐゴシック"/>
                <a:cs typeface="Arial" panose="020B0604020202020204" pitchFamily="34" charset="0"/>
              </a:rPr>
              <a:t>Single, Dual, Quad</a:t>
            </a:r>
            <a:endParaRPr lang="ja-JP" altLang="en-US" sz="1600" b="0" dirty="0">
              <a:solidFill>
                <a:prstClr val="black"/>
              </a:solidFill>
              <a:latin typeface="Arial" panose="020B0604020202020204" pitchFamily="34" charset="0"/>
              <a:ea typeface="ＭＳ Ｐゴシック"/>
              <a:cs typeface="Arial" panose="020B0604020202020204" pitchFamily="34" charset="0"/>
            </a:endParaRPr>
          </a:p>
        </p:txBody>
      </p:sp>
      <p:sp>
        <p:nvSpPr>
          <p:cNvPr id="223" name="テキスト ボックス 222"/>
          <p:cNvSpPr txBox="1"/>
          <p:nvPr/>
        </p:nvSpPr>
        <p:spPr>
          <a:xfrm>
            <a:off x="1878" y="2068853"/>
            <a:ext cx="1790357" cy="307777"/>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Transmit power:</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4" name="テキスト ボックス 223"/>
          <p:cNvSpPr txBox="1"/>
          <p:nvPr/>
        </p:nvSpPr>
        <p:spPr>
          <a:xfrm>
            <a:off x="1619672" y="2041986"/>
            <a:ext cx="1576258" cy="338554"/>
          </a:xfrm>
          <a:prstGeom prst="rect">
            <a:avLst/>
          </a:prstGeom>
          <a:noFill/>
        </p:spPr>
        <p:txBody>
          <a:bodyPr wrap="square" rtlCol="0">
            <a:spAutoFit/>
          </a:bodyPr>
          <a:lstStyle/>
          <a:p>
            <a:pPr algn="l" fontAlgn="auto">
              <a:spcBef>
                <a:spcPts val="0"/>
              </a:spcBef>
              <a:spcAft>
                <a:spcPts val="0"/>
              </a:spcAft>
            </a:pPr>
            <a:r>
              <a:rPr lang="en-US" altLang="ja-JP" sz="1600" b="0" dirty="0">
                <a:solidFill>
                  <a:prstClr val="black"/>
                </a:solidFill>
                <a:latin typeface="Arial" panose="020B0604020202020204" pitchFamily="34" charset="0"/>
                <a:ea typeface="ＭＳ Ｐゴシック"/>
                <a:cs typeface="Arial" panose="020B0604020202020204" pitchFamily="34" charset="0"/>
              </a:rPr>
              <a:t>~1.5 kW</a:t>
            </a:r>
            <a:endParaRPr lang="ja-JP" altLang="en-US" sz="1600" b="0" dirty="0">
              <a:solidFill>
                <a:prstClr val="black"/>
              </a:solidFill>
              <a:latin typeface="Arial" panose="020B0604020202020204" pitchFamily="34" charset="0"/>
              <a:ea typeface="ＭＳ Ｐゴシック"/>
              <a:cs typeface="Arial" panose="020B0604020202020204" pitchFamily="34" charset="0"/>
            </a:endParaRPr>
          </a:p>
        </p:txBody>
      </p:sp>
      <p:sp>
        <p:nvSpPr>
          <p:cNvPr id="225" name="テキスト ボックス 224"/>
          <p:cNvSpPr txBox="1"/>
          <p:nvPr/>
        </p:nvSpPr>
        <p:spPr>
          <a:xfrm>
            <a:off x="3147812" y="2067342"/>
            <a:ext cx="2695114" cy="338554"/>
          </a:xfrm>
          <a:prstGeom prst="rect">
            <a:avLst/>
          </a:prstGeom>
          <a:noFill/>
        </p:spPr>
        <p:txBody>
          <a:bodyPr wrap="square" rtlCol="0">
            <a:spAutoFit/>
          </a:bodyPr>
          <a:lstStyle/>
          <a:p>
            <a:pPr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~2 kW</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6" name="テキスト ボックス 225"/>
          <p:cNvSpPr txBox="1"/>
          <p:nvPr/>
        </p:nvSpPr>
        <p:spPr>
          <a:xfrm>
            <a:off x="5983179" y="2068853"/>
            <a:ext cx="2695114" cy="338554"/>
          </a:xfrm>
          <a:prstGeom prst="rect">
            <a:avLst/>
          </a:prstGeom>
          <a:noFill/>
        </p:spPr>
        <p:txBody>
          <a:bodyPr wrap="square" rtlCol="0">
            <a:spAutoFit/>
          </a:bodyPr>
          <a:lstStyle/>
          <a:p>
            <a:pPr fontAlgn="auto">
              <a:spcBef>
                <a:spcPts val="0"/>
              </a:spcBef>
              <a:spcAft>
                <a:spcPts val="0"/>
              </a:spcAft>
            </a:pPr>
            <a:r>
              <a:rPr lang="en-US" altLang="ja-JP" sz="1600" u="sng" dirty="0">
                <a:solidFill>
                  <a:prstClr val="black"/>
                </a:solidFill>
                <a:latin typeface="Arial" panose="020B0604020202020204" pitchFamily="34" charset="0"/>
                <a:ea typeface="ＭＳ Ｐゴシック"/>
                <a:cs typeface="Arial" panose="020B0604020202020204" pitchFamily="34" charset="0"/>
              </a:rPr>
              <a:t>~6.1 kW</a:t>
            </a:r>
            <a:endParaRPr lang="ja-JP" altLang="en-US" sz="1600" u="sng" dirty="0">
              <a:solidFill>
                <a:prstClr val="black"/>
              </a:solidFill>
              <a:latin typeface="Arial" panose="020B0604020202020204" pitchFamily="34" charset="0"/>
              <a:ea typeface="ＭＳ Ｐゴシック"/>
              <a:cs typeface="Arial" panose="020B0604020202020204" pitchFamily="34" charset="0"/>
            </a:endParaRPr>
          </a:p>
        </p:txBody>
      </p:sp>
      <p:sp>
        <p:nvSpPr>
          <p:cNvPr id="227" name="テキスト ボックス 226"/>
          <p:cNvSpPr txBox="1"/>
          <p:nvPr/>
        </p:nvSpPr>
        <p:spPr>
          <a:xfrm>
            <a:off x="25182" y="3341001"/>
            <a:ext cx="1790357" cy="338554"/>
          </a:xfrm>
          <a:prstGeom prst="rect">
            <a:avLst/>
          </a:prstGeom>
          <a:noFill/>
        </p:spPr>
        <p:txBody>
          <a:bodyPr wrap="square" rtlCol="0">
            <a:spAutoFit/>
          </a:bodyPr>
          <a:lstStyle/>
          <a:p>
            <a:pPr algn="l" fontAlgn="auto">
              <a:spcBef>
                <a:spcPts val="0"/>
              </a:spcBef>
              <a:spcAft>
                <a:spcPts val="0"/>
              </a:spcAft>
            </a:pPr>
            <a:r>
              <a:rPr lang="en-US" altLang="ja-JP" b="0">
                <a:solidFill>
                  <a:prstClr val="black"/>
                </a:solidFill>
                <a:latin typeface="Arial" panose="020B0604020202020204" pitchFamily="34" charset="0"/>
                <a:ea typeface="ＭＳ Ｐゴシック"/>
                <a:cs typeface="Arial" panose="020B0604020202020204" pitchFamily="34" charset="0"/>
              </a:rPr>
              <a:t>Obs. direction</a:t>
            </a:r>
            <a:r>
              <a:rPr lang="en-US" altLang="ja-JP" sz="1600" b="0">
                <a:solidFill>
                  <a:prstClr val="black"/>
                </a:solidFill>
                <a:latin typeface="Arial" panose="020B0604020202020204" pitchFamily="34" charset="0"/>
                <a:ea typeface="ＭＳ Ｐゴシック"/>
                <a:cs typeface="Arial" panose="020B0604020202020204" pitchFamily="34" charset="0"/>
              </a:rPr>
              <a: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8" name="テキスト ボックス 227"/>
          <p:cNvSpPr txBox="1"/>
          <p:nvPr/>
        </p:nvSpPr>
        <p:spPr>
          <a:xfrm>
            <a:off x="1613968" y="3346408"/>
            <a:ext cx="928413" cy="338554"/>
          </a:xfrm>
          <a:prstGeom prst="rect">
            <a:avLst/>
          </a:prstGeom>
          <a:noFill/>
        </p:spPr>
        <p:txBody>
          <a:bodyPr wrap="square" rtlCol="0">
            <a:spAutoFit/>
          </a:bodyPr>
          <a:lstStyle/>
          <a:p>
            <a:pPr algn="l"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Right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29" name="テキスト ボックス 228"/>
          <p:cNvSpPr txBox="1"/>
          <p:nvPr/>
        </p:nvSpPr>
        <p:spPr>
          <a:xfrm>
            <a:off x="3272111" y="3339490"/>
            <a:ext cx="2695114" cy="338554"/>
          </a:xfrm>
          <a:prstGeom prst="rect">
            <a:avLst/>
          </a:prstGeom>
          <a:noFill/>
        </p:spPr>
        <p:txBody>
          <a:bodyPr wrap="square" rtlCol="0">
            <a:spAutoFit/>
          </a:bodyPr>
          <a:lstStyle/>
          <a:p>
            <a:pPr fontAlgn="auto">
              <a:spcBef>
                <a:spcPts val="0"/>
              </a:spcBef>
              <a:spcAft>
                <a:spcPts val="0"/>
              </a:spcAft>
            </a:pPr>
            <a:r>
              <a:rPr lang="en-US" altLang="ja-JP" sz="1600" b="0">
                <a:solidFill>
                  <a:prstClr val="black"/>
                </a:solidFill>
                <a:latin typeface="Arial" panose="020B0604020202020204" pitchFamily="34" charset="0"/>
                <a:ea typeface="ＭＳ Ｐゴシック"/>
                <a:cs typeface="Arial" panose="020B0604020202020204" pitchFamily="34" charset="0"/>
              </a:rPr>
              <a:t>Right</a:t>
            </a:r>
            <a:endParaRPr lang="ja-JP" altLang="en-US" sz="1600" b="0">
              <a:solidFill>
                <a:prstClr val="black"/>
              </a:solidFill>
              <a:latin typeface="Arial" panose="020B0604020202020204" pitchFamily="34" charset="0"/>
              <a:ea typeface="ＭＳ Ｐゴシック"/>
              <a:cs typeface="Arial" panose="020B0604020202020204" pitchFamily="34" charset="0"/>
            </a:endParaRPr>
          </a:p>
        </p:txBody>
      </p:sp>
      <p:sp>
        <p:nvSpPr>
          <p:cNvPr id="230" name="テキスト ボックス 229"/>
          <p:cNvSpPr txBox="1"/>
          <p:nvPr/>
        </p:nvSpPr>
        <p:spPr>
          <a:xfrm>
            <a:off x="6107478" y="3341001"/>
            <a:ext cx="2695114" cy="338554"/>
          </a:xfrm>
          <a:prstGeom prst="rect">
            <a:avLst/>
          </a:prstGeom>
          <a:noFill/>
        </p:spPr>
        <p:txBody>
          <a:bodyPr wrap="square" rtlCol="0">
            <a:spAutoFit/>
          </a:bodyPr>
          <a:lstStyle/>
          <a:p>
            <a:pPr fontAlgn="auto">
              <a:spcBef>
                <a:spcPts val="0"/>
              </a:spcBef>
              <a:spcAft>
                <a:spcPts val="0"/>
              </a:spcAft>
            </a:pPr>
            <a:r>
              <a:rPr lang="en-US" altLang="ja-JP" sz="1600" u="sng" dirty="0">
                <a:solidFill>
                  <a:prstClr val="black"/>
                </a:solidFill>
                <a:latin typeface="Arial" panose="020B0604020202020204" pitchFamily="34" charset="0"/>
                <a:ea typeface="ＭＳ Ｐゴシック"/>
                <a:cs typeface="Arial" panose="020B0604020202020204" pitchFamily="34" charset="0"/>
              </a:rPr>
              <a:t>Right or Left</a:t>
            </a:r>
            <a:endParaRPr lang="ja-JP" altLang="en-US" sz="1600" u="sng" dirty="0">
              <a:solidFill>
                <a:prstClr val="black"/>
              </a:solidFill>
              <a:latin typeface="Arial" panose="020B0604020202020204" pitchFamily="34" charset="0"/>
              <a:ea typeface="ＭＳ Ｐゴシック"/>
              <a:cs typeface="Arial" panose="020B0604020202020204" pitchFamily="34" charset="0"/>
            </a:endParaRPr>
          </a:p>
        </p:txBody>
      </p:sp>
      <p:pic>
        <p:nvPicPr>
          <p:cNvPr id="231" name="Picture 2" descr="F:\PALSAR-2\FirstImage\発表用画像\Figure2_tokyo_comp_cut_3.125m_layou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1770" b="1725"/>
          <a:stretch/>
        </p:blipFill>
        <p:spPr bwMode="auto">
          <a:xfrm>
            <a:off x="485423" y="6270426"/>
            <a:ext cx="8407057" cy="61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967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5</a:t>
            </a:fld>
            <a:endParaRPr lang="ja-JP" altLang="en-US" dirty="0">
              <a:solidFill>
                <a:prstClr val="black"/>
              </a:solidFill>
            </a:endParaRPr>
          </a:p>
        </p:txBody>
      </p:sp>
      <p:sp>
        <p:nvSpPr>
          <p:cNvPr id="7" name="タイトル 2"/>
          <p:cNvSpPr>
            <a:spLocks noGrp="1"/>
          </p:cNvSpPr>
          <p:nvPr>
            <p:ph type="title"/>
          </p:nvPr>
        </p:nvSpPr>
        <p:spPr>
          <a:xfrm>
            <a:off x="611560" y="26988"/>
            <a:ext cx="8352928" cy="615950"/>
          </a:xfrm>
        </p:spPr>
        <p:txBody>
          <a:bodyPr/>
          <a:lstStyle/>
          <a:p>
            <a:r>
              <a:rPr lang="en-US" altLang="ja-JP" sz="2400" dirty="0">
                <a:latin typeface="Tahoma" pitchFamily="34" charset="0"/>
                <a:ea typeface="Tahoma" pitchFamily="34" charset="0"/>
                <a:cs typeface="Tahoma" pitchFamily="34" charset="0"/>
              </a:rPr>
              <a:t>JAXA SAR BS ARD Production on Global Mosaics</a:t>
            </a:r>
            <a:endParaRPr kumimoji="1" lang="ja-JP" altLang="en-US" sz="2400" dirty="0">
              <a:latin typeface="Tahoma" pitchFamily="34" charset="0"/>
              <a:cs typeface="Tahoma" pitchFamily="34" charset="0"/>
            </a:endParaRPr>
          </a:p>
        </p:txBody>
      </p:sp>
      <p:sp>
        <p:nvSpPr>
          <p:cNvPr id="33" name="テキスト ボックス 32"/>
          <p:cNvSpPr txBox="1"/>
          <p:nvPr/>
        </p:nvSpPr>
        <p:spPr>
          <a:xfrm>
            <a:off x="1642959" y="4948202"/>
            <a:ext cx="2911899" cy="646331"/>
          </a:xfrm>
          <a:prstGeom prst="rect">
            <a:avLst/>
          </a:prstGeom>
          <a:noFill/>
        </p:spPr>
        <p:txBody>
          <a:bodyPr wrap="square" rtlCol="0">
            <a:spAutoFit/>
          </a:bodyPr>
          <a:lstStyle/>
          <a:p>
            <a:pPr algn="l"/>
            <a:r>
              <a:rPr lang="en-US" altLang="ja-JP" sz="1800" b="0" dirty="0">
                <a:solidFill>
                  <a:prstClr val="black"/>
                </a:solidFill>
                <a:latin typeface="+mn-lt"/>
                <a:ea typeface="ＭＳ Ｐゴシック" charset="-128"/>
              </a:rPr>
              <a:t>One examples for generating a mosaic image</a:t>
            </a:r>
            <a:endParaRPr lang="ja-JP" altLang="en-US" sz="1800" b="0" dirty="0">
              <a:solidFill>
                <a:prstClr val="black"/>
              </a:solidFill>
              <a:latin typeface="+mn-lt"/>
              <a:ea typeface="ＭＳ Ｐゴシック" charset="-128"/>
            </a:endParaRPr>
          </a:p>
        </p:txBody>
      </p:sp>
      <p:sp>
        <p:nvSpPr>
          <p:cNvPr id="34" name="正方形/長方形 33"/>
          <p:cNvSpPr/>
          <p:nvPr/>
        </p:nvSpPr>
        <p:spPr>
          <a:xfrm>
            <a:off x="982133" y="11720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5" name="正方形/長方形 34"/>
          <p:cNvSpPr/>
          <p:nvPr/>
        </p:nvSpPr>
        <p:spPr>
          <a:xfrm>
            <a:off x="1388533" y="1358334"/>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6" name="正方形/長方形 35"/>
          <p:cNvSpPr/>
          <p:nvPr/>
        </p:nvSpPr>
        <p:spPr>
          <a:xfrm>
            <a:off x="1794933" y="15784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7" name="正方形/長方形 36"/>
          <p:cNvSpPr/>
          <p:nvPr/>
        </p:nvSpPr>
        <p:spPr>
          <a:xfrm>
            <a:off x="2201333" y="17816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8" name="正方形/長方形 37"/>
          <p:cNvSpPr/>
          <p:nvPr/>
        </p:nvSpPr>
        <p:spPr>
          <a:xfrm>
            <a:off x="2607733" y="2001801"/>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39" name="右矢印 7"/>
          <p:cNvSpPr/>
          <p:nvPr/>
        </p:nvSpPr>
        <p:spPr>
          <a:xfrm>
            <a:off x="3877733" y="1392201"/>
            <a:ext cx="1303867" cy="609600"/>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0" name="正方形/長方形 39"/>
          <p:cNvSpPr/>
          <p:nvPr/>
        </p:nvSpPr>
        <p:spPr>
          <a:xfrm>
            <a:off x="5892800" y="11720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1" name="正方形/長方形 40"/>
          <p:cNvSpPr/>
          <p:nvPr/>
        </p:nvSpPr>
        <p:spPr>
          <a:xfrm>
            <a:off x="6299200" y="1358334"/>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2" name="正方形/長方形 41"/>
          <p:cNvSpPr/>
          <p:nvPr/>
        </p:nvSpPr>
        <p:spPr>
          <a:xfrm>
            <a:off x="6705600" y="15784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3" name="正方形/長方形 42"/>
          <p:cNvSpPr/>
          <p:nvPr/>
        </p:nvSpPr>
        <p:spPr>
          <a:xfrm>
            <a:off x="7112000" y="1781668"/>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4" name="正方形/長方形 43"/>
          <p:cNvSpPr/>
          <p:nvPr/>
        </p:nvSpPr>
        <p:spPr>
          <a:xfrm>
            <a:off x="7518400" y="2001801"/>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45" name="テキスト ボックス 44"/>
          <p:cNvSpPr txBox="1"/>
          <p:nvPr/>
        </p:nvSpPr>
        <p:spPr>
          <a:xfrm>
            <a:off x="3555999" y="2187141"/>
            <a:ext cx="2184401" cy="923330"/>
          </a:xfrm>
          <a:prstGeom prst="rect">
            <a:avLst/>
          </a:prstGeom>
          <a:solidFill>
            <a:srgbClr val="4BACC6">
              <a:lumMod val="20000"/>
              <a:lumOff val="80000"/>
            </a:srgbClr>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mn-lt"/>
                <a:ea typeface="ＭＳ Ｐゴシック" charset="-128"/>
              </a:rPr>
              <a:t>SLC generation,  Ortho-rectification+</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mn-lt"/>
                <a:ea typeface="ＭＳ Ｐゴシック" charset="-128"/>
              </a:rPr>
              <a:t>Slope correction</a:t>
            </a:r>
            <a:endParaRPr kumimoji="0" lang="ja-JP" altLang="en-US" sz="1800" b="0" i="0" u="none" strike="noStrike" kern="0" cap="none" spc="0" normalizeH="0" baseline="0" noProof="0" dirty="0">
              <a:ln>
                <a:noFill/>
              </a:ln>
              <a:solidFill>
                <a:prstClr val="black"/>
              </a:solidFill>
              <a:effectLst/>
              <a:uLnTx/>
              <a:uFillTx/>
              <a:latin typeface="+mn-lt"/>
              <a:ea typeface="ＭＳ Ｐゴシック" charset="-128"/>
            </a:endParaRPr>
          </a:p>
        </p:txBody>
      </p:sp>
      <p:sp>
        <p:nvSpPr>
          <p:cNvPr id="46" name="テキスト ボックス 45"/>
          <p:cNvSpPr txBox="1"/>
          <p:nvPr/>
        </p:nvSpPr>
        <p:spPr>
          <a:xfrm>
            <a:off x="348820" y="3254868"/>
            <a:ext cx="1846916" cy="369332"/>
          </a:xfrm>
          <a:prstGeom prst="rect">
            <a:avLst/>
          </a:prstGeom>
          <a:noFill/>
        </p:spPr>
        <p:txBody>
          <a:bodyPr wrap="none" rtlCol="0">
            <a:spAutoFit/>
          </a:bodyPr>
          <a:lstStyle/>
          <a:p>
            <a:pPr algn="l"/>
            <a:r>
              <a:rPr lang="en-US" altLang="ja-JP" sz="1800" b="0" dirty="0">
                <a:solidFill>
                  <a:prstClr val="black"/>
                </a:solidFill>
                <a:latin typeface="+mn-lt"/>
                <a:ea typeface="ＭＳ Ｐゴシック" charset="-128"/>
              </a:rPr>
              <a:t>Multiple raw data</a:t>
            </a:r>
            <a:endParaRPr lang="ja-JP" altLang="en-US" sz="1800" b="0" dirty="0">
              <a:solidFill>
                <a:prstClr val="black"/>
              </a:solidFill>
              <a:latin typeface="+mn-lt"/>
              <a:ea typeface="ＭＳ Ｐゴシック" charset="-128"/>
            </a:endParaRPr>
          </a:p>
        </p:txBody>
      </p:sp>
      <p:sp>
        <p:nvSpPr>
          <p:cNvPr id="47" name="テキスト ボックス 46"/>
          <p:cNvSpPr txBox="1"/>
          <p:nvPr/>
        </p:nvSpPr>
        <p:spPr>
          <a:xfrm>
            <a:off x="5892800" y="3563724"/>
            <a:ext cx="2711833" cy="369332"/>
          </a:xfrm>
          <a:prstGeom prst="rect">
            <a:avLst/>
          </a:prstGeom>
          <a:noFill/>
        </p:spPr>
        <p:txBody>
          <a:bodyPr wrap="none" rtlCol="0">
            <a:spAutoFit/>
          </a:bodyPr>
          <a:lstStyle/>
          <a:p>
            <a:pPr algn="l"/>
            <a:r>
              <a:rPr lang="en-US" altLang="ja-JP" sz="1800" b="0" dirty="0">
                <a:solidFill>
                  <a:prstClr val="black"/>
                </a:solidFill>
                <a:latin typeface="+mn-lt"/>
                <a:ea typeface="ＭＳ Ｐゴシック" charset="-128"/>
              </a:rPr>
              <a:t>Multiple ortho generations</a:t>
            </a:r>
            <a:endParaRPr lang="ja-JP" altLang="en-US" sz="1800" b="0" dirty="0">
              <a:solidFill>
                <a:prstClr val="black"/>
              </a:solidFill>
              <a:latin typeface="+mn-lt"/>
              <a:ea typeface="ＭＳ Ｐゴシック" charset="-128"/>
            </a:endParaRPr>
          </a:p>
        </p:txBody>
      </p:sp>
      <p:sp>
        <p:nvSpPr>
          <p:cNvPr id="48" name="テキスト ボックス 47"/>
          <p:cNvSpPr txBox="1"/>
          <p:nvPr/>
        </p:nvSpPr>
        <p:spPr>
          <a:xfrm>
            <a:off x="186267" y="704336"/>
            <a:ext cx="4142737" cy="369332"/>
          </a:xfrm>
          <a:prstGeom prst="rect">
            <a:avLst/>
          </a:prstGeom>
          <a:noFill/>
        </p:spPr>
        <p:txBody>
          <a:bodyPr wrap="none" rtlCol="0">
            <a:spAutoFit/>
          </a:bodyPr>
          <a:lstStyle/>
          <a:p>
            <a:pPr algn="l"/>
            <a:r>
              <a:rPr lang="en-US" altLang="ja-JP" sz="1800" b="0" dirty="0">
                <a:solidFill>
                  <a:prstClr val="black"/>
                </a:solidFill>
                <a:latin typeface="+mn-lt"/>
                <a:ea typeface="ＭＳ Ｐゴシック" charset="-128"/>
              </a:rPr>
              <a:t>Pre-processing (Multiple path processing):</a:t>
            </a:r>
            <a:endParaRPr lang="ja-JP" altLang="en-US" sz="1800" b="0" dirty="0">
              <a:solidFill>
                <a:prstClr val="black"/>
              </a:solidFill>
              <a:latin typeface="+mn-lt"/>
              <a:ea typeface="ＭＳ Ｐゴシック" charset="-128"/>
            </a:endParaRPr>
          </a:p>
        </p:txBody>
      </p:sp>
      <p:sp>
        <p:nvSpPr>
          <p:cNvPr id="49" name="テキスト ボックス 48"/>
          <p:cNvSpPr txBox="1"/>
          <p:nvPr/>
        </p:nvSpPr>
        <p:spPr>
          <a:xfrm>
            <a:off x="2116666" y="4406335"/>
            <a:ext cx="2045240" cy="369332"/>
          </a:xfrm>
          <a:prstGeom prst="rect">
            <a:avLst/>
          </a:prstGeom>
          <a:solidFill>
            <a:srgbClr val="DBEEF4"/>
          </a:solidFill>
          <a:ln w="76200" cmpd="sng">
            <a:solidFill>
              <a:srgbClr val="FF0000"/>
            </a:solidFill>
          </a:ln>
        </p:spPr>
        <p:txBody>
          <a:bodyPr wrap="none" rtlCol="0">
            <a:spAutoFit/>
          </a:bodyPr>
          <a:lstStyle/>
          <a:p>
            <a:pPr algn="l"/>
            <a:r>
              <a:rPr lang="en-US" altLang="ja-JP" sz="1800" b="0" dirty="0">
                <a:solidFill>
                  <a:prstClr val="black"/>
                </a:solidFill>
                <a:latin typeface="+mn-lt"/>
                <a:ea typeface="ＭＳ Ｐゴシック" charset="-128"/>
              </a:rPr>
              <a:t>Mosaic (processing)</a:t>
            </a:r>
            <a:endParaRPr lang="ja-JP" altLang="en-US" sz="1800" b="0" dirty="0">
              <a:solidFill>
                <a:prstClr val="black"/>
              </a:solidFill>
              <a:latin typeface="+mn-lt"/>
              <a:ea typeface="ＭＳ Ｐゴシック" charset="-128"/>
            </a:endParaRPr>
          </a:p>
        </p:txBody>
      </p:sp>
      <p:sp>
        <p:nvSpPr>
          <p:cNvPr id="50" name="下矢印 19"/>
          <p:cNvSpPr/>
          <p:nvPr/>
        </p:nvSpPr>
        <p:spPr>
          <a:xfrm>
            <a:off x="6705600" y="4033802"/>
            <a:ext cx="545779" cy="914400"/>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1" name="正方形/長方形 50"/>
          <p:cNvSpPr/>
          <p:nvPr/>
        </p:nvSpPr>
        <p:spPr>
          <a:xfrm>
            <a:off x="4897645"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2" name="正方形/長方形 51"/>
          <p:cNvSpPr/>
          <p:nvPr/>
        </p:nvSpPr>
        <p:spPr>
          <a:xfrm>
            <a:off x="5676579"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3" name="正方形/長方形 52"/>
          <p:cNvSpPr/>
          <p:nvPr/>
        </p:nvSpPr>
        <p:spPr>
          <a:xfrm>
            <a:off x="6438579"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4" name="正方形/長方形 53"/>
          <p:cNvSpPr/>
          <p:nvPr/>
        </p:nvSpPr>
        <p:spPr>
          <a:xfrm>
            <a:off x="7162800" y="5157193"/>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5" name="正方形/長方形 54"/>
          <p:cNvSpPr/>
          <p:nvPr/>
        </p:nvSpPr>
        <p:spPr>
          <a:xfrm>
            <a:off x="7860978" y="5157192"/>
            <a:ext cx="812800" cy="14732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lt"/>
              <a:ea typeface="ＭＳ Ｐゴシック" panose="020B0600070205080204" pitchFamily="50" charset="-128"/>
              <a:cs typeface="+mn-cs"/>
            </a:endParaRPr>
          </a:p>
        </p:txBody>
      </p:sp>
      <p:sp>
        <p:nvSpPr>
          <p:cNvPr id="56" name="テキスト ボックス 55"/>
          <p:cNvSpPr txBox="1"/>
          <p:nvPr/>
        </p:nvSpPr>
        <p:spPr>
          <a:xfrm>
            <a:off x="1642959" y="3681403"/>
            <a:ext cx="1793824" cy="369332"/>
          </a:xfrm>
          <a:prstGeom prst="rect">
            <a:avLst/>
          </a:prstGeom>
          <a:solidFill>
            <a:srgbClr val="DBEEF4"/>
          </a:solidFill>
        </p:spPr>
        <p:txBody>
          <a:bodyPr wrap="none" rtlCol="0">
            <a:spAutoFit/>
          </a:bodyPr>
          <a:lstStyle/>
          <a:p>
            <a:pPr algn="l"/>
            <a:r>
              <a:rPr lang="en-US" altLang="ja-JP" sz="1800" b="0" dirty="0">
                <a:solidFill>
                  <a:prstClr val="black"/>
                </a:solidFill>
                <a:latin typeface="+mn-lt"/>
                <a:ea typeface="ＭＳ Ｐゴシック" charset="-128"/>
              </a:rPr>
              <a:t>DEM preparation</a:t>
            </a:r>
            <a:endParaRPr lang="ja-JP" altLang="en-US" sz="1800" b="0" dirty="0">
              <a:solidFill>
                <a:prstClr val="black"/>
              </a:solidFill>
              <a:latin typeface="+mn-lt"/>
              <a:ea typeface="ＭＳ Ｐゴシック" charset="-128"/>
            </a:endParaRPr>
          </a:p>
        </p:txBody>
      </p:sp>
      <p:sp>
        <p:nvSpPr>
          <p:cNvPr id="57" name="テキスト ボックス 56"/>
          <p:cNvSpPr txBox="1"/>
          <p:nvPr/>
        </p:nvSpPr>
        <p:spPr>
          <a:xfrm>
            <a:off x="179512" y="6289138"/>
            <a:ext cx="4655057" cy="400110"/>
          </a:xfrm>
          <a:prstGeom prst="rect">
            <a:avLst/>
          </a:prstGeom>
          <a:noFill/>
        </p:spPr>
        <p:txBody>
          <a:bodyPr wrap="none" rtlCol="0">
            <a:spAutoFit/>
          </a:bodyPr>
          <a:lstStyle/>
          <a:p>
            <a:pPr algn="l"/>
            <a:r>
              <a:rPr lang="en-US" altLang="ja-JP" sz="2000" dirty="0">
                <a:solidFill>
                  <a:prstClr val="black"/>
                </a:solidFill>
                <a:latin typeface="+mn-lt"/>
                <a:ea typeface="ＭＳ Ｐゴシック" charset="-128"/>
              </a:rPr>
              <a:t>Flowchart of producing a mosaic product.</a:t>
            </a:r>
            <a:endParaRPr lang="ja-JP" altLang="en-US" sz="2000" dirty="0">
              <a:solidFill>
                <a:prstClr val="black"/>
              </a:solidFill>
              <a:latin typeface="+mn-lt"/>
              <a:ea typeface="ＭＳ Ｐゴシック" charset="-128"/>
            </a:endParaRPr>
          </a:p>
        </p:txBody>
      </p:sp>
    </p:spTree>
    <p:extLst>
      <p:ext uri="{BB962C8B-B14F-4D97-AF65-F5344CB8AC3E}">
        <p14:creationId xmlns:p14="http://schemas.microsoft.com/office/powerpoint/2010/main" val="1856426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6</a:t>
            </a:fld>
            <a:endParaRPr lang="ja-JP" altLang="en-US" dirty="0">
              <a:solidFill>
                <a:prstClr val="black"/>
              </a:solidFill>
            </a:endParaRPr>
          </a:p>
        </p:txBody>
      </p:sp>
      <p:sp>
        <p:nvSpPr>
          <p:cNvPr id="32" name="テキスト ボックス 31"/>
          <p:cNvSpPr txBox="1"/>
          <p:nvPr/>
        </p:nvSpPr>
        <p:spPr>
          <a:xfrm>
            <a:off x="251519" y="810572"/>
            <a:ext cx="8869453" cy="5878532"/>
          </a:xfrm>
          <a:prstGeom prst="rect">
            <a:avLst/>
          </a:prstGeom>
          <a:noFill/>
        </p:spPr>
        <p:txBody>
          <a:bodyPr wrap="square" rtlCol="0">
            <a:spAutoFit/>
          </a:bodyPr>
          <a:lstStyle/>
          <a:p>
            <a:pPr marL="342900" indent="-342900" algn="l">
              <a:buFont typeface="Wingdings" panose="05000000000000000000" pitchFamily="2" charset="2"/>
              <a:buChar char="n"/>
            </a:pPr>
            <a:r>
              <a:rPr lang="en-US" altLang="ja-JP" sz="2000" dirty="0">
                <a:solidFill>
                  <a:prstClr val="black"/>
                </a:solidFill>
                <a:latin typeface="+mn-lt"/>
                <a:ea typeface="ＭＳ Ｐゴシック" charset="-128"/>
              </a:rPr>
              <a:t>Download:</a:t>
            </a:r>
            <a:r>
              <a:rPr lang="en-US" altLang="ja-JP" sz="2000" b="0" dirty="0">
                <a:solidFill>
                  <a:prstClr val="black"/>
                </a:solidFill>
                <a:latin typeface="+mn-lt"/>
                <a:ea typeface="ＭＳ Ｐゴシック" charset="-128"/>
              </a:rPr>
              <a:t> SAR BS ARD (analysis ready Data) available from the web site:  </a:t>
            </a:r>
          </a:p>
          <a:p>
            <a:pPr algn="l"/>
            <a:r>
              <a:rPr lang="en-US" altLang="ja-JP" sz="1800" b="0" dirty="0">
                <a:solidFill>
                  <a:prstClr val="black"/>
                </a:solidFill>
                <a:latin typeface="+mn-lt"/>
                <a:ea typeface="ＭＳ Ｐゴシック" charset="-128"/>
              </a:rPr>
              <a:t>      </a:t>
            </a:r>
            <a:r>
              <a:rPr lang="sv-SE" altLang="ja-JP" sz="1800" b="0" dirty="0">
                <a:solidFill>
                  <a:srgbClr val="0000FF"/>
                </a:solidFill>
                <a:latin typeface="+mn-lt"/>
                <a:ea typeface="ヒラギノ角ゴ ProN W6" charset="0"/>
                <a:cs typeface="ヒラギノ角ゴ ProN W6" charset="0"/>
                <a:hlinkClick r:id="rId2"/>
              </a:rPr>
              <a:t>http://www.eorc.jaxa.jp/ALOS/en/palsar_fnf/fnf_index.htm</a:t>
            </a:r>
            <a:endParaRPr lang="en-US" altLang="ja-JP" sz="1800" b="0" dirty="0">
              <a:solidFill>
                <a:prstClr val="black"/>
              </a:solidFill>
              <a:latin typeface="+mn-lt"/>
              <a:ea typeface="ＭＳ Ｐゴシック" charset="-128"/>
            </a:endParaRPr>
          </a:p>
          <a:p>
            <a:pPr algn="l"/>
            <a:endParaRPr lang="ja-JP" altLang="en-US" sz="1800" b="0" dirty="0">
              <a:solidFill>
                <a:prstClr val="black"/>
              </a:solidFill>
              <a:latin typeface="+mn-lt"/>
              <a:ea typeface="ＭＳ Ｐゴシック" charset="-128"/>
            </a:endParaRPr>
          </a:p>
          <a:p>
            <a:pPr marL="342900" indent="-342900" algn="l">
              <a:buFont typeface="Wingdings" panose="05000000000000000000" pitchFamily="2" charset="2"/>
              <a:buChar char="n"/>
            </a:pPr>
            <a:r>
              <a:rPr lang="en-US" altLang="ja-JP" sz="2000" dirty="0">
                <a:solidFill>
                  <a:prstClr val="black"/>
                </a:solidFill>
                <a:latin typeface="+mn-lt"/>
                <a:ea typeface="ＭＳ Ｐゴシック" charset="-128"/>
              </a:rPr>
              <a:t>Contents: </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Satellite: </a:t>
            </a:r>
            <a:r>
              <a:rPr lang="en-US" altLang="ja-JP" sz="2000" dirty="0">
                <a:solidFill>
                  <a:prstClr val="black"/>
                </a:solidFill>
                <a:latin typeface="+mn-lt"/>
                <a:ea typeface="ＭＳ Ｐゴシック" charset="-128"/>
              </a:rPr>
              <a:t>JERS-1/SAR (1996), ALOS/PALSAR (2007-2010), and ALOS-2/		PALSAR-2 (2015-</a:t>
            </a:r>
            <a:r>
              <a:rPr lang="en-US" altLang="ja-JP" sz="2000" dirty="0">
                <a:solidFill>
                  <a:srgbClr val="FF0000"/>
                </a:solidFill>
                <a:latin typeface="+mn-lt"/>
                <a:ea typeface="ＭＳ Ｐゴシック" charset="-128"/>
              </a:rPr>
              <a:t>2017</a:t>
            </a:r>
            <a:r>
              <a:rPr lang="en-US" altLang="ja-JP" sz="2000" dirty="0">
                <a:solidFill>
                  <a:prstClr val="black"/>
                </a:solidFill>
                <a:latin typeface="+mn-lt"/>
                <a:ea typeface="ＭＳ Ｐゴシック" charset="-128"/>
              </a:rPr>
              <a:t>)</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Frequency: Annual summer data (June-September)</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Data:  gamma-zero image and forest/non-forest (FNF), ancillary data (local incidence, mask, etc.), spaced in 0.8 </a:t>
            </a:r>
            <a:r>
              <a:rPr lang="en-US" altLang="ja-JP" sz="2000" b="0" dirty="0" err="1">
                <a:solidFill>
                  <a:prstClr val="black"/>
                </a:solidFill>
                <a:latin typeface="+mn-lt"/>
                <a:ea typeface="ＭＳ Ｐゴシック" charset="-128"/>
              </a:rPr>
              <a:t>arcsec</a:t>
            </a:r>
            <a:r>
              <a:rPr lang="en-US" altLang="ja-JP" sz="2000" b="0" dirty="0">
                <a:solidFill>
                  <a:prstClr val="black"/>
                </a:solidFill>
                <a:latin typeface="+mn-lt"/>
                <a:ea typeface="ＭＳ Ｐゴシック" charset="-128"/>
              </a:rPr>
              <a:t> (approx. 25 m) and averaged in 100 m, ortho-rectified, and slope corrected </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Geometric accuracy: 10 m</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Expression: 2 byte data (unsigned short integer) for amplitude image</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Area: Global Land</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Download unit: 1 x 1 deg. or 5 x 5 </a:t>
            </a:r>
          </a:p>
          <a:p>
            <a:pPr lvl="1" algn="l"/>
            <a:r>
              <a:rPr lang="en-US" altLang="ja-JP" sz="2000" b="0" dirty="0">
                <a:solidFill>
                  <a:prstClr val="black"/>
                </a:solidFill>
                <a:latin typeface="+mn-lt"/>
                <a:ea typeface="ＭＳ Ｐゴシック" charset="-128"/>
              </a:rPr>
              <a:t>        degrees in </a:t>
            </a:r>
            <a:r>
              <a:rPr lang="en-US" altLang="ja-JP" sz="2000" b="0" dirty="0" err="1">
                <a:solidFill>
                  <a:prstClr val="black"/>
                </a:solidFill>
                <a:latin typeface="+mn-lt"/>
                <a:ea typeface="ＭＳ Ｐゴシック" charset="-128"/>
              </a:rPr>
              <a:t>lat</a:t>
            </a:r>
            <a:r>
              <a:rPr lang="en-US" altLang="ja-JP" sz="2000" b="0" dirty="0">
                <a:solidFill>
                  <a:prstClr val="black"/>
                </a:solidFill>
                <a:latin typeface="+mn-lt"/>
                <a:ea typeface="ＭＳ Ｐゴシック" charset="-128"/>
              </a:rPr>
              <a:t>/long unit</a:t>
            </a:r>
          </a:p>
          <a:p>
            <a:pPr lvl="1" algn="l"/>
            <a:endParaRPr lang="en-US" altLang="ja-JP" sz="2000" b="0" dirty="0">
              <a:solidFill>
                <a:prstClr val="black"/>
              </a:solidFill>
              <a:latin typeface="+mn-lt"/>
              <a:ea typeface="ＭＳ Ｐゴシック" charset="-128"/>
            </a:endParaRPr>
          </a:p>
          <a:p>
            <a:pPr marL="342900" indent="-342900" algn="l">
              <a:buFont typeface="Wingdings" panose="05000000000000000000" pitchFamily="2" charset="2"/>
              <a:buChar char="n"/>
            </a:pPr>
            <a:r>
              <a:rPr lang="en-US" altLang="ja-JP" sz="2000" dirty="0">
                <a:solidFill>
                  <a:prstClr val="black"/>
                </a:solidFill>
                <a:latin typeface="+mn-lt"/>
                <a:ea typeface="ＭＳ Ｐゴシック" charset="-128"/>
              </a:rPr>
              <a:t>Access: </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Free of charge</a:t>
            </a:r>
          </a:p>
          <a:p>
            <a:pPr marL="800100" lvl="1" indent="-342900" algn="l">
              <a:buFont typeface="Wingdings" panose="05000000000000000000" pitchFamily="2" charset="2"/>
              <a:buChar char="ü"/>
            </a:pPr>
            <a:r>
              <a:rPr lang="en-US" altLang="ja-JP" sz="2000" b="0" dirty="0">
                <a:solidFill>
                  <a:prstClr val="black"/>
                </a:solidFill>
                <a:latin typeface="+mn-lt"/>
                <a:ea typeface="ＭＳ Ｐゴシック" charset="-128"/>
              </a:rPr>
              <a:t>E-mail registered</a:t>
            </a:r>
            <a:endParaRPr lang="ja-JP" altLang="en-US" sz="2000" b="0" dirty="0">
              <a:solidFill>
                <a:prstClr val="black"/>
              </a:solidFill>
              <a:latin typeface="+mn-lt"/>
              <a:ea typeface="ＭＳ Ｐゴシック" charset="-128"/>
            </a:endParaRPr>
          </a:p>
        </p:txBody>
      </p:sp>
      <p:pic>
        <p:nvPicPr>
          <p:cNvPr id="58" name="Picture 4" descr="20101021_daichi_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056" y="4565650"/>
            <a:ext cx="3896745"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タイトル 2">
            <a:extLst>
              <a:ext uri="{FF2B5EF4-FFF2-40B4-BE49-F238E27FC236}">
                <a16:creationId xmlns:a16="http://schemas.microsoft.com/office/drawing/2014/main" id="{D819B0CA-8FD6-4B04-8BCC-F22F79C310DD}"/>
              </a:ext>
            </a:extLst>
          </p:cNvPr>
          <p:cNvSpPr>
            <a:spLocks noGrp="1"/>
          </p:cNvSpPr>
          <p:nvPr>
            <p:ph type="title"/>
          </p:nvPr>
        </p:nvSpPr>
        <p:spPr>
          <a:xfrm>
            <a:off x="611560" y="26988"/>
            <a:ext cx="8352928" cy="615950"/>
          </a:xfrm>
        </p:spPr>
        <p:txBody>
          <a:bodyPr/>
          <a:lstStyle/>
          <a:p>
            <a:r>
              <a:rPr lang="en-US" altLang="ja-JP" sz="2400" dirty="0">
                <a:latin typeface="Tahoma" pitchFamily="34" charset="0"/>
                <a:ea typeface="Tahoma" pitchFamily="34" charset="0"/>
                <a:cs typeface="Tahoma" pitchFamily="34" charset="0"/>
              </a:rPr>
              <a:t>JAXA SAR BS ARD Production on Global Mosaics</a:t>
            </a:r>
            <a:endParaRPr kumimoji="1" lang="ja-JP" altLang="en-US" sz="2400" dirty="0">
              <a:latin typeface="Tahoma" pitchFamily="34" charset="0"/>
              <a:cs typeface="Tahoma" pitchFamily="34" charset="0"/>
            </a:endParaRPr>
          </a:p>
        </p:txBody>
      </p:sp>
    </p:spTree>
    <p:extLst>
      <p:ext uri="{BB962C8B-B14F-4D97-AF65-F5344CB8AC3E}">
        <p14:creationId xmlns:p14="http://schemas.microsoft.com/office/powerpoint/2010/main" val="2994926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7</a:t>
            </a:fld>
            <a:endParaRPr lang="ja-JP" altLang="en-US" dirty="0">
              <a:solidFill>
                <a:prstClr val="black"/>
              </a:solidFill>
            </a:endParaRPr>
          </a:p>
        </p:txBody>
      </p:sp>
      <p:pic>
        <p:nvPicPr>
          <p:cNvPr id="6" name="図 5" descr="thumbnail_sl_RGB_1996_25m_ma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832" y="1143000"/>
            <a:ext cx="7596336" cy="3798168"/>
          </a:xfrm>
          <a:prstGeom prst="rect">
            <a:avLst/>
          </a:prstGeom>
        </p:spPr>
      </p:pic>
      <p:sp>
        <p:nvSpPr>
          <p:cNvPr id="9"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JERS-1 25 m pan-tropical, 100 m global mosaic dataset (HH): 1992 - 1998 </a:t>
            </a:r>
          </a:p>
        </p:txBody>
      </p:sp>
      <p:sp>
        <p:nvSpPr>
          <p:cNvPr id="8" name="タイトル 2">
            <a:extLst>
              <a:ext uri="{FF2B5EF4-FFF2-40B4-BE49-F238E27FC236}">
                <a16:creationId xmlns:a16="http://schemas.microsoft.com/office/drawing/2014/main" id="{9A875C6E-1F25-41DB-8FDA-D76BA42DAC4D}"/>
              </a:ext>
            </a:extLst>
          </p:cNvPr>
          <p:cNvSpPr>
            <a:spLocks noGrp="1"/>
          </p:cNvSpPr>
          <p:nvPr>
            <p:ph type="title"/>
          </p:nvPr>
        </p:nvSpPr>
        <p:spPr>
          <a:xfrm>
            <a:off x="611560" y="26988"/>
            <a:ext cx="8352928" cy="615950"/>
          </a:xfrm>
        </p:spPr>
        <p:txBody>
          <a:bodyPr/>
          <a:lstStyle/>
          <a:p>
            <a:r>
              <a:rPr lang="en-US" altLang="ja-JP" sz="2400" dirty="0">
                <a:latin typeface="Tahoma" pitchFamily="34" charset="0"/>
                <a:ea typeface="Tahoma" pitchFamily="34" charset="0"/>
                <a:cs typeface="Tahoma" pitchFamily="34" charset="0"/>
              </a:rPr>
              <a:t>JAXA SAR BS ARD Production on Global Mosaics</a:t>
            </a:r>
            <a:endParaRPr kumimoji="1" lang="ja-JP" altLang="en-US" sz="2400" dirty="0">
              <a:latin typeface="Tahoma" pitchFamily="34" charset="0"/>
              <a:cs typeface="Tahoma" pitchFamily="34" charset="0"/>
            </a:endParaRPr>
          </a:p>
        </p:txBody>
      </p:sp>
    </p:spTree>
    <p:extLst>
      <p:ext uri="{BB962C8B-B14F-4D97-AF65-F5344CB8AC3E}">
        <p14:creationId xmlns:p14="http://schemas.microsoft.com/office/powerpoint/2010/main" val="2635472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8</a:t>
            </a:fld>
            <a:endParaRPr lang="ja-JP" altLang="en-US" dirty="0">
              <a:solidFill>
                <a:prstClr val="black"/>
              </a:solidFill>
            </a:endParaRPr>
          </a:p>
        </p:txBody>
      </p:sp>
      <p:sp>
        <p:nvSpPr>
          <p:cNvPr id="9" name="Rectangle 1026"/>
          <p:cNvSpPr txBox="1">
            <a:spLocks noChangeArrowheads="1"/>
          </p:cNvSpPr>
          <p:nvPr/>
        </p:nvSpPr>
        <p:spPr>
          <a:xfrm>
            <a:off x="179512" y="692696"/>
            <a:ext cx="8640602" cy="598639"/>
          </a:xfrm>
          <a:prstGeom prst="rect">
            <a:avLst/>
          </a:prstGeom>
          <a:noFill/>
        </p:spPr>
        <p:txBody>
          <a:bodyPr vert="horz" lIns="91440" tIns="45720" rIns="91440" bIns="45720" rtlCol="0" anchor="t" anchorCtr="0">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342900" indent="-342900" algn="l">
              <a:buFont typeface="Wingdings" panose="05000000000000000000" pitchFamily="2" charset="2"/>
              <a:buChar char="n"/>
            </a:pPr>
            <a:r>
              <a:rPr lang="en-US" altLang="ja-JP" sz="2000" b="0" dirty="0">
                <a:solidFill>
                  <a:prstClr val="black"/>
                </a:solidFill>
                <a:ea typeface="ＭＳ Ｐゴシック" charset="-128"/>
              </a:rPr>
              <a:t>ALOS PALSAR 25 m global mosaic dataset (HH, HV): 2007 - 2010 </a:t>
            </a:r>
          </a:p>
        </p:txBody>
      </p:sp>
      <p:pic>
        <p:nvPicPr>
          <p:cNvPr id="14" name="図 13"/>
          <p:cNvPicPr>
            <a:picLocks noChangeAspect="1"/>
          </p:cNvPicPr>
          <p:nvPr/>
        </p:nvPicPr>
        <p:blipFill>
          <a:blip r:embed="rId2"/>
          <a:stretch>
            <a:fillRect/>
          </a:stretch>
        </p:blipFill>
        <p:spPr>
          <a:xfrm>
            <a:off x="1259803" y="1090612"/>
            <a:ext cx="6336533" cy="3155228"/>
          </a:xfrm>
          <a:prstGeom prst="rect">
            <a:avLst/>
          </a:prstGeom>
        </p:spPr>
      </p:pic>
      <p:pic>
        <p:nvPicPr>
          <p:cNvPr id="15" name="図 14"/>
          <p:cNvPicPr>
            <a:picLocks noChangeAspect="1"/>
          </p:cNvPicPr>
          <p:nvPr/>
        </p:nvPicPr>
        <p:blipFill>
          <a:blip r:embed="rId3"/>
          <a:stretch>
            <a:fillRect/>
          </a:stretch>
        </p:blipFill>
        <p:spPr>
          <a:xfrm>
            <a:off x="1259803" y="3821116"/>
            <a:ext cx="6336532" cy="2920252"/>
          </a:xfrm>
          <a:prstGeom prst="rect">
            <a:avLst/>
          </a:prstGeom>
        </p:spPr>
      </p:pic>
      <p:sp>
        <p:nvSpPr>
          <p:cNvPr id="16" name="テキスト ボックス 15"/>
          <p:cNvSpPr txBox="1"/>
          <p:nvPr/>
        </p:nvSpPr>
        <p:spPr>
          <a:xfrm>
            <a:off x="539553" y="3438200"/>
            <a:ext cx="4407485" cy="369332"/>
          </a:xfrm>
          <a:prstGeom prst="rect">
            <a:avLst/>
          </a:prstGeom>
          <a:solidFill>
            <a:srgbClr val="FFFFFF"/>
          </a:solidFill>
        </p:spPr>
        <p:txBody>
          <a:bodyPr wrap="square" rtlCol="0">
            <a:spAutoFit/>
          </a:bodyPr>
          <a:lstStyle/>
          <a:p>
            <a:pPr algn="l"/>
            <a:r>
              <a:rPr lang="en-US" altLang="ja-JP" sz="1800" b="0" dirty="0">
                <a:solidFill>
                  <a:prstClr val="black"/>
                </a:solidFill>
                <a:latin typeface="Calibri"/>
                <a:ea typeface="ＭＳ Ｐゴシック" charset="-128"/>
                <a:cs typeface="Calibri"/>
              </a:rPr>
              <a:t>Global 25 m mosaic (Ortho+slope correction)</a:t>
            </a:r>
            <a:endParaRPr lang="ja-JP" altLang="en-US" sz="1800" b="0" dirty="0">
              <a:solidFill>
                <a:prstClr val="black"/>
              </a:solidFill>
              <a:latin typeface="Calibri"/>
              <a:ea typeface="ＭＳ Ｐゴシック" charset="-128"/>
              <a:cs typeface="Calibri"/>
            </a:endParaRPr>
          </a:p>
        </p:txBody>
      </p:sp>
      <p:sp>
        <p:nvSpPr>
          <p:cNvPr id="17" name="テキスト ボックス 16"/>
          <p:cNvSpPr txBox="1"/>
          <p:nvPr/>
        </p:nvSpPr>
        <p:spPr>
          <a:xfrm>
            <a:off x="539552" y="6453336"/>
            <a:ext cx="3456213" cy="369332"/>
          </a:xfrm>
          <a:prstGeom prst="rect">
            <a:avLst/>
          </a:prstGeom>
          <a:solidFill>
            <a:srgbClr val="FFFFFF"/>
          </a:solidFill>
        </p:spPr>
        <p:txBody>
          <a:bodyPr wrap="square" rtlCol="0">
            <a:spAutoFit/>
          </a:bodyPr>
          <a:lstStyle/>
          <a:p>
            <a:pPr algn="l"/>
            <a:r>
              <a:rPr lang="en-US" altLang="ja-JP" sz="1800" b="0" dirty="0">
                <a:solidFill>
                  <a:prstClr val="black"/>
                </a:solidFill>
                <a:latin typeface="Calibri"/>
                <a:ea typeface="ＭＳ Ｐゴシック" charset="-128"/>
                <a:cs typeface="Calibri"/>
              </a:rPr>
              <a:t>Global 25m Forest/non-forest map</a:t>
            </a:r>
            <a:endParaRPr lang="ja-JP" altLang="en-US" sz="1800" b="0" dirty="0">
              <a:solidFill>
                <a:prstClr val="black"/>
              </a:solidFill>
              <a:latin typeface="Calibri"/>
              <a:ea typeface="ＭＳ Ｐゴシック" charset="-128"/>
              <a:cs typeface="Calibri"/>
            </a:endParaRPr>
          </a:p>
        </p:txBody>
      </p:sp>
      <p:sp>
        <p:nvSpPr>
          <p:cNvPr id="11" name="タイトル 2">
            <a:extLst>
              <a:ext uri="{FF2B5EF4-FFF2-40B4-BE49-F238E27FC236}">
                <a16:creationId xmlns:a16="http://schemas.microsoft.com/office/drawing/2014/main" id="{95553B75-7C9C-45A4-A2C6-19960BDA9AE4}"/>
              </a:ext>
            </a:extLst>
          </p:cNvPr>
          <p:cNvSpPr>
            <a:spLocks noGrp="1"/>
          </p:cNvSpPr>
          <p:nvPr>
            <p:ph type="title"/>
          </p:nvPr>
        </p:nvSpPr>
        <p:spPr>
          <a:xfrm>
            <a:off x="611560" y="26988"/>
            <a:ext cx="8352928" cy="615950"/>
          </a:xfrm>
        </p:spPr>
        <p:txBody>
          <a:bodyPr/>
          <a:lstStyle/>
          <a:p>
            <a:r>
              <a:rPr lang="en-US" altLang="ja-JP" sz="2400" dirty="0">
                <a:latin typeface="Tahoma" pitchFamily="34" charset="0"/>
                <a:ea typeface="Tahoma" pitchFamily="34" charset="0"/>
                <a:cs typeface="Tahoma" pitchFamily="34" charset="0"/>
              </a:rPr>
              <a:t>JAXA SAR BS ARD Production on Global Mosaics</a:t>
            </a:r>
            <a:endParaRPr kumimoji="1" lang="ja-JP" altLang="en-US" sz="2400" dirty="0">
              <a:latin typeface="Tahoma" pitchFamily="34" charset="0"/>
              <a:cs typeface="Tahoma" pitchFamily="34" charset="0"/>
            </a:endParaRPr>
          </a:p>
        </p:txBody>
      </p:sp>
    </p:spTree>
    <p:extLst>
      <p:ext uri="{BB962C8B-B14F-4D97-AF65-F5344CB8AC3E}">
        <p14:creationId xmlns:p14="http://schemas.microsoft.com/office/powerpoint/2010/main" val="1853600807"/>
      </p:ext>
    </p:extLst>
  </p:cSld>
  <p:clrMapOvr>
    <a:masterClrMapping/>
  </p:clrMapOvr>
</p:sld>
</file>

<file path=ppt/theme/theme1.xml><?xml version="1.0" encoding="utf-8"?>
<a:theme xmlns:a="http://schemas.openxmlformats.org/drawingml/2006/main" name="1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1" i="0" u="none" strike="noStrike" cap="none" normalizeH="0" baseline="0" smtClean="0">
            <a:ln>
              <a:noFill/>
            </a:ln>
            <a:solidFill>
              <a:schemeClr val="accent2"/>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1" i="0" u="none" strike="noStrike" cap="none" normalizeH="0" baseline="0" smtClean="0">
            <a:ln>
              <a:noFill/>
            </a:ln>
            <a:solidFill>
              <a:schemeClr val="accent2"/>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12640019</TotalTime>
  <Pages>24</Pages>
  <Words>2113</Words>
  <Application>Microsoft Office PowerPoint</Application>
  <PresentationFormat>画面に合わせる (4:3)</PresentationFormat>
  <Paragraphs>418</Paragraphs>
  <Slides>25</Slides>
  <Notes>0</Notes>
  <HiddenSlides>0</HiddenSlides>
  <MMClips>1</MMClips>
  <ScaleCrop>false</ScaleCrop>
  <HeadingPairs>
    <vt:vector size="10" baseType="variant">
      <vt:variant>
        <vt:lpstr>使用されているフォント</vt:lpstr>
      </vt:variant>
      <vt:variant>
        <vt:i4>12</vt:i4>
      </vt:variant>
      <vt:variant>
        <vt:lpstr>テーマ</vt:lpstr>
      </vt:variant>
      <vt:variant>
        <vt:i4>2</vt:i4>
      </vt:variant>
      <vt:variant>
        <vt:lpstr>埋め込まれた OLE サーバー</vt:lpstr>
      </vt:variant>
      <vt:variant>
        <vt:i4>1</vt:i4>
      </vt:variant>
      <vt:variant>
        <vt:lpstr>スライド タイトル</vt:lpstr>
      </vt:variant>
      <vt:variant>
        <vt:i4>25</vt:i4>
      </vt:variant>
      <vt:variant>
        <vt:lpstr>目的別スライド ショー</vt:lpstr>
      </vt:variant>
      <vt:variant>
        <vt:i4>1</vt:i4>
      </vt:variant>
    </vt:vector>
  </HeadingPairs>
  <TitlesOfParts>
    <vt:vector size="41" baseType="lpstr">
      <vt:lpstr>Arial Unicode MS</vt:lpstr>
      <vt:lpstr>Monotype Sorts</vt:lpstr>
      <vt:lpstr>ＭＳ Ｐゴシック</vt:lpstr>
      <vt:lpstr>ＭＳ ゴシック</vt:lpstr>
      <vt:lpstr>ヒラギノ角ゴ ProN W6</vt:lpstr>
      <vt:lpstr>Arial</vt:lpstr>
      <vt:lpstr>Calibri</vt:lpstr>
      <vt:lpstr>Comic Sans MS</vt:lpstr>
      <vt:lpstr>Symbol</vt:lpstr>
      <vt:lpstr>Tahoma</vt:lpstr>
      <vt:lpstr>Times New Roman</vt:lpstr>
      <vt:lpstr>Wingdings</vt:lpstr>
      <vt:lpstr>1_標準デザイン</vt:lpstr>
      <vt:lpstr>1_Office テーマ</vt:lpstr>
      <vt:lpstr>Photo Editor 写真</vt:lpstr>
      <vt:lpstr>PowerPoint プレゼンテーション</vt:lpstr>
      <vt:lpstr>Contents</vt:lpstr>
      <vt:lpstr>PowerPoint プレゼンテーション</vt:lpstr>
      <vt:lpstr>Updated Schedule of ALOS/ALOS-2  Data Processing and Open Free Access</vt:lpstr>
      <vt:lpstr>History of Japanese L-band SARs</vt:lpstr>
      <vt:lpstr>JAXA SAR BS ARD Production on Global Mosaics</vt:lpstr>
      <vt:lpstr>JAXA SAR BS ARD Production on Global Mosaics</vt:lpstr>
      <vt:lpstr>JAXA SAR BS ARD Production on Global Mosaics</vt:lpstr>
      <vt:lpstr>JAXA SAR BS ARD Production on Global Mosaics</vt:lpstr>
      <vt:lpstr>JAXA SAR BS ARD Production on Global Mosaics</vt:lpstr>
      <vt:lpstr>Contents of SAR BS ARD on Global Mosaics</vt:lpstr>
      <vt:lpstr>Contents of SAR BS ARD on Global Mosaics</vt:lpstr>
      <vt:lpstr>Contents of SAR BS ARD on Global Mosaics</vt:lpstr>
      <vt:lpstr>Contents of SAR BS ARD on Global Mosaics</vt:lpstr>
      <vt:lpstr>Contents of SAR BS ARD on Global Mosaics</vt:lpstr>
      <vt:lpstr>Contents of SAR BS ARD on Global Mosaics</vt:lpstr>
      <vt:lpstr>Contents of SAR BS ARD on Global Mosaics</vt:lpstr>
      <vt:lpstr>Contents of SAR BS ARD on Global Mosaics</vt:lpstr>
      <vt:lpstr>Contents of SAR BS ARD on Global Mosaics</vt:lpstr>
      <vt:lpstr>Compatibility Assessment of the Global Mosaics  to the CARD4L BS PSF</vt:lpstr>
      <vt:lpstr>Compatibility Assessment of the Global Mosaics  to the CARD4L BS PSF</vt:lpstr>
      <vt:lpstr>Compatibility Assessment of the Global Mosaics  to the CARD4L BS PSF</vt:lpstr>
      <vt:lpstr>Compatibility Assessment of the Global Mosaics  to the CARD4L BS PSF</vt:lpstr>
      <vt:lpstr>Compatibility Assessment of the Global Mosaics  to the CARD4L BS PSF</vt:lpstr>
      <vt:lpstr>Summary</vt:lpstr>
      <vt:lpstr>8.ALOSデータ利用系システム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ｽﾗｲﾄﾞ ﾀｲﾄﾙなし</dc:title>
  <dc:creator>u9367012</dc:creator>
  <cp:lastModifiedBy>Takeo Tadono</cp:lastModifiedBy>
  <cp:revision>2184</cp:revision>
  <cp:lastPrinted>2014-10-30T23:55:26Z</cp:lastPrinted>
  <dcterms:created xsi:type="dcterms:W3CDTF">1998-10-20T20:17:59Z</dcterms:created>
  <dcterms:modified xsi:type="dcterms:W3CDTF">2018-09-05T13:22:47Z</dcterms:modified>
</cp:coreProperties>
</file>