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Tahom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fUU59bXTm95oxeIa+RmBJKioP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Tahoma-bold.fntdata"/><Relationship Id="rId10" Type="http://schemas.openxmlformats.org/officeDocument/2006/relationships/font" Target="fonts/Tahoma-regular.fntdata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9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2" name="Google Shape;52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/>
          <p:nvPr/>
        </p:nvSpPr>
        <p:spPr>
          <a:xfrm>
            <a:off x="7189088" y="5708606"/>
            <a:ext cx="4828251" cy="1100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Brian Killough, NASA, CEOS-SEO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LSI-VC Side Meeting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September 13, 2022</a:t>
            </a:r>
            <a:endParaRPr b="1" i="0" sz="20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33862" y="599262"/>
            <a:ext cx="735120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None/>
            </a:pPr>
            <a:r>
              <a:rPr b="1" i="0" lang="en-GB" sz="4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Status of PFS progress for Nighttime Light Surface Radiance</a:t>
            </a:r>
            <a:endParaRPr b="1" i="0" sz="48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292542" y="1282815"/>
            <a:ext cx="11502192" cy="5021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Nighttime Light Surface Radiance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PFS applies to data in the VIS/NIR wavelengths at resolutions of 10m to 1km. The specs are similar to optical </a:t>
            </a:r>
            <a:r>
              <a:rPr b="0" i="0" lang="en-GB" sz="18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surface reflectance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several modifications and additions to account for lunar radiance and atmospheric scattering.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Coordinated by </a:t>
            </a:r>
            <a:r>
              <a:rPr b="1" i="0" lang="en-GB" sz="1800" u="none" cap="none" strike="noStrik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Brian Killough 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(CEOS SEO, NASA) with detailed support from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Miguel Roman 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(NASA, USRA),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Bhaskar Ramachandran 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(NASA GSFC) and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Zhousen Wang 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(NASA GSFC). Overall, a team of ~20 people have contributed.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PFS development began in Oct 2020. The latest release (version 1.0) is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ready for endorsement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VIIRS Day-Night Band (DNB) or NASA’s Black Marble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the best example dataset for this PFS. NASA is planning to migrate this dataset to the AWS cloud by the end of 2022.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CEOS SEO has downloaded and tested this dataset for one location (Port Vila, Vanuatu) and has completed a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preliminary PFS assessment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The Black Marble team has made several changes to the product and metadata to improve ARD PFS compliance. </a:t>
            </a:r>
            <a:endParaRPr/>
          </a:p>
        </p:txBody>
      </p:sp>
      <p:sp>
        <p:nvSpPr>
          <p:cNvPr id="70" name="Google Shape;70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b="1" lang="en-GB">
                <a:latin typeface="Tahoma"/>
                <a:ea typeface="Tahoma"/>
                <a:cs typeface="Tahoma"/>
                <a:sym typeface="Tahoma"/>
              </a:rPr>
              <a:t>Status Report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292542" y="1282815"/>
            <a:ext cx="11502192" cy="4942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Nighttime Light Surface Radiance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PFS (version 1.0) is </a:t>
            </a:r>
            <a:r>
              <a:rPr b="0" i="0" lang="en-GB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VERY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similar to the endorsed </a:t>
            </a:r>
            <a:r>
              <a:rPr b="1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Surface Reflectance</a:t>
            </a: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PFS (version 5.0).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primary differences account for lunar radiance and atmospheric scattering. Here is a summary of those differences ...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Modify Requirement 2.11 (Solar and Viewing Geometry) – Change to “</a:t>
            </a:r>
            <a:r>
              <a:rPr b="1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Lunar</a:t>
            </a: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and Viewing Geometry.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Added Requirement 2.14 – Moon Illumination Fraction (average or per-pixel)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Added Requirement 2.15 – Brightness Temperature (provided from thermal bands)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Added Requirement 2.16 – Solar Zenith Angle (supports stray-light corrections)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MOdify Requirement 3.4 (Directional Atmospheric Scattering) – Change to ”Atmospheric Corrections” </a:t>
            </a:r>
            <a:b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No Rayleigh scattering without the Sun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Remove Requirement 3.5 (Water Vapor Corrections)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Remove Requirement 3.6 (Ozone Corrections)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Added Requirement 3.5 (Lunar Radiance Corrections) 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Added Reqiuirement 3.6 (Stray Light Corrections)</a:t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b="1" lang="en-GB">
                <a:latin typeface="Tahoma"/>
                <a:ea typeface="Tahoma"/>
                <a:cs typeface="Tahoma"/>
                <a:sym typeface="Tahoma"/>
              </a:rPr>
              <a:t>PFS Comparisons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417" y="1581683"/>
            <a:ext cx="4383263" cy="457063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45F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b="1" lang="en-GB">
                <a:latin typeface="Tahoma"/>
                <a:ea typeface="Tahoma"/>
                <a:cs typeface="Tahoma"/>
                <a:sym typeface="Tahoma"/>
              </a:rPr>
              <a:t>NASA’s Black Marble Dataset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176048" y="1212351"/>
            <a:ext cx="5123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Preliminary PFS Assessment (as of August 2022)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7326701" y="1143179"/>
            <a:ext cx="4352812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 of 26 </a:t>
            </a:r>
            <a:r>
              <a:rPr b="1"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Threshold</a:t>
            </a: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requirements met</a:t>
            </a:r>
            <a:b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(4.1) Information on sub-pixel geometric accuracy is referenced in a new published paper (Aug 2022) and will be added to DOI landing pages by the end of 2022.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33 of 40 </a:t>
            </a:r>
            <a:r>
              <a:rPr b="1"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Target</a:t>
            </a: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requirements met</a:t>
            </a:r>
            <a:b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(1.1 and 3.1) VIIRS calibration traceable to NIST standards. Measurement uncertainty algorithms to be released in papers and DOI landing pages by end of 2022. </a:t>
            </a:r>
            <a:endParaRPr/>
          </a:p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(1.7, 1.8, 1.12, 1.15) Plans to add this information to the DOI landing pages versus directly in metadata.</a:t>
            </a:r>
            <a:endParaRPr/>
          </a:p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(2.10) </a:t>
            </a:r>
            <a:r>
              <a:rPr lang="en-GB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Not applicable (see next chart)</a:t>
            </a:r>
            <a:endParaRPr/>
          </a:p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(4.1) See 4.1 above</a:t>
            </a:r>
            <a:b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7" name="Google Shape;87;p4"/>
          <p:cNvCxnSpPr/>
          <p:nvPr/>
        </p:nvCxnSpPr>
        <p:spPr>
          <a:xfrm>
            <a:off x="7386506" y="1602902"/>
            <a:ext cx="410000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" name="Google Shape;88;p4"/>
          <p:cNvCxnSpPr/>
          <p:nvPr/>
        </p:nvCxnSpPr>
        <p:spPr>
          <a:xfrm>
            <a:off x="7386506" y="3681574"/>
            <a:ext cx="410000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" name="Google Shape;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272" y="1951015"/>
            <a:ext cx="4462229" cy="450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45F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292542" y="1282815"/>
            <a:ext cx="9270370" cy="4606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There were many discussions among the team on how to address this requirement.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Threshold = Not required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Target = The metadata indicates pixels that are not visible to the sensor due to terrain occlusion during off-nadir viewing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team has decided that the target requirement </a:t>
            </a:r>
            <a:r>
              <a:rPr b="1" lang="en-GB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does not apply </a:t>
            </a:r>
            <a: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 the VIIRS </a:t>
            </a:r>
            <a:b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Day-Night Band (DNB).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1"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Proposed self-assessment response</a:t>
            </a:r>
            <a: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VIIRS Day-Night Band (DNB) coarse resolution (750-meter) pixels may only be partially occluded by terrain at high off-nadir viewing angles. Since some portion of every pixel is visible to the sensor, terrain occlusion is not required.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VIIRS team plans to address this situation in their next version of the ATBD.</a:t>
            </a:r>
            <a:endParaRPr/>
          </a:p>
        </p:txBody>
      </p:sp>
      <p:sp>
        <p:nvSpPr>
          <p:cNvPr id="96" name="Google Shape;96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b="1" lang="en-GB">
                <a:latin typeface="Tahoma"/>
                <a:ea typeface="Tahoma"/>
                <a:cs typeface="Tahoma"/>
                <a:sym typeface="Tahoma"/>
              </a:rPr>
              <a:t>2.10 – Terrain Occlusion</a:t>
            </a:r>
            <a:endParaRPr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0287" y="1332510"/>
            <a:ext cx="2222775" cy="482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2021-10-07T09:33:41Z</dcterms:created>
  <dc:creator>Elizabeth Marion Rose</dc:creator>
</cp:coreProperties>
</file>