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920ca7f5a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920ca7f5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20ca7f5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920ca7f5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920ca7f5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920ca7f5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920ca7f5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920ca7f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3c7fe975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3c7fe975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rd.zone/ard23" TargetMode="External"/><Relationship Id="rId4" Type="http://schemas.openxmlformats.org/officeDocument/2006/relationships/hyperlink" Target="https://forms.gle/mjrobPo5P1CDZYhr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atic1.squarespace.com/static/5d09111c49adc20001d8ab4e/t/617acf2110d78c12a3f6312d/1635438369853/ARD21+Program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ARD23 Planning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https://www.ard.zone/ard23</a:t>
            </a:r>
            <a:r>
              <a:rPr lang="en-GB"/>
              <a:t>,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event signup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CEOS has been invited to organise a session at ARD23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</a:t>
            </a:r>
            <a:r>
              <a:rPr lang="en-GB"/>
              <a:t>ims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advance interoperability and collaboration in the Earth observation and remote sensing industry.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Expanding the scope of collaboration beyond just API’s and data formats, to include interoperability at the data level as well as sensor fusion and derived products.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i="1" lang="en-GB"/>
              <a:t>“convene a group of experts to start to define standards for cross-provider ARD”</a:t>
            </a:r>
            <a:r>
              <a:rPr b="1" lang="en-GB"/>
              <a:t>.</a:t>
            </a:r>
            <a:endParaRPr b="1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ARD23 Satellite Data Interoperability Workshop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Advance the ARD specification for greater stability and more use cases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Coordinate and survey trends on Data formatting for Analysis Ready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Contribution and hosting of benchmark ARD datasets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Definition of reference implementations of every step of harmonization for ARDs to be implemented by vendors and data providers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Move beyond discussion to start to establish standards of interoperability for Analysis Ready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Survey new technology, payloads, and data sources that support the creation of ARD</a:t>
            </a:r>
            <a:endParaRPr sz="24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ARD23 </a:t>
            </a:r>
            <a:r>
              <a:rPr lang="en-GB"/>
              <a:t>Goals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The program is divided into 6 themes revolving around the interplay between interoperability at different levels and the ability to leverage heterogeneous datasets for sensor fusion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TUESDAY: DATA SOURCES + CAL/VAL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WEDNESDAY: SENSOR FUSION + STANDARDS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THURSDAY: PIPELINES + FUTURE OF ARD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ARD23 </a:t>
            </a:r>
            <a:r>
              <a:rPr lang="en-GB"/>
              <a:t>Program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ARD23 </a:t>
            </a:r>
            <a:r>
              <a:rPr lang="en-GB"/>
              <a:t>Program</a:t>
            </a:r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25" y="1155624"/>
            <a:ext cx="9259050" cy="5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24233" y="12537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Guidance received: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No </a:t>
            </a:r>
            <a:r>
              <a:rPr lang="en-GB" sz="2000"/>
              <a:t>program yet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Should look very similar to previous years (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ARD21 Program</a:t>
            </a:r>
            <a:r>
              <a:rPr lang="en-GB" sz="2000"/>
              <a:t>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Sessions of 1-2 hours, short talks followed by a panel discussion and Q&amp;A. Usually 3-4 talks.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For the CEOS session Ignacio thinks: </a:t>
            </a:r>
            <a:r>
              <a:rPr i="1" lang="en-GB" sz="2000"/>
              <a:t>“it would be useful to address practical topics such as governance, intended use, current state, upcoming decisions and examples of implementation and/or compliance presented by providers”.</a:t>
            </a:r>
            <a:endParaRPr i="1"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Approach for CEOS session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What are our main messages?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Questions?</a:t>
            </a:r>
            <a:endParaRPr sz="2000"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+ Discussion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ISO/OGC ARD SWG (Josh)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CDSE (Sinergise/Grega)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S2 L2H/F, GRI (ESA, Enrico Cadau)</a:t>
            </a:r>
            <a:endParaRPr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Tentative topics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