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3"/>
    <p:sldMasterId id="214748366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Lst>
  <p:sldSz cy="6858000" cx="12192000"/>
  <p:notesSz cx="6858000" cy="9144000"/>
  <p:embeddedFontLst>
    <p:embeddedFont>
      <p:font typeface="Helvetica Neue"/>
      <p:regular r:id="rId15"/>
      <p:bold r:id="rId16"/>
      <p:italic r:id="rId17"/>
      <p:boldItalic r:id="rId1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15" Type="http://schemas.openxmlformats.org/officeDocument/2006/relationships/font" Target="fonts/HelveticaNeue-regular.fntdata"/><Relationship Id="rId14" Type="http://schemas.openxmlformats.org/officeDocument/2006/relationships/slide" Target="slides/slide9.xml"/><Relationship Id="rId17" Type="http://schemas.openxmlformats.org/officeDocument/2006/relationships/font" Target="fonts/HelveticaNeue-italic.fntdata"/><Relationship Id="rId16" Type="http://schemas.openxmlformats.org/officeDocument/2006/relationships/font" Target="fonts/HelveticaNeue-bold.fntdata"/><Relationship Id="rId5" Type="http://schemas.openxmlformats.org/officeDocument/2006/relationships/notesMaster" Target="notesMasters/notesMaster1.xml"/><Relationship Id="rId6" Type="http://schemas.openxmlformats.org/officeDocument/2006/relationships/slide" Target="slides/slide1.xml"/><Relationship Id="rId18" Type="http://schemas.openxmlformats.org/officeDocument/2006/relationships/font" Target="fonts/HelveticaNeue-boldItalic.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303badd47fc_4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303badd47fc_4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c95215ea75_0_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 name="Google Shape;138;g2c95215ea75_0_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3031af8714d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3031af8714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3031af8714d_0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3031af8714d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3031af8714d_0_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3031af8714d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303bee115a4_3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303bee115a4_3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303e2a5bb84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303e2a5bb8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303e50e321a_52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303e50e321a_5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15.jpg"/><Relationship Id="rId4" Type="http://schemas.openxmlformats.org/officeDocument/2006/relationships/image" Target="../media/image5.jpg"/><Relationship Id="rId5" Type="http://schemas.openxmlformats.org/officeDocument/2006/relationships/image" Target="../media/image7.png"/><Relationship Id="rId6" Type="http://schemas.openxmlformats.org/officeDocument/2006/relationships/image" Target="../media/image1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12.jpg"/><Relationship Id="rId4" Type="http://schemas.openxmlformats.org/officeDocument/2006/relationships/image" Target="../media/image5.jp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4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b="0" l="0" r="0" t="0"/>
          <a:stretch/>
        </p:blipFill>
        <p:spPr>
          <a:xfrm>
            <a:off x="3301750" y="2265730"/>
            <a:ext cx="8288156" cy="2756714"/>
          </a:xfrm>
          <a:prstGeom prst="rect">
            <a:avLst/>
          </a:prstGeom>
          <a:noFill/>
          <a:ln>
            <a:noFill/>
          </a:ln>
        </p:spPr>
      </p:pic>
      <p:pic>
        <p:nvPicPr>
          <p:cNvPr id="13" name="Google Shape;13;p2"/>
          <p:cNvPicPr preferRelativeResize="0"/>
          <p:nvPr/>
        </p:nvPicPr>
        <p:blipFill rotWithShape="1">
          <a:blip r:embed="rId3">
            <a:alphaModFix/>
          </a:blip>
          <a:srcRect b="-110"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14" name="Google Shape;14;p2"/>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15" name="Google Shape;15;p2"/>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6" name="Google Shape;16;p2"/>
          <p:cNvSpPr/>
          <p:nvPr/>
        </p:nvSpPr>
        <p:spPr>
          <a:xfrm flipH="1">
            <a:off x="-21101" y="-14542"/>
            <a:ext cx="12215481" cy="6870483"/>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17" name="Google Shape;17;p2"/>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18" name="Google Shape;18;p2"/>
          <p:cNvPicPr preferRelativeResize="0"/>
          <p:nvPr/>
        </p:nvPicPr>
        <p:blipFill rotWithShape="1">
          <a:blip r:embed="rId6">
            <a:alphaModFix amt="34000"/>
          </a:blip>
          <a:srcRect b="-8775" l="32581" r="8553" t="2403"/>
          <a:stretch/>
        </p:blipFill>
        <p:spPr>
          <a:xfrm rot="5400000">
            <a:off x="5734365" y="-1016162"/>
            <a:ext cx="5455200" cy="7480800"/>
          </a:xfrm>
          <a:prstGeom prst="rtTriangle">
            <a:avLst/>
          </a:prstGeom>
          <a:noFill/>
          <a:ln>
            <a:noFill/>
          </a:ln>
        </p:spPr>
      </p:pic>
      <p:pic>
        <p:nvPicPr>
          <p:cNvPr id="19" name="Google Shape;19;p2"/>
          <p:cNvPicPr preferRelativeResize="0"/>
          <p:nvPr/>
        </p:nvPicPr>
        <p:blipFill rotWithShape="1">
          <a:blip r:embed="rId6">
            <a:alphaModFix amt="34000"/>
          </a:blip>
          <a:srcRect b="676" l="54016" r="11354" t="36080"/>
          <a:stretch/>
        </p:blipFill>
        <p:spPr>
          <a:xfrm rot="-5400000">
            <a:off x="5792644" y="4820060"/>
            <a:ext cx="1719600" cy="2366700"/>
          </a:xfrm>
          <a:prstGeom prst="rtTriangle">
            <a:avLst/>
          </a:prstGeom>
          <a:noFill/>
          <a:ln>
            <a:noFill/>
          </a:ln>
        </p:spPr>
      </p:pic>
      <p:sp>
        <p:nvSpPr>
          <p:cNvPr id="20" name="Google Shape;20;p2"/>
          <p:cNvSpPr txBox="1"/>
          <p:nvPr>
            <p:ph type="title"/>
          </p:nvPr>
        </p:nvSpPr>
        <p:spPr>
          <a:xfrm>
            <a:off x="176047" y="175938"/>
            <a:ext cx="6157200" cy="39726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Arial"/>
              <a:buNone/>
              <a:defRPr b="0" i="0" sz="8000" u="none" cap="none" strike="noStrik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90" name="Shape 90"/>
        <p:cNvGrpSpPr/>
        <p:nvPr/>
      </p:nvGrpSpPr>
      <p:grpSpPr>
        <a:xfrm>
          <a:off x="0" y="0"/>
          <a:ext cx="0" cy="0"/>
          <a:chOff x="0" y="0"/>
          <a:chExt cx="0" cy="0"/>
        </a:xfrm>
      </p:grpSpPr>
      <p:pic>
        <p:nvPicPr>
          <p:cNvPr id="91" name="Google Shape;91;p12"/>
          <p:cNvPicPr preferRelativeResize="0"/>
          <p:nvPr/>
        </p:nvPicPr>
        <p:blipFill rotWithShape="1">
          <a:blip r:embed="rId2">
            <a:alphaModFix/>
          </a:blip>
          <a:srcRect b="0" l="0" r="0" t="0"/>
          <a:stretch/>
        </p:blipFill>
        <p:spPr>
          <a:xfrm>
            <a:off x="3301750" y="2265730"/>
            <a:ext cx="8288156" cy="2756714"/>
          </a:xfrm>
          <a:prstGeom prst="rect">
            <a:avLst/>
          </a:prstGeom>
          <a:noFill/>
          <a:ln>
            <a:noFill/>
          </a:ln>
        </p:spPr>
      </p:pic>
      <p:pic>
        <p:nvPicPr>
          <p:cNvPr id="92" name="Google Shape;92;p12"/>
          <p:cNvPicPr preferRelativeResize="0"/>
          <p:nvPr/>
        </p:nvPicPr>
        <p:blipFill rotWithShape="1">
          <a:blip r:embed="rId3">
            <a:alphaModFix/>
          </a:blip>
          <a:srcRect b="-110"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93" name="Google Shape;93;p12"/>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94" name="Google Shape;94;p12"/>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5" name="Google Shape;95;p12"/>
          <p:cNvSpPr/>
          <p:nvPr/>
        </p:nvSpPr>
        <p:spPr>
          <a:xfrm flipH="1">
            <a:off x="-21101" y="-14542"/>
            <a:ext cx="12215481" cy="6870483"/>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96" name="Google Shape;96;p12"/>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97" name="Google Shape;97;p12"/>
          <p:cNvPicPr preferRelativeResize="0"/>
          <p:nvPr/>
        </p:nvPicPr>
        <p:blipFill rotWithShape="1">
          <a:blip r:embed="rId6">
            <a:alphaModFix amt="34000"/>
          </a:blip>
          <a:srcRect b="-8775" l="32583" r="8547" t="2403"/>
          <a:stretch/>
        </p:blipFill>
        <p:spPr>
          <a:xfrm rot="5400000">
            <a:off x="5734365" y="-1016162"/>
            <a:ext cx="5455200" cy="7480800"/>
          </a:xfrm>
          <a:prstGeom prst="rtTriangle">
            <a:avLst/>
          </a:prstGeom>
          <a:noFill/>
          <a:ln>
            <a:noFill/>
          </a:ln>
        </p:spPr>
      </p:pic>
      <p:pic>
        <p:nvPicPr>
          <p:cNvPr id="98" name="Google Shape;98;p12"/>
          <p:cNvPicPr preferRelativeResize="0"/>
          <p:nvPr/>
        </p:nvPicPr>
        <p:blipFill rotWithShape="1">
          <a:blip r:embed="rId7">
            <a:alphaModFix amt="34000"/>
          </a:blip>
          <a:srcRect b="0" l="0" r="0" t="0"/>
          <a:stretch/>
        </p:blipFill>
        <p:spPr>
          <a:xfrm rot="-5400000">
            <a:off x="5792644" y="4820060"/>
            <a:ext cx="1719600" cy="2366700"/>
          </a:xfrm>
          <a:prstGeom prst="rtTriangle">
            <a:avLst/>
          </a:prstGeom>
          <a:noFill/>
          <a:ln>
            <a:noFill/>
          </a:ln>
        </p:spPr>
      </p:pic>
      <p:sp>
        <p:nvSpPr>
          <p:cNvPr id="99" name="Google Shape;99;p12"/>
          <p:cNvSpPr txBox="1"/>
          <p:nvPr>
            <p:ph type="title"/>
          </p:nvPr>
        </p:nvSpPr>
        <p:spPr>
          <a:xfrm>
            <a:off x="176047" y="175938"/>
            <a:ext cx="6157200" cy="39726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Arial"/>
              <a:buNone/>
              <a:defRPr b="0" i="0" sz="8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00" name="Shape 100"/>
        <p:cNvGrpSpPr/>
        <p:nvPr/>
      </p:nvGrpSpPr>
      <p:grpSpPr>
        <a:xfrm>
          <a:off x="0" y="0"/>
          <a:ext cx="0" cy="0"/>
          <a:chOff x="0" y="0"/>
          <a:chExt cx="0" cy="0"/>
        </a:xfrm>
      </p:grpSpPr>
      <p:sp>
        <p:nvSpPr>
          <p:cNvPr id="101" name="Google Shape;101;p13"/>
          <p:cNvSpPr/>
          <p:nvPr/>
        </p:nvSpPr>
        <p:spPr>
          <a:xfrm>
            <a:off x="0" y="1"/>
            <a:ext cx="12192000" cy="1037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102" name="Google Shape;102;p13"/>
          <p:cNvPicPr preferRelativeResize="0"/>
          <p:nvPr/>
        </p:nvPicPr>
        <p:blipFill rotWithShape="1">
          <a:blip r:embed="rId2">
            <a:alphaModFix amt="34000"/>
          </a:blip>
          <a:srcRect b="0" l="0" r="-5842" t="0"/>
          <a:stretch/>
        </p:blipFill>
        <p:spPr>
          <a:xfrm flipH="1">
            <a:off x="9304423" y="0"/>
            <a:ext cx="2887577" cy="1037492"/>
          </a:xfrm>
          <a:prstGeom prst="rect">
            <a:avLst/>
          </a:prstGeom>
          <a:noFill/>
          <a:ln>
            <a:noFill/>
          </a:ln>
        </p:spPr>
      </p:pic>
      <p:pic>
        <p:nvPicPr>
          <p:cNvPr id="103" name="Google Shape;103;p13"/>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104" name="Google Shape;104;p13"/>
          <p:cNvSpPr/>
          <p:nvPr/>
        </p:nvSpPr>
        <p:spPr>
          <a:xfrm>
            <a:off x="-1778" y="6574604"/>
            <a:ext cx="12193800" cy="28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05" name="Google Shape;105;p13"/>
          <p:cNvSpPr/>
          <p:nvPr/>
        </p:nvSpPr>
        <p:spPr>
          <a:xfrm flipH="1" rot="10800000">
            <a:off x="-4504" y="6540563"/>
            <a:ext cx="12196500" cy="59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06" name="Google Shape;106;p13"/>
          <p:cNvSpPr txBox="1"/>
          <p:nvPr>
            <p:ph idx="1" type="body"/>
          </p:nvPr>
        </p:nvSpPr>
        <p:spPr>
          <a:xfrm>
            <a:off x="386632" y="1445923"/>
            <a:ext cx="5508900" cy="47754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07" name="Google Shape;107;p13"/>
          <p:cNvSpPr txBox="1"/>
          <p:nvPr>
            <p:ph idx="2" type="body"/>
          </p:nvPr>
        </p:nvSpPr>
        <p:spPr>
          <a:xfrm>
            <a:off x="6296361" y="1445923"/>
            <a:ext cx="5508900" cy="47754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08" name="Google Shape;108;p13"/>
          <p:cNvSpPr txBox="1"/>
          <p:nvPr/>
        </p:nvSpPr>
        <p:spPr>
          <a:xfrm>
            <a:off x="10265664" y="6574604"/>
            <a:ext cx="19254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109" name="Google Shape;109;p13"/>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110" name="Shape 110"/>
        <p:cNvGrpSpPr/>
        <p:nvPr/>
      </p:nvGrpSpPr>
      <p:grpSpPr>
        <a:xfrm>
          <a:off x="0" y="0"/>
          <a:ext cx="0" cy="0"/>
          <a:chOff x="0" y="0"/>
          <a:chExt cx="0" cy="0"/>
        </a:xfrm>
      </p:grpSpPr>
      <p:sp>
        <p:nvSpPr>
          <p:cNvPr id="111" name="Google Shape;111;p14"/>
          <p:cNvSpPr/>
          <p:nvPr/>
        </p:nvSpPr>
        <p:spPr>
          <a:xfrm>
            <a:off x="0" y="1"/>
            <a:ext cx="12192000" cy="1037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112" name="Google Shape;112;p14"/>
          <p:cNvPicPr preferRelativeResize="0"/>
          <p:nvPr/>
        </p:nvPicPr>
        <p:blipFill rotWithShape="1">
          <a:blip r:embed="rId2">
            <a:alphaModFix amt="34000"/>
          </a:blip>
          <a:srcRect b="0" l="0" r="-5842" t="0"/>
          <a:stretch/>
        </p:blipFill>
        <p:spPr>
          <a:xfrm flipH="1">
            <a:off x="9304423" y="0"/>
            <a:ext cx="2887577" cy="1037492"/>
          </a:xfrm>
          <a:prstGeom prst="rect">
            <a:avLst/>
          </a:prstGeom>
          <a:noFill/>
          <a:ln>
            <a:noFill/>
          </a:ln>
        </p:spPr>
      </p:pic>
      <p:pic>
        <p:nvPicPr>
          <p:cNvPr id="113" name="Google Shape;113;p14"/>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114" name="Google Shape;114;p14"/>
          <p:cNvSpPr/>
          <p:nvPr/>
        </p:nvSpPr>
        <p:spPr>
          <a:xfrm>
            <a:off x="-1778" y="6574604"/>
            <a:ext cx="12193800" cy="28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15" name="Google Shape;115;p14"/>
          <p:cNvSpPr/>
          <p:nvPr/>
        </p:nvSpPr>
        <p:spPr>
          <a:xfrm flipH="1" rot="10800000">
            <a:off x="-4504" y="6540563"/>
            <a:ext cx="12196500" cy="59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16" name="Google Shape;116;p14"/>
          <p:cNvSpPr txBox="1"/>
          <p:nvPr>
            <p:ph idx="1" type="body"/>
          </p:nvPr>
        </p:nvSpPr>
        <p:spPr>
          <a:xfrm>
            <a:off x="5180012" y="1373852"/>
            <a:ext cx="6172200" cy="46944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Noto Sans Symbols"/>
              <a:buChar char="❖"/>
              <a:defRPr b="0" i="0" sz="3200" u="none" cap="none" strike="noStrike">
                <a:solidFill>
                  <a:schemeClr val="dk1"/>
                </a:solidFill>
                <a:latin typeface="Arial"/>
                <a:ea typeface="Arial"/>
                <a:cs typeface="Arial"/>
                <a:sym typeface="Arial"/>
              </a:defRPr>
            </a:lvl1pPr>
            <a:lvl2pPr indent="-406400" lvl="1" marL="914400" marR="0" rtl="0" algn="l">
              <a:lnSpc>
                <a:spcPct val="90000"/>
              </a:lnSpc>
              <a:spcBef>
                <a:spcPts val="5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2pPr>
            <a:lvl3pPr indent="-381000" lvl="2" marL="1371600" marR="0" rtl="0" algn="l">
              <a:lnSpc>
                <a:spcPct val="90000"/>
              </a:lnSpc>
              <a:spcBef>
                <a:spcPts val="500"/>
              </a:spcBef>
              <a:spcAft>
                <a:spcPts val="0"/>
              </a:spcAft>
              <a:buClr>
                <a:schemeClr val="dk1"/>
              </a:buClr>
              <a:buSzPts val="2400"/>
              <a:buFont typeface="Courier New"/>
              <a:buChar char="o"/>
              <a:defRPr b="0" i="0" sz="24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17" name="Google Shape;117;p14"/>
          <p:cNvSpPr txBox="1"/>
          <p:nvPr>
            <p:ph idx="2" type="body"/>
          </p:nvPr>
        </p:nvSpPr>
        <p:spPr>
          <a:xfrm>
            <a:off x="839788" y="1373852"/>
            <a:ext cx="3932100" cy="46305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9pPr>
          </a:lstStyle>
          <a:p/>
        </p:txBody>
      </p:sp>
      <p:sp>
        <p:nvSpPr>
          <p:cNvPr id="118" name="Google Shape;118;p14"/>
          <p:cNvSpPr txBox="1"/>
          <p:nvPr/>
        </p:nvSpPr>
        <p:spPr>
          <a:xfrm>
            <a:off x="10265664" y="6574604"/>
            <a:ext cx="19254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119" name="Google Shape;119;p14"/>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spTree>
      <p:nvGrpSpPr>
        <p:cNvPr id="120" name="Shape 120"/>
        <p:cNvGrpSpPr/>
        <p:nvPr/>
      </p:nvGrpSpPr>
      <p:grpSpPr>
        <a:xfrm>
          <a:off x="0" y="0"/>
          <a:ext cx="0" cy="0"/>
          <a:chOff x="0" y="0"/>
          <a:chExt cx="0" cy="0"/>
        </a:xfrm>
      </p:grpSpPr>
      <p:sp>
        <p:nvSpPr>
          <p:cNvPr id="121" name="Google Shape;121;p15"/>
          <p:cNvSpPr/>
          <p:nvPr>
            <p:ph idx="12" type="sldNum"/>
          </p:nvPr>
        </p:nvSpPr>
        <p:spPr>
          <a:xfrm>
            <a:off x="11684000" y="6629400"/>
            <a:ext cx="406500" cy="187200"/>
          </a:xfrm>
          <a:prstGeom prst="roundRect">
            <a:avLst>
              <a:gd fmla="val 16667" name="adj"/>
            </a:avLst>
          </a:prstGeom>
          <a:solidFill>
            <a:schemeClr val="lt1">
              <a:alpha val="48240"/>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lvl1pPr indent="0" lvl="0" marL="0" marR="0" rtl="0" algn="ct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GB"/>
              <a:t>‹#›</a:t>
            </a:fld>
            <a:endParaRPr/>
          </a:p>
        </p:txBody>
      </p:sp>
      <p:sp>
        <p:nvSpPr>
          <p:cNvPr id="122" name="Google Shape;122;p15"/>
          <p:cNvSpPr txBox="1"/>
          <p:nvPr>
            <p:ph idx="1" type="body"/>
          </p:nvPr>
        </p:nvSpPr>
        <p:spPr>
          <a:xfrm>
            <a:off x="101600" y="1219200"/>
            <a:ext cx="11988900" cy="5257800"/>
          </a:xfrm>
          <a:prstGeom prst="rect">
            <a:avLst/>
          </a:prstGeom>
          <a:noFill/>
          <a:ln>
            <a:noFill/>
          </a:ln>
        </p:spPr>
        <p:txBody>
          <a:bodyPr anchorCtr="0" anchor="t" bIns="45700" lIns="91425" spcFirstLastPara="1" rIns="91425" wrap="square" tIns="45700">
            <a:noAutofit/>
          </a:bodyPr>
          <a:lstStyle>
            <a:lvl1pPr indent="-355600" lvl="0" marL="457200" marR="0" rtl="0" algn="l">
              <a:lnSpc>
                <a:spcPct val="100000"/>
              </a:lnSpc>
              <a:spcBef>
                <a:spcPts val="500"/>
              </a:spcBef>
              <a:spcAft>
                <a:spcPts val="0"/>
              </a:spcAft>
              <a:buClr>
                <a:srgbClr val="002569"/>
              </a:buClr>
              <a:buSzPts val="2000"/>
              <a:buFont typeface="Arial"/>
              <a:buChar char="•"/>
              <a:defRPr b="0" i="0" sz="2000" u="none" cap="none" strike="noStrike">
                <a:solidFill>
                  <a:srgbClr val="002569"/>
                </a:solidFill>
                <a:latin typeface="Arial"/>
                <a:ea typeface="Arial"/>
                <a:cs typeface="Arial"/>
                <a:sym typeface="Arial"/>
              </a:defRPr>
            </a:lvl1pPr>
            <a:lvl2pPr indent="-355600" lvl="1" marL="914400" marR="0" rtl="0" algn="l">
              <a:lnSpc>
                <a:spcPct val="100000"/>
              </a:lnSpc>
              <a:spcBef>
                <a:spcPts val="500"/>
              </a:spcBef>
              <a:spcAft>
                <a:spcPts val="0"/>
              </a:spcAft>
              <a:buClr>
                <a:srgbClr val="002569"/>
              </a:buClr>
              <a:buSzPts val="2000"/>
              <a:buFont typeface="Courier New"/>
              <a:buChar char="o"/>
              <a:defRPr b="0" i="0" sz="2000" u="none" cap="none" strike="noStrike">
                <a:solidFill>
                  <a:srgbClr val="002569"/>
                </a:solidFill>
                <a:latin typeface="Helvetica Neue"/>
                <a:ea typeface="Helvetica Neue"/>
                <a:cs typeface="Helvetica Neue"/>
                <a:sym typeface="Helvetica Neue"/>
              </a:defRPr>
            </a:lvl2pPr>
            <a:lvl3pPr indent="-355600" lvl="2" marL="1371600" marR="0" rtl="0" algn="l">
              <a:lnSpc>
                <a:spcPct val="100000"/>
              </a:lnSpc>
              <a:spcBef>
                <a:spcPts val="500"/>
              </a:spcBef>
              <a:spcAft>
                <a:spcPts val="0"/>
              </a:spcAft>
              <a:buClr>
                <a:srgbClr val="002569"/>
              </a:buClr>
              <a:buSzPts val="2000"/>
              <a:buFont typeface="Noto Sans Symbols"/>
              <a:buChar char="▪"/>
              <a:defRPr b="0" i="0" sz="2000" u="none" cap="none" strike="noStrike">
                <a:solidFill>
                  <a:srgbClr val="002569"/>
                </a:solidFill>
                <a:latin typeface="Helvetica Neue"/>
                <a:ea typeface="Helvetica Neue"/>
                <a:cs typeface="Helvetica Neue"/>
                <a:sym typeface="Helvetica Neue"/>
              </a:defRPr>
            </a:lvl3pPr>
            <a:lvl4pPr indent="-355600" lvl="3" marL="1828800" marR="0" rtl="0" algn="l">
              <a:lnSpc>
                <a:spcPct val="100000"/>
              </a:lnSpc>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4pPr>
            <a:lvl5pPr indent="-355600" lvl="4" marL="2286000" marR="0" rtl="0" algn="l">
              <a:lnSpc>
                <a:spcPct val="100000"/>
              </a:lnSpc>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5pPr>
            <a:lvl6pPr indent="-228600" lvl="5" marL="27432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6pPr>
            <a:lvl7pPr indent="-228600" lvl="6" marL="32004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7pPr>
            <a:lvl8pPr indent="-228600" lvl="7" marL="36576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8pPr>
            <a:lvl9pPr indent="-228600" lvl="8" marL="41148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9pPr>
          </a:lstStyle>
          <a:p/>
        </p:txBody>
      </p:sp>
      <p:sp>
        <p:nvSpPr>
          <p:cNvPr id="123" name="Google Shape;123;p15"/>
          <p:cNvSpPr txBox="1"/>
          <p:nvPr>
            <p:ph idx="2" type="body"/>
          </p:nvPr>
        </p:nvSpPr>
        <p:spPr>
          <a:xfrm>
            <a:off x="2641600" y="76200"/>
            <a:ext cx="6603900" cy="9144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50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1pPr>
            <a:lvl2pPr indent="-381000" lvl="1" marL="9144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2pPr>
            <a:lvl3pPr indent="-381000" lvl="2" marL="1371600" marR="0" rtl="0" algn="l">
              <a:lnSpc>
                <a:spcPct val="100000"/>
              </a:lnSpc>
              <a:spcBef>
                <a:spcPts val="500"/>
              </a:spcBef>
              <a:spcAft>
                <a:spcPts val="0"/>
              </a:spcAft>
              <a:buClr>
                <a:srgbClr val="002569"/>
              </a:buClr>
              <a:buSzPts val="2400"/>
              <a:buFont typeface="Arial"/>
              <a:buChar char="o"/>
              <a:defRPr b="0" i="0" sz="2400" u="none" cap="none" strike="noStrike">
                <a:solidFill>
                  <a:srgbClr val="002569"/>
                </a:solidFill>
                <a:latin typeface="Arial"/>
                <a:ea typeface="Arial"/>
                <a:cs typeface="Arial"/>
                <a:sym typeface="Arial"/>
              </a:defRPr>
            </a:lvl3pPr>
            <a:lvl4pPr indent="-381000" lvl="3" marL="18288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4pPr>
            <a:lvl5pPr indent="-381000" lvl="4" marL="2286000" marR="0" rtl="0" algn="l">
              <a:lnSpc>
                <a:spcPct val="100000"/>
              </a:lnSpc>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5pPr>
            <a:lvl6pPr indent="-228600" lvl="5" marL="27432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6pPr>
            <a:lvl7pPr indent="-228600" lvl="6" marL="32004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7pPr>
            <a:lvl8pPr indent="-228600" lvl="7" marL="36576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8pPr>
            <a:lvl9pPr indent="-228600" lvl="8" marL="4114800" marR="0" rtl="0" algn="l">
              <a:lnSpc>
                <a:spcPct val="100000"/>
              </a:lnSpc>
              <a:spcBef>
                <a:spcPts val="500"/>
              </a:spcBef>
              <a:spcAft>
                <a:spcPts val="0"/>
              </a:spcAft>
              <a:buClr>
                <a:srgbClr val="000000"/>
              </a:buClr>
              <a:buSzPts val="1400"/>
              <a:buFont typeface="Arial"/>
              <a:buNone/>
              <a:defRPr b="0" i="0" sz="2400" u="none" cap="none" strike="noStrike">
                <a:solidFill>
                  <a:srgbClr val="002569"/>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 name="Shape 21"/>
        <p:cNvGrpSpPr/>
        <p:nvPr/>
      </p:nvGrpSpPr>
      <p:grpSpPr>
        <a:xfrm>
          <a:off x="0" y="0"/>
          <a:ext cx="0" cy="0"/>
          <a:chOff x="0" y="0"/>
          <a:chExt cx="0" cy="0"/>
        </a:xfrm>
      </p:grpSpPr>
      <p:sp>
        <p:nvSpPr>
          <p:cNvPr id="22" name="Google Shape;22;p3"/>
          <p:cNvSpPr/>
          <p:nvPr/>
        </p:nvSpPr>
        <p:spPr>
          <a:xfrm>
            <a:off x="0" y="1"/>
            <a:ext cx="12192000" cy="1037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pic>
        <p:nvPicPr>
          <p:cNvPr id="23" name="Google Shape;23;p3"/>
          <p:cNvPicPr preferRelativeResize="0"/>
          <p:nvPr/>
        </p:nvPicPr>
        <p:blipFill rotWithShape="1">
          <a:blip r:embed="rId2">
            <a:alphaModFix amt="34000"/>
          </a:blip>
          <a:srcRect b="35419" l="51341" r="-2842" t="39268"/>
          <a:stretch/>
        </p:blipFill>
        <p:spPr>
          <a:xfrm flipH="1">
            <a:off x="9304423" y="0"/>
            <a:ext cx="2887577" cy="1037492"/>
          </a:xfrm>
          <a:prstGeom prst="rect">
            <a:avLst/>
          </a:prstGeom>
          <a:noFill/>
          <a:ln>
            <a:noFill/>
          </a:ln>
        </p:spPr>
      </p:pic>
      <p:pic>
        <p:nvPicPr>
          <p:cNvPr id="24" name="Google Shape;24;p3"/>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25" name="Google Shape;25;p3"/>
          <p:cNvSpPr/>
          <p:nvPr/>
        </p:nvSpPr>
        <p:spPr>
          <a:xfrm>
            <a:off x="-1778" y="6574604"/>
            <a:ext cx="12193800" cy="28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sp>
        <p:nvSpPr>
          <p:cNvPr id="26" name="Google Shape;26;p3"/>
          <p:cNvSpPr/>
          <p:nvPr/>
        </p:nvSpPr>
        <p:spPr>
          <a:xfrm flipH="1" rot="10800000">
            <a:off x="-4504" y="6540563"/>
            <a:ext cx="12196500" cy="59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sp>
        <p:nvSpPr>
          <p:cNvPr id="27" name="Google Shape;27;p3"/>
          <p:cNvSpPr txBox="1"/>
          <p:nvPr/>
        </p:nvSpPr>
        <p:spPr>
          <a:xfrm>
            <a:off x="10265664" y="6574604"/>
            <a:ext cx="19254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28" name="Google Shape;28;p3"/>
          <p:cNvSpPr txBox="1"/>
          <p:nvPr>
            <p:ph idx="1" type="body"/>
          </p:nvPr>
        </p:nvSpPr>
        <p:spPr>
          <a:xfrm>
            <a:off x="324233" y="1558533"/>
            <a:ext cx="11495400" cy="46629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9" name="Google Shape;29;p3"/>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0" name="Shape 30"/>
        <p:cNvGrpSpPr/>
        <p:nvPr/>
      </p:nvGrpSpPr>
      <p:grpSpPr>
        <a:xfrm>
          <a:off x="0" y="0"/>
          <a:ext cx="0" cy="0"/>
          <a:chOff x="0" y="0"/>
          <a:chExt cx="0" cy="0"/>
        </a:xfrm>
      </p:grpSpPr>
      <p:sp>
        <p:nvSpPr>
          <p:cNvPr id="31" name="Google Shape;31;p4"/>
          <p:cNvSpPr/>
          <p:nvPr/>
        </p:nvSpPr>
        <p:spPr>
          <a:xfrm>
            <a:off x="0" y="1"/>
            <a:ext cx="12192000" cy="1037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pic>
        <p:nvPicPr>
          <p:cNvPr id="32" name="Google Shape;32;p4"/>
          <p:cNvPicPr preferRelativeResize="0"/>
          <p:nvPr/>
        </p:nvPicPr>
        <p:blipFill rotWithShape="1">
          <a:blip r:embed="rId2">
            <a:alphaModFix amt="34000"/>
          </a:blip>
          <a:srcRect b="35419" l="51341" r="-2842" t="39268"/>
          <a:stretch/>
        </p:blipFill>
        <p:spPr>
          <a:xfrm flipH="1">
            <a:off x="9304423" y="0"/>
            <a:ext cx="2887577" cy="1037492"/>
          </a:xfrm>
          <a:prstGeom prst="rect">
            <a:avLst/>
          </a:prstGeom>
          <a:noFill/>
          <a:ln>
            <a:noFill/>
          </a:ln>
        </p:spPr>
      </p:pic>
      <p:pic>
        <p:nvPicPr>
          <p:cNvPr id="33" name="Google Shape;33;p4"/>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34" name="Google Shape;34;p4"/>
          <p:cNvSpPr/>
          <p:nvPr/>
        </p:nvSpPr>
        <p:spPr>
          <a:xfrm>
            <a:off x="-1778" y="6574604"/>
            <a:ext cx="12193800" cy="28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35" name="Google Shape;35;p4"/>
          <p:cNvSpPr/>
          <p:nvPr/>
        </p:nvSpPr>
        <p:spPr>
          <a:xfrm flipH="1" rot="10800000">
            <a:off x="-4504" y="6540563"/>
            <a:ext cx="12196500" cy="59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36" name="Google Shape;36;p4"/>
          <p:cNvSpPr txBox="1"/>
          <p:nvPr>
            <p:ph idx="1" type="body"/>
          </p:nvPr>
        </p:nvSpPr>
        <p:spPr>
          <a:xfrm>
            <a:off x="386632" y="1445923"/>
            <a:ext cx="5508900" cy="47754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7" name="Google Shape;37;p4"/>
          <p:cNvSpPr txBox="1"/>
          <p:nvPr>
            <p:ph idx="2" type="body"/>
          </p:nvPr>
        </p:nvSpPr>
        <p:spPr>
          <a:xfrm>
            <a:off x="6296361" y="1445923"/>
            <a:ext cx="5508900" cy="47754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8" name="Google Shape;38;p4"/>
          <p:cNvSpPr txBox="1"/>
          <p:nvPr/>
        </p:nvSpPr>
        <p:spPr>
          <a:xfrm>
            <a:off x="10265664" y="6574604"/>
            <a:ext cx="19254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GB" sz="1400">
                <a:solidFill>
                  <a:schemeClr val="accent1"/>
                </a:solidFill>
                <a:latin typeface="Arial"/>
                <a:ea typeface="Arial"/>
                <a:cs typeface="Arial"/>
                <a:sym typeface="Arial"/>
              </a:rPr>
              <a:t>Slide </a:t>
            </a:r>
            <a:fld id="{00000000-1234-1234-1234-123412341234}" type="slidenum">
              <a:rPr b="1" lang="en-GB" sz="1400">
                <a:solidFill>
                  <a:schemeClr val="accent1"/>
                </a:solidFill>
                <a:latin typeface="Arial"/>
                <a:ea typeface="Arial"/>
                <a:cs typeface="Arial"/>
                <a:sym typeface="Arial"/>
              </a:rPr>
              <a:t>‹#›</a:t>
            </a:fld>
            <a:endParaRPr b="1" sz="1400">
              <a:solidFill>
                <a:schemeClr val="accent1"/>
              </a:solidFill>
              <a:latin typeface="Arial"/>
              <a:ea typeface="Arial"/>
              <a:cs typeface="Arial"/>
              <a:sym typeface="Arial"/>
            </a:endParaRPr>
          </a:p>
        </p:txBody>
      </p:sp>
      <p:sp>
        <p:nvSpPr>
          <p:cNvPr id="39" name="Google Shape;39;p4"/>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0" name="Shape 40"/>
        <p:cNvGrpSpPr/>
        <p:nvPr/>
      </p:nvGrpSpPr>
      <p:grpSpPr>
        <a:xfrm>
          <a:off x="0" y="0"/>
          <a:ext cx="0" cy="0"/>
          <a:chOff x="0" y="0"/>
          <a:chExt cx="0" cy="0"/>
        </a:xfrm>
      </p:grpSpPr>
      <p:sp>
        <p:nvSpPr>
          <p:cNvPr id="41" name="Google Shape;41;p5"/>
          <p:cNvSpPr/>
          <p:nvPr/>
        </p:nvSpPr>
        <p:spPr>
          <a:xfrm>
            <a:off x="0" y="1"/>
            <a:ext cx="12192000" cy="1037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pic>
        <p:nvPicPr>
          <p:cNvPr id="42" name="Google Shape;42;p5"/>
          <p:cNvPicPr preferRelativeResize="0"/>
          <p:nvPr/>
        </p:nvPicPr>
        <p:blipFill rotWithShape="1">
          <a:blip r:embed="rId2">
            <a:alphaModFix amt="34000"/>
          </a:blip>
          <a:srcRect b="35419" l="51341" r="-2842" t="39268"/>
          <a:stretch/>
        </p:blipFill>
        <p:spPr>
          <a:xfrm flipH="1">
            <a:off x="9304423" y="0"/>
            <a:ext cx="2887577" cy="1037492"/>
          </a:xfrm>
          <a:prstGeom prst="rect">
            <a:avLst/>
          </a:prstGeom>
          <a:noFill/>
          <a:ln>
            <a:noFill/>
          </a:ln>
        </p:spPr>
      </p:pic>
      <p:pic>
        <p:nvPicPr>
          <p:cNvPr id="43" name="Google Shape;43;p5"/>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44" name="Google Shape;44;p5"/>
          <p:cNvSpPr/>
          <p:nvPr/>
        </p:nvSpPr>
        <p:spPr>
          <a:xfrm>
            <a:off x="-1778" y="6574604"/>
            <a:ext cx="12193800" cy="28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45" name="Google Shape;45;p5"/>
          <p:cNvSpPr/>
          <p:nvPr/>
        </p:nvSpPr>
        <p:spPr>
          <a:xfrm flipH="1" rot="10800000">
            <a:off x="-4504" y="6540563"/>
            <a:ext cx="12196500" cy="59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46" name="Google Shape;46;p5"/>
          <p:cNvSpPr txBox="1"/>
          <p:nvPr/>
        </p:nvSpPr>
        <p:spPr>
          <a:xfrm>
            <a:off x="10265664" y="6574604"/>
            <a:ext cx="19254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GB" sz="1400">
                <a:solidFill>
                  <a:schemeClr val="accent1"/>
                </a:solidFill>
                <a:latin typeface="Arial"/>
                <a:ea typeface="Arial"/>
                <a:cs typeface="Arial"/>
                <a:sym typeface="Arial"/>
              </a:rPr>
              <a:t>Slide </a:t>
            </a:r>
            <a:fld id="{00000000-1234-1234-1234-123412341234}" type="slidenum">
              <a:rPr b="1" lang="en-GB" sz="1400">
                <a:solidFill>
                  <a:schemeClr val="accent1"/>
                </a:solidFill>
                <a:latin typeface="Arial"/>
                <a:ea typeface="Arial"/>
                <a:cs typeface="Arial"/>
                <a:sym typeface="Arial"/>
              </a:rPr>
              <a:t>‹#›</a:t>
            </a:fld>
            <a:endParaRPr b="1" sz="1400">
              <a:solidFill>
                <a:schemeClr val="accent1"/>
              </a:solidFill>
              <a:latin typeface="Arial"/>
              <a:ea typeface="Arial"/>
              <a:cs typeface="Arial"/>
              <a:sym typeface="Arial"/>
            </a:endParaRPr>
          </a:p>
        </p:txBody>
      </p:sp>
      <p:sp>
        <p:nvSpPr>
          <p:cNvPr id="47" name="Google Shape;47;p5"/>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48" name="Shape 48"/>
        <p:cNvGrpSpPr/>
        <p:nvPr/>
      </p:nvGrpSpPr>
      <p:grpSpPr>
        <a:xfrm>
          <a:off x="0" y="0"/>
          <a:ext cx="0" cy="0"/>
          <a:chOff x="0" y="0"/>
          <a:chExt cx="0" cy="0"/>
        </a:xfrm>
      </p:grpSpPr>
      <p:sp>
        <p:nvSpPr>
          <p:cNvPr id="49" name="Google Shape;49;p6"/>
          <p:cNvSpPr/>
          <p:nvPr/>
        </p:nvSpPr>
        <p:spPr>
          <a:xfrm>
            <a:off x="0" y="1"/>
            <a:ext cx="12192000" cy="1037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pic>
        <p:nvPicPr>
          <p:cNvPr id="50" name="Google Shape;50;p6"/>
          <p:cNvPicPr preferRelativeResize="0"/>
          <p:nvPr/>
        </p:nvPicPr>
        <p:blipFill rotWithShape="1">
          <a:blip r:embed="rId2">
            <a:alphaModFix amt="34000"/>
          </a:blip>
          <a:srcRect b="35419" l="51341" r="-2842" t="39268"/>
          <a:stretch/>
        </p:blipFill>
        <p:spPr>
          <a:xfrm flipH="1">
            <a:off x="9304423" y="0"/>
            <a:ext cx="2887577" cy="1037492"/>
          </a:xfrm>
          <a:prstGeom prst="rect">
            <a:avLst/>
          </a:prstGeom>
          <a:noFill/>
          <a:ln>
            <a:noFill/>
          </a:ln>
        </p:spPr>
      </p:pic>
      <p:pic>
        <p:nvPicPr>
          <p:cNvPr id="51" name="Google Shape;51;p6"/>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52" name="Google Shape;52;p6"/>
          <p:cNvSpPr/>
          <p:nvPr/>
        </p:nvSpPr>
        <p:spPr>
          <a:xfrm>
            <a:off x="-1778" y="6574604"/>
            <a:ext cx="12193800" cy="28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53" name="Google Shape;53;p6"/>
          <p:cNvSpPr/>
          <p:nvPr/>
        </p:nvSpPr>
        <p:spPr>
          <a:xfrm flipH="1" rot="10800000">
            <a:off x="-4504" y="6540563"/>
            <a:ext cx="12196500" cy="59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54" name="Google Shape;54;p6"/>
          <p:cNvSpPr txBox="1"/>
          <p:nvPr>
            <p:ph idx="1" type="body"/>
          </p:nvPr>
        </p:nvSpPr>
        <p:spPr>
          <a:xfrm>
            <a:off x="5180012" y="1373852"/>
            <a:ext cx="6172200" cy="46944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Noto Sans Symbols"/>
              <a:buChar char="❖"/>
              <a:defRPr b="0" i="0" sz="3200" u="none" cap="none" strike="noStrike">
                <a:solidFill>
                  <a:schemeClr val="dk1"/>
                </a:solidFill>
                <a:latin typeface="Arial"/>
                <a:ea typeface="Arial"/>
                <a:cs typeface="Arial"/>
                <a:sym typeface="Arial"/>
              </a:defRPr>
            </a:lvl1pPr>
            <a:lvl2pPr indent="-406400" lvl="1" marL="914400" marR="0" rtl="0" algn="l">
              <a:lnSpc>
                <a:spcPct val="90000"/>
              </a:lnSpc>
              <a:spcBef>
                <a:spcPts val="5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2pPr>
            <a:lvl3pPr indent="-381000" lvl="2" marL="1371600" marR="0" rtl="0" algn="l">
              <a:lnSpc>
                <a:spcPct val="90000"/>
              </a:lnSpc>
              <a:spcBef>
                <a:spcPts val="500"/>
              </a:spcBef>
              <a:spcAft>
                <a:spcPts val="0"/>
              </a:spcAft>
              <a:buClr>
                <a:schemeClr val="dk1"/>
              </a:buClr>
              <a:buSzPts val="2400"/>
              <a:buFont typeface="Courier New"/>
              <a:buChar char="o"/>
              <a:defRPr b="0" i="0" sz="24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5" name="Google Shape;55;p6"/>
          <p:cNvSpPr txBox="1"/>
          <p:nvPr>
            <p:ph idx="2" type="body"/>
          </p:nvPr>
        </p:nvSpPr>
        <p:spPr>
          <a:xfrm>
            <a:off x="839788" y="1373852"/>
            <a:ext cx="3932100" cy="46305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9pPr>
          </a:lstStyle>
          <a:p/>
        </p:txBody>
      </p:sp>
      <p:sp>
        <p:nvSpPr>
          <p:cNvPr id="56" name="Google Shape;56;p6"/>
          <p:cNvSpPr txBox="1"/>
          <p:nvPr/>
        </p:nvSpPr>
        <p:spPr>
          <a:xfrm>
            <a:off x="10265664" y="6574604"/>
            <a:ext cx="1925400" cy="307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GB" sz="1400">
                <a:solidFill>
                  <a:schemeClr val="accent1"/>
                </a:solidFill>
                <a:latin typeface="Arial"/>
                <a:ea typeface="Arial"/>
                <a:cs typeface="Arial"/>
                <a:sym typeface="Arial"/>
              </a:rPr>
              <a:t>Slide </a:t>
            </a:r>
            <a:fld id="{00000000-1234-1234-1234-123412341234}" type="slidenum">
              <a:rPr b="1" lang="en-GB" sz="1400">
                <a:solidFill>
                  <a:schemeClr val="accent1"/>
                </a:solidFill>
                <a:latin typeface="Arial"/>
                <a:ea typeface="Arial"/>
                <a:cs typeface="Arial"/>
                <a:sym typeface="Arial"/>
              </a:rPr>
              <a:t>‹#›</a:t>
            </a:fld>
            <a:endParaRPr b="1" sz="1400">
              <a:solidFill>
                <a:schemeClr val="accent1"/>
              </a:solidFill>
              <a:latin typeface="Arial"/>
              <a:ea typeface="Arial"/>
              <a:cs typeface="Arial"/>
              <a:sym typeface="Arial"/>
            </a:endParaRPr>
          </a:p>
        </p:txBody>
      </p:sp>
      <p:sp>
        <p:nvSpPr>
          <p:cNvPr id="57" name="Google Shape;57;p6"/>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spTree>
      <p:nvGrpSpPr>
        <p:cNvPr id="58" name="Shape 58"/>
        <p:cNvGrpSpPr/>
        <p:nvPr/>
      </p:nvGrpSpPr>
      <p:grpSpPr>
        <a:xfrm>
          <a:off x="0" y="0"/>
          <a:ext cx="0" cy="0"/>
          <a:chOff x="0" y="0"/>
          <a:chExt cx="0" cy="0"/>
        </a:xfrm>
      </p:grpSpPr>
      <p:sp>
        <p:nvSpPr>
          <p:cNvPr id="59" name="Google Shape;59;p7"/>
          <p:cNvSpPr/>
          <p:nvPr>
            <p:ph idx="12" type="sldNum"/>
          </p:nvPr>
        </p:nvSpPr>
        <p:spPr>
          <a:xfrm>
            <a:off x="11684000" y="6629400"/>
            <a:ext cx="406500" cy="187200"/>
          </a:xfrm>
          <a:prstGeom prst="roundRect">
            <a:avLst>
              <a:gd fmla="val 16667" name="adj"/>
            </a:avLst>
          </a:prstGeom>
          <a:solidFill>
            <a:schemeClr val="lt1">
              <a:alpha val="48630"/>
            </a:schemeClr>
          </a:solidFill>
          <a:ln cap="flat" cmpd="sng" w="25400">
            <a:solidFill>
              <a:schemeClr val="dk2">
                <a:alpha val="60000"/>
              </a:schemeClr>
            </a:solidFill>
            <a:prstDash val="solid"/>
            <a:round/>
            <a:headEnd len="sm" w="sm" type="none"/>
            <a:tailEnd len="sm" w="sm" type="none"/>
          </a:ln>
        </p:spPr>
        <p:txBody>
          <a:bodyPr anchorCtr="0" anchor="t" bIns="0" lIns="0" spcFirstLastPara="1" rIns="0" wrap="square" tIns="0">
            <a:noAutofit/>
          </a:bodyPr>
          <a:lstStyle>
            <a:lvl1pPr indent="0" lvl="0" marL="0" marR="0" rtl="0" algn="ctr">
              <a:spcBef>
                <a:spcPts val="0"/>
              </a:spcBef>
              <a:buNone/>
              <a:defRPr b="0" i="1" sz="1100" u="none" cap="none" strike="noStrike">
                <a:solidFill>
                  <a:schemeClr val="dk2"/>
                </a:solidFill>
                <a:latin typeface="Helvetica Neue"/>
                <a:ea typeface="Helvetica Neue"/>
                <a:cs typeface="Helvetica Neue"/>
                <a:sym typeface="Helvetica Neue"/>
              </a:defRPr>
            </a:lvl1pPr>
            <a:lvl2pPr indent="0" lvl="1" marL="0" marR="0" rtl="0" algn="ctr">
              <a:spcBef>
                <a:spcPts val="0"/>
              </a:spcBef>
              <a:buNone/>
              <a:defRPr b="0" i="1" sz="1100" u="none" cap="none" strike="noStrike">
                <a:solidFill>
                  <a:schemeClr val="dk2"/>
                </a:solidFill>
                <a:latin typeface="Helvetica Neue"/>
                <a:ea typeface="Helvetica Neue"/>
                <a:cs typeface="Helvetica Neue"/>
                <a:sym typeface="Helvetica Neue"/>
              </a:defRPr>
            </a:lvl2pPr>
            <a:lvl3pPr indent="0" lvl="2" marL="0" marR="0" rtl="0" algn="ctr">
              <a:spcBef>
                <a:spcPts val="0"/>
              </a:spcBef>
              <a:buNone/>
              <a:defRPr b="0" i="1" sz="1100" u="none" cap="none" strike="noStrike">
                <a:solidFill>
                  <a:schemeClr val="dk2"/>
                </a:solidFill>
                <a:latin typeface="Helvetica Neue"/>
                <a:ea typeface="Helvetica Neue"/>
                <a:cs typeface="Helvetica Neue"/>
                <a:sym typeface="Helvetica Neue"/>
              </a:defRPr>
            </a:lvl3pPr>
            <a:lvl4pPr indent="0" lvl="3" marL="0" marR="0" rtl="0" algn="ctr">
              <a:spcBef>
                <a:spcPts val="0"/>
              </a:spcBef>
              <a:buNone/>
              <a:defRPr b="0" i="1" sz="1100" u="none" cap="none" strike="noStrike">
                <a:solidFill>
                  <a:schemeClr val="dk2"/>
                </a:solidFill>
                <a:latin typeface="Helvetica Neue"/>
                <a:ea typeface="Helvetica Neue"/>
                <a:cs typeface="Helvetica Neue"/>
                <a:sym typeface="Helvetica Neue"/>
              </a:defRPr>
            </a:lvl4pPr>
            <a:lvl5pPr indent="0" lvl="4" marL="0" marR="0" rtl="0" algn="ctr">
              <a:spcBef>
                <a:spcPts val="0"/>
              </a:spcBef>
              <a:buNone/>
              <a:defRPr b="0" i="1" sz="1100" u="none" cap="none" strike="noStrike">
                <a:solidFill>
                  <a:schemeClr val="dk2"/>
                </a:solidFill>
                <a:latin typeface="Helvetica Neue"/>
                <a:ea typeface="Helvetica Neue"/>
                <a:cs typeface="Helvetica Neue"/>
                <a:sym typeface="Helvetica Neue"/>
              </a:defRPr>
            </a:lvl5pPr>
            <a:lvl6pPr indent="0" lvl="5" marL="0" marR="0" rtl="0" algn="ctr">
              <a:spcBef>
                <a:spcPts val="0"/>
              </a:spcBef>
              <a:buNone/>
              <a:defRPr b="0" i="1" sz="1100" u="none" cap="none" strike="noStrike">
                <a:solidFill>
                  <a:schemeClr val="dk2"/>
                </a:solidFill>
                <a:latin typeface="Helvetica Neue"/>
                <a:ea typeface="Helvetica Neue"/>
                <a:cs typeface="Helvetica Neue"/>
                <a:sym typeface="Helvetica Neue"/>
              </a:defRPr>
            </a:lvl6pPr>
            <a:lvl7pPr indent="0" lvl="6" marL="0" marR="0" rtl="0" algn="ctr">
              <a:spcBef>
                <a:spcPts val="0"/>
              </a:spcBef>
              <a:buNone/>
              <a:defRPr b="0" i="1" sz="1100" u="none" cap="none" strike="noStrike">
                <a:solidFill>
                  <a:schemeClr val="dk2"/>
                </a:solidFill>
                <a:latin typeface="Helvetica Neue"/>
                <a:ea typeface="Helvetica Neue"/>
                <a:cs typeface="Helvetica Neue"/>
                <a:sym typeface="Helvetica Neue"/>
              </a:defRPr>
            </a:lvl7pPr>
            <a:lvl8pPr indent="0" lvl="7" marL="0" marR="0" rtl="0" algn="ctr">
              <a:spcBef>
                <a:spcPts val="0"/>
              </a:spcBef>
              <a:buNone/>
              <a:defRPr b="0" i="1" sz="1100" u="none" cap="none" strike="noStrike">
                <a:solidFill>
                  <a:schemeClr val="dk2"/>
                </a:solidFill>
                <a:latin typeface="Helvetica Neue"/>
                <a:ea typeface="Helvetica Neue"/>
                <a:cs typeface="Helvetica Neue"/>
                <a:sym typeface="Helvetica Neue"/>
              </a:defRPr>
            </a:lvl8pPr>
            <a:lvl9pPr indent="0" lvl="8" marL="0" marR="0" rtl="0" algn="ctr">
              <a:spcBef>
                <a:spcPts val="0"/>
              </a:spcBef>
              <a:buNone/>
              <a:defRPr b="0" i="1" sz="1100" u="none" cap="none" strike="noStrike">
                <a:solidFill>
                  <a:schemeClr val="dk2"/>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
        <p:nvSpPr>
          <p:cNvPr id="60" name="Google Shape;60;p7"/>
          <p:cNvSpPr txBox="1"/>
          <p:nvPr>
            <p:ph idx="1" type="body"/>
          </p:nvPr>
        </p:nvSpPr>
        <p:spPr>
          <a:xfrm>
            <a:off x="101600" y="1219200"/>
            <a:ext cx="11988900" cy="5257800"/>
          </a:xfrm>
          <a:prstGeom prst="rect">
            <a:avLst/>
          </a:prstGeom>
          <a:noFill/>
          <a:ln>
            <a:noFill/>
          </a:ln>
        </p:spPr>
        <p:txBody>
          <a:bodyPr anchorCtr="0" anchor="t" bIns="45700" lIns="91425" spcFirstLastPara="1" rIns="91425" wrap="square" tIns="45700">
            <a:noAutofit/>
          </a:bodyPr>
          <a:lstStyle>
            <a:lvl1pPr indent="-355600" lvl="0" marL="457200" marR="0" rtl="0" algn="l">
              <a:spcBef>
                <a:spcPts val="500"/>
              </a:spcBef>
              <a:spcAft>
                <a:spcPts val="0"/>
              </a:spcAft>
              <a:buClr>
                <a:srgbClr val="002569"/>
              </a:buClr>
              <a:buSzPts val="2000"/>
              <a:buFont typeface="Arial"/>
              <a:buChar char="•"/>
              <a:defRPr b="1" i="0" sz="2000" u="none" cap="none" strike="noStrike">
                <a:solidFill>
                  <a:srgbClr val="002569"/>
                </a:solidFill>
                <a:latin typeface="Helvetica Neue"/>
                <a:ea typeface="Helvetica Neue"/>
                <a:cs typeface="Helvetica Neue"/>
                <a:sym typeface="Helvetica Neue"/>
              </a:defRPr>
            </a:lvl1pPr>
            <a:lvl2pPr indent="-355600" lvl="1" marL="914400" marR="0" rtl="0" algn="l">
              <a:spcBef>
                <a:spcPts val="500"/>
              </a:spcBef>
              <a:spcAft>
                <a:spcPts val="0"/>
              </a:spcAft>
              <a:buClr>
                <a:srgbClr val="002569"/>
              </a:buClr>
              <a:buSzPts val="2000"/>
              <a:buFont typeface="Courier New"/>
              <a:buChar char="o"/>
              <a:defRPr b="0" i="0" sz="2000" u="none" cap="none" strike="noStrike">
                <a:solidFill>
                  <a:srgbClr val="002569"/>
                </a:solidFill>
                <a:latin typeface="Helvetica Neue"/>
                <a:ea typeface="Helvetica Neue"/>
                <a:cs typeface="Helvetica Neue"/>
                <a:sym typeface="Helvetica Neue"/>
              </a:defRPr>
            </a:lvl2pPr>
            <a:lvl3pPr indent="-355600" lvl="2" marL="1371600" marR="0" rtl="0" algn="l">
              <a:spcBef>
                <a:spcPts val="500"/>
              </a:spcBef>
              <a:spcAft>
                <a:spcPts val="0"/>
              </a:spcAft>
              <a:buClr>
                <a:srgbClr val="002569"/>
              </a:buClr>
              <a:buSzPts val="2000"/>
              <a:buFont typeface="Noto Sans Symbols"/>
              <a:buChar char="▪"/>
              <a:defRPr b="0" i="0" sz="2000" u="none" cap="none" strike="noStrike">
                <a:solidFill>
                  <a:srgbClr val="002569"/>
                </a:solidFill>
                <a:latin typeface="Helvetica Neue"/>
                <a:ea typeface="Helvetica Neue"/>
                <a:cs typeface="Helvetica Neue"/>
                <a:sym typeface="Helvetica Neue"/>
              </a:defRPr>
            </a:lvl3pPr>
            <a:lvl4pPr indent="-355600" lvl="3" marL="1828800" marR="0" rtl="0" algn="l">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4pPr>
            <a:lvl5pPr indent="-355600" lvl="4" marL="2286000" marR="0" rtl="0" algn="l">
              <a:spcBef>
                <a:spcPts val="500"/>
              </a:spcBef>
              <a:spcAft>
                <a:spcPts val="0"/>
              </a:spcAft>
              <a:buClr>
                <a:srgbClr val="002569"/>
              </a:buClr>
              <a:buSzPts val="2000"/>
              <a:buFont typeface="Arial"/>
              <a:buChar char="•"/>
              <a:defRPr b="0" i="0" sz="2000" u="none" cap="none" strike="noStrike">
                <a:solidFill>
                  <a:srgbClr val="002569"/>
                </a:solidFill>
                <a:latin typeface="Helvetica Neue"/>
                <a:ea typeface="Helvetica Neue"/>
                <a:cs typeface="Helvetica Neue"/>
                <a:sym typeface="Helvetica Neue"/>
              </a:defRPr>
            </a:lvl5pPr>
            <a:lvl6pPr indent="-228600" lvl="5" marL="2743200" marR="0" rtl="0" algn="l">
              <a:spcBef>
                <a:spcPts val="500"/>
              </a:spcBef>
              <a:spcAft>
                <a:spcPts val="0"/>
              </a:spcAft>
              <a:buSzPts val="1400"/>
              <a:buNone/>
              <a:defRPr b="0" i="0" sz="2400" u="none" cap="none" strike="noStrike">
                <a:solidFill>
                  <a:srgbClr val="002569"/>
                </a:solidFill>
                <a:latin typeface="Arial"/>
                <a:ea typeface="Arial"/>
                <a:cs typeface="Arial"/>
                <a:sym typeface="Arial"/>
              </a:defRPr>
            </a:lvl6pPr>
            <a:lvl7pPr indent="-228600" lvl="6" marL="3200400" marR="0" rtl="0" algn="l">
              <a:spcBef>
                <a:spcPts val="500"/>
              </a:spcBef>
              <a:spcAft>
                <a:spcPts val="0"/>
              </a:spcAft>
              <a:buSzPts val="1400"/>
              <a:buNone/>
              <a:defRPr b="0" i="0" sz="2400" u="none" cap="none" strike="noStrike">
                <a:solidFill>
                  <a:srgbClr val="002569"/>
                </a:solidFill>
                <a:latin typeface="Arial"/>
                <a:ea typeface="Arial"/>
                <a:cs typeface="Arial"/>
                <a:sym typeface="Arial"/>
              </a:defRPr>
            </a:lvl7pPr>
            <a:lvl8pPr indent="-228600" lvl="7" marL="3657600" marR="0" rtl="0" algn="l">
              <a:spcBef>
                <a:spcPts val="500"/>
              </a:spcBef>
              <a:spcAft>
                <a:spcPts val="0"/>
              </a:spcAft>
              <a:buSzPts val="1400"/>
              <a:buNone/>
              <a:defRPr b="0" i="0" sz="2400" u="none" cap="none" strike="noStrike">
                <a:solidFill>
                  <a:srgbClr val="002569"/>
                </a:solidFill>
                <a:latin typeface="Arial"/>
                <a:ea typeface="Arial"/>
                <a:cs typeface="Arial"/>
                <a:sym typeface="Arial"/>
              </a:defRPr>
            </a:lvl8pPr>
            <a:lvl9pPr indent="-228600" lvl="8" marL="4114800" marR="0" rtl="0" algn="l">
              <a:spcBef>
                <a:spcPts val="500"/>
              </a:spcBef>
              <a:spcAft>
                <a:spcPts val="0"/>
              </a:spcAft>
              <a:buSzPts val="1400"/>
              <a:buNone/>
              <a:defRPr b="0" i="0" sz="2400" u="none" cap="none" strike="noStrike">
                <a:solidFill>
                  <a:srgbClr val="002569"/>
                </a:solidFill>
                <a:latin typeface="Arial"/>
                <a:ea typeface="Arial"/>
                <a:cs typeface="Arial"/>
                <a:sym typeface="Arial"/>
              </a:defRPr>
            </a:lvl9pPr>
          </a:lstStyle>
          <a:p/>
        </p:txBody>
      </p:sp>
      <p:sp>
        <p:nvSpPr>
          <p:cNvPr id="61" name="Google Shape;61;p7"/>
          <p:cNvSpPr txBox="1"/>
          <p:nvPr>
            <p:ph idx="2" type="body"/>
          </p:nvPr>
        </p:nvSpPr>
        <p:spPr>
          <a:xfrm>
            <a:off x="2641600" y="76200"/>
            <a:ext cx="6603900" cy="914400"/>
          </a:xfrm>
          <a:prstGeom prst="rect">
            <a:avLst/>
          </a:prstGeom>
          <a:noFill/>
          <a:ln>
            <a:noFill/>
          </a:ln>
        </p:spPr>
        <p:txBody>
          <a:bodyPr anchorCtr="0" anchor="t" bIns="45700" lIns="91425" spcFirstLastPara="1" rIns="91425" wrap="square" tIns="45700">
            <a:noAutofit/>
          </a:bodyPr>
          <a:lstStyle>
            <a:lvl1pPr indent="-228600" lvl="0" marL="457200" marR="0" rtl="0" algn="ctr">
              <a:spcBef>
                <a:spcPts val="500"/>
              </a:spcBef>
              <a:spcAft>
                <a:spcPts val="0"/>
              </a:spcAft>
              <a:buClr>
                <a:schemeClr val="lt1"/>
              </a:buClr>
              <a:buSzPts val="2800"/>
              <a:buFont typeface="Arial"/>
              <a:buNone/>
              <a:defRPr b="1" i="0" sz="2800" u="none" cap="none" strike="noStrike">
                <a:solidFill>
                  <a:schemeClr val="lt1"/>
                </a:solidFill>
                <a:latin typeface="Helvetica Neue"/>
                <a:ea typeface="Helvetica Neue"/>
                <a:cs typeface="Helvetica Neue"/>
                <a:sym typeface="Helvetica Neue"/>
              </a:defRPr>
            </a:lvl1pPr>
            <a:lvl2pPr indent="-381000" lvl="1" marL="914400" marR="0" rtl="0" algn="l">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2pPr>
            <a:lvl3pPr indent="-381000" lvl="2" marL="1371600" marR="0" rtl="0" algn="l">
              <a:spcBef>
                <a:spcPts val="500"/>
              </a:spcBef>
              <a:spcAft>
                <a:spcPts val="0"/>
              </a:spcAft>
              <a:buClr>
                <a:srgbClr val="002569"/>
              </a:buClr>
              <a:buSzPts val="2400"/>
              <a:buFont typeface="Arial"/>
              <a:buChar char="o"/>
              <a:defRPr b="0" i="0" sz="2400" u="none" cap="none" strike="noStrike">
                <a:solidFill>
                  <a:srgbClr val="002569"/>
                </a:solidFill>
                <a:latin typeface="Arial"/>
                <a:ea typeface="Arial"/>
                <a:cs typeface="Arial"/>
                <a:sym typeface="Arial"/>
              </a:defRPr>
            </a:lvl3pPr>
            <a:lvl4pPr indent="-381000" lvl="3" marL="1828800" marR="0" rtl="0" algn="l">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4pPr>
            <a:lvl5pPr indent="-381000" lvl="4" marL="2286000" marR="0" rtl="0" algn="l">
              <a:spcBef>
                <a:spcPts val="500"/>
              </a:spcBef>
              <a:spcAft>
                <a:spcPts val="0"/>
              </a:spcAft>
              <a:buClr>
                <a:srgbClr val="002569"/>
              </a:buClr>
              <a:buSzPts val="2400"/>
              <a:buFont typeface="Arial"/>
              <a:buChar char="•"/>
              <a:defRPr b="0" i="0" sz="2400" u="none" cap="none" strike="noStrike">
                <a:solidFill>
                  <a:srgbClr val="002569"/>
                </a:solidFill>
                <a:latin typeface="Arial"/>
                <a:ea typeface="Arial"/>
                <a:cs typeface="Arial"/>
                <a:sym typeface="Arial"/>
              </a:defRPr>
            </a:lvl5pPr>
            <a:lvl6pPr indent="-228600" lvl="5" marL="2743200" marR="0" rtl="0" algn="l">
              <a:spcBef>
                <a:spcPts val="500"/>
              </a:spcBef>
              <a:spcAft>
                <a:spcPts val="0"/>
              </a:spcAft>
              <a:buSzPts val="1400"/>
              <a:buNone/>
              <a:defRPr b="0" i="0" sz="2400" u="none" cap="none" strike="noStrike">
                <a:solidFill>
                  <a:srgbClr val="002569"/>
                </a:solidFill>
                <a:latin typeface="Arial"/>
                <a:ea typeface="Arial"/>
                <a:cs typeface="Arial"/>
                <a:sym typeface="Arial"/>
              </a:defRPr>
            </a:lvl6pPr>
            <a:lvl7pPr indent="-228600" lvl="6" marL="3200400" marR="0" rtl="0" algn="l">
              <a:spcBef>
                <a:spcPts val="500"/>
              </a:spcBef>
              <a:spcAft>
                <a:spcPts val="0"/>
              </a:spcAft>
              <a:buSzPts val="1400"/>
              <a:buNone/>
              <a:defRPr b="0" i="0" sz="2400" u="none" cap="none" strike="noStrike">
                <a:solidFill>
                  <a:srgbClr val="002569"/>
                </a:solidFill>
                <a:latin typeface="Arial"/>
                <a:ea typeface="Arial"/>
                <a:cs typeface="Arial"/>
                <a:sym typeface="Arial"/>
              </a:defRPr>
            </a:lvl7pPr>
            <a:lvl8pPr indent="-228600" lvl="7" marL="3657600" marR="0" rtl="0" algn="l">
              <a:spcBef>
                <a:spcPts val="500"/>
              </a:spcBef>
              <a:spcAft>
                <a:spcPts val="0"/>
              </a:spcAft>
              <a:buSzPts val="1400"/>
              <a:buNone/>
              <a:defRPr b="0" i="0" sz="2400" u="none" cap="none" strike="noStrike">
                <a:solidFill>
                  <a:srgbClr val="002569"/>
                </a:solidFill>
                <a:latin typeface="Arial"/>
                <a:ea typeface="Arial"/>
                <a:cs typeface="Arial"/>
                <a:sym typeface="Arial"/>
              </a:defRPr>
            </a:lvl8pPr>
            <a:lvl9pPr indent="-228600" lvl="8" marL="4114800" marR="0" rtl="0" algn="l">
              <a:spcBef>
                <a:spcPts val="500"/>
              </a:spcBef>
              <a:spcAft>
                <a:spcPts val="0"/>
              </a:spcAft>
              <a:buSzPts val="1400"/>
              <a:buNone/>
              <a:defRPr b="0" i="0" sz="2400" u="none" cap="none" strike="noStrike">
                <a:solidFill>
                  <a:srgbClr val="002569"/>
                </a:solidFill>
                <a:latin typeface="Arial"/>
                <a:ea typeface="Arial"/>
                <a:cs typeface="Arial"/>
                <a:sym typeface="Aria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R3">
  <p:cSld name="1_CLEAR3">
    <p:spTree>
      <p:nvGrpSpPr>
        <p:cNvPr id="62" name="Shape 62"/>
        <p:cNvGrpSpPr/>
        <p:nvPr/>
      </p:nvGrpSpPr>
      <p:grpSpPr>
        <a:xfrm>
          <a:off x="0" y="0"/>
          <a:ext cx="0" cy="0"/>
          <a:chOff x="0" y="0"/>
          <a:chExt cx="0" cy="0"/>
        </a:xfrm>
      </p:grpSpPr>
      <p:sp>
        <p:nvSpPr>
          <p:cNvPr id="63" name="Google Shape;63;p8"/>
          <p:cNvSpPr txBox="1"/>
          <p:nvPr>
            <p:ph type="title"/>
          </p:nvPr>
        </p:nvSpPr>
        <p:spPr>
          <a:xfrm>
            <a:off x="215411" y="154800"/>
            <a:ext cx="10081200" cy="565200"/>
          </a:xfrm>
          <a:prstGeom prst="rect">
            <a:avLst/>
          </a:prstGeom>
          <a:noFill/>
          <a:ln>
            <a:noFill/>
          </a:ln>
        </p:spPr>
        <p:txBody>
          <a:bodyPr anchorCtr="0" anchor="ctr" bIns="45700" lIns="91425" spcFirstLastPara="1" rIns="91425" wrap="square" tIns="45700">
            <a:sp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4" name="Google Shape;64;p8"/>
          <p:cNvSpPr txBox="1"/>
          <p:nvPr>
            <p:ph idx="1" type="body"/>
          </p:nvPr>
        </p:nvSpPr>
        <p:spPr>
          <a:xfrm>
            <a:off x="219001" y="882193"/>
            <a:ext cx="11732700" cy="5328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9000"/>
              </a:lnSpc>
              <a:spcBef>
                <a:spcPts val="36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1pPr>
            <a:lvl2pPr indent="-228600" lvl="1" marL="914400" marR="0" rtl="0" algn="l">
              <a:lnSpc>
                <a:spcPct val="119000"/>
              </a:lnSpc>
              <a:spcBef>
                <a:spcPts val="36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2pPr>
            <a:lvl3pPr indent="-228600" lvl="2" marL="1371600" marR="0" rtl="0" algn="l">
              <a:lnSpc>
                <a:spcPct val="119000"/>
              </a:lnSpc>
              <a:spcBef>
                <a:spcPts val="36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3pPr>
            <a:lvl4pPr indent="-228600" lvl="3" marL="1828800" marR="0" rtl="0" algn="l">
              <a:lnSpc>
                <a:spcPct val="119000"/>
              </a:lnSpc>
              <a:spcBef>
                <a:spcPts val="36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4pPr>
            <a:lvl5pPr indent="-228600" lvl="4" marL="2286000" marR="0" rtl="0" algn="l">
              <a:lnSpc>
                <a:spcPct val="119000"/>
              </a:lnSpc>
              <a:spcBef>
                <a:spcPts val="36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5pPr>
            <a:lvl6pPr indent="-342900" lvl="5" marL="2743200" marR="0" rtl="0" algn="l">
              <a:lnSpc>
                <a:spcPct val="119000"/>
              </a:lnSpc>
              <a:spcBef>
                <a:spcPts val="360"/>
              </a:spcBef>
              <a:spcAft>
                <a:spcPts val="0"/>
              </a:spcAft>
              <a:buClr>
                <a:srgbClr val="000000"/>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119000"/>
              </a:lnSpc>
              <a:spcBef>
                <a:spcPts val="360"/>
              </a:spcBef>
              <a:spcAft>
                <a:spcPts val="0"/>
              </a:spcAft>
              <a:buClr>
                <a:srgbClr val="000000"/>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119000"/>
              </a:lnSpc>
              <a:spcBef>
                <a:spcPts val="360"/>
              </a:spcBef>
              <a:spcAft>
                <a:spcPts val="0"/>
              </a:spcAft>
              <a:buClr>
                <a:srgbClr val="000000"/>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119000"/>
              </a:lnSpc>
              <a:spcBef>
                <a:spcPts val="360"/>
              </a:spcBef>
              <a:spcAft>
                <a:spcPts val="0"/>
              </a:spcAft>
              <a:buClr>
                <a:srgbClr val="000000"/>
              </a:buClr>
              <a:buSzPts val="1800"/>
              <a:buFont typeface="Arial"/>
              <a:buChar char="–"/>
              <a:defRPr b="0" i="0" sz="1400" u="none" cap="none" strike="noStrike">
                <a:solidFill>
                  <a:srgbClr val="000000"/>
                </a:solidFill>
                <a:latin typeface="Arial"/>
                <a:ea typeface="Arial"/>
                <a:cs typeface="Arial"/>
                <a:sym typeface="Arial"/>
              </a:defRPr>
            </a:lvl9pPr>
          </a:lstStyle>
          <a:p/>
        </p:txBody>
      </p:sp>
      <p:cxnSp>
        <p:nvCxnSpPr>
          <p:cNvPr id="65" name="Google Shape;65;p8"/>
          <p:cNvCxnSpPr/>
          <p:nvPr/>
        </p:nvCxnSpPr>
        <p:spPr>
          <a:xfrm>
            <a:off x="220831" y="6422971"/>
            <a:ext cx="11703900" cy="0"/>
          </a:xfrm>
          <a:prstGeom prst="straightConnector1">
            <a:avLst/>
          </a:prstGeom>
          <a:noFill/>
          <a:ln cap="flat" cmpd="sng" w="9525">
            <a:solidFill>
              <a:srgbClr val="003249"/>
            </a:solidFill>
            <a:prstDash val="solid"/>
            <a:round/>
            <a:headEnd len="sm" w="sm" type="none"/>
            <a:tailEnd len="sm" w="sm" type="none"/>
          </a:ln>
        </p:spPr>
      </p:cxnSp>
      <p:cxnSp>
        <p:nvCxnSpPr>
          <p:cNvPr id="66" name="Google Shape;66;p8"/>
          <p:cNvCxnSpPr/>
          <p:nvPr/>
        </p:nvCxnSpPr>
        <p:spPr>
          <a:xfrm>
            <a:off x="217667" y="882193"/>
            <a:ext cx="11736300" cy="0"/>
          </a:xfrm>
          <a:prstGeom prst="straightConnector1">
            <a:avLst/>
          </a:prstGeom>
          <a:noFill/>
          <a:ln cap="flat" cmpd="sng" w="9525">
            <a:solidFill>
              <a:srgbClr val="003249"/>
            </a:solidFill>
            <a:prstDash val="solid"/>
            <a:round/>
            <a:headEnd len="sm" w="sm" type="none"/>
            <a:tailEnd len="sm" w="sm"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73" name="Shape 73"/>
        <p:cNvGrpSpPr/>
        <p:nvPr/>
      </p:nvGrpSpPr>
      <p:grpSpPr>
        <a:xfrm>
          <a:off x="0" y="0"/>
          <a:ext cx="0" cy="0"/>
          <a:chOff x="0" y="0"/>
          <a:chExt cx="0" cy="0"/>
        </a:xfrm>
      </p:grpSpPr>
      <p:sp>
        <p:nvSpPr>
          <p:cNvPr id="74" name="Google Shape;74;p10"/>
          <p:cNvSpPr/>
          <p:nvPr/>
        </p:nvSpPr>
        <p:spPr>
          <a:xfrm>
            <a:off x="0" y="1"/>
            <a:ext cx="12192000" cy="1037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75" name="Google Shape;75;p10"/>
          <p:cNvPicPr preferRelativeResize="0"/>
          <p:nvPr/>
        </p:nvPicPr>
        <p:blipFill rotWithShape="1">
          <a:blip r:embed="rId2">
            <a:alphaModFix amt="34000"/>
          </a:blip>
          <a:srcRect b="0" l="0" r="-5842" t="0"/>
          <a:stretch/>
        </p:blipFill>
        <p:spPr>
          <a:xfrm flipH="1">
            <a:off x="9304423" y="0"/>
            <a:ext cx="2887577" cy="1037492"/>
          </a:xfrm>
          <a:prstGeom prst="rect">
            <a:avLst/>
          </a:prstGeom>
          <a:noFill/>
          <a:ln>
            <a:noFill/>
          </a:ln>
        </p:spPr>
      </p:pic>
      <p:pic>
        <p:nvPicPr>
          <p:cNvPr id="76" name="Google Shape;76;p10"/>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77" name="Google Shape;77;p10"/>
          <p:cNvSpPr/>
          <p:nvPr/>
        </p:nvSpPr>
        <p:spPr>
          <a:xfrm>
            <a:off x="-1778" y="6574604"/>
            <a:ext cx="12193800" cy="28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78" name="Google Shape;78;p10"/>
          <p:cNvSpPr/>
          <p:nvPr/>
        </p:nvSpPr>
        <p:spPr>
          <a:xfrm flipH="1" rot="10800000">
            <a:off x="-4504" y="6540563"/>
            <a:ext cx="12196500" cy="59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79" name="Google Shape;79;p10"/>
          <p:cNvSpPr txBox="1"/>
          <p:nvPr/>
        </p:nvSpPr>
        <p:spPr>
          <a:xfrm>
            <a:off x="10265664" y="6574604"/>
            <a:ext cx="19254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80" name="Google Shape;80;p10"/>
          <p:cNvSpPr txBox="1"/>
          <p:nvPr>
            <p:ph idx="1" type="body"/>
          </p:nvPr>
        </p:nvSpPr>
        <p:spPr>
          <a:xfrm>
            <a:off x="324233" y="1558533"/>
            <a:ext cx="11495400" cy="46629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81" name="Google Shape;81;p10"/>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82" name="Shape 82"/>
        <p:cNvGrpSpPr/>
        <p:nvPr/>
      </p:nvGrpSpPr>
      <p:grpSpPr>
        <a:xfrm>
          <a:off x="0" y="0"/>
          <a:ext cx="0" cy="0"/>
          <a:chOff x="0" y="0"/>
          <a:chExt cx="0" cy="0"/>
        </a:xfrm>
      </p:grpSpPr>
      <p:sp>
        <p:nvSpPr>
          <p:cNvPr id="83" name="Google Shape;83;p11"/>
          <p:cNvSpPr/>
          <p:nvPr/>
        </p:nvSpPr>
        <p:spPr>
          <a:xfrm>
            <a:off x="0" y="1"/>
            <a:ext cx="12192000" cy="1037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84" name="Google Shape;84;p11"/>
          <p:cNvPicPr preferRelativeResize="0"/>
          <p:nvPr/>
        </p:nvPicPr>
        <p:blipFill rotWithShape="1">
          <a:blip r:embed="rId2">
            <a:alphaModFix amt="34000"/>
          </a:blip>
          <a:srcRect b="0" l="0" r="-5842" t="0"/>
          <a:stretch/>
        </p:blipFill>
        <p:spPr>
          <a:xfrm flipH="1">
            <a:off x="9304423" y="0"/>
            <a:ext cx="2887577" cy="1037492"/>
          </a:xfrm>
          <a:prstGeom prst="rect">
            <a:avLst/>
          </a:prstGeom>
          <a:noFill/>
          <a:ln>
            <a:noFill/>
          </a:ln>
        </p:spPr>
      </p:pic>
      <p:pic>
        <p:nvPicPr>
          <p:cNvPr id="85" name="Google Shape;85;p11"/>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86" name="Google Shape;86;p11"/>
          <p:cNvSpPr/>
          <p:nvPr/>
        </p:nvSpPr>
        <p:spPr>
          <a:xfrm>
            <a:off x="-1778" y="6574604"/>
            <a:ext cx="12193800" cy="28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87" name="Google Shape;87;p11"/>
          <p:cNvSpPr/>
          <p:nvPr/>
        </p:nvSpPr>
        <p:spPr>
          <a:xfrm flipH="1" rot="10800000">
            <a:off x="-4504" y="6540563"/>
            <a:ext cx="12196500" cy="59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88" name="Google Shape;88;p11"/>
          <p:cNvSpPr txBox="1"/>
          <p:nvPr/>
        </p:nvSpPr>
        <p:spPr>
          <a:xfrm>
            <a:off x="10265664" y="6574604"/>
            <a:ext cx="19254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89" name="Google Shape;89;p11"/>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6.png"/><Relationship Id="rId3" Type="http://schemas.openxmlformats.org/officeDocument/2006/relationships/slideLayout" Target="../slideLayouts/slideLayout1.xml"/><Relationship Id="rId4" Type="http://schemas.openxmlformats.org/officeDocument/2006/relationships/slideLayout" Target="../slideLayouts/slideLayout2.xml"/><Relationship Id="rId10" Type="http://schemas.openxmlformats.org/officeDocument/2006/relationships/theme" Target="../theme/theme1.xml"/><Relationship Id="rId9" Type="http://schemas.openxmlformats.org/officeDocument/2006/relationships/slideLayout" Target="../slideLayouts/slideLayout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3.png"/><Relationship Id="rId3" Type="http://schemas.openxmlformats.org/officeDocument/2006/relationships/slideLayout" Target="../slideLayouts/slideLayout8.xml"/><Relationship Id="rId4" Type="http://schemas.openxmlformats.org/officeDocument/2006/relationships/slideLayout" Target="../slideLayouts/slideLayout9.xml"/><Relationship Id="rId9" Type="http://schemas.openxmlformats.org/officeDocument/2006/relationships/theme" Target="../theme/theme3.xml"/><Relationship Id="rId5" Type="http://schemas.openxmlformats.org/officeDocument/2006/relationships/slideLayout" Target="../slideLayouts/slideLayout10.xml"/><Relationship Id="rId6" Type="http://schemas.openxmlformats.org/officeDocument/2006/relationships/slideLayout" Target="../slideLayouts/slideLayout11.xml"/><Relationship Id="rId7" Type="http://schemas.openxmlformats.org/officeDocument/2006/relationships/slideLayout" Target="../slideLayouts/slideLayout12.xml"/><Relationship Id="rId8"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p:nvPr/>
        </p:nvSpPr>
        <p:spPr>
          <a:xfrm>
            <a:off x="0" y="1"/>
            <a:ext cx="12192000" cy="1037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pic>
        <p:nvPicPr>
          <p:cNvPr id="7" name="Google Shape;7;p1"/>
          <p:cNvPicPr preferRelativeResize="0"/>
          <p:nvPr/>
        </p:nvPicPr>
        <p:blipFill rotWithShape="1">
          <a:blip r:embed="rId1">
            <a:alphaModFix amt="34000"/>
          </a:blip>
          <a:srcRect b="35419" l="51341" r="-2842" t="39268"/>
          <a:stretch/>
        </p:blipFill>
        <p:spPr>
          <a:xfrm flipH="1">
            <a:off x="9304423" y="0"/>
            <a:ext cx="2887577" cy="1037492"/>
          </a:xfrm>
          <a:prstGeom prst="rect">
            <a:avLst/>
          </a:prstGeom>
          <a:noFill/>
          <a:ln>
            <a:noFill/>
          </a:ln>
        </p:spPr>
      </p:pic>
      <p:pic>
        <p:nvPicPr>
          <p:cNvPr id="8" name="Google Shape;8;p1"/>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9" name="Google Shape;9;p1"/>
          <p:cNvSpPr/>
          <p:nvPr/>
        </p:nvSpPr>
        <p:spPr>
          <a:xfrm>
            <a:off x="-1778" y="6574604"/>
            <a:ext cx="12193800" cy="28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sp>
        <p:nvSpPr>
          <p:cNvPr id="10" name="Google Shape;10;p1"/>
          <p:cNvSpPr/>
          <p:nvPr/>
        </p:nvSpPr>
        <p:spPr>
          <a:xfrm flipH="1" rot="10800000">
            <a:off x="-4504" y="6540563"/>
            <a:ext cx="12196500" cy="59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7" name="Shape 67"/>
        <p:cNvGrpSpPr/>
        <p:nvPr/>
      </p:nvGrpSpPr>
      <p:grpSpPr>
        <a:xfrm>
          <a:off x="0" y="0"/>
          <a:ext cx="0" cy="0"/>
          <a:chOff x="0" y="0"/>
          <a:chExt cx="0" cy="0"/>
        </a:xfrm>
      </p:grpSpPr>
      <p:sp>
        <p:nvSpPr>
          <p:cNvPr id="68" name="Google Shape;68;p9"/>
          <p:cNvSpPr/>
          <p:nvPr/>
        </p:nvSpPr>
        <p:spPr>
          <a:xfrm>
            <a:off x="0" y="1"/>
            <a:ext cx="12192000" cy="1037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69" name="Google Shape;69;p9"/>
          <p:cNvPicPr preferRelativeResize="0"/>
          <p:nvPr/>
        </p:nvPicPr>
        <p:blipFill rotWithShape="1">
          <a:blip r:embed="rId1">
            <a:alphaModFix amt="34000"/>
          </a:blip>
          <a:srcRect b="0" l="0" r="-5842" t="0"/>
          <a:stretch/>
        </p:blipFill>
        <p:spPr>
          <a:xfrm flipH="1">
            <a:off x="9304423" y="0"/>
            <a:ext cx="2887577" cy="1037492"/>
          </a:xfrm>
          <a:prstGeom prst="rect">
            <a:avLst/>
          </a:prstGeom>
          <a:noFill/>
          <a:ln>
            <a:noFill/>
          </a:ln>
        </p:spPr>
      </p:pic>
      <p:pic>
        <p:nvPicPr>
          <p:cNvPr id="70" name="Google Shape;70;p9"/>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71" name="Google Shape;71;p9"/>
          <p:cNvSpPr/>
          <p:nvPr/>
        </p:nvSpPr>
        <p:spPr>
          <a:xfrm>
            <a:off x="-1778" y="6574604"/>
            <a:ext cx="12193800" cy="28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72" name="Google Shape;72;p9"/>
          <p:cNvSpPr/>
          <p:nvPr/>
        </p:nvSpPr>
        <p:spPr>
          <a:xfrm flipH="1" rot="10800000">
            <a:off x="-4504" y="6540563"/>
            <a:ext cx="12196500" cy="59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55" r:id="rId3"/>
    <p:sldLayoutId id="2147483656" r:id="rId4"/>
    <p:sldLayoutId id="2147483657" r:id="rId5"/>
    <p:sldLayoutId id="2147483658" r:id="rId6"/>
    <p:sldLayoutId id="2147483659" r:id="rId7"/>
    <p:sldLayoutId id="2147483660"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hyperlink" Target="https://ceos.org/" TargetMode="External"/><Relationship Id="rId4" Type="http://schemas.openxmlformats.org/officeDocument/2006/relationships/image" Target="../media/image19.png"/><Relationship Id="rId5" Type="http://schemas.openxmlformats.org/officeDocument/2006/relationships/image" Target="../media/image25.png"/><Relationship Id="rId6"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hyperlink" Target="https://ceos.org/document_management/Virtual_Constellations/LSI/Documents/Terms%20of%20Reference/3%20July%202024/LSI-VC%20Terms%20of%20Reference%20(3%20July%202024).pdf" TargetMode="External"/><Relationship Id="rId4" Type="http://schemas.openxmlformats.org/officeDocument/2006/relationships/hyperlink" Target="mailto:barnes@contractor.usgs.gov" TargetMode="External"/><Relationship Id="rId5" Type="http://schemas.openxmlformats.org/officeDocument/2006/relationships/hyperlink" Target="mailto:andreia.siqueira@ga.gov.au" TargetMode="External"/><Relationship Id="rId6" Type="http://schemas.openxmlformats.org/officeDocument/2006/relationships/hyperlink" Target="mailto:peter.strobl@ec.europa.eu" TargetMode="External"/><Relationship Id="rId7" Type="http://schemas.openxmlformats.org/officeDocument/2006/relationships/hyperlink" Target="mailto:tadono.takeo@jaxa.jp" TargetMode="External"/></Relationships>
</file>

<file path=ppt/slides/_rels/slide5.xml.rels><?xml version="1.0" encoding="UTF-8" standalone="yes"?><Relationships xmlns="http://schemas.openxmlformats.org/package/2006/relationships"><Relationship Id="rId20" Type="http://schemas.openxmlformats.org/officeDocument/2006/relationships/image" Target="../media/image32.png"/><Relationship Id="rId11" Type="http://schemas.openxmlformats.org/officeDocument/2006/relationships/image" Target="../media/image27.png"/><Relationship Id="rId10" Type="http://schemas.openxmlformats.org/officeDocument/2006/relationships/image" Target="../media/image20.jpg"/><Relationship Id="rId21" Type="http://schemas.openxmlformats.org/officeDocument/2006/relationships/image" Target="../media/image36.png"/><Relationship Id="rId13" Type="http://schemas.openxmlformats.org/officeDocument/2006/relationships/image" Target="../media/image37.jpg"/><Relationship Id="rId12" Type="http://schemas.openxmlformats.org/officeDocument/2006/relationships/image" Target="../media/image23.png"/><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28.jpg"/><Relationship Id="rId4" Type="http://schemas.openxmlformats.org/officeDocument/2006/relationships/image" Target="../media/image24.png"/><Relationship Id="rId9" Type="http://schemas.openxmlformats.org/officeDocument/2006/relationships/image" Target="../media/image31.png"/><Relationship Id="rId15" Type="http://schemas.openxmlformats.org/officeDocument/2006/relationships/image" Target="../media/image30.png"/><Relationship Id="rId14" Type="http://schemas.openxmlformats.org/officeDocument/2006/relationships/image" Target="../media/image42.png"/><Relationship Id="rId17" Type="http://schemas.openxmlformats.org/officeDocument/2006/relationships/image" Target="../media/image33.png"/><Relationship Id="rId16" Type="http://schemas.openxmlformats.org/officeDocument/2006/relationships/image" Target="../media/image26.png"/><Relationship Id="rId5" Type="http://schemas.openxmlformats.org/officeDocument/2006/relationships/image" Target="../media/image21.png"/><Relationship Id="rId19" Type="http://schemas.openxmlformats.org/officeDocument/2006/relationships/image" Target="../media/image41.png"/><Relationship Id="rId6" Type="http://schemas.openxmlformats.org/officeDocument/2006/relationships/image" Target="../media/image35.jpg"/><Relationship Id="rId18" Type="http://schemas.openxmlformats.org/officeDocument/2006/relationships/image" Target="../media/image40.png"/><Relationship Id="rId7" Type="http://schemas.openxmlformats.org/officeDocument/2006/relationships/image" Target="../media/image34.png"/><Relationship Id="rId8" Type="http://schemas.openxmlformats.org/officeDocument/2006/relationships/image" Target="../media/image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38.png"/><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1" Type="http://schemas.openxmlformats.org/officeDocument/2006/relationships/hyperlink" Target="https://strawpoll.com/PKgle0KLaZp" TargetMode="External"/><Relationship Id="rId10" Type="http://schemas.openxmlformats.org/officeDocument/2006/relationships/hyperlink" Target="https://maps.app.goo.gl/jF1srbv8rXQUS3s99" TargetMode="External"/><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47.png"/><Relationship Id="rId4" Type="http://schemas.openxmlformats.org/officeDocument/2006/relationships/image" Target="../media/image45.png"/><Relationship Id="rId9" Type="http://schemas.openxmlformats.org/officeDocument/2006/relationships/hyperlink" Target="https://maps.app.goo.gl/YrThvAPFXtcu3uVq6" TargetMode="External"/><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hyperlink" Target="https://maps.app.goo.gl/EXviRLaf4oonEBYh9" TargetMode="External"/><Relationship Id="rId8" Type="http://schemas.openxmlformats.org/officeDocument/2006/relationships/hyperlink" Target="https://maps.app.goo.gl/g1ZEir8q4g15uwSQ9"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49.png"/><Relationship Id="rId4" Type="http://schemas.openxmlformats.org/officeDocument/2006/relationships/image" Target="../media/image39.png"/><Relationship Id="rId5" Type="http://schemas.openxmlformats.org/officeDocument/2006/relationships/image" Target="../media/image46.png"/><Relationship Id="rId6" Type="http://schemas.openxmlformats.org/officeDocument/2006/relationships/hyperlink" Target="https://maps.app.goo.gl/KEfKeS4ZHbte5DBG7" TargetMode="External"/><Relationship Id="rId7" Type="http://schemas.openxmlformats.org/officeDocument/2006/relationships/hyperlink" Target="https://maps.app.goo.gl/YrThvAPFXtcu3uVq6"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16"/>
          <p:cNvSpPr txBox="1"/>
          <p:nvPr>
            <p:ph type="title"/>
          </p:nvPr>
        </p:nvSpPr>
        <p:spPr>
          <a:xfrm>
            <a:off x="176050" y="175950"/>
            <a:ext cx="9066000" cy="3972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100"/>
              <a:buFont typeface="Arial"/>
              <a:buNone/>
            </a:pPr>
            <a:r>
              <a:rPr lang="en-GB" sz="6800"/>
              <a:t>Introduction, Meeting Overview</a:t>
            </a:r>
            <a:endParaRPr sz="6800"/>
          </a:p>
          <a:p>
            <a:pPr indent="0" lvl="0" marL="0" rtl="0" algn="l">
              <a:lnSpc>
                <a:spcPct val="90000"/>
              </a:lnSpc>
              <a:spcBef>
                <a:spcPts val="0"/>
              </a:spcBef>
              <a:spcAft>
                <a:spcPts val="0"/>
              </a:spcAft>
              <a:buClr>
                <a:schemeClr val="dk1"/>
              </a:buClr>
              <a:buSzPts val="1100"/>
              <a:buFont typeface="Arial"/>
              <a:buNone/>
            </a:pPr>
            <a:r>
              <a:t/>
            </a:r>
            <a:endParaRPr i="1" sz="3600"/>
          </a:p>
          <a:p>
            <a:pPr indent="0" lvl="0" marL="0" rtl="0" algn="l">
              <a:lnSpc>
                <a:spcPct val="90000"/>
              </a:lnSpc>
              <a:spcBef>
                <a:spcPts val="0"/>
              </a:spcBef>
              <a:spcAft>
                <a:spcPts val="0"/>
              </a:spcAft>
              <a:buClr>
                <a:schemeClr val="lt1"/>
              </a:buClr>
              <a:buSzPts val="8000"/>
              <a:buFont typeface="Arial"/>
              <a:buNone/>
            </a:pPr>
            <a:r>
              <a:t/>
            </a:r>
            <a:endParaRPr i="1" sz="3300"/>
          </a:p>
          <a:p>
            <a:pPr indent="0" lvl="0" marL="0" rtl="0" algn="l">
              <a:lnSpc>
                <a:spcPct val="90000"/>
              </a:lnSpc>
              <a:spcBef>
                <a:spcPts val="0"/>
              </a:spcBef>
              <a:spcAft>
                <a:spcPts val="0"/>
              </a:spcAft>
              <a:buClr>
                <a:schemeClr val="lt1"/>
              </a:buClr>
              <a:buSzPts val="8000"/>
              <a:buFont typeface="Arial"/>
              <a:buNone/>
            </a:pPr>
            <a:r>
              <a:t/>
            </a:r>
            <a:endParaRPr sz="1900"/>
          </a:p>
          <a:p>
            <a:pPr indent="0" lvl="0" marL="0" rtl="0" algn="l">
              <a:lnSpc>
                <a:spcPct val="90000"/>
              </a:lnSpc>
              <a:spcBef>
                <a:spcPts val="0"/>
              </a:spcBef>
              <a:spcAft>
                <a:spcPts val="0"/>
              </a:spcAft>
              <a:buClr>
                <a:schemeClr val="lt1"/>
              </a:buClr>
              <a:buSzPts val="8000"/>
              <a:buFont typeface="Arial"/>
              <a:buNone/>
            </a:pPr>
            <a:r>
              <a:rPr lang="en-GB" sz="1900"/>
              <a:t>LSI-VC Co-Leads</a:t>
            </a:r>
            <a:endParaRPr sz="1900"/>
          </a:p>
          <a:p>
            <a:pPr indent="0" lvl="0" marL="0" rtl="0" algn="l">
              <a:lnSpc>
                <a:spcPct val="90000"/>
              </a:lnSpc>
              <a:spcBef>
                <a:spcPts val="0"/>
              </a:spcBef>
              <a:spcAft>
                <a:spcPts val="0"/>
              </a:spcAft>
              <a:buClr>
                <a:schemeClr val="lt1"/>
              </a:buClr>
              <a:buSzPts val="8000"/>
              <a:buFont typeface="Arial"/>
              <a:buNone/>
            </a:pPr>
            <a:r>
              <a:rPr lang="en-GB" sz="1900"/>
              <a:t>LSI-VC-16</a:t>
            </a:r>
            <a:endParaRPr sz="1900"/>
          </a:p>
          <a:p>
            <a:pPr indent="0" lvl="0" marL="0" rtl="0" algn="l">
              <a:lnSpc>
                <a:spcPct val="90000"/>
              </a:lnSpc>
              <a:spcBef>
                <a:spcPts val="0"/>
              </a:spcBef>
              <a:spcAft>
                <a:spcPts val="0"/>
              </a:spcAft>
              <a:buClr>
                <a:schemeClr val="lt1"/>
              </a:buClr>
              <a:buSzPts val="8000"/>
              <a:buFont typeface="Arial"/>
              <a:buNone/>
            </a:pPr>
            <a:r>
              <a:rPr lang="en-GB" sz="1900"/>
              <a:t>23 September 2024</a:t>
            </a:r>
            <a:endParaRPr sz="1900"/>
          </a:p>
        </p:txBody>
      </p:sp>
      <p:pic>
        <p:nvPicPr>
          <p:cNvPr id="129" name="Google Shape;129;p16"/>
          <p:cNvPicPr preferRelativeResize="0"/>
          <p:nvPr/>
        </p:nvPicPr>
        <p:blipFill>
          <a:blip r:embed="rId3">
            <a:alphaModFix/>
          </a:blip>
          <a:stretch>
            <a:fillRect/>
          </a:stretch>
        </p:blipFill>
        <p:spPr>
          <a:xfrm>
            <a:off x="8390700" y="3770625"/>
            <a:ext cx="3890675" cy="31635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7"/>
          <p:cNvSpPr txBox="1"/>
          <p:nvPr>
            <p:ph idx="1" type="body"/>
          </p:nvPr>
        </p:nvSpPr>
        <p:spPr>
          <a:xfrm>
            <a:off x="324233" y="1558533"/>
            <a:ext cx="11495400" cy="46629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t/>
            </a:r>
            <a:endParaRPr b="1"/>
          </a:p>
          <a:p>
            <a:pPr indent="0" lvl="0" marL="0" rtl="0" algn="ctr">
              <a:spcBef>
                <a:spcPts val="1000"/>
              </a:spcBef>
              <a:spcAft>
                <a:spcPts val="0"/>
              </a:spcAft>
              <a:buNone/>
            </a:pPr>
            <a:r>
              <a:t/>
            </a:r>
            <a:endParaRPr b="1"/>
          </a:p>
          <a:p>
            <a:pPr indent="0" lvl="0" marL="0" rtl="0" algn="ctr">
              <a:spcBef>
                <a:spcPts val="1000"/>
              </a:spcBef>
              <a:spcAft>
                <a:spcPts val="0"/>
              </a:spcAft>
              <a:buNone/>
            </a:pPr>
            <a:r>
              <a:rPr b="1" lang="en-GB"/>
              <a:t>We acknowledge the Ngunnawal people as Traditional Custodians of the ACT and recognise any other people or families with connection to the lands of the ACT and region. We acknowledge and respect their continuing culture and the contribution they make to the life of this city and this region.</a:t>
            </a:r>
            <a:endParaRPr b="1"/>
          </a:p>
          <a:p>
            <a:pPr indent="0" lvl="0" marL="0" rtl="0" algn="ctr">
              <a:spcBef>
                <a:spcPts val="1000"/>
              </a:spcBef>
              <a:spcAft>
                <a:spcPts val="0"/>
              </a:spcAft>
              <a:buNone/>
            </a:pPr>
            <a:r>
              <a:t/>
            </a:r>
            <a:endParaRPr b="1"/>
          </a:p>
          <a:p>
            <a:pPr indent="0" lvl="0" marL="0" rtl="0" algn="ctr">
              <a:spcBef>
                <a:spcPts val="1000"/>
              </a:spcBef>
              <a:spcAft>
                <a:spcPts val="0"/>
              </a:spcAft>
              <a:buNone/>
            </a:pPr>
            <a:r>
              <a:t/>
            </a:r>
            <a:endParaRPr b="1">
              <a:solidFill>
                <a:srgbClr val="FF0000"/>
              </a:solidFill>
            </a:endParaRPr>
          </a:p>
        </p:txBody>
      </p:sp>
      <p:sp>
        <p:nvSpPr>
          <p:cNvPr id="135" name="Google Shape;135;p17"/>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Acknowledgement of Country</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18"/>
          <p:cNvSpPr txBox="1"/>
          <p:nvPr>
            <p:ph idx="1" type="body"/>
          </p:nvPr>
        </p:nvSpPr>
        <p:spPr>
          <a:xfrm>
            <a:off x="317575" y="1308125"/>
            <a:ext cx="4327800" cy="4026300"/>
          </a:xfrm>
          <a:prstGeom prst="rect">
            <a:avLst/>
          </a:prstGeom>
          <a:noFill/>
          <a:ln>
            <a:noFill/>
          </a:ln>
        </p:spPr>
        <p:txBody>
          <a:bodyPr anchorCtr="0" anchor="t" bIns="45700" lIns="91425" spcFirstLastPara="1" rIns="91425" wrap="square" tIns="45700">
            <a:noAutofit/>
          </a:bodyPr>
          <a:lstStyle/>
          <a:p>
            <a:pPr indent="0" lvl="0" marL="101600" rtl="0" algn="l">
              <a:lnSpc>
                <a:spcPct val="90000"/>
              </a:lnSpc>
              <a:spcBef>
                <a:spcPts val="0"/>
              </a:spcBef>
              <a:spcAft>
                <a:spcPts val="0"/>
              </a:spcAft>
              <a:buSzPts val="2800"/>
              <a:buNone/>
            </a:pPr>
            <a:r>
              <a:rPr lang="en-GB" sz="2000"/>
              <a:t>Established in 1984</a:t>
            </a:r>
            <a:endParaRPr sz="2000"/>
          </a:p>
          <a:p>
            <a:pPr indent="0" lvl="0" marL="101600" rtl="0" algn="l">
              <a:lnSpc>
                <a:spcPct val="90000"/>
              </a:lnSpc>
              <a:spcBef>
                <a:spcPts val="1200"/>
              </a:spcBef>
              <a:spcAft>
                <a:spcPts val="0"/>
              </a:spcAft>
              <a:buSzPts val="2800"/>
              <a:buNone/>
            </a:pPr>
            <a:r>
              <a:rPr lang="en-GB" sz="2000"/>
              <a:t>Comprises the world’s major civil space agencies</a:t>
            </a:r>
            <a:endParaRPr sz="2000"/>
          </a:p>
          <a:p>
            <a:pPr indent="-224199" lvl="0" marL="457200" rtl="0" algn="l">
              <a:lnSpc>
                <a:spcPct val="90000"/>
              </a:lnSpc>
              <a:spcBef>
                <a:spcPts val="1200"/>
              </a:spcBef>
              <a:spcAft>
                <a:spcPts val="0"/>
              </a:spcAft>
              <a:buSzPts val="2000"/>
              <a:buChar char="❖"/>
            </a:pPr>
            <a:r>
              <a:rPr lang="en-GB" sz="2000"/>
              <a:t>34 Members</a:t>
            </a:r>
            <a:endParaRPr sz="2000"/>
          </a:p>
          <a:p>
            <a:pPr indent="-224199" lvl="0" marL="457200" rtl="0" algn="l">
              <a:lnSpc>
                <a:spcPct val="90000"/>
              </a:lnSpc>
              <a:spcBef>
                <a:spcPts val="1200"/>
              </a:spcBef>
              <a:spcAft>
                <a:spcPts val="0"/>
              </a:spcAft>
              <a:buSzPts val="2000"/>
              <a:buChar char="❖"/>
            </a:pPr>
            <a:r>
              <a:rPr lang="en-GB" sz="2000"/>
              <a:t>29 Associate Members</a:t>
            </a:r>
            <a:endParaRPr sz="2000"/>
          </a:p>
          <a:p>
            <a:pPr indent="0" lvl="0" marL="101600" rtl="0" algn="l">
              <a:lnSpc>
                <a:spcPct val="90000"/>
              </a:lnSpc>
              <a:spcBef>
                <a:spcPts val="1200"/>
              </a:spcBef>
              <a:spcAft>
                <a:spcPts val="0"/>
              </a:spcAft>
              <a:buSzPts val="1100"/>
              <a:buNone/>
            </a:pPr>
            <a:r>
              <a:rPr lang="en-GB" sz="2000"/>
              <a:t>63 Agencies operating 201 satellites</a:t>
            </a:r>
            <a:endParaRPr sz="2000"/>
          </a:p>
          <a:p>
            <a:pPr indent="0" lvl="0" marL="101600" rtl="0" algn="l">
              <a:lnSpc>
                <a:spcPct val="90000"/>
              </a:lnSpc>
              <a:spcBef>
                <a:spcPts val="1200"/>
              </a:spcBef>
              <a:spcAft>
                <a:spcPts val="0"/>
              </a:spcAft>
              <a:buSzPts val="1100"/>
              <a:buNone/>
            </a:pPr>
            <a:r>
              <a:rPr lang="en-GB" sz="2000"/>
              <a:t>All of whom contribute to CEOS on a ‘best efforts’ and voluntary basis.</a:t>
            </a:r>
            <a:endParaRPr sz="2000"/>
          </a:p>
          <a:p>
            <a:pPr indent="0" lvl="0" marL="101600" rtl="0" algn="ctr">
              <a:lnSpc>
                <a:spcPct val="90000"/>
              </a:lnSpc>
              <a:spcBef>
                <a:spcPts val="1200"/>
              </a:spcBef>
              <a:spcAft>
                <a:spcPts val="0"/>
              </a:spcAft>
              <a:buClr>
                <a:schemeClr val="dk1"/>
              </a:buClr>
              <a:buSzPts val="1100"/>
              <a:buFont typeface="Arial"/>
              <a:buNone/>
            </a:pPr>
            <a:r>
              <a:rPr lang="en-GB" sz="2000" u="sng">
                <a:solidFill>
                  <a:schemeClr val="hlink"/>
                </a:solidFill>
                <a:hlinkClick r:id="rId3"/>
              </a:rPr>
              <a:t>https://ceos.org/</a:t>
            </a:r>
            <a:endParaRPr sz="2000"/>
          </a:p>
          <a:p>
            <a:pPr indent="0" lvl="0" marL="101600" rtl="0" algn="l">
              <a:lnSpc>
                <a:spcPct val="90000"/>
              </a:lnSpc>
              <a:spcBef>
                <a:spcPts val="1200"/>
              </a:spcBef>
              <a:spcAft>
                <a:spcPts val="1200"/>
              </a:spcAft>
              <a:buSzPts val="2800"/>
              <a:buNone/>
            </a:pPr>
            <a:r>
              <a:t/>
            </a:r>
            <a:endParaRPr sz="2000"/>
          </a:p>
        </p:txBody>
      </p:sp>
      <p:sp>
        <p:nvSpPr>
          <p:cNvPr id="141" name="Google Shape;141;p18"/>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sz="4400">
                <a:solidFill>
                  <a:schemeClr val="lt1"/>
                </a:solidFill>
              </a:rPr>
              <a:t>CEOS Overview</a:t>
            </a:r>
            <a:br>
              <a:rPr lang="en-GB" sz="4400">
                <a:solidFill>
                  <a:schemeClr val="lt1"/>
                </a:solidFill>
              </a:rPr>
            </a:br>
            <a:endParaRPr/>
          </a:p>
        </p:txBody>
      </p:sp>
      <p:pic>
        <p:nvPicPr>
          <p:cNvPr id="142" name="Google Shape;142;p18"/>
          <p:cNvPicPr preferRelativeResize="0"/>
          <p:nvPr/>
        </p:nvPicPr>
        <p:blipFill rotWithShape="1">
          <a:blip r:embed="rId4">
            <a:alphaModFix/>
          </a:blip>
          <a:srcRect b="13956" l="0" r="0" t="0"/>
          <a:stretch/>
        </p:blipFill>
        <p:spPr>
          <a:xfrm>
            <a:off x="5181170" y="2027959"/>
            <a:ext cx="6808518" cy="3154044"/>
          </a:xfrm>
          <a:prstGeom prst="rect">
            <a:avLst/>
          </a:prstGeom>
          <a:noFill/>
          <a:ln>
            <a:noFill/>
          </a:ln>
        </p:spPr>
      </p:pic>
      <p:pic>
        <p:nvPicPr>
          <p:cNvPr id="143" name="Google Shape;143;p18"/>
          <p:cNvPicPr preferRelativeResize="0"/>
          <p:nvPr/>
        </p:nvPicPr>
        <p:blipFill rotWithShape="1">
          <a:blip r:embed="rId5">
            <a:alphaModFix/>
          </a:blip>
          <a:srcRect b="0" l="0" r="0" t="0"/>
          <a:stretch/>
        </p:blipFill>
        <p:spPr>
          <a:xfrm>
            <a:off x="0" y="5310024"/>
            <a:ext cx="12191998" cy="1251333"/>
          </a:xfrm>
          <a:prstGeom prst="rect">
            <a:avLst/>
          </a:prstGeom>
          <a:noFill/>
          <a:ln>
            <a:noFill/>
          </a:ln>
        </p:spPr>
      </p:pic>
      <p:pic>
        <p:nvPicPr>
          <p:cNvPr id="144" name="Google Shape;144;p18"/>
          <p:cNvPicPr preferRelativeResize="0"/>
          <p:nvPr/>
        </p:nvPicPr>
        <p:blipFill>
          <a:blip r:embed="rId6">
            <a:alphaModFix/>
          </a:blip>
          <a:stretch>
            <a:fillRect/>
          </a:stretch>
        </p:blipFill>
        <p:spPr>
          <a:xfrm>
            <a:off x="4668500" y="1467763"/>
            <a:ext cx="7353225" cy="34022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19"/>
          <p:cNvSpPr txBox="1"/>
          <p:nvPr>
            <p:ph idx="1" type="body"/>
          </p:nvPr>
        </p:nvSpPr>
        <p:spPr>
          <a:xfrm>
            <a:off x="348304" y="1240175"/>
            <a:ext cx="5727000" cy="4662900"/>
          </a:xfrm>
          <a:prstGeom prst="rect">
            <a:avLst/>
          </a:prstGeom>
        </p:spPr>
        <p:txBody>
          <a:bodyPr anchorCtr="0" anchor="t" bIns="45700" lIns="91425" spcFirstLastPara="1" rIns="91425" wrap="square" tIns="45700">
            <a:noAutofit/>
          </a:bodyPr>
          <a:lstStyle/>
          <a:p>
            <a:pPr indent="-368300" lvl="0" marL="457200" rtl="0" algn="l">
              <a:spcBef>
                <a:spcPts val="1000"/>
              </a:spcBef>
              <a:spcAft>
                <a:spcPts val="0"/>
              </a:spcAft>
              <a:buSzPts val="2200"/>
              <a:buChar char="❖"/>
            </a:pPr>
            <a:r>
              <a:rPr lang="en-GB" sz="2200"/>
              <a:t>Land Surface Imaging Virtual Constellation </a:t>
            </a:r>
            <a:r>
              <a:rPr lang="en-GB" sz="2200"/>
              <a:t>(LSI-VC)</a:t>
            </a:r>
            <a:endParaRPr sz="2200"/>
          </a:p>
          <a:p>
            <a:pPr indent="-368300" lvl="0" marL="457200" rtl="0" algn="l">
              <a:spcBef>
                <a:spcPts val="1000"/>
              </a:spcBef>
              <a:spcAft>
                <a:spcPts val="0"/>
              </a:spcAft>
              <a:buSzPts val="2200"/>
              <a:buChar char="❖"/>
            </a:pPr>
            <a:r>
              <a:rPr lang="en-GB" sz="2200"/>
              <a:t>Maximise value of CEOS Agency land surface imaging assets and activities</a:t>
            </a:r>
            <a:endParaRPr sz="2200"/>
          </a:p>
          <a:p>
            <a:pPr indent="-368300" lvl="0" marL="457200" rtl="0" algn="l">
              <a:spcBef>
                <a:spcPts val="1000"/>
              </a:spcBef>
              <a:spcAft>
                <a:spcPts val="0"/>
              </a:spcAft>
              <a:buSzPts val="2200"/>
              <a:buChar char="❖"/>
            </a:pPr>
            <a:r>
              <a:rPr lang="en-GB" sz="2200"/>
              <a:t>Facilitate coordinated and optimized land surface imaging contributions from CEOS Agencies</a:t>
            </a:r>
            <a:endParaRPr sz="2200"/>
          </a:p>
          <a:p>
            <a:pPr indent="-368300" lvl="0" marL="457200" rtl="0" algn="l">
              <a:spcBef>
                <a:spcPts val="1000"/>
              </a:spcBef>
              <a:spcAft>
                <a:spcPts val="0"/>
              </a:spcAft>
              <a:buSzPts val="2200"/>
              <a:buChar char="❖"/>
            </a:pPr>
            <a:r>
              <a:rPr lang="en-GB" sz="2200"/>
              <a:t>Enable access to fundamental measurement products in support of confirmed/validated requirements linked to adopted CEOS priorities.</a:t>
            </a:r>
            <a:endParaRPr sz="2200"/>
          </a:p>
          <a:p>
            <a:pPr indent="-368300" lvl="0" marL="457200" rtl="0" algn="l">
              <a:spcBef>
                <a:spcPts val="1000"/>
              </a:spcBef>
              <a:spcAft>
                <a:spcPts val="1000"/>
              </a:spcAft>
              <a:buSzPts val="2200"/>
              <a:buChar char="❖"/>
            </a:pPr>
            <a:r>
              <a:rPr lang="en-GB" sz="2200" u="sng">
                <a:solidFill>
                  <a:schemeClr val="hlink"/>
                </a:solidFill>
                <a:hlinkClick r:id="rId3"/>
              </a:rPr>
              <a:t>Land Surface Imaging Virtual Constellation (LSI-VC) Terms of Reference (3 July 2024)</a:t>
            </a:r>
            <a:r>
              <a:rPr lang="en-GB" sz="2200"/>
              <a:t>.</a:t>
            </a:r>
            <a:endParaRPr sz="2200"/>
          </a:p>
        </p:txBody>
      </p:sp>
      <p:sp>
        <p:nvSpPr>
          <p:cNvPr id="150" name="Google Shape;150;p19"/>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LSI-VC</a:t>
            </a:r>
            <a:endParaRPr/>
          </a:p>
        </p:txBody>
      </p:sp>
      <p:sp>
        <p:nvSpPr>
          <p:cNvPr id="151" name="Google Shape;151;p19"/>
          <p:cNvSpPr txBox="1"/>
          <p:nvPr>
            <p:ph idx="1" type="body"/>
          </p:nvPr>
        </p:nvSpPr>
        <p:spPr>
          <a:xfrm>
            <a:off x="7196276" y="1952975"/>
            <a:ext cx="4984500" cy="46629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b="1" lang="en-GB" sz="1700" u="sng"/>
              <a:t>LSI-VC Co-Chairs</a:t>
            </a:r>
            <a:endParaRPr b="1" sz="1700" u="sng"/>
          </a:p>
          <a:p>
            <a:pPr indent="0" lvl="0" marL="0" rtl="0" algn="l">
              <a:spcBef>
                <a:spcPts val="1000"/>
              </a:spcBef>
              <a:spcAft>
                <a:spcPts val="0"/>
              </a:spcAft>
              <a:buNone/>
            </a:pPr>
            <a:r>
              <a:rPr b="1" lang="en-GB" sz="1700" u="sng">
                <a:solidFill>
                  <a:schemeClr val="hlink"/>
                </a:solidFill>
                <a:hlinkClick r:id="rId4"/>
              </a:rPr>
              <a:t>Christopher Barnes</a:t>
            </a:r>
            <a:endParaRPr b="1" sz="1700"/>
          </a:p>
          <a:p>
            <a:pPr indent="0" lvl="0" marL="0" rtl="0" algn="l">
              <a:spcBef>
                <a:spcPts val="1000"/>
              </a:spcBef>
              <a:spcAft>
                <a:spcPts val="0"/>
              </a:spcAft>
              <a:buNone/>
            </a:pPr>
            <a:r>
              <a:rPr lang="en-GB" sz="1700"/>
              <a:t>U.S. Geological Survey (USGS)</a:t>
            </a:r>
            <a:endParaRPr sz="1700"/>
          </a:p>
          <a:p>
            <a:pPr indent="0" lvl="0" marL="0" rtl="0" algn="l">
              <a:spcBef>
                <a:spcPts val="1000"/>
              </a:spcBef>
              <a:spcAft>
                <a:spcPts val="0"/>
              </a:spcAft>
              <a:buNone/>
            </a:pPr>
            <a:r>
              <a:rPr b="1" lang="en-GB" sz="1700" u="sng">
                <a:solidFill>
                  <a:schemeClr val="hlink"/>
                </a:solidFill>
                <a:hlinkClick r:id="rId5"/>
              </a:rPr>
              <a:t>Andreia Siqueira</a:t>
            </a:r>
            <a:endParaRPr b="1" sz="1700"/>
          </a:p>
          <a:p>
            <a:pPr indent="0" lvl="0" marL="0" rtl="0" algn="l">
              <a:spcBef>
                <a:spcPts val="1000"/>
              </a:spcBef>
              <a:spcAft>
                <a:spcPts val="0"/>
              </a:spcAft>
              <a:buNone/>
            </a:pPr>
            <a:r>
              <a:rPr lang="en-GB" sz="1700"/>
              <a:t>Geoscience Australia (GA)</a:t>
            </a:r>
            <a:endParaRPr sz="1700"/>
          </a:p>
          <a:p>
            <a:pPr indent="0" lvl="0" marL="0" rtl="0" algn="l">
              <a:spcBef>
                <a:spcPts val="1000"/>
              </a:spcBef>
              <a:spcAft>
                <a:spcPts val="0"/>
              </a:spcAft>
              <a:buNone/>
            </a:pPr>
            <a:r>
              <a:rPr b="1" lang="en-GB" sz="1700" u="sng">
                <a:solidFill>
                  <a:schemeClr val="hlink"/>
                </a:solidFill>
                <a:hlinkClick r:id="rId6"/>
              </a:rPr>
              <a:t>Peter Strobl</a:t>
            </a:r>
            <a:endParaRPr b="1" sz="1700"/>
          </a:p>
          <a:p>
            <a:pPr indent="0" lvl="0" marL="0" rtl="0" algn="l">
              <a:spcBef>
                <a:spcPts val="1000"/>
              </a:spcBef>
              <a:spcAft>
                <a:spcPts val="0"/>
              </a:spcAft>
              <a:buNone/>
            </a:pPr>
            <a:r>
              <a:rPr lang="en-GB" sz="1700"/>
              <a:t>European Commission Joint Research Centre (EC/JRC)</a:t>
            </a:r>
            <a:endParaRPr sz="1700"/>
          </a:p>
          <a:p>
            <a:pPr indent="0" lvl="0" marL="0" rtl="0" algn="l">
              <a:spcBef>
                <a:spcPts val="1000"/>
              </a:spcBef>
              <a:spcAft>
                <a:spcPts val="0"/>
              </a:spcAft>
              <a:buNone/>
            </a:pPr>
            <a:r>
              <a:rPr b="1" lang="en-GB" sz="1700" u="sng">
                <a:solidFill>
                  <a:schemeClr val="hlink"/>
                </a:solidFill>
                <a:hlinkClick r:id="rId7"/>
              </a:rPr>
              <a:t>Takeo Tadono</a:t>
            </a:r>
            <a:endParaRPr sz="1700"/>
          </a:p>
          <a:p>
            <a:pPr indent="0" lvl="0" marL="0" rtl="0" algn="l">
              <a:spcBef>
                <a:spcPts val="1000"/>
              </a:spcBef>
              <a:spcAft>
                <a:spcPts val="0"/>
              </a:spcAft>
              <a:buNone/>
            </a:pPr>
            <a:r>
              <a:rPr lang="en-GB" sz="1700"/>
              <a:t>Japan Aerospace Exploration Agency (JAXA)</a:t>
            </a:r>
            <a:endParaRPr sz="1700"/>
          </a:p>
          <a:p>
            <a:pPr indent="0" lvl="0" marL="0" rtl="0" algn="l">
              <a:spcBef>
                <a:spcPts val="1000"/>
              </a:spcBef>
              <a:spcAft>
                <a:spcPts val="1000"/>
              </a:spcAft>
              <a:buNone/>
            </a:pPr>
            <a:r>
              <a:t/>
            </a:r>
            <a:endParaRPr sz="1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0"/>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LSI-VC CEOS Agency Members</a:t>
            </a:r>
            <a:endParaRPr/>
          </a:p>
        </p:txBody>
      </p:sp>
      <p:pic>
        <p:nvPicPr>
          <p:cNvPr id="157" name="Google Shape;157;p20"/>
          <p:cNvPicPr preferRelativeResize="0"/>
          <p:nvPr/>
        </p:nvPicPr>
        <p:blipFill>
          <a:blip r:embed="rId3">
            <a:alphaModFix/>
          </a:blip>
          <a:stretch>
            <a:fillRect/>
          </a:stretch>
        </p:blipFill>
        <p:spPr>
          <a:xfrm>
            <a:off x="8860213" y="4607809"/>
            <a:ext cx="1231185" cy="770259"/>
          </a:xfrm>
          <a:prstGeom prst="rect">
            <a:avLst/>
          </a:prstGeom>
          <a:noFill/>
          <a:ln>
            <a:noFill/>
          </a:ln>
        </p:spPr>
      </p:pic>
      <p:pic>
        <p:nvPicPr>
          <p:cNvPr id="158" name="Google Shape;158;p20"/>
          <p:cNvPicPr preferRelativeResize="0"/>
          <p:nvPr/>
        </p:nvPicPr>
        <p:blipFill>
          <a:blip r:embed="rId4">
            <a:alphaModFix/>
          </a:blip>
          <a:stretch>
            <a:fillRect/>
          </a:stretch>
        </p:blipFill>
        <p:spPr>
          <a:xfrm>
            <a:off x="8713835" y="1384738"/>
            <a:ext cx="1523943" cy="912756"/>
          </a:xfrm>
          <a:prstGeom prst="rect">
            <a:avLst/>
          </a:prstGeom>
          <a:noFill/>
          <a:ln>
            <a:noFill/>
          </a:ln>
        </p:spPr>
      </p:pic>
      <p:pic>
        <p:nvPicPr>
          <p:cNvPr id="159" name="Google Shape;159;p20"/>
          <p:cNvPicPr preferRelativeResize="0"/>
          <p:nvPr/>
        </p:nvPicPr>
        <p:blipFill>
          <a:blip r:embed="rId5">
            <a:alphaModFix/>
          </a:blip>
          <a:stretch>
            <a:fillRect/>
          </a:stretch>
        </p:blipFill>
        <p:spPr>
          <a:xfrm>
            <a:off x="7006408" y="2496513"/>
            <a:ext cx="1097119" cy="1078377"/>
          </a:xfrm>
          <a:prstGeom prst="rect">
            <a:avLst/>
          </a:prstGeom>
          <a:noFill/>
          <a:ln>
            <a:noFill/>
          </a:ln>
        </p:spPr>
      </p:pic>
      <p:pic>
        <p:nvPicPr>
          <p:cNvPr id="160" name="Google Shape;160;p20"/>
          <p:cNvPicPr preferRelativeResize="0"/>
          <p:nvPr/>
        </p:nvPicPr>
        <p:blipFill>
          <a:blip r:embed="rId6">
            <a:alphaModFix/>
          </a:blip>
          <a:stretch>
            <a:fillRect/>
          </a:stretch>
        </p:blipFill>
        <p:spPr>
          <a:xfrm>
            <a:off x="6526137" y="3622233"/>
            <a:ext cx="2057656" cy="936746"/>
          </a:xfrm>
          <a:prstGeom prst="rect">
            <a:avLst/>
          </a:prstGeom>
          <a:noFill/>
          <a:ln>
            <a:noFill/>
          </a:ln>
        </p:spPr>
      </p:pic>
      <p:pic>
        <p:nvPicPr>
          <p:cNvPr id="161" name="Google Shape;161;p20"/>
          <p:cNvPicPr preferRelativeResize="0"/>
          <p:nvPr/>
        </p:nvPicPr>
        <p:blipFill>
          <a:blip r:embed="rId7">
            <a:alphaModFix/>
          </a:blip>
          <a:stretch>
            <a:fillRect/>
          </a:stretch>
        </p:blipFill>
        <p:spPr>
          <a:xfrm>
            <a:off x="5273221" y="1391717"/>
            <a:ext cx="974829" cy="973141"/>
          </a:xfrm>
          <a:prstGeom prst="rect">
            <a:avLst/>
          </a:prstGeom>
          <a:noFill/>
          <a:ln>
            <a:noFill/>
          </a:ln>
        </p:spPr>
      </p:pic>
      <p:pic>
        <p:nvPicPr>
          <p:cNvPr id="162" name="Google Shape;162;p20"/>
          <p:cNvPicPr preferRelativeResize="0"/>
          <p:nvPr/>
        </p:nvPicPr>
        <p:blipFill>
          <a:blip r:embed="rId8">
            <a:alphaModFix/>
          </a:blip>
          <a:stretch>
            <a:fillRect/>
          </a:stretch>
        </p:blipFill>
        <p:spPr>
          <a:xfrm>
            <a:off x="3707911" y="3640067"/>
            <a:ext cx="932375" cy="770258"/>
          </a:xfrm>
          <a:prstGeom prst="rect">
            <a:avLst/>
          </a:prstGeom>
          <a:noFill/>
          <a:ln>
            <a:noFill/>
          </a:ln>
        </p:spPr>
      </p:pic>
      <p:pic>
        <p:nvPicPr>
          <p:cNvPr id="163" name="Google Shape;163;p20"/>
          <p:cNvPicPr preferRelativeResize="0"/>
          <p:nvPr/>
        </p:nvPicPr>
        <p:blipFill>
          <a:blip r:embed="rId9">
            <a:alphaModFix/>
          </a:blip>
          <a:stretch>
            <a:fillRect/>
          </a:stretch>
        </p:blipFill>
        <p:spPr>
          <a:xfrm>
            <a:off x="3615323" y="4554676"/>
            <a:ext cx="1117551" cy="876530"/>
          </a:xfrm>
          <a:prstGeom prst="rect">
            <a:avLst/>
          </a:prstGeom>
          <a:noFill/>
          <a:ln>
            <a:noFill/>
          </a:ln>
        </p:spPr>
      </p:pic>
      <p:pic>
        <p:nvPicPr>
          <p:cNvPr id="164" name="Google Shape;164;p20"/>
          <p:cNvPicPr preferRelativeResize="0"/>
          <p:nvPr/>
        </p:nvPicPr>
        <p:blipFill>
          <a:blip r:embed="rId10">
            <a:alphaModFix/>
          </a:blip>
          <a:stretch>
            <a:fillRect/>
          </a:stretch>
        </p:blipFill>
        <p:spPr>
          <a:xfrm>
            <a:off x="8748220" y="2485476"/>
            <a:ext cx="1455172" cy="871567"/>
          </a:xfrm>
          <a:prstGeom prst="rect">
            <a:avLst/>
          </a:prstGeom>
          <a:noFill/>
          <a:ln>
            <a:noFill/>
          </a:ln>
        </p:spPr>
      </p:pic>
      <p:pic>
        <p:nvPicPr>
          <p:cNvPr id="165" name="Google Shape;165;p20"/>
          <p:cNvPicPr preferRelativeResize="0"/>
          <p:nvPr/>
        </p:nvPicPr>
        <p:blipFill>
          <a:blip r:embed="rId11">
            <a:alphaModFix/>
          </a:blip>
          <a:stretch>
            <a:fillRect/>
          </a:stretch>
        </p:blipFill>
        <p:spPr>
          <a:xfrm>
            <a:off x="6996191" y="1339100"/>
            <a:ext cx="1117551" cy="1078380"/>
          </a:xfrm>
          <a:prstGeom prst="rect">
            <a:avLst/>
          </a:prstGeom>
          <a:noFill/>
          <a:ln>
            <a:noFill/>
          </a:ln>
        </p:spPr>
      </p:pic>
      <p:pic>
        <p:nvPicPr>
          <p:cNvPr id="166" name="Google Shape;166;p20"/>
          <p:cNvPicPr preferRelativeResize="0"/>
          <p:nvPr/>
        </p:nvPicPr>
        <p:blipFill>
          <a:blip r:embed="rId12">
            <a:alphaModFix/>
          </a:blip>
          <a:stretch>
            <a:fillRect/>
          </a:stretch>
        </p:blipFill>
        <p:spPr>
          <a:xfrm>
            <a:off x="8592197" y="3636953"/>
            <a:ext cx="1767214" cy="585721"/>
          </a:xfrm>
          <a:prstGeom prst="rect">
            <a:avLst/>
          </a:prstGeom>
          <a:noFill/>
          <a:ln>
            <a:noFill/>
          </a:ln>
        </p:spPr>
      </p:pic>
      <p:pic>
        <p:nvPicPr>
          <p:cNvPr id="167" name="Google Shape;167;p20"/>
          <p:cNvPicPr preferRelativeResize="0"/>
          <p:nvPr/>
        </p:nvPicPr>
        <p:blipFill>
          <a:blip r:embed="rId13">
            <a:alphaModFix/>
          </a:blip>
          <a:stretch>
            <a:fillRect/>
          </a:stretch>
        </p:blipFill>
        <p:spPr>
          <a:xfrm>
            <a:off x="5100297" y="3572162"/>
            <a:ext cx="1320677" cy="912755"/>
          </a:xfrm>
          <a:prstGeom prst="rect">
            <a:avLst/>
          </a:prstGeom>
          <a:noFill/>
          <a:ln>
            <a:noFill/>
          </a:ln>
        </p:spPr>
      </p:pic>
      <p:pic>
        <p:nvPicPr>
          <p:cNvPr id="168" name="Google Shape;168;p20"/>
          <p:cNvPicPr preferRelativeResize="0"/>
          <p:nvPr/>
        </p:nvPicPr>
        <p:blipFill>
          <a:blip r:embed="rId14">
            <a:alphaModFix/>
          </a:blip>
          <a:stretch>
            <a:fillRect/>
          </a:stretch>
        </p:blipFill>
        <p:spPr>
          <a:xfrm>
            <a:off x="6742604" y="4545759"/>
            <a:ext cx="1624726" cy="973140"/>
          </a:xfrm>
          <a:prstGeom prst="rect">
            <a:avLst/>
          </a:prstGeom>
          <a:noFill/>
          <a:ln>
            <a:noFill/>
          </a:ln>
        </p:spPr>
      </p:pic>
      <p:pic>
        <p:nvPicPr>
          <p:cNvPr id="169" name="Google Shape;169;p20"/>
          <p:cNvPicPr preferRelativeResize="0"/>
          <p:nvPr/>
        </p:nvPicPr>
        <p:blipFill>
          <a:blip r:embed="rId15">
            <a:alphaModFix/>
          </a:blip>
          <a:stretch>
            <a:fillRect/>
          </a:stretch>
        </p:blipFill>
        <p:spPr>
          <a:xfrm>
            <a:off x="5084313" y="2514043"/>
            <a:ext cx="1352645" cy="936738"/>
          </a:xfrm>
          <a:prstGeom prst="rect">
            <a:avLst/>
          </a:prstGeom>
          <a:noFill/>
          <a:ln>
            <a:noFill/>
          </a:ln>
        </p:spPr>
      </p:pic>
      <p:pic>
        <p:nvPicPr>
          <p:cNvPr id="170" name="Google Shape;170;p20"/>
          <p:cNvPicPr preferRelativeResize="0"/>
          <p:nvPr/>
        </p:nvPicPr>
        <p:blipFill>
          <a:blip r:embed="rId16">
            <a:alphaModFix/>
          </a:blip>
          <a:stretch>
            <a:fillRect/>
          </a:stretch>
        </p:blipFill>
        <p:spPr>
          <a:xfrm>
            <a:off x="5185175" y="4491610"/>
            <a:ext cx="1150920" cy="963849"/>
          </a:xfrm>
          <a:prstGeom prst="rect">
            <a:avLst/>
          </a:prstGeom>
          <a:noFill/>
          <a:ln>
            <a:noFill/>
          </a:ln>
        </p:spPr>
      </p:pic>
      <p:pic>
        <p:nvPicPr>
          <p:cNvPr id="171" name="Google Shape;171;p20"/>
          <p:cNvPicPr preferRelativeResize="0"/>
          <p:nvPr/>
        </p:nvPicPr>
        <p:blipFill>
          <a:blip r:embed="rId17">
            <a:alphaModFix/>
          </a:blip>
          <a:stretch>
            <a:fillRect/>
          </a:stretch>
        </p:blipFill>
        <p:spPr>
          <a:xfrm>
            <a:off x="3737529" y="1339115"/>
            <a:ext cx="873139" cy="871568"/>
          </a:xfrm>
          <a:prstGeom prst="rect">
            <a:avLst/>
          </a:prstGeom>
          <a:noFill/>
          <a:ln>
            <a:noFill/>
          </a:ln>
        </p:spPr>
      </p:pic>
      <p:pic>
        <p:nvPicPr>
          <p:cNvPr id="172" name="Google Shape;172;p20"/>
          <p:cNvPicPr preferRelativeResize="0"/>
          <p:nvPr/>
        </p:nvPicPr>
        <p:blipFill>
          <a:blip r:embed="rId18">
            <a:alphaModFix/>
          </a:blip>
          <a:stretch>
            <a:fillRect/>
          </a:stretch>
        </p:blipFill>
        <p:spPr>
          <a:xfrm>
            <a:off x="1832588" y="1377583"/>
            <a:ext cx="1352642" cy="1102571"/>
          </a:xfrm>
          <a:prstGeom prst="rect">
            <a:avLst/>
          </a:prstGeom>
          <a:noFill/>
          <a:ln>
            <a:noFill/>
          </a:ln>
        </p:spPr>
      </p:pic>
      <p:pic>
        <p:nvPicPr>
          <p:cNvPr id="173" name="Google Shape;173;p20"/>
          <p:cNvPicPr preferRelativeResize="0"/>
          <p:nvPr/>
        </p:nvPicPr>
        <p:blipFill>
          <a:blip r:embed="rId19">
            <a:alphaModFix/>
          </a:blip>
          <a:stretch>
            <a:fillRect/>
          </a:stretch>
        </p:blipFill>
        <p:spPr>
          <a:xfrm>
            <a:off x="1888325" y="4060389"/>
            <a:ext cx="1150919" cy="1155389"/>
          </a:xfrm>
          <a:prstGeom prst="rect">
            <a:avLst/>
          </a:prstGeom>
          <a:noFill/>
          <a:ln>
            <a:noFill/>
          </a:ln>
        </p:spPr>
      </p:pic>
      <p:pic>
        <p:nvPicPr>
          <p:cNvPr id="174" name="Google Shape;174;p20"/>
          <p:cNvPicPr preferRelativeResize="0"/>
          <p:nvPr/>
        </p:nvPicPr>
        <p:blipFill>
          <a:blip r:embed="rId20">
            <a:alphaModFix/>
          </a:blip>
          <a:stretch>
            <a:fillRect/>
          </a:stretch>
        </p:blipFill>
        <p:spPr>
          <a:xfrm>
            <a:off x="3598639" y="2346825"/>
            <a:ext cx="1150919" cy="1148893"/>
          </a:xfrm>
          <a:prstGeom prst="rect">
            <a:avLst/>
          </a:prstGeom>
          <a:noFill/>
          <a:ln>
            <a:noFill/>
          </a:ln>
        </p:spPr>
      </p:pic>
      <p:pic>
        <p:nvPicPr>
          <p:cNvPr id="175" name="Google Shape;175;p20"/>
          <p:cNvPicPr preferRelativeResize="0"/>
          <p:nvPr/>
        </p:nvPicPr>
        <p:blipFill>
          <a:blip r:embed="rId21">
            <a:alphaModFix/>
          </a:blip>
          <a:stretch>
            <a:fillRect/>
          </a:stretch>
        </p:blipFill>
        <p:spPr>
          <a:xfrm>
            <a:off x="1888336" y="2777651"/>
            <a:ext cx="1320677" cy="922840"/>
          </a:xfrm>
          <a:prstGeom prst="rect">
            <a:avLst/>
          </a:prstGeom>
          <a:noFill/>
          <a:ln>
            <a:noFill/>
          </a:ln>
        </p:spPr>
      </p:pic>
      <p:sp>
        <p:nvSpPr>
          <p:cNvPr id="176" name="Google Shape;176;p20"/>
          <p:cNvSpPr txBox="1"/>
          <p:nvPr/>
        </p:nvSpPr>
        <p:spPr>
          <a:xfrm>
            <a:off x="1158450" y="5839725"/>
            <a:ext cx="10572000" cy="5856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SzPts val="2100"/>
              <a:buChar char="+"/>
            </a:pPr>
            <a:r>
              <a:rPr b="1" lang="en-GB" sz="2100"/>
              <a:t>Non CEOS Members/Associates are also very welcome to join!</a:t>
            </a:r>
            <a:endParaRPr b="1" sz="21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pic>
        <p:nvPicPr>
          <p:cNvPr id="181" name="Google Shape;181;p21"/>
          <p:cNvPicPr preferRelativeResize="0"/>
          <p:nvPr/>
        </p:nvPicPr>
        <p:blipFill rotWithShape="1">
          <a:blip r:embed="rId3">
            <a:alphaModFix/>
          </a:blip>
          <a:srcRect b="32157" l="0" r="0" t="0"/>
          <a:stretch/>
        </p:blipFill>
        <p:spPr>
          <a:xfrm>
            <a:off x="-77225" y="3655550"/>
            <a:ext cx="12602450" cy="2943299"/>
          </a:xfrm>
          <a:prstGeom prst="rect">
            <a:avLst/>
          </a:prstGeom>
          <a:noFill/>
          <a:ln>
            <a:noFill/>
          </a:ln>
        </p:spPr>
      </p:pic>
      <p:pic>
        <p:nvPicPr>
          <p:cNvPr id="182" name="Google Shape;182;p21"/>
          <p:cNvPicPr preferRelativeResize="0"/>
          <p:nvPr/>
        </p:nvPicPr>
        <p:blipFill rotWithShape="1">
          <a:blip r:embed="rId4">
            <a:alphaModFix/>
          </a:blip>
          <a:srcRect b="71411" l="0" r="0" t="1054"/>
          <a:stretch/>
        </p:blipFill>
        <p:spPr>
          <a:xfrm>
            <a:off x="0" y="970700"/>
            <a:ext cx="12192000" cy="2684850"/>
          </a:xfrm>
          <a:prstGeom prst="rect">
            <a:avLst/>
          </a:prstGeom>
          <a:noFill/>
          <a:ln>
            <a:noFill/>
          </a:ln>
        </p:spPr>
      </p:pic>
      <p:sp>
        <p:nvSpPr>
          <p:cNvPr id="183" name="Google Shape;183;p21"/>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LSI-VC Subgroups</a:t>
            </a:r>
            <a:endParaRPr/>
          </a:p>
        </p:txBody>
      </p:sp>
      <p:sp>
        <p:nvSpPr>
          <p:cNvPr id="184" name="Google Shape;184;p21"/>
          <p:cNvSpPr/>
          <p:nvPr/>
        </p:nvSpPr>
        <p:spPr>
          <a:xfrm>
            <a:off x="-77225" y="970700"/>
            <a:ext cx="12269100" cy="5628300"/>
          </a:xfrm>
          <a:prstGeom prst="rect">
            <a:avLst/>
          </a:prstGeom>
          <a:gradFill>
            <a:gsLst>
              <a:gs pos="0">
                <a:srgbClr val="FFFFFF">
                  <a:alpha val="0"/>
                </a:srgbClr>
              </a:gs>
              <a:gs pos="100000">
                <a:schemeClr val="dk1"/>
              </a:gs>
            </a:gsLst>
            <a:lin ang="10800025"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5" name="Google Shape;185;p21"/>
          <p:cNvSpPr txBox="1"/>
          <p:nvPr>
            <p:ph idx="1" type="body"/>
          </p:nvPr>
        </p:nvSpPr>
        <p:spPr>
          <a:xfrm>
            <a:off x="348300" y="1240175"/>
            <a:ext cx="5340900" cy="50241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GB" sz="2200">
                <a:solidFill>
                  <a:schemeClr val="lt1"/>
                </a:solidFill>
              </a:rPr>
              <a:t>Forests and Biomass</a:t>
            </a:r>
            <a:endParaRPr sz="2200">
              <a:solidFill>
                <a:schemeClr val="lt1"/>
              </a:solidFill>
            </a:endParaRPr>
          </a:p>
          <a:p>
            <a:pPr indent="-368300" lvl="0" marL="457200" rtl="0" algn="l">
              <a:spcBef>
                <a:spcPts val="1000"/>
              </a:spcBef>
              <a:spcAft>
                <a:spcPts val="0"/>
              </a:spcAft>
              <a:buClr>
                <a:schemeClr val="lt1"/>
              </a:buClr>
              <a:buSzPts val="2200"/>
              <a:buChar char="❖"/>
            </a:pPr>
            <a:r>
              <a:rPr lang="en-GB" sz="2200">
                <a:solidFill>
                  <a:schemeClr val="lt1"/>
                </a:solidFill>
              </a:rPr>
              <a:t>GFOI and SDCG Heritage</a:t>
            </a:r>
            <a:endParaRPr sz="2200">
              <a:solidFill>
                <a:schemeClr val="lt1"/>
              </a:solidFill>
            </a:endParaRPr>
          </a:p>
          <a:p>
            <a:pPr indent="-368300" lvl="0" marL="457200" rtl="0" algn="l">
              <a:spcBef>
                <a:spcPts val="1000"/>
              </a:spcBef>
              <a:spcAft>
                <a:spcPts val="0"/>
              </a:spcAft>
              <a:buClr>
                <a:schemeClr val="lt1"/>
              </a:buClr>
              <a:buSzPts val="2200"/>
              <a:buChar char="❖"/>
            </a:pPr>
            <a:r>
              <a:rPr lang="en-GB" sz="2200">
                <a:solidFill>
                  <a:schemeClr val="lt1"/>
                </a:solidFill>
              </a:rPr>
              <a:t>CEOS AFOLU Roadmap</a:t>
            </a:r>
            <a:endParaRPr sz="2200">
              <a:solidFill>
                <a:schemeClr val="lt1"/>
              </a:solidFill>
            </a:endParaRPr>
          </a:p>
          <a:p>
            <a:pPr indent="-368300" lvl="0" marL="457200" rtl="0" algn="l">
              <a:spcBef>
                <a:spcPts val="1000"/>
              </a:spcBef>
              <a:spcAft>
                <a:spcPts val="0"/>
              </a:spcAft>
              <a:buClr>
                <a:schemeClr val="lt1"/>
              </a:buClr>
              <a:buSzPts val="2200"/>
              <a:buChar char="❖"/>
            </a:pPr>
            <a:r>
              <a:rPr lang="en-GB" sz="2200">
                <a:solidFill>
                  <a:schemeClr val="lt1"/>
                </a:solidFill>
              </a:rPr>
              <a:t>USGS Silvacarbon</a:t>
            </a:r>
            <a:endParaRPr sz="2200">
              <a:solidFill>
                <a:schemeClr val="lt1"/>
              </a:solidFill>
            </a:endParaRPr>
          </a:p>
          <a:p>
            <a:pPr indent="-368300" lvl="0" marL="457200" rtl="0" algn="l">
              <a:spcBef>
                <a:spcPts val="1000"/>
              </a:spcBef>
              <a:spcAft>
                <a:spcPts val="0"/>
              </a:spcAft>
              <a:buClr>
                <a:schemeClr val="lt1"/>
              </a:buClr>
              <a:buSzPts val="2200"/>
              <a:buChar char="❖"/>
            </a:pPr>
            <a:r>
              <a:rPr lang="en-GB" sz="2200">
                <a:solidFill>
                  <a:schemeClr val="lt1"/>
                </a:solidFill>
              </a:rPr>
              <a:t>Biomass harmonisation</a:t>
            </a:r>
            <a:endParaRPr sz="2200">
              <a:solidFill>
                <a:schemeClr val="lt1"/>
              </a:solidFill>
            </a:endParaRPr>
          </a:p>
          <a:p>
            <a:pPr indent="0" lvl="0" marL="0" rtl="0" algn="l">
              <a:spcBef>
                <a:spcPts val="1000"/>
              </a:spcBef>
              <a:spcAft>
                <a:spcPts val="0"/>
              </a:spcAft>
              <a:buNone/>
            </a:pPr>
            <a:r>
              <a:t/>
            </a:r>
            <a:endParaRPr sz="2200">
              <a:solidFill>
                <a:schemeClr val="lt1"/>
              </a:solidFill>
            </a:endParaRPr>
          </a:p>
          <a:p>
            <a:pPr indent="0" lvl="0" marL="0" rtl="0" algn="l">
              <a:spcBef>
                <a:spcPts val="1000"/>
              </a:spcBef>
              <a:spcAft>
                <a:spcPts val="0"/>
              </a:spcAft>
              <a:buNone/>
            </a:pPr>
            <a:r>
              <a:rPr lang="en-GB" sz="2200">
                <a:solidFill>
                  <a:schemeClr val="lt1"/>
                </a:solidFill>
              </a:rPr>
              <a:t>Agriculture</a:t>
            </a:r>
            <a:endParaRPr sz="2200">
              <a:solidFill>
                <a:schemeClr val="lt1"/>
              </a:solidFill>
            </a:endParaRPr>
          </a:p>
          <a:p>
            <a:pPr indent="-368300" lvl="0" marL="457200" rtl="0" algn="l">
              <a:spcBef>
                <a:spcPts val="1000"/>
              </a:spcBef>
              <a:spcAft>
                <a:spcPts val="0"/>
              </a:spcAft>
              <a:buClr>
                <a:schemeClr val="lt1"/>
              </a:buClr>
              <a:buSzPts val="2200"/>
              <a:buChar char="❖"/>
            </a:pPr>
            <a:r>
              <a:rPr lang="en-GB" sz="2200">
                <a:solidFill>
                  <a:schemeClr val="lt1"/>
                </a:solidFill>
              </a:rPr>
              <a:t>GEOGLAM heritage and leadership</a:t>
            </a:r>
            <a:endParaRPr sz="2200">
              <a:solidFill>
                <a:schemeClr val="lt1"/>
              </a:solidFill>
            </a:endParaRPr>
          </a:p>
          <a:p>
            <a:pPr indent="-368300" lvl="0" marL="457200" rtl="0" algn="l">
              <a:spcBef>
                <a:spcPts val="1000"/>
              </a:spcBef>
              <a:spcAft>
                <a:spcPts val="0"/>
              </a:spcAft>
              <a:buClr>
                <a:schemeClr val="lt1"/>
              </a:buClr>
              <a:buSzPts val="2200"/>
              <a:buChar char="❖"/>
            </a:pPr>
            <a:r>
              <a:rPr lang="en-GB" sz="2200">
                <a:solidFill>
                  <a:schemeClr val="lt1"/>
                </a:solidFill>
              </a:rPr>
              <a:t>Essential Agriculture Variables</a:t>
            </a:r>
            <a:endParaRPr sz="2200">
              <a:solidFill>
                <a:schemeClr val="lt1"/>
              </a:solidFill>
            </a:endParaRPr>
          </a:p>
          <a:p>
            <a:pPr indent="-368300" lvl="0" marL="457200" rtl="0" algn="l">
              <a:spcBef>
                <a:spcPts val="1000"/>
              </a:spcBef>
              <a:spcAft>
                <a:spcPts val="0"/>
              </a:spcAft>
              <a:buClr>
                <a:schemeClr val="lt1"/>
              </a:buClr>
              <a:buSzPts val="2200"/>
              <a:buChar char="❖"/>
            </a:pPr>
            <a:r>
              <a:rPr lang="en-GB" sz="2200">
                <a:solidFill>
                  <a:schemeClr val="lt1"/>
                </a:solidFill>
              </a:rPr>
              <a:t>With WGCV LPV Subgroup:</a:t>
            </a:r>
            <a:endParaRPr sz="2200">
              <a:solidFill>
                <a:schemeClr val="lt1"/>
              </a:solidFill>
            </a:endParaRPr>
          </a:p>
          <a:p>
            <a:pPr indent="-368300" lvl="1" marL="914400" rtl="0" algn="l">
              <a:spcBef>
                <a:spcPts val="1000"/>
              </a:spcBef>
              <a:spcAft>
                <a:spcPts val="1000"/>
              </a:spcAft>
              <a:buClr>
                <a:schemeClr val="lt1"/>
              </a:buClr>
              <a:buSzPts val="2200"/>
              <a:buChar char="▪"/>
            </a:pPr>
            <a:r>
              <a:rPr lang="en-GB" sz="2200">
                <a:solidFill>
                  <a:schemeClr val="lt1"/>
                </a:solidFill>
              </a:rPr>
              <a:t>Good Practices for Cropland and Crop Type Mapping Validation</a:t>
            </a:r>
            <a:endParaRPr sz="2200">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2"/>
          <p:cNvSpPr txBox="1"/>
          <p:nvPr>
            <p:ph idx="1" type="body"/>
          </p:nvPr>
        </p:nvSpPr>
        <p:spPr>
          <a:xfrm>
            <a:off x="348300" y="1087775"/>
            <a:ext cx="11596500" cy="903600"/>
          </a:xfrm>
          <a:prstGeom prst="rect">
            <a:avLst/>
          </a:prstGeom>
        </p:spPr>
        <p:txBody>
          <a:bodyPr anchorCtr="0" anchor="t" bIns="45700" lIns="91425" spcFirstLastPara="1" rIns="91425" wrap="square" tIns="45700">
            <a:noAutofit/>
          </a:bodyPr>
          <a:lstStyle/>
          <a:p>
            <a:pPr indent="-342900" lvl="0" marL="457200" rtl="0" algn="l">
              <a:spcBef>
                <a:spcPts val="0"/>
              </a:spcBef>
              <a:spcAft>
                <a:spcPts val="0"/>
              </a:spcAft>
              <a:buSzPts val="1800"/>
              <a:buChar char="❖"/>
            </a:pPr>
            <a:r>
              <a:rPr lang="en-GB" sz="1800"/>
              <a:t>Session with representatives from the Australian EO sector</a:t>
            </a:r>
            <a:endParaRPr sz="1800"/>
          </a:p>
          <a:p>
            <a:pPr indent="-342900" lvl="1" marL="914400" rtl="0" algn="l">
              <a:spcBef>
                <a:spcPts val="600"/>
              </a:spcBef>
              <a:spcAft>
                <a:spcPts val="0"/>
              </a:spcAft>
              <a:buSzPts val="1800"/>
              <a:buChar char="▪"/>
            </a:pPr>
            <a:r>
              <a:rPr lang="en-GB" sz="1800"/>
              <a:t>Digital Earth Africa</a:t>
            </a:r>
            <a:endParaRPr sz="1800"/>
          </a:p>
          <a:p>
            <a:pPr indent="-342900" lvl="1" marL="914400" rtl="0" algn="l">
              <a:spcBef>
                <a:spcPts val="600"/>
              </a:spcBef>
              <a:spcAft>
                <a:spcPts val="0"/>
              </a:spcAft>
              <a:buSzPts val="1800"/>
              <a:buChar char="▪"/>
            </a:pPr>
            <a:r>
              <a:rPr lang="en-GB" sz="1800"/>
              <a:t>CSIRO’s Earth Analytics Science and Innovation platform (EASI)</a:t>
            </a:r>
            <a:endParaRPr sz="1800"/>
          </a:p>
          <a:p>
            <a:pPr indent="-342900" lvl="0" marL="457200" rtl="0" algn="l">
              <a:spcBef>
                <a:spcPts val="600"/>
              </a:spcBef>
              <a:spcAft>
                <a:spcPts val="0"/>
              </a:spcAft>
              <a:buSzPts val="1800"/>
              <a:buChar char="❖"/>
            </a:pPr>
            <a:r>
              <a:rPr lang="en-GB" sz="1800"/>
              <a:t>Review ongoing CEOS-ARD assessments and LSI updates</a:t>
            </a:r>
            <a:endParaRPr sz="1800"/>
          </a:p>
          <a:p>
            <a:pPr indent="-342900" lvl="0" marL="457200" rtl="0" algn="l">
              <a:spcBef>
                <a:spcPts val="600"/>
              </a:spcBef>
              <a:spcAft>
                <a:spcPts val="0"/>
              </a:spcAft>
              <a:buSzPts val="1800"/>
              <a:buChar char="❖"/>
            </a:pPr>
            <a:r>
              <a:rPr lang="en-GB" sz="1800"/>
              <a:t>CEOS-ARD Strategy 2024</a:t>
            </a:r>
            <a:endParaRPr sz="1800"/>
          </a:p>
          <a:p>
            <a:pPr indent="-342900" lvl="0" marL="457200" rtl="0" algn="l">
              <a:spcBef>
                <a:spcPts val="600"/>
              </a:spcBef>
              <a:spcAft>
                <a:spcPts val="0"/>
              </a:spcAft>
              <a:buSzPts val="1800"/>
              <a:buChar char="❖"/>
            </a:pPr>
            <a:r>
              <a:rPr lang="en-GB" sz="1800"/>
              <a:t>CEOS Interoperability Framework / Handbook 2.0</a:t>
            </a:r>
            <a:endParaRPr sz="1800"/>
          </a:p>
          <a:p>
            <a:pPr indent="-342900" lvl="0" marL="457200" rtl="0" algn="l">
              <a:spcBef>
                <a:spcPts val="600"/>
              </a:spcBef>
              <a:spcAft>
                <a:spcPts val="0"/>
              </a:spcAft>
              <a:buSzPts val="1800"/>
              <a:buChar char="❖"/>
            </a:pPr>
            <a:r>
              <a:rPr lang="en-GB" sz="1800"/>
              <a:t>Refining CEOS-ARD functional taxonomy/ontology/hierarchy.</a:t>
            </a:r>
            <a:endParaRPr sz="1800"/>
          </a:p>
          <a:p>
            <a:pPr indent="-342900" lvl="0" marL="457200" rtl="0" algn="l">
              <a:spcBef>
                <a:spcPts val="600"/>
              </a:spcBef>
              <a:spcAft>
                <a:spcPts val="0"/>
              </a:spcAft>
              <a:buSzPts val="1800"/>
              <a:buChar char="❖"/>
            </a:pPr>
            <a:r>
              <a:rPr lang="en-GB" sz="1800"/>
              <a:t>CEOS-ARD and Product Family Specification (PFS) Development</a:t>
            </a:r>
            <a:endParaRPr sz="1800"/>
          </a:p>
          <a:p>
            <a:pPr indent="-342900" lvl="1" marL="914400" rtl="0" algn="l">
              <a:spcBef>
                <a:spcPts val="600"/>
              </a:spcBef>
              <a:spcAft>
                <a:spcPts val="0"/>
              </a:spcAft>
              <a:buSzPts val="1800"/>
              <a:buChar char="▪"/>
            </a:pPr>
            <a:r>
              <a:rPr lang="en-GB" sz="1800"/>
              <a:t>GitHub → define a clear roadmap and timeline &amp; an initial set of implementation practices/guidelines.</a:t>
            </a:r>
            <a:endParaRPr sz="1800"/>
          </a:p>
          <a:p>
            <a:pPr indent="-342900" lvl="0" marL="457200" rtl="0" algn="l">
              <a:spcBef>
                <a:spcPts val="600"/>
              </a:spcBef>
              <a:spcAft>
                <a:spcPts val="0"/>
              </a:spcAft>
              <a:buSzPts val="1800"/>
              <a:buChar char="❖"/>
            </a:pPr>
            <a:r>
              <a:rPr lang="en-GB" sz="1800"/>
              <a:t>Synthetic Aperture Radar ARD updates</a:t>
            </a:r>
            <a:endParaRPr sz="1800"/>
          </a:p>
          <a:p>
            <a:pPr indent="-342900" lvl="0" marL="457200" rtl="0" algn="l">
              <a:spcBef>
                <a:spcPts val="600"/>
              </a:spcBef>
              <a:spcAft>
                <a:spcPts val="0"/>
              </a:spcAft>
              <a:buSzPts val="1800"/>
              <a:buChar char="❖"/>
            </a:pPr>
            <a:r>
              <a:rPr lang="en-GB" sz="1800"/>
              <a:t>Ocean Reflectance PFS</a:t>
            </a:r>
            <a:endParaRPr sz="1800"/>
          </a:p>
          <a:p>
            <a:pPr indent="-342900" lvl="0" marL="457200" rtl="0" algn="l">
              <a:spcBef>
                <a:spcPts val="600"/>
              </a:spcBef>
              <a:spcAft>
                <a:spcPts val="0"/>
              </a:spcAft>
              <a:buSzPts val="1800"/>
              <a:buChar char="❖"/>
            </a:pPr>
            <a:r>
              <a:rPr lang="en-GB" sz="1800"/>
              <a:t>Surface Reflectance Quality, Equivalency and Consistency Project.</a:t>
            </a:r>
            <a:endParaRPr sz="1800"/>
          </a:p>
          <a:p>
            <a:pPr indent="-342900" lvl="0" marL="457200" rtl="0" algn="l">
              <a:spcBef>
                <a:spcPts val="600"/>
              </a:spcBef>
              <a:spcAft>
                <a:spcPts val="0"/>
              </a:spcAft>
              <a:buSzPts val="1800"/>
              <a:buChar char="❖"/>
            </a:pPr>
            <a:r>
              <a:rPr lang="en-GB" sz="1800"/>
              <a:t>Optical PFS consolidation, building blocks approach</a:t>
            </a:r>
            <a:endParaRPr sz="1800"/>
          </a:p>
          <a:p>
            <a:pPr indent="-342900" lvl="0" marL="457200" rtl="0" algn="l">
              <a:spcBef>
                <a:spcPts val="600"/>
              </a:spcBef>
              <a:spcAft>
                <a:spcPts val="0"/>
              </a:spcAft>
              <a:buSzPts val="1800"/>
              <a:buChar char="❖"/>
            </a:pPr>
            <a:r>
              <a:rPr lang="en-GB" sz="1800"/>
              <a:t>GEOGLAM subgroup governance and membership</a:t>
            </a:r>
            <a:endParaRPr sz="1800"/>
          </a:p>
          <a:p>
            <a:pPr indent="-342900" lvl="0" marL="457200" rtl="0" algn="l">
              <a:spcBef>
                <a:spcPts val="600"/>
              </a:spcBef>
              <a:spcAft>
                <a:spcPts val="0"/>
              </a:spcAft>
              <a:buSzPts val="1800"/>
              <a:buChar char="❖"/>
            </a:pPr>
            <a:r>
              <a:rPr lang="en-GB" sz="1800"/>
              <a:t>CEOS AFOLU Roadmap Actions and LSI-VC’s role in tracking implementation</a:t>
            </a:r>
            <a:endParaRPr sz="1800"/>
          </a:p>
          <a:p>
            <a:pPr indent="-342900" lvl="0" marL="457200" rtl="0" algn="l">
              <a:spcBef>
                <a:spcPts val="600"/>
              </a:spcBef>
              <a:spcAft>
                <a:spcPts val="0"/>
              </a:spcAft>
              <a:buSzPts val="1800"/>
              <a:buChar char="❖"/>
            </a:pPr>
            <a:r>
              <a:rPr lang="en-GB" sz="1800"/>
              <a:t>Wetlands and EO</a:t>
            </a:r>
            <a:endParaRPr sz="1800"/>
          </a:p>
          <a:p>
            <a:pPr indent="-342900" lvl="0" marL="457200" rtl="0" algn="l">
              <a:spcBef>
                <a:spcPts val="600"/>
              </a:spcBef>
              <a:spcAft>
                <a:spcPts val="0"/>
              </a:spcAft>
              <a:buSzPts val="1800"/>
              <a:buChar char="❖"/>
            </a:pPr>
            <a:r>
              <a:rPr lang="en-GB" sz="1800"/>
              <a:t>United Nations Convention to Combat Desertification (UNCCD) + OGC GRI SWG</a:t>
            </a:r>
            <a:endParaRPr sz="1800"/>
          </a:p>
          <a:p>
            <a:pPr indent="0" lvl="0" marL="457200" rtl="0" algn="l">
              <a:spcBef>
                <a:spcPts val="600"/>
              </a:spcBef>
              <a:spcAft>
                <a:spcPts val="600"/>
              </a:spcAft>
              <a:buNone/>
            </a:pPr>
            <a:r>
              <a:t/>
            </a:r>
            <a:endParaRPr sz="1800"/>
          </a:p>
        </p:txBody>
      </p:sp>
      <p:sp>
        <p:nvSpPr>
          <p:cNvPr id="191" name="Google Shape;191;p22"/>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LSI-VC-16 Overview</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23"/>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Socials</a:t>
            </a:r>
            <a:endParaRPr/>
          </a:p>
        </p:txBody>
      </p:sp>
      <p:pic>
        <p:nvPicPr>
          <p:cNvPr id="197" name="Google Shape;197;p23"/>
          <p:cNvPicPr preferRelativeResize="0"/>
          <p:nvPr/>
        </p:nvPicPr>
        <p:blipFill>
          <a:blip r:embed="rId3">
            <a:alphaModFix/>
          </a:blip>
          <a:stretch>
            <a:fillRect/>
          </a:stretch>
        </p:blipFill>
        <p:spPr>
          <a:xfrm>
            <a:off x="152400" y="1107439"/>
            <a:ext cx="3600000" cy="2592001"/>
          </a:xfrm>
          <a:prstGeom prst="rect">
            <a:avLst/>
          </a:prstGeom>
          <a:noFill/>
          <a:ln>
            <a:noFill/>
          </a:ln>
        </p:spPr>
      </p:pic>
      <p:pic>
        <p:nvPicPr>
          <p:cNvPr id="198" name="Google Shape;198;p23"/>
          <p:cNvPicPr preferRelativeResize="0"/>
          <p:nvPr/>
        </p:nvPicPr>
        <p:blipFill>
          <a:blip r:embed="rId4">
            <a:alphaModFix/>
          </a:blip>
          <a:stretch>
            <a:fillRect/>
          </a:stretch>
        </p:blipFill>
        <p:spPr>
          <a:xfrm>
            <a:off x="3983900" y="1100239"/>
            <a:ext cx="3600000" cy="2606401"/>
          </a:xfrm>
          <a:prstGeom prst="rect">
            <a:avLst/>
          </a:prstGeom>
          <a:noFill/>
          <a:ln>
            <a:noFill/>
          </a:ln>
        </p:spPr>
      </p:pic>
      <p:pic>
        <p:nvPicPr>
          <p:cNvPr id="199" name="Google Shape;199;p23"/>
          <p:cNvPicPr preferRelativeResize="0"/>
          <p:nvPr/>
        </p:nvPicPr>
        <p:blipFill>
          <a:blip r:embed="rId5">
            <a:alphaModFix/>
          </a:blip>
          <a:stretch>
            <a:fillRect/>
          </a:stretch>
        </p:blipFill>
        <p:spPr>
          <a:xfrm>
            <a:off x="4048975" y="3767053"/>
            <a:ext cx="3600000" cy="2664001"/>
          </a:xfrm>
          <a:prstGeom prst="rect">
            <a:avLst/>
          </a:prstGeom>
          <a:noFill/>
          <a:ln>
            <a:noFill/>
          </a:ln>
        </p:spPr>
      </p:pic>
      <p:pic>
        <p:nvPicPr>
          <p:cNvPr id="200" name="Google Shape;200;p23"/>
          <p:cNvPicPr preferRelativeResize="0"/>
          <p:nvPr/>
        </p:nvPicPr>
        <p:blipFill>
          <a:blip r:embed="rId6">
            <a:alphaModFix/>
          </a:blip>
          <a:stretch>
            <a:fillRect/>
          </a:stretch>
        </p:blipFill>
        <p:spPr>
          <a:xfrm>
            <a:off x="152400" y="3792250"/>
            <a:ext cx="3600000" cy="2613599"/>
          </a:xfrm>
          <a:prstGeom prst="rect">
            <a:avLst/>
          </a:prstGeom>
          <a:noFill/>
          <a:ln>
            <a:noFill/>
          </a:ln>
        </p:spPr>
      </p:pic>
      <p:sp>
        <p:nvSpPr>
          <p:cNvPr id="201" name="Google Shape;201;p23"/>
          <p:cNvSpPr txBox="1"/>
          <p:nvPr/>
        </p:nvSpPr>
        <p:spPr>
          <a:xfrm>
            <a:off x="7994225" y="1377575"/>
            <a:ext cx="3720600" cy="232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100"/>
              <a:t>Links:</a:t>
            </a:r>
            <a:endParaRPr b="1" sz="2100"/>
          </a:p>
          <a:p>
            <a:pPr indent="0" lvl="0" marL="0" rtl="0" algn="l">
              <a:spcBef>
                <a:spcPts val="0"/>
              </a:spcBef>
              <a:spcAft>
                <a:spcPts val="0"/>
              </a:spcAft>
              <a:buNone/>
            </a:pPr>
            <a:r>
              <a:t/>
            </a:r>
            <a:endParaRPr sz="2100"/>
          </a:p>
          <a:p>
            <a:pPr indent="0" lvl="0" marL="0" rtl="0" algn="l">
              <a:spcBef>
                <a:spcPts val="0"/>
              </a:spcBef>
              <a:spcAft>
                <a:spcPts val="0"/>
              </a:spcAft>
              <a:buNone/>
            </a:pPr>
            <a:r>
              <a:rPr lang="en-GB" sz="2100" u="sng">
                <a:solidFill>
                  <a:schemeClr val="hlink"/>
                </a:solidFill>
                <a:hlinkClick r:id="rId7"/>
              </a:rPr>
              <a:t>Lazy Su</a:t>
            </a:r>
            <a:endParaRPr sz="2100"/>
          </a:p>
          <a:p>
            <a:pPr indent="0" lvl="0" marL="0" rtl="0" algn="l">
              <a:spcBef>
                <a:spcPts val="0"/>
              </a:spcBef>
              <a:spcAft>
                <a:spcPts val="0"/>
              </a:spcAft>
              <a:buNone/>
            </a:pPr>
            <a:r>
              <a:rPr lang="en-GB" sz="2100" u="sng">
                <a:solidFill>
                  <a:schemeClr val="hlink"/>
                </a:solidFill>
                <a:hlinkClick r:id="rId8"/>
              </a:rPr>
              <a:t>BlackFire</a:t>
            </a:r>
            <a:endParaRPr sz="2100"/>
          </a:p>
          <a:p>
            <a:pPr indent="0" lvl="0" marL="0" rtl="0" algn="l">
              <a:spcBef>
                <a:spcPts val="0"/>
              </a:spcBef>
              <a:spcAft>
                <a:spcPts val="0"/>
              </a:spcAft>
              <a:buNone/>
            </a:pPr>
            <a:r>
              <a:rPr lang="en-GB" sz="2100" u="sng">
                <a:solidFill>
                  <a:schemeClr val="hlink"/>
                </a:solidFill>
                <a:hlinkClick r:id="rId9"/>
              </a:rPr>
              <a:t>Akiba</a:t>
            </a:r>
            <a:endParaRPr sz="2100"/>
          </a:p>
          <a:p>
            <a:pPr indent="0" lvl="0" marL="0" rtl="0" algn="l">
              <a:spcBef>
                <a:spcPts val="0"/>
              </a:spcBef>
              <a:spcAft>
                <a:spcPts val="0"/>
              </a:spcAft>
              <a:buNone/>
            </a:pPr>
            <a:r>
              <a:rPr lang="en-GB" sz="2100" u="sng">
                <a:solidFill>
                  <a:schemeClr val="hlink"/>
                </a:solidFill>
                <a:hlinkClick r:id="rId10"/>
              </a:rPr>
              <a:t>Meat &amp; Wine Co.</a:t>
            </a:r>
            <a:endParaRPr sz="2100"/>
          </a:p>
        </p:txBody>
      </p:sp>
      <p:sp>
        <p:nvSpPr>
          <p:cNvPr id="202" name="Google Shape;202;p23"/>
          <p:cNvSpPr txBox="1"/>
          <p:nvPr/>
        </p:nvSpPr>
        <p:spPr>
          <a:xfrm>
            <a:off x="8222000" y="4523200"/>
            <a:ext cx="3362700" cy="104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3100" u="sng">
                <a:solidFill>
                  <a:schemeClr val="hlink"/>
                </a:solidFill>
                <a:hlinkClick r:id="rId11"/>
              </a:rPr>
              <a:t>POLL</a:t>
            </a:r>
            <a:r>
              <a:rPr lang="en-GB" sz="3100"/>
              <a:t> – Pick 2!</a:t>
            </a:r>
            <a:endParaRPr sz="31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24"/>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Socials 23 sept</a:t>
            </a:r>
            <a:endParaRPr/>
          </a:p>
        </p:txBody>
      </p:sp>
      <p:pic>
        <p:nvPicPr>
          <p:cNvPr id="208" name="Google Shape;208;p24"/>
          <p:cNvPicPr preferRelativeResize="0"/>
          <p:nvPr/>
        </p:nvPicPr>
        <p:blipFill>
          <a:blip r:embed="rId3">
            <a:alphaModFix/>
          </a:blip>
          <a:stretch>
            <a:fillRect/>
          </a:stretch>
        </p:blipFill>
        <p:spPr>
          <a:xfrm>
            <a:off x="152400" y="3792250"/>
            <a:ext cx="3600000" cy="2613599"/>
          </a:xfrm>
          <a:prstGeom prst="rect">
            <a:avLst/>
          </a:prstGeom>
          <a:noFill/>
          <a:ln>
            <a:noFill/>
          </a:ln>
        </p:spPr>
      </p:pic>
      <p:pic>
        <p:nvPicPr>
          <p:cNvPr id="209" name="Google Shape;209;p24"/>
          <p:cNvPicPr preferRelativeResize="0"/>
          <p:nvPr/>
        </p:nvPicPr>
        <p:blipFill>
          <a:blip r:embed="rId4">
            <a:alphaModFix/>
          </a:blip>
          <a:stretch>
            <a:fillRect/>
          </a:stretch>
        </p:blipFill>
        <p:spPr>
          <a:xfrm>
            <a:off x="5032150" y="498014"/>
            <a:ext cx="4873217" cy="5598158"/>
          </a:xfrm>
          <a:prstGeom prst="rect">
            <a:avLst/>
          </a:prstGeom>
          <a:noFill/>
          <a:ln>
            <a:noFill/>
          </a:ln>
        </p:spPr>
      </p:pic>
      <p:pic>
        <p:nvPicPr>
          <p:cNvPr id="210" name="Google Shape;210;p24"/>
          <p:cNvPicPr preferRelativeResize="0"/>
          <p:nvPr/>
        </p:nvPicPr>
        <p:blipFill>
          <a:blip r:embed="rId5">
            <a:alphaModFix/>
          </a:blip>
          <a:stretch>
            <a:fillRect/>
          </a:stretch>
        </p:blipFill>
        <p:spPr>
          <a:xfrm>
            <a:off x="176050" y="1107450"/>
            <a:ext cx="3527467" cy="2613600"/>
          </a:xfrm>
          <a:prstGeom prst="rect">
            <a:avLst/>
          </a:prstGeom>
          <a:noFill/>
          <a:ln>
            <a:noFill/>
          </a:ln>
        </p:spPr>
      </p:pic>
      <p:sp>
        <p:nvSpPr>
          <p:cNvPr id="211" name="Google Shape;211;p24"/>
          <p:cNvSpPr txBox="1"/>
          <p:nvPr/>
        </p:nvSpPr>
        <p:spPr>
          <a:xfrm>
            <a:off x="3907475" y="2043450"/>
            <a:ext cx="1933800" cy="77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400" u="sng">
                <a:solidFill>
                  <a:schemeClr val="hlink"/>
                </a:solidFill>
                <a:hlinkClick r:id="rId6"/>
              </a:rPr>
              <a:t>Link</a:t>
            </a:r>
            <a:endParaRPr sz="2400"/>
          </a:p>
        </p:txBody>
      </p:sp>
      <p:sp>
        <p:nvSpPr>
          <p:cNvPr id="212" name="Google Shape;212;p24"/>
          <p:cNvSpPr txBox="1"/>
          <p:nvPr/>
        </p:nvSpPr>
        <p:spPr>
          <a:xfrm>
            <a:off x="3987200" y="4445750"/>
            <a:ext cx="1714500" cy="67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400" u="sng">
                <a:solidFill>
                  <a:schemeClr val="hlink"/>
                </a:solidFill>
                <a:hlinkClick r:id="rId7"/>
              </a:rPr>
              <a:t>Link</a:t>
            </a:r>
            <a:endParaRPr sz="2400"/>
          </a:p>
        </p:txBody>
      </p:sp>
    </p:spTree>
  </p:cSld>
  <p:clrMapOvr>
    <a:masterClrMapping/>
  </p:clrMapOvr>
</p:sld>
</file>

<file path=ppt/theme/theme1.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