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c2a53e9932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2c2a53e99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03dc232c2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03dc232c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3dc232c2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3dc232c2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3dc232c2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3dc232c2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2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-2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LSI-VC-16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CEOS-ARD GitHub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Matthias Mohr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3.2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Canberra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- 2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Editing in (private) Word/Google Docs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 new PFS usually derived from another one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Adding/removing requirements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Slightly adjusting existing requirements</a:t>
            </a:r>
            <a:br>
              <a:rPr lang="en-GB"/>
            </a:br>
            <a:r>
              <a:rPr lang="en-GB"/>
              <a:t>(usually without feeding back to the source)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/>
            </a:br>
            <a:r>
              <a:rPr lang="en-GB"/>
              <a:t>=&gt; PFSes are not fully compatible and diverge more and more</a:t>
            </a:r>
            <a:br>
              <a:rPr lang="en-GB"/>
            </a:br>
            <a:r>
              <a:rPr lang="en-GB"/>
              <a:t>=&gt; </a:t>
            </a:r>
            <a:r>
              <a:rPr lang="en-GB"/>
              <a:t>Combining</a:t>
            </a:r>
            <a:r>
              <a:rPr lang="en-GB"/>
              <a:t> documents difficult</a:t>
            </a:r>
            <a:br>
              <a:rPr lang="en-GB"/>
            </a:br>
            <a:r>
              <a:rPr lang="en-GB"/>
              <a:t>=&gt; Process is not very open / difficult to contribute to (externals)</a:t>
            </a:r>
            <a:endParaRPr/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Status quo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Use GitHub (inspired by STAC and OGC)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Public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Versioned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Doesn’t work well for Google Docs / Word</a:t>
            </a:r>
            <a:br>
              <a:rPr lang="en-GB"/>
            </a:br>
            <a:r>
              <a:rPr lang="en-GB"/>
              <a:t>=&gt; Convert to Markdown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“Issues”</a:t>
            </a:r>
            <a:br>
              <a:rPr lang="en-GB"/>
            </a:br>
            <a:r>
              <a:rPr lang="en-GB"/>
              <a:t>=&gt; Anyone can easily submit issues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“Pull Requests”</a:t>
            </a:r>
            <a:br>
              <a:rPr lang="en-GB"/>
            </a:br>
            <a:r>
              <a:rPr lang="en-GB"/>
              <a:t>=&gt; Anyone can make proposals and they can be discussed online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Convert from Markdown to Word automatically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For PFS editing only =&gt; Self-assessment will not change!</a:t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attempt (WIP!)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As first attempt, BUT: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Use building blocks (see agenda item 4.5)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Convert to markup language (e.g. Markdown) automatically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Convert to Word and PDF automatically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=&gt; Ensures consistent documents and re-usable requirements</a:t>
            </a:r>
            <a:endParaRPr/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Future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Navigating the repository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/>
              <a:t>Document examples in Markdown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/>
              <a:t>Generated Word documents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Issues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Project Boards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Pull Requests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/>
              <a:t>Create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/>
              <a:t>Comment / Review</a:t>
            </a:r>
            <a:endParaRPr/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Tutorial (live)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 u="sng">
                <a:latin typeface="Calibri"/>
                <a:ea typeface="Calibri"/>
                <a:cs typeface="Calibri"/>
                <a:sym typeface="Calibri"/>
              </a:rPr>
              <a:t>Considerations:</a:t>
            </a:r>
            <a:r>
              <a:rPr i="1" lang="en-GB" sz="2500">
                <a:latin typeface="Calibri"/>
                <a:ea typeface="Calibri"/>
                <a:cs typeface="Calibri"/>
                <a:sym typeface="Calibri"/>
              </a:rPr>
              <a:t> Ensuring that certain features in the current document based approach - such as document overview and visibility of comments - are not negatively affected.</a:t>
            </a:r>
            <a:endParaRPr i="1"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=&gt; This has a learning curve</a:t>
            </a:r>
            <a:br>
              <a:rPr lang="en-GB" sz="25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=&gt; Just continuing in Google Docs/Word will lead to issues eventually</a:t>
            </a:r>
            <a:br>
              <a:rPr lang="en-GB" sz="25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=&gt; This may have some negative sides but is outweighed by positive sides (I think)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