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</p:sldIdLst>
  <p:sldSz cy="6858000" cx="12192000"/>
  <p:notesSz cx="6858000" cy="9144000"/>
  <p:embeddedFontLst>
    <p:embeddedFont>
      <p:font typeface="Montserrat"/>
      <p:regular r:id="rId6"/>
      <p:bold r:id="rId7"/>
      <p:italic r:id="rId8"/>
      <p:bold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font" Target="fonts/Montserrat-regular.fntdata"/><Relationship Id="rId7" Type="http://schemas.openxmlformats.org/officeDocument/2006/relationships/font" Target="fonts/Montserrat-bold.fntdata"/><Relationship Id="rId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8.jpg"/><Relationship Id="rId5" Type="http://schemas.openxmlformats.org/officeDocument/2006/relationships/image" Target="../media/image6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LSI-VC-17, 14-16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LSI-VC-17, 14-16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LSI-VC-17, 14-16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LSI-VC-17, 14-16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CFPHbRtV-Bi8hGI31ts0Q23YcxY_5HvcCDApbRouU9g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/>
        </p:nvSpPr>
        <p:spPr>
          <a:xfrm>
            <a:off x="83050" y="1138550"/>
            <a:ext cx="11974200" cy="52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GEO not functioning as it has done traditionally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Direction and user requirements from GEO, reference point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Change in strategic direction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 longer a source of observational requirements for CEOS agency consideration?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taking on an increasing number of efforts to map user needs to observation requirements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Biodiversity, Land Degradation, SDGs, EW4All, Wetlands (Ramsar), Oceans, …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2" marL="13716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■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Overwhelming, overlaps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EBVs, EAVs, EOVs, ECVs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Agriculture requirements (EAVs) still coming from GEOGLAM – good!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Not really a natural role for CEOS -&gt; primary focus is space assets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b="1" lang="en-GB" sz="18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Discussion:</a:t>
            </a:r>
            <a:endParaRPr b="1" sz="18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messages do LSI-VC want CEOS to send to GEO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Other partners for connection to user requirements?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Role of the OGC GRI SWG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LSI role in relation to higher level products</a:t>
            </a: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(note: </a:t>
            </a:r>
            <a:r>
              <a:rPr lang="en-GB" sz="18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UNCCD / suggestions</a:t>
            </a: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2" marL="1371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■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are the sensor agnostic products we can target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b="1" lang="en-GB" sz="18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Action?</a:t>
            </a: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Provide some inputs to UKSA for upcoming CEOS Chair - GEO Sec Director discussion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 txBox="1"/>
          <p:nvPr/>
        </p:nvSpPr>
        <p:spPr>
          <a:xfrm>
            <a:off x="94026" y="103250"/>
            <a:ext cx="98397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CEOS-GEO interface and LSI-VC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