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24"/>
  </p:notesMasterIdLst>
  <p:sldIdLst>
    <p:sldId id="256" r:id="rId3"/>
    <p:sldId id="19644" r:id="rId4"/>
    <p:sldId id="19674" r:id="rId5"/>
    <p:sldId id="19677" r:id="rId6"/>
    <p:sldId id="19673" r:id="rId7"/>
    <p:sldId id="19671" r:id="rId8"/>
    <p:sldId id="19675" r:id="rId9"/>
    <p:sldId id="19676" r:id="rId10"/>
    <p:sldId id="19678" r:id="rId11"/>
    <p:sldId id="19679" r:id="rId12"/>
    <p:sldId id="19680" r:id="rId13"/>
    <p:sldId id="19681" r:id="rId14"/>
    <p:sldId id="19682" r:id="rId15"/>
    <p:sldId id="19683" r:id="rId16"/>
    <p:sldId id="19684" r:id="rId17"/>
    <p:sldId id="19685" r:id="rId18"/>
    <p:sldId id="19686" r:id="rId19"/>
    <p:sldId id="19687" r:id="rId20"/>
    <p:sldId id="19688" r:id="rId21"/>
    <p:sldId id="19689" r:id="rId22"/>
    <p:sldId id="257" r:id="rId23"/>
  </p:sldIdLst>
  <p:sldSz cx="12192000" cy="6858000"/>
  <p:notesSz cx="6858000" cy="9144000"/>
  <p:embeddedFontLst>
    <p:embeddedFont>
      <p:font typeface="Arial Unicode MS" panose="020B0600070205080204" charset="-128"/>
      <p:regular r:id="rId25"/>
    </p:embeddedFont>
    <p:embeddedFont>
      <p:font typeface="BIZ UDPゴシック" panose="020B0400000000000000" pitchFamily="50" charset="-128"/>
      <p:regular r:id="rId26"/>
      <p:bold r:id="rId27"/>
    </p:embeddedFont>
    <p:embeddedFont>
      <p:font typeface="Candara" panose="020E0502030303020204" pitchFamily="34" charset="0"/>
      <p:regular r:id="rId28"/>
      <p:bold r:id="rId29"/>
      <p:italic r:id="rId30"/>
      <p:boldItalic r:id="rId31"/>
    </p:embeddedFont>
    <p:embeddedFont>
      <p:font typeface="Century" panose="02040604050505020304" pitchFamily="18" charset="0"/>
      <p:regular r:id="rId32"/>
    </p:embeddedFont>
    <p:embeddedFont>
      <p:font typeface="Meiryo UI" panose="020B0604030504040204" pitchFamily="50" charset="-128"/>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メイリオ" panose="020B0604030504040204" pitchFamily="50" charset="-128"/>
      <p:regular r:id="rId45"/>
      <p:bold r:id="rId46"/>
      <p:italic r:id="rId47"/>
      <p:boldItalic r:id="rId48"/>
    </p:embeddedFont>
    <p:embeddedFont>
      <p:font typeface="游ゴシック" panose="020B0400000000000000" pitchFamily="50" charset="-128"/>
      <p:regular r:id="rId49"/>
      <p:bold r:id="rId50"/>
    </p:embeddedFont>
    <p:embeddedFont>
      <p:font typeface="游ゴシック" panose="020B0400000000000000" pitchFamily="50" charset="-128"/>
      <p:regular r:id="rId49"/>
      <p:bold r:id="rId50"/>
    </p:embeddedFont>
    <p:embeddedFont>
      <p:font typeface="游明朝" panose="02020400000000000000" pitchFamily="18" charset="-128"/>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ChDFNvK+MWKTUaJOmmCI5ya4c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8DB4E-39FD-4E0F-A712-A0617EFE6839}" v="5" dt="2025-04-15T23:58:52.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08" d="100"/>
          <a:sy n="108" d="100"/>
        </p:scale>
        <p:origin x="696" y="52"/>
      </p:cViewPr>
      <p:guideLst/>
    </p:cSldViewPr>
  </p:slideViewPr>
  <p:notesTextViewPr>
    <p:cViewPr>
      <p:scale>
        <a:sx n="1" d="1"/>
        <a:sy n="1" d="1"/>
      </p:scale>
      <p:origin x="0" y="0"/>
    </p:cViewPr>
  </p:notesTextViewPr>
  <p:sorterViewPr>
    <p:cViewPr>
      <p:scale>
        <a:sx n="100" d="100"/>
        <a:sy n="100" d="100"/>
      </p:scale>
      <p:origin x="0" y="-2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font" Target="fonts/font2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font" Target="fonts/font7.fntdata"/><Relationship Id="rId44" Type="http://schemas.openxmlformats.org/officeDocument/2006/relationships/font" Target="fonts/font20.fntdata"/><Relationship Id="rId60" Type="http://schemas.openxmlformats.org/officeDocument/2006/relationships/presProps" Target="presProps.xml"/><Relationship Id="rId6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田殿　武雄" userId="fe5a36fd-c2cb-4eda-b2bf-01162b2996f8" providerId="ADAL" clId="{4EE0DC41-3E3D-420F-8025-EBAC43D53433}"/>
    <pc:docChg chg="undo redo custSel addSld delSld modSld sldOrd delMainMaster modMainMaster">
      <pc:chgData name="田殿　武雄" userId="fe5a36fd-c2cb-4eda-b2bf-01162b2996f8" providerId="ADAL" clId="{4EE0DC41-3E3D-420F-8025-EBAC43D53433}" dt="2025-04-14T06:40:23.740" v="6939" actId="20577"/>
      <pc:docMkLst>
        <pc:docMk/>
      </pc:docMkLst>
      <pc:sldChg chg="addSp delSp modSp mod">
        <pc:chgData name="田殿　武雄" userId="fe5a36fd-c2cb-4eda-b2bf-01162b2996f8" providerId="ADAL" clId="{4EE0DC41-3E3D-420F-8025-EBAC43D53433}" dt="2025-04-13T10:28:23.592" v="3788" actId="20577"/>
        <pc:sldMkLst>
          <pc:docMk/>
          <pc:sldMk cId="0" sldId="256"/>
        </pc:sldMkLst>
        <pc:spChg chg="add mod">
          <ac:chgData name="田殿　武雄" userId="fe5a36fd-c2cb-4eda-b2bf-01162b2996f8" providerId="ADAL" clId="{4EE0DC41-3E3D-420F-8025-EBAC43D53433}" dt="2025-04-13T05:25:09.686" v="261" actId="6549"/>
          <ac:spMkLst>
            <pc:docMk/>
            <pc:sldMk cId="0" sldId="256"/>
            <ac:spMk id="4" creationId="{D28C0783-AA14-6DA2-B701-D099D34E3DBC}"/>
          </ac:spMkLst>
        </pc:spChg>
        <pc:spChg chg="add mod">
          <ac:chgData name="田殿　武雄" userId="fe5a36fd-c2cb-4eda-b2bf-01162b2996f8" providerId="ADAL" clId="{4EE0DC41-3E3D-420F-8025-EBAC43D53433}" dt="2025-04-13T10:28:23.592" v="3788" actId="20577"/>
          <ac:spMkLst>
            <pc:docMk/>
            <pc:sldMk cId="0" sldId="256"/>
            <ac:spMk id="5" creationId="{266DE4AC-5ACF-8D05-C6AC-0C6F158BB0DB}"/>
          </ac:spMkLst>
        </pc:spChg>
      </pc:sldChg>
      <pc:sldChg chg="add del">
        <pc:chgData name="田殿　武雄" userId="fe5a36fd-c2cb-4eda-b2bf-01162b2996f8" providerId="ADAL" clId="{4EE0DC41-3E3D-420F-8025-EBAC43D53433}" dt="2025-04-13T06:49:46.805" v="1211" actId="47"/>
        <pc:sldMkLst>
          <pc:docMk/>
          <pc:sldMk cId="2043767673" sldId="1410"/>
        </pc:sldMkLst>
      </pc:sldChg>
      <pc:sldChg chg="addSp delSp modSp add del mod chgLayout">
        <pc:chgData name="田殿　武雄" userId="fe5a36fd-c2cb-4eda-b2bf-01162b2996f8" providerId="ADAL" clId="{4EE0DC41-3E3D-420F-8025-EBAC43D53433}" dt="2025-04-13T06:39:07.491" v="1018" actId="47"/>
        <pc:sldMkLst>
          <pc:docMk/>
          <pc:sldMk cId="1712360634" sldId="3298"/>
        </pc:sldMkLst>
      </pc:sldChg>
      <pc:sldChg chg="add del">
        <pc:chgData name="田殿　武雄" userId="fe5a36fd-c2cb-4eda-b2bf-01162b2996f8" providerId="ADAL" clId="{4EE0DC41-3E3D-420F-8025-EBAC43D53433}" dt="2025-04-13T06:56:18.895" v="1295" actId="47"/>
        <pc:sldMkLst>
          <pc:docMk/>
          <pc:sldMk cId="1424721998" sldId="5143"/>
        </pc:sldMkLst>
      </pc:sldChg>
      <pc:sldChg chg="add del">
        <pc:chgData name="田殿　武雄" userId="fe5a36fd-c2cb-4eda-b2bf-01162b2996f8" providerId="ADAL" clId="{4EE0DC41-3E3D-420F-8025-EBAC43D53433}" dt="2025-04-13T07:10:02.868" v="1553" actId="47"/>
        <pc:sldMkLst>
          <pc:docMk/>
          <pc:sldMk cId="4063544993" sldId="5258"/>
        </pc:sldMkLst>
      </pc:sldChg>
      <pc:sldChg chg="add del">
        <pc:chgData name="田殿　武雄" userId="fe5a36fd-c2cb-4eda-b2bf-01162b2996f8" providerId="ADAL" clId="{4EE0DC41-3E3D-420F-8025-EBAC43D53433}" dt="2025-04-13T06:39:23.021" v="1021" actId="47"/>
        <pc:sldMkLst>
          <pc:docMk/>
          <pc:sldMk cId="1114886135" sldId="5264"/>
        </pc:sldMkLst>
      </pc:sldChg>
      <pc:sldChg chg="del">
        <pc:chgData name="田殿　武雄" userId="fe5a36fd-c2cb-4eda-b2bf-01162b2996f8" providerId="ADAL" clId="{4EE0DC41-3E3D-420F-8025-EBAC43D53433}" dt="2025-04-13T14:55:52.816" v="6359" actId="47"/>
        <pc:sldMkLst>
          <pc:docMk/>
          <pc:sldMk cId="3088723570" sldId="19632"/>
        </pc:sldMkLst>
      </pc:sldChg>
      <pc:sldChg chg="del">
        <pc:chgData name="田殿　武雄" userId="fe5a36fd-c2cb-4eda-b2bf-01162b2996f8" providerId="ADAL" clId="{4EE0DC41-3E3D-420F-8025-EBAC43D53433}" dt="2025-04-13T14:55:52.816" v="6359" actId="47"/>
        <pc:sldMkLst>
          <pc:docMk/>
          <pc:sldMk cId="1023239399" sldId="19633"/>
        </pc:sldMkLst>
      </pc:sldChg>
      <pc:sldChg chg="del">
        <pc:chgData name="田殿　武雄" userId="fe5a36fd-c2cb-4eda-b2bf-01162b2996f8" providerId="ADAL" clId="{4EE0DC41-3E3D-420F-8025-EBAC43D53433}" dt="2025-04-13T11:35:42.572" v="5009" actId="47"/>
        <pc:sldMkLst>
          <pc:docMk/>
          <pc:sldMk cId="238904761" sldId="19634"/>
        </pc:sldMkLst>
      </pc:sldChg>
      <pc:sldChg chg="del">
        <pc:chgData name="田殿　武雄" userId="fe5a36fd-c2cb-4eda-b2bf-01162b2996f8" providerId="ADAL" clId="{4EE0DC41-3E3D-420F-8025-EBAC43D53433}" dt="2025-04-13T14:55:52.816" v="6359" actId="47"/>
        <pc:sldMkLst>
          <pc:docMk/>
          <pc:sldMk cId="3980956944" sldId="19635"/>
        </pc:sldMkLst>
      </pc:sldChg>
      <pc:sldChg chg="del">
        <pc:chgData name="田殿　武雄" userId="fe5a36fd-c2cb-4eda-b2bf-01162b2996f8" providerId="ADAL" clId="{4EE0DC41-3E3D-420F-8025-EBAC43D53433}" dt="2025-04-13T14:55:52.816" v="6359" actId="47"/>
        <pc:sldMkLst>
          <pc:docMk/>
          <pc:sldMk cId="4142429014" sldId="19636"/>
        </pc:sldMkLst>
      </pc:sldChg>
      <pc:sldChg chg="del">
        <pc:chgData name="田殿　武雄" userId="fe5a36fd-c2cb-4eda-b2bf-01162b2996f8" providerId="ADAL" clId="{4EE0DC41-3E3D-420F-8025-EBAC43D53433}" dt="2025-04-13T14:55:52.816" v="6359" actId="47"/>
        <pc:sldMkLst>
          <pc:docMk/>
          <pc:sldMk cId="1834082309" sldId="19638"/>
        </pc:sldMkLst>
      </pc:sldChg>
      <pc:sldChg chg="del">
        <pc:chgData name="田殿　武雄" userId="fe5a36fd-c2cb-4eda-b2bf-01162b2996f8" providerId="ADAL" clId="{4EE0DC41-3E3D-420F-8025-EBAC43D53433}" dt="2025-04-14T06:24:45.981" v="6691" actId="47"/>
        <pc:sldMkLst>
          <pc:docMk/>
          <pc:sldMk cId="2542869572" sldId="19639"/>
        </pc:sldMkLst>
      </pc:sldChg>
      <pc:sldChg chg="del">
        <pc:chgData name="田殿　武雄" userId="fe5a36fd-c2cb-4eda-b2bf-01162b2996f8" providerId="ADAL" clId="{4EE0DC41-3E3D-420F-8025-EBAC43D53433}" dt="2025-04-13T14:55:58.590" v="6360" actId="47"/>
        <pc:sldMkLst>
          <pc:docMk/>
          <pc:sldMk cId="1393257633" sldId="19640"/>
        </pc:sldMkLst>
      </pc:sldChg>
      <pc:sldChg chg="del">
        <pc:chgData name="田殿　武雄" userId="fe5a36fd-c2cb-4eda-b2bf-01162b2996f8" providerId="ADAL" clId="{4EE0DC41-3E3D-420F-8025-EBAC43D53433}" dt="2025-04-13T14:55:52.816" v="6359" actId="47"/>
        <pc:sldMkLst>
          <pc:docMk/>
          <pc:sldMk cId="658371601" sldId="19641"/>
        </pc:sldMkLst>
      </pc:sldChg>
      <pc:sldChg chg="del">
        <pc:chgData name="田殿　武雄" userId="fe5a36fd-c2cb-4eda-b2bf-01162b2996f8" providerId="ADAL" clId="{4EE0DC41-3E3D-420F-8025-EBAC43D53433}" dt="2025-04-13T14:55:52.816" v="6359" actId="47"/>
        <pc:sldMkLst>
          <pc:docMk/>
          <pc:sldMk cId="390456655" sldId="19642"/>
        </pc:sldMkLst>
      </pc:sldChg>
      <pc:sldChg chg="addSp delSp modSp mod delAnim modAnim">
        <pc:chgData name="田殿　武雄" userId="fe5a36fd-c2cb-4eda-b2bf-01162b2996f8" providerId="ADAL" clId="{4EE0DC41-3E3D-420F-8025-EBAC43D53433}" dt="2025-04-13T05:27:59.552" v="308" actId="113"/>
        <pc:sldMkLst>
          <pc:docMk/>
          <pc:sldMk cId="2990895309" sldId="19644"/>
        </pc:sldMkLst>
        <pc:spChg chg="mod">
          <ac:chgData name="田殿　武雄" userId="fe5a36fd-c2cb-4eda-b2bf-01162b2996f8" providerId="ADAL" clId="{4EE0DC41-3E3D-420F-8025-EBAC43D53433}" dt="2025-04-13T05:27:59.552" v="308" actId="113"/>
          <ac:spMkLst>
            <pc:docMk/>
            <pc:sldMk cId="2990895309" sldId="19644"/>
            <ac:spMk id="14" creationId="{681741A0-51B4-E301-312C-C24F66C731D3}"/>
          </ac:spMkLst>
        </pc:spChg>
        <pc:spChg chg="topLvl">
          <ac:chgData name="田殿　武雄" userId="fe5a36fd-c2cb-4eda-b2bf-01162b2996f8" providerId="ADAL" clId="{4EE0DC41-3E3D-420F-8025-EBAC43D53433}" dt="2025-04-12T16:40:48.254" v="84" actId="478"/>
          <ac:spMkLst>
            <pc:docMk/>
            <pc:sldMk cId="2990895309" sldId="19644"/>
            <ac:spMk id="16" creationId="{81C4BA4A-8DDD-B017-E11B-D1E85203833D}"/>
          </ac:spMkLst>
        </pc:spChg>
        <pc:spChg chg="mod">
          <ac:chgData name="田殿　武雄" userId="fe5a36fd-c2cb-4eda-b2bf-01162b2996f8" providerId="ADAL" clId="{4EE0DC41-3E3D-420F-8025-EBAC43D53433}" dt="2025-04-12T16:40:58.291" v="85" actId="207"/>
          <ac:spMkLst>
            <pc:docMk/>
            <pc:sldMk cId="2990895309" sldId="19644"/>
            <ac:spMk id="25" creationId="{DFC04997-6AF4-25A1-02E9-697C07754E50}"/>
          </ac:spMkLst>
        </pc:spChg>
        <pc:spChg chg="mod">
          <ac:chgData name="田殿　武雄" userId="fe5a36fd-c2cb-4eda-b2bf-01162b2996f8" providerId="ADAL" clId="{4EE0DC41-3E3D-420F-8025-EBAC43D53433}" dt="2025-04-12T16:41:11.837" v="88" actId="6549"/>
          <ac:spMkLst>
            <pc:docMk/>
            <pc:sldMk cId="2990895309" sldId="19644"/>
            <ac:spMk id="26" creationId="{439B0532-9262-5889-1BE0-61654FEDB28B}"/>
          </ac:spMkLst>
        </pc:spChg>
        <pc:spChg chg="mod">
          <ac:chgData name="田殿　武雄" userId="fe5a36fd-c2cb-4eda-b2bf-01162b2996f8" providerId="ADAL" clId="{4EE0DC41-3E3D-420F-8025-EBAC43D53433}" dt="2025-04-12T16:41:06.063" v="86" actId="207"/>
          <ac:spMkLst>
            <pc:docMk/>
            <pc:sldMk cId="2990895309" sldId="19644"/>
            <ac:spMk id="82" creationId="{F27E4850-5971-CE44-DB8C-57D63E6B6607}"/>
          </ac:spMkLst>
        </pc:spChg>
        <pc:spChg chg="mod">
          <ac:chgData name="田殿　武雄" userId="fe5a36fd-c2cb-4eda-b2bf-01162b2996f8" providerId="ADAL" clId="{4EE0DC41-3E3D-420F-8025-EBAC43D53433}" dt="2025-04-12T16:42:51.117" v="90"/>
          <ac:spMkLst>
            <pc:docMk/>
            <pc:sldMk cId="2990895309" sldId="19644"/>
            <ac:spMk id="93" creationId="{C0AC73B5-A2E7-1B1C-E2D4-061B78400E4F}"/>
          </ac:spMkLst>
        </pc:spChg>
        <pc:spChg chg="mod">
          <ac:chgData name="田殿　武雄" userId="fe5a36fd-c2cb-4eda-b2bf-01162b2996f8" providerId="ADAL" clId="{4EE0DC41-3E3D-420F-8025-EBAC43D53433}" dt="2025-04-12T16:42:51.117" v="90"/>
          <ac:spMkLst>
            <pc:docMk/>
            <pc:sldMk cId="2990895309" sldId="19644"/>
            <ac:spMk id="94" creationId="{1B115BB9-AE09-76BB-5158-8F15A9EFF2D6}"/>
          </ac:spMkLst>
        </pc:spChg>
        <pc:spChg chg="add mod">
          <ac:chgData name="田殿　武雄" userId="fe5a36fd-c2cb-4eda-b2bf-01162b2996f8" providerId="ADAL" clId="{4EE0DC41-3E3D-420F-8025-EBAC43D53433}" dt="2025-04-12T16:44:30.910" v="124" actId="164"/>
          <ac:spMkLst>
            <pc:docMk/>
            <pc:sldMk cId="2990895309" sldId="19644"/>
            <ac:spMk id="97" creationId="{403FA814-927F-AFFB-7E5D-DB4EFE719E1A}"/>
          </ac:spMkLst>
        </pc:spChg>
        <pc:spChg chg="add mod">
          <ac:chgData name="田殿　武雄" userId="fe5a36fd-c2cb-4eda-b2bf-01162b2996f8" providerId="ADAL" clId="{4EE0DC41-3E3D-420F-8025-EBAC43D53433}" dt="2025-04-12T16:44:30.910" v="124" actId="164"/>
          <ac:spMkLst>
            <pc:docMk/>
            <pc:sldMk cId="2990895309" sldId="19644"/>
            <ac:spMk id="98" creationId="{26AA61E4-EB35-BAF0-60C5-45B98653691C}"/>
          </ac:spMkLst>
        </pc:spChg>
        <pc:spChg chg="mod">
          <ac:chgData name="田殿　武雄" userId="fe5a36fd-c2cb-4eda-b2bf-01162b2996f8" providerId="ADAL" clId="{4EE0DC41-3E3D-420F-8025-EBAC43D53433}" dt="2025-04-12T16:44:16.695" v="122" actId="207"/>
          <ac:spMkLst>
            <pc:docMk/>
            <pc:sldMk cId="2990895309" sldId="19644"/>
            <ac:spMk id="101" creationId="{2D640720-C8CB-C7CB-68A3-EF4010BD91FD}"/>
          </ac:spMkLst>
        </pc:spChg>
        <pc:grpChg chg="add mod">
          <ac:chgData name="田殿　武雄" userId="fe5a36fd-c2cb-4eda-b2bf-01162b2996f8" providerId="ADAL" clId="{4EE0DC41-3E3D-420F-8025-EBAC43D53433}" dt="2025-04-12T16:42:59.141" v="121" actId="1038"/>
          <ac:grpSpMkLst>
            <pc:docMk/>
            <pc:sldMk cId="2990895309" sldId="19644"/>
            <ac:grpSpMk id="28" creationId="{2AE705FF-4204-4B70-5BAD-05FD59B2DA1C}"/>
          </ac:grpSpMkLst>
        </pc:grpChg>
        <pc:grpChg chg="add mod">
          <ac:chgData name="田殿　武雄" userId="fe5a36fd-c2cb-4eda-b2bf-01162b2996f8" providerId="ADAL" clId="{4EE0DC41-3E3D-420F-8025-EBAC43D53433}" dt="2025-04-12T16:42:59.141" v="121" actId="1038"/>
          <ac:grpSpMkLst>
            <pc:docMk/>
            <pc:sldMk cId="2990895309" sldId="19644"/>
            <ac:grpSpMk id="99" creationId="{D6A7FCDE-DC9B-2D59-E6AF-79F49626B923}"/>
          </ac:grpSpMkLst>
        </pc:grpChg>
        <pc:grpChg chg="add mod">
          <ac:chgData name="田殿　武雄" userId="fe5a36fd-c2cb-4eda-b2bf-01162b2996f8" providerId="ADAL" clId="{4EE0DC41-3E3D-420F-8025-EBAC43D53433}" dt="2025-04-12T16:44:33.312" v="136" actId="1036"/>
          <ac:grpSpMkLst>
            <pc:docMk/>
            <pc:sldMk cId="2990895309" sldId="19644"/>
            <ac:grpSpMk id="102" creationId="{1BB6D2CF-C04C-E59A-02FA-B39018679D0B}"/>
          </ac:grpSpMkLst>
        </pc:grpChg>
        <pc:picChg chg="mod">
          <ac:chgData name="田殿　武雄" userId="fe5a36fd-c2cb-4eda-b2bf-01162b2996f8" providerId="ADAL" clId="{4EE0DC41-3E3D-420F-8025-EBAC43D53433}" dt="2025-04-12T16:42:51.117" v="90"/>
          <ac:picMkLst>
            <pc:docMk/>
            <pc:sldMk cId="2990895309" sldId="19644"/>
            <ac:picMk id="36" creationId="{B4468BB8-6B5A-B097-47FB-C1C8DF7957D7}"/>
          </ac:picMkLst>
        </pc:picChg>
        <pc:picChg chg="add mod">
          <ac:chgData name="田殿　武雄" userId="fe5a36fd-c2cb-4eda-b2bf-01162b2996f8" providerId="ADAL" clId="{4EE0DC41-3E3D-420F-8025-EBAC43D53433}" dt="2025-04-12T16:44:30.910" v="124" actId="164"/>
          <ac:picMkLst>
            <pc:docMk/>
            <pc:sldMk cId="2990895309" sldId="19644"/>
            <ac:picMk id="95" creationId="{46DF01E5-645E-0B40-A52D-B987AAFBA526}"/>
          </ac:picMkLst>
        </pc:picChg>
        <pc:picChg chg="mod">
          <ac:chgData name="田殿　武雄" userId="fe5a36fd-c2cb-4eda-b2bf-01162b2996f8" providerId="ADAL" clId="{4EE0DC41-3E3D-420F-8025-EBAC43D53433}" dt="2025-04-12T16:42:51.117" v="90"/>
          <ac:picMkLst>
            <pc:docMk/>
            <pc:sldMk cId="2990895309" sldId="19644"/>
            <ac:picMk id="100" creationId="{BF59C10D-09D2-4FEA-EC5E-83BF0A3136D1}"/>
          </ac:picMkLst>
        </pc:picChg>
      </pc:sldChg>
      <pc:sldChg chg="del">
        <pc:chgData name="田殿　武雄" userId="fe5a36fd-c2cb-4eda-b2bf-01162b2996f8" providerId="ADAL" clId="{4EE0DC41-3E3D-420F-8025-EBAC43D53433}" dt="2025-04-13T10:50:53.993" v="3865" actId="47"/>
        <pc:sldMkLst>
          <pc:docMk/>
          <pc:sldMk cId="2304259639" sldId="19663"/>
        </pc:sldMkLst>
      </pc:sldChg>
      <pc:sldChg chg="del">
        <pc:chgData name="田殿　武雄" userId="fe5a36fd-c2cb-4eda-b2bf-01162b2996f8" providerId="ADAL" clId="{4EE0DC41-3E3D-420F-8025-EBAC43D53433}" dt="2025-04-12T16:49:09.577" v="181" actId="47"/>
        <pc:sldMkLst>
          <pc:docMk/>
          <pc:sldMk cId="4146739166" sldId="19664"/>
        </pc:sldMkLst>
      </pc:sldChg>
      <pc:sldChg chg="addSp delSp modSp del mod">
        <pc:chgData name="田殿　武雄" userId="fe5a36fd-c2cb-4eda-b2bf-01162b2996f8" providerId="ADAL" clId="{4EE0DC41-3E3D-420F-8025-EBAC43D53433}" dt="2025-04-13T10:50:57.980" v="3866" actId="47"/>
        <pc:sldMkLst>
          <pc:docMk/>
          <pc:sldMk cId="1794972504" sldId="19665"/>
        </pc:sldMkLst>
      </pc:sldChg>
      <pc:sldChg chg="del">
        <pc:chgData name="田殿　武雄" userId="fe5a36fd-c2cb-4eda-b2bf-01162b2996f8" providerId="ADAL" clId="{4EE0DC41-3E3D-420F-8025-EBAC43D53433}" dt="2025-04-13T11:35:42.572" v="5009" actId="47"/>
        <pc:sldMkLst>
          <pc:docMk/>
          <pc:sldMk cId="3394689207" sldId="19666"/>
        </pc:sldMkLst>
      </pc:sldChg>
      <pc:sldChg chg="del">
        <pc:chgData name="田殿　武雄" userId="fe5a36fd-c2cb-4eda-b2bf-01162b2996f8" providerId="ADAL" clId="{4EE0DC41-3E3D-420F-8025-EBAC43D53433}" dt="2025-04-12T16:44:45.018" v="137" actId="47"/>
        <pc:sldMkLst>
          <pc:docMk/>
          <pc:sldMk cId="1888264069" sldId="19667"/>
        </pc:sldMkLst>
      </pc:sldChg>
      <pc:sldChg chg="del">
        <pc:chgData name="田殿　武雄" userId="fe5a36fd-c2cb-4eda-b2bf-01162b2996f8" providerId="ADAL" clId="{4EE0DC41-3E3D-420F-8025-EBAC43D53433}" dt="2025-04-12T16:44:45.018" v="137" actId="47"/>
        <pc:sldMkLst>
          <pc:docMk/>
          <pc:sldMk cId="3181605933" sldId="19668"/>
        </pc:sldMkLst>
      </pc:sldChg>
      <pc:sldChg chg="del">
        <pc:chgData name="田殿　武雄" userId="fe5a36fd-c2cb-4eda-b2bf-01162b2996f8" providerId="ADAL" clId="{4EE0DC41-3E3D-420F-8025-EBAC43D53433}" dt="2025-04-13T11:35:42.572" v="5009" actId="47"/>
        <pc:sldMkLst>
          <pc:docMk/>
          <pc:sldMk cId="3580995778" sldId="19669"/>
        </pc:sldMkLst>
      </pc:sldChg>
      <pc:sldChg chg="addSp delSp modSp add del mod chgLayout">
        <pc:chgData name="田殿　武雄" userId="fe5a36fd-c2cb-4eda-b2bf-01162b2996f8" providerId="ADAL" clId="{4EE0DC41-3E3D-420F-8025-EBAC43D53433}" dt="2025-04-13T06:39:14.226" v="1019" actId="47"/>
        <pc:sldMkLst>
          <pc:docMk/>
          <pc:sldMk cId="673007820" sldId="19670"/>
        </pc:sldMkLst>
      </pc:sldChg>
      <pc:sldChg chg="addSp delSp modSp new mod ord">
        <pc:chgData name="田殿　武雄" userId="fe5a36fd-c2cb-4eda-b2bf-01162b2996f8" providerId="ADAL" clId="{4EE0DC41-3E3D-420F-8025-EBAC43D53433}" dt="2025-04-13T10:51:37.849" v="3884" actId="1035"/>
        <pc:sldMkLst>
          <pc:docMk/>
          <pc:sldMk cId="1312749224" sldId="19671"/>
        </pc:sldMkLst>
        <pc:spChg chg="mod">
          <ac:chgData name="田殿　武雄" userId="fe5a36fd-c2cb-4eda-b2bf-01162b2996f8" providerId="ADAL" clId="{4EE0DC41-3E3D-420F-8025-EBAC43D53433}" dt="2025-04-13T06:35:16.658" v="996"/>
          <ac:spMkLst>
            <pc:docMk/>
            <pc:sldMk cId="1312749224" sldId="19671"/>
            <ac:spMk id="2" creationId="{10BB2729-DE27-AF08-5A98-FEFE6511FA3D}"/>
          </ac:spMkLst>
        </pc:spChg>
        <pc:picChg chg="add mod">
          <ac:chgData name="田殿　武雄" userId="fe5a36fd-c2cb-4eda-b2bf-01162b2996f8" providerId="ADAL" clId="{4EE0DC41-3E3D-420F-8025-EBAC43D53433}" dt="2025-04-13T10:51:37.849" v="3884" actId="1035"/>
          <ac:picMkLst>
            <pc:docMk/>
            <pc:sldMk cId="1312749224" sldId="19671"/>
            <ac:picMk id="10" creationId="{5506E1A6-C758-8136-57D4-3865B8BB0214}"/>
          </ac:picMkLst>
        </pc:picChg>
      </pc:sldChg>
      <pc:sldChg chg="addSp delSp modSp new del mod modClrScheme chgLayout">
        <pc:chgData name="田殿　武雄" userId="fe5a36fd-c2cb-4eda-b2bf-01162b2996f8" providerId="ADAL" clId="{4EE0DC41-3E3D-420F-8025-EBAC43D53433}" dt="2025-04-13T06:38:09.721" v="1013" actId="47"/>
        <pc:sldMkLst>
          <pc:docMk/>
          <pc:sldMk cId="194561113" sldId="19672"/>
        </pc:sldMkLst>
      </pc:sldChg>
      <pc:sldChg chg="addSp delSp modSp new mod">
        <pc:chgData name="田殿　武雄" userId="fe5a36fd-c2cb-4eda-b2bf-01162b2996f8" providerId="ADAL" clId="{4EE0DC41-3E3D-420F-8025-EBAC43D53433}" dt="2025-04-13T11:08:30.629" v="4106" actId="115"/>
        <pc:sldMkLst>
          <pc:docMk/>
          <pc:sldMk cId="3567285521" sldId="19673"/>
        </pc:sldMkLst>
        <pc:spChg chg="mod">
          <ac:chgData name="田殿　武雄" userId="fe5a36fd-c2cb-4eda-b2bf-01162b2996f8" providerId="ADAL" clId="{4EE0DC41-3E3D-420F-8025-EBAC43D53433}" dt="2025-04-13T06:38:19.128" v="1014"/>
          <ac:spMkLst>
            <pc:docMk/>
            <pc:sldMk cId="3567285521" sldId="19673"/>
            <ac:spMk id="2" creationId="{4F7E56AD-4788-B0B5-1DA3-302A31BB8A38}"/>
          </ac:spMkLst>
        </pc:spChg>
        <pc:spChg chg="add mod">
          <ac:chgData name="田殿　武雄" userId="fe5a36fd-c2cb-4eda-b2bf-01162b2996f8" providerId="ADAL" clId="{4EE0DC41-3E3D-420F-8025-EBAC43D53433}" dt="2025-04-13T11:08:30.629" v="4106" actId="115"/>
          <ac:spMkLst>
            <pc:docMk/>
            <pc:sldMk cId="3567285521" sldId="19673"/>
            <ac:spMk id="5" creationId="{2E66036F-B86C-20E6-9539-F7B476238C7B}"/>
          </ac:spMkLst>
        </pc:spChg>
        <pc:spChg chg="add mod">
          <ac:chgData name="田殿　武雄" userId="fe5a36fd-c2cb-4eda-b2bf-01162b2996f8" providerId="ADAL" clId="{4EE0DC41-3E3D-420F-8025-EBAC43D53433}" dt="2025-04-13T10:48:38.080" v="3812" actId="1036"/>
          <ac:spMkLst>
            <pc:docMk/>
            <pc:sldMk cId="3567285521" sldId="19673"/>
            <ac:spMk id="7" creationId="{FF1C8D37-605F-7490-D7A4-0E7A4742FAF3}"/>
          </ac:spMkLst>
        </pc:spChg>
        <pc:spChg chg="add mod">
          <ac:chgData name="田殿　武雄" userId="fe5a36fd-c2cb-4eda-b2bf-01162b2996f8" providerId="ADAL" clId="{4EE0DC41-3E3D-420F-8025-EBAC43D53433}" dt="2025-04-13T10:48:38.080" v="3812" actId="1036"/>
          <ac:spMkLst>
            <pc:docMk/>
            <pc:sldMk cId="3567285521" sldId="19673"/>
            <ac:spMk id="8" creationId="{99FFBEFF-D8BE-0ECD-8BDF-C1FF53EE34F0}"/>
          </ac:spMkLst>
        </pc:spChg>
        <pc:spChg chg="add mod">
          <ac:chgData name="田殿　武雄" userId="fe5a36fd-c2cb-4eda-b2bf-01162b2996f8" providerId="ADAL" clId="{4EE0DC41-3E3D-420F-8025-EBAC43D53433}" dt="2025-04-13T10:48:38.080" v="3812" actId="1036"/>
          <ac:spMkLst>
            <pc:docMk/>
            <pc:sldMk cId="3567285521" sldId="19673"/>
            <ac:spMk id="9" creationId="{669050BD-8E05-6FA3-D9DC-EE9763D5830E}"/>
          </ac:spMkLst>
        </pc:spChg>
        <pc:spChg chg="add mod">
          <ac:chgData name="田殿　武雄" userId="fe5a36fd-c2cb-4eda-b2bf-01162b2996f8" providerId="ADAL" clId="{4EE0DC41-3E3D-420F-8025-EBAC43D53433}" dt="2025-04-13T10:48:38.080" v="3812" actId="1036"/>
          <ac:spMkLst>
            <pc:docMk/>
            <pc:sldMk cId="3567285521" sldId="19673"/>
            <ac:spMk id="10" creationId="{FF4002B1-F674-21F3-C657-92963BAA5124}"/>
          </ac:spMkLst>
        </pc:spChg>
        <pc:spChg chg="add mod">
          <ac:chgData name="田殿　武雄" userId="fe5a36fd-c2cb-4eda-b2bf-01162b2996f8" providerId="ADAL" clId="{4EE0DC41-3E3D-420F-8025-EBAC43D53433}" dt="2025-04-13T10:48:38.080" v="3812" actId="1036"/>
          <ac:spMkLst>
            <pc:docMk/>
            <pc:sldMk cId="3567285521" sldId="19673"/>
            <ac:spMk id="11" creationId="{7833D04E-72E3-33B8-B5BB-E34375846D5D}"/>
          </ac:spMkLst>
        </pc:spChg>
        <pc:spChg chg="add mod">
          <ac:chgData name="田殿　武雄" userId="fe5a36fd-c2cb-4eda-b2bf-01162b2996f8" providerId="ADAL" clId="{4EE0DC41-3E3D-420F-8025-EBAC43D53433}" dt="2025-04-13T10:50:23.348" v="3855" actId="1037"/>
          <ac:spMkLst>
            <pc:docMk/>
            <pc:sldMk cId="3567285521" sldId="19673"/>
            <ac:spMk id="13" creationId="{71F43F5C-E145-CC99-4AA0-152996FFB904}"/>
          </ac:spMkLst>
        </pc:spChg>
        <pc:spChg chg="add mod">
          <ac:chgData name="田殿　武雄" userId="fe5a36fd-c2cb-4eda-b2bf-01162b2996f8" providerId="ADAL" clId="{4EE0DC41-3E3D-420F-8025-EBAC43D53433}" dt="2025-04-13T10:50:16.293" v="3850" actId="1035"/>
          <ac:spMkLst>
            <pc:docMk/>
            <pc:sldMk cId="3567285521" sldId="19673"/>
            <ac:spMk id="14" creationId="{D9E651BF-3252-9EBE-EA4D-E65C382AC437}"/>
          </ac:spMkLst>
        </pc:spChg>
        <pc:graphicFrameChg chg="add mod">
          <ac:chgData name="田殿　武雄" userId="fe5a36fd-c2cb-4eda-b2bf-01162b2996f8" providerId="ADAL" clId="{4EE0DC41-3E3D-420F-8025-EBAC43D53433}" dt="2025-04-13T10:48:38.080" v="3812" actId="1036"/>
          <ac:graphicFrameMkLst>
            <pc:docMk/>
            <pc:sldMk cId="3567285521" sldId="19673"/>
            <ac:graphicFrameMk id="6" creationId="{DA3905EF-5D66-9F63-4837-B4D7818E8C78}"/>
          </ac:graphicFrameMkLst>
        </pc:graphicFrameChg>
        <pc:picChg chg="add mod">
          <ac:chgData name="田殿　武雄" userId="fe5a36fd-c2cb-4eda-b2bf-01162b2996f8" providerId="ADAL" clId="{4EE0DC41-3E3D-420F-8025-EBAC43D53433}" dt="2025-04-13T10:49:31.564" v="3838" actId="1035"/>
          <ac:picMkLst>
            <pc:docMk/>
            <pc:sldMk cId="3567285521" sldId="19673"/>
            <ac:picMk id="3" creationId="{82D76E53-0CED-BE02-5ED6-1911F23D972F}"/>
          </ac:picMkLst>
        </pc:picChg>
        <pc:picChg chg="add mod">
          <ac:chgData name="田殿　武雄" userId="fe5a36fd-c2cb-4eda-b2bf-01162b2996f8" providerId="ADAL" clId="{4EE0DC41-3E3D-420F-8025-EBAC43D53433}" dt="2025-04-13T10:49:31.564" v="3838" actId="1035"/>
          <ac:picMkLst>
            <pc:docMk/>
            <pc:sldMk cId="3567285521" sldId="19673"/>
            <ac:picMk id="12" creationId="{52D4CD8E-9577-1E89-D70D-8608232A20E4}"/>
          </ac:picMkLst>
        </pc:picChg>
      </pc:sldChg>
      <pc:sldChg chg="addSp delSp modSp new mod ord chgLayout">
        <pc:chgData name="田殿　武雄" userId="fe5a36fd-c2cb-4eda-b2bf-01162b2996f8" providerId="ADAL" clId="{4EE0DC41-3E3D-420F-8025-EBAC43D53433}" dt="2025-04-13T10:47:25.635" v="3790"/>
        <pc:sldMkLst>
          <pc:docMk/>
          <pc:sldMk cId="1945580471" sldId="19674"/>
        </pc:sldMkLst>
        <pc:spChg chg="mod ord">
          <ac:chgData name="田殿　武雄" userId="fe5a36fd-c2cb-4eda-b2bf-01162b2996f8" providerId="ADAL" clId="{4EE0DC41-3E3D-420F-8025-EBAC43D53433}" dt="2025-04-13T06:39:35.381" v="1023" actId="700"/>
          <ac:spMkLst>
            <pc:docMk/>
            <pc:sldMk cId="1945580471" sldId="19674"/>
            <ac:spMk id="4" creationId="{EE8DEB32-3833-347A-7C85-B67CD4EAE9B7}"/>
          </ac:spMkLst>
        </pc:spChg>
        <pc:spChg chg="add mod ord">
          <ac:chgData name="田殿　武雄" userId="fe5a36fd-c2cb-4eda-b2bf-01162b2996f8" providerId="ADAL" clId="{4EE0DC41-3E3D-420F-8025-EBAC43D53433}" dt="2025-04-13T06:41:13.100" v="1065" actId="20577"/>
          <ac:spMkLst>
            <pc:docMk/>
            <pc:sldMk cId="1945580471" sldId="19674"/>
            <ac:spMk id="5" creationId="{932B2493-5C48-E0AD-1178-6EE8E8C1674B}"/>
          </ac:spMkLst>
        </pc:spChg>
        <pc:spChg chg="add mod">
          <ac:chgData name="田殿　武雄" userId="fe5a36fd-c2cb-4eda-b2bf-01162b2996f8" providerId="ADAL" clId="{4EE0DC41-3E3D-420F-8025-EBAC43D53433}" dt="2025-04-13T06:39:56.702" v="1032" actId="1038"/>
          <ac:spMkLst>
            <pc:docMk/>
            <pc:sldMk cId="1945580471" sldId="19674"/>
            <ac:spMk id="8" creationId="{3B0EA5F3-D3CF-F43A-62B2-184437994BE7}"/>
          </ac:spMkLst>
        </pc:spChg>
        <pc:spChg chg="add mod">
          <ac:chgData name="田殿　武雄" userId="fe5a36fd-c2cb-4eda-b2bf-01162b2996f8" providerId="ADAL" clId="{4EE0DC41-3E3D-420F-8025-EBAC43D53433}" dt="2025-04-13T06:39:56.702" v="1032" actId="1038"/>
          <ac:spMkLst>
            <pc:docMk/>
            <pc:sldMk cId="1945580471" sldId="19674"/>
            <ac:spMk id="9" creationId="{A01BCC4B-C84D-63FA-FF11-367EE8642779}"/>
          </ac:spMkLst>
        </pc:spChg>
        <pc:spChg chg="add mod">
          <ac:chgData name="田殿　武雄" userId="fe5a36fd-c2cb-4eda-b2bf-01162b2996f8" providerId="ADAL" clId="{4EE0DC41-3E3D-420F-8025-EBAC43D53433}" dt="2025-04-13T06:39:56.702" v="1032" actId="1038"/>
          <ac:spMkLst>
            <pc:docMk/>
            <pc:sldMk cId="1945580471" sldId="19674"/>
            <ac:spMk id="13" creationId="{DBB48B2C-89B7-BFE5-7407-B793E02B3BDA}"/>
          </ac:spMkLst>
        </pc:spChg>
        <pc:spChg chg="add mod">
          <ac:chgData name="田殿　武雄" userId="fe5a36fd-c2cb-4eda-b2bf-01162b2996f8" providerId="ADAL" clId="{4EE0DC41-3E3D-420F-8025-EBAC43D53433}" dt="2025-04-13T06:39:56.702" v="1032" actId="1038"/>
          <ac:spMkLst>
            <pc:docMk/>
            <pc:sldMk cId="1945580471" sldId="19674"/>
            <ac:spMk id="14" creationId="{29D30226-D94E-9570-5948-493D9DD52E17}"/>
          </ac:spMkLst>
        </pc:spChg>
        <pc:spChg chg="add mod">
          <ac:chgData name="田殿　武雄" userId="fe5a36fd-c2cb-4eda-b2bf-01162b2996f8" providerId="ADAL" clId="{4EE0DC41-3E3D-420F-8025-EBAC43D53433}" dt="2025-04-13T06:39:56.702" v="1032" actId="1038"/>
          <ac:spMkLst>
            <pc:docMk/>
            <pc:sldMk cId="1945580471" sldId="19674"/>
            <ac:spMk id="16" creationId="{0FF0679A-5620-0A18-7B83-D6F9186CB49A}"/>
          </ac:spMkLst>
        </pc:spChg>
        <pc:spChg chg="add mod">
          <ac:chgData name="田殿　武雄" userId="fe5a36fd-c2cb-4eda-b2bf-01162b2996f8" providerId="ADAL" clId="{4EE0DC41-3E3D-420F-8025-EBAC43D53433}" dt="2025-04-13T06:39:56.702" v="1032" actId="1038"/>
          <ac:spMkLst>
            <pc:docMk/>
            <pc:sldMk cId="1945580471" sldId="19674"/>
            <ac:spMk id="17" creationId="{AC15B6E2-2A99-890A-CBBF-A1317C0BB32F}"/>
          </ac:spMkLst>
        </pc:spChg>
        <pc:spChg chg="add mod">
          <ac:chgData name="田殿　武雄" userId="fe5a36fd-c2cb-4eda-b2bf-01162b2996f8" providerId="ADAL" clId="{4EE0DC41-3E3D-420F-8025-EBAC43D53433}" dt="2025-04-13T06:40:44.113" v="1049" actId="1076"/>
          <ac:spMkLst>
            <pc:docMk/>
            <pc:sldMk cId="1945580471" sldId="19674"/>
            <ac:spMk id="19" creationId="{57B52AEB-651E-7CF3-A328-0A08F622BF24}"/>
          </ac:spMkLst>
        </pc:spChg>
        <pc:graphicFrameChg chg="add mod modGraphic">
          <ac:chgData name="田殿　武雄" userId="fe5a36fd-c2cb-4eda-b2bf-01162b2996f8" providerId="ADAL" clId="{4EE0DC41-3E3D-420F-8025-EBAC43D53433}" dt="2025-04-13T06:49:29.626" v="1210" actId="1076"/>
          <ac:graphicFrameMkLst>
            <pc:docMk/>
            <pc:sldMk cId="1945580471" sldId="19674"/>
            <ac:graphicFrameMk id="12" creationId="{B24359B6-EA18-C39B-954F-B7491EEB9D33}"/>
          </ac:graphicFrameMkLst>
        </pc:graphicFrameChg>
        <pc:picChg chg="add mod">
          <ac:chgData name="田殿　武雄" userId="fe5a36fd-c2cb-4eda-b2bf-01162b2996f8" providerId="ADAL" clId="{4EE0DC41-3E3D-420F-8025-EBAC43D53433}" dt="2025-04-13T06:39:56.702" v="1032" actId="1038"/>
          <ac:picMkLst>
            <pc:docMk/>
            <pc:sldMk cId="1945580471" sldId="19674"/>
            <ac:picMk id="7" creationId="{C035CF53-DCF7-FCF7-1043-20A5A54E9D4E}"/>
          </ac:picMkLst>
        </pc:picChg>
        <pc:picChg chg="add mod">
          <ac:chgData name="田殿　武雄" userId="fe5a36fd-c2cb-4eda-b2bf-01162b2996f8" providerId="ADAL" clId="{4EE0DC41-3E3D-420F-8025-EBAC43D53433}" dt="2025-04-13T06:39:56.702" v="1032" actId="1038"/>
          <ac:picMkLst>
            <pc:docMk/>
            <pc:sldMk cId="1945580471" sldId="19674"/>
            <ac:picMk id="18" creationId="{F5DC373E-51F6-7805-1E19-C278A491116C}"/>
          </ac:picMkLst>
        </pc:picChg>
        <pc:cxnChg chg="mod">
          <ac:chgData name="田殿　武雄" userId="fe5a36fd-c2cb-4eda-b2bf-01162b2996f8" providerId="ADAL" clId="{4EE0DC41-3E3D-420F-8025-EBAC43D53433}" dt="2025-04-13T06:40:48.734" v="1050" actId="14100"/>
          <ac:cxnSpMkLst>
            <pc:docMk/>
            <pc:sldMk cId="1945580471" sldId="19674"/>
            <ac:cxnSpMk id="20" creationId="{A32A75AB-599A-0A02-73F0-2C06CED796C4}"/>
          </ac:cxnSpMkLst>
        </pc:cxnChg>
      </pc:sldChg>
      <pc:sldChg chg="addSp delSp modSp add mod">
        <pc:chgData name="田殿　武雄" userId="fe5a36fd-c2cb-4eda-b2bf-01162b2996f8" providerId="ADAL" clId="{4EE0DC41-3E3D-420F-8025-EBAC43D53433}" dt="2025-04-13T07:10:42.148" v="1554" actId="20577"/>
        <pc:sldMkLst>
          <pc:docMk/>
          <pc:sldMk cId="3599359586" sldId="19675"/>
        </pc:sldMkLst>
        <pc:spChg chg="add mod">
          <ac:chgData name="田殿　武雄" userId="fe5a36fd-c2cb-4eda-b2bf-01162b2996f8" providerId="ADAL" clId="{4EE0DC41-3E3D-420F-8025-EBAC43D53433}" dt="2025-04-13T06:54:55.852" v="1277" actId="14100"/>
          <ac:spMkLst>
            <pc:docMk/>
            <pc:sldMk cId="3599359586" sldId="19675"/>
            <ac:spMk id="2" creationId="{8EF22205-9CAF-F3DD-C137-D0E5B445A4D8}"/>
          </ac:spMkLst>
        </pc:spChg>
        <pc:spChg chg="mod">
          <ac:chgData name="田殿　武雄" userId="fe5a36fd-c2cb-4eda-b2bf-01162b2996f8" providerId="ADAL" clId="{4EE0DC41-3E3D-420F-8025-EBAC43D53433}" dt="2025-04-13T06:56:03.176" v="1292" actId="20577"/>
          <ac:spMkLst>
            <pc:docMk/>
            <pc:sldMk cId="3599359586" sldId="19675"/>
            <ac:spMk id="5" creationId="{5888BAA7-8034-C649-9011-573D6975A6A9}"/>
          </ac:spMkLst>
        </pc:spChg>
        <pc:spChg chg="add mod">
          <ac:chgData name="田殿　武雄" userId="fe5a36fd-c2cb-4eda-b2bf-01162b2996f8" providerId="ADAL" clId="{4EE0DC41-3E3D-420F-8025-EBAC43D53433}" dt="2025-04-13T06:55:32.744" v="1283" actId="1076"/>
          <ac:spMkLst>
            <pc:docMk/>
            <pc:sldMk cId="3599359586" sldId="19675"/>
            <ac:spMk id="21" creationId="{416736DD-0BAF-A416-E5BE-6658D4450924}"/>
          </ac:spMkLst>
        </pc:spChg>
        <pc:spChg chg="add mod">
          <ac:chgData name="田殿　武雄" userId="fe5a36fd-c2cb-4eda-b2bf-01162b2996f8" providerId="ADAL" clId="{4EE0DC41-3E3D-420F-8025-EBAC43D53433}" dt="2025-04-13T06:55:11.331" v="1279" actId="1076"/>
          <ac:spMkLst>
            <pc:docMk/>
            <pc:sldMk cId="3599359586" sldId="19675"/>
            <ac:spMk id="22" creationId="{AEFA5048-517F-0E48-B456-C96608B51D0F}"/>
          </ac:spMkLst>
        </pc:spChg>
        <pc:spChg chg="add mod">
          <ac:chgData name="田殿　武雄" userId="fe5a36fd-c2cb-4eda-b2bf-01162b2996f8" providerId="ADAL" clId="{4EE0DC41-3E3D-420F-8025-EBAC43D53433}" dt="2025-04-13T06:55:11.331" v="1279" actId="1076"/>
          <ac:spMkLst>
            <pc:docMk/>
            <pc:sldMk cId="3599359586" sldId="19675"/>
            <ac:spMk id="23" creationId="{DAA3F55E-8EC4-91B0-A627-E952CE7AA40D}"/>
          </ac:spMkLst>
        </pc:spChg>
        <pc:spChg chg="add mod">
          <ac:chgData name="田殿　武雄" userId="fe5a36fd-c2cb-4eda-b2bf-01162b2996f8" providerId="ADAL" clId="{4EE0DC41-3E3D-420F-8025-EBAC43D53433}" dt="2025-04-13T06:55:11.331" v="1279" actId="1076"/>
          <ac:spMkLst>
            <pc:docMk/>
            <pc:sldMk cId="3599359586" sldId="19675"/>
            <ac:spMk id="24" creationId="{E59FDABE-329B-1C3E-642B-5459751C0B2F}"/>
          </ac:spMkLst>
        </pc:spChg>
        <pc:spChg chg="add mod">
          <ac:chgData name="田殿　武雄" userId="fe5a36fd-c2cb-4eda-b2bf-01162b2996f8" providerId="ADAL" clId="{4EE0DC41-3E3D-420F-8025-EBAC43D53433}" dt="2025-04-13T06:55:11.331" v="1279" actId="1076"/>
          <ac:spMkLst>
            <pc:docMk/>
            <pc:sldMk cId="3599359586" sldId="19675"/>
            <ac:spMk id="25" creationId="{D81C7E2B-AA00-01DD-752C-14B1207A0FA4}"/>
          </ac:spMkLst>
        </pc:spChg>
        <pc:spChg chg="mod">
          <ac:chgData name="田殿　武雄" userId="fe5a36fd-c2cb-4eda-b2bf-01162b2996f8" providerId="ADAL" clId="{4EE0DC41-3E3D-420F-8025-EBAC43D53433}" dt="2025-04-13T06:51:12.871" v="1229"/>
          <ac:spMkLst>
            <pc:docMk/>
            <pc:sldMk cId="3599359586" sldId="19675"/>
            <ac:spMk id="31" creationId="{BC1570BC-A22B-E64E-CC06-4EFC852A7FF9}"/>
          </ac:spMkLst>
        </pc:spChg>
        <pc:spChg chg="mod">
          <ac:chgData name="田殿　武雄" userId="fe5a36fd-c2cb-4eda-b2bf-01162b2996f8" providerId="ADAL" clId="{4EE0DC41-3E3D-420F-8025-EBAC43D53433}" dt="2025-04-13T06:51:12.871" v="1229"/>
          <ac:spMkLst>
            <pc:docMk/>
            <pc:sldMk cId="3599359586" sldId="19675"/>
            <ac:spMk id="33" creationId="{FDD23D97-3F81-565E-355C-1BE1D6C408DF}"/>
          </ac:spMkLst>
        </pc:spChg>
        <pc:spChg chg="mod">
          <ac:chgData name="田殿　武雄" userId="fe5a36fd-c2cb-4eda-b2bf-01162b2996f8" providerId="ADAL" clId="{4EE0DC41-3E3D-420F-8025-EBAC43D53433}" dt="2025-04-13T06:51:12.871" v="1229"/>
          <ac:spMkLst>
            <pc:docMk/>
            <pc:sldMk cId="3599359586" sldId="19675"/>
            <ac:spMk id="44" creationId="{D650EAE0-1B2F-AF22-463E-3B141A10D521}"/>
          </ac:spMkLst>
        </pc:spChg>
        <pc:spChg chg="mod">
          <ac:chgData name="田殿　武雄" userId="fe5a36fd-c2cb-4eda-b2bf-01162b2996f8" providerId="ADAL" clId="{4EE0DC41-3E3D-420F-8025-EBAC43D53433}" dt="2025-04-13T06:51:12.871" v="1229"/>
          <ac:spMkLst>
            <pc:docMk/>
            <pc:sldMk cId="3599359586" sldId="19675"/>
            <ac:spMk id="46" creationId="{E0CE1CF4-6909-A032-504F-84C8197545D7}"/>
          </ac:spMkLst>
        </pc:spChg>
        <pc:spChg chg="mod">
          <ac:chgData name="田殿　武雄" userId="fe5a36fd-c2cb-4eda-b2bf-01162b2996f8" providerId="ADAL" clId="{4EE0DC41-3E3D-420F-8025-EBAC43D53433}" dt="2025-04-13T06:51:12.871" v="1229"/>
          <ac:spMkLst>
            <pc:docMk/>
            <pc:sldMk cId="3599359586" sldId="19675"/>
            <ac:spMk id="47" creationId="{34076CDE-8F98-1FFE-759C-2B6301FA2395}"/>
          </ac:spMkLst>
        </pc:spChg>
        <pc:spChg chg="mod">
          <ac:chgData name="田殿　武雄" userId="fe5a36fd-c2cb-4eda-b2bf-01162b2996f8" providerId="ADAL" clId="{4EE0DC41-3E3D-420F-8025-EBAC43D53433}" dt="2025-04-13T06:51:12.871" v="1229"/>
          <ac:spMkLst>
            <pc:docMk/>
            <pc:sldMk cId="3599359586" sldId="19675"/>
            <ac:spMk id="56" creationId="{0C3D6361-BAF0-AC60-C002-49EC79643FA0}"/>
          </ac:spMkLst>
        </pc:spChg>
        <pc:spChg chg="mod">
          <ac:chgData name="田殿　武雄" userId="fe5a36fd-c2cb-4eda-b2bf-01162b2996f8" providerId="ADAL" clId="{4EE0DC41-3E3D-420F-8025-EBAC43D53433}" dt="2025-04-13T06:51:12.871" v="1229"/>
          <ac:spMkLst>
            <pc:docMk/>
            <pc:sldMk cId="3599359586" sldId="19675"/>
            <ac:spMk id="58" creationId="{F1FEA03E-C1C4-1EBF-CC60-4122E882B4BD}"/>
          </ac:spMkLst>
        </pc:spChg>
        <pc:spChg chg="mod">
          <ac:chgData name="田殿　武雄" userId="fe5a36fd-c2cb-4eda-b2bf-01162b2996f8" providerId="ADAL" clId="{4EE0DC41-3E3D-420F-8025-EBAC43D53433}" dt="2025-04-13T06:51:12.871" v="1229"/>
          <ac:spMkLst>
            <pc:docMk/>
            <pc:sldMk cId="3599359586" sldId="19675"/>
            <ac:spMk id="59" creationId="{390FD18B-8B7F-6386-8FA7-72AC623CE1A4}"/>
          </ac:spMkLst>
        </pc:spChg>
        <pc:spChg chg="mod">
          <ac:chgData name="田殿　武雄" userId="fe5a36fd-c2cb-4eda-b2bf-01162b2996f8" providerId="ADAL" clId="{4EE0DC41-3E3D-420F-8025-EBAC43D53433}" dt="2025-04-13T06:51:12.871" v="1229"/>
          <ac:spMkLst>
            <pc:docMk/>
            <pc:sldMk cId="3599359586" sldId="19675"/>
            <ac:spMk id="63" creationId="{1B80F4A0-BAB0-00A1-18AF-8F773C512207}"/>
          </ac:spMkLst>
        </pc:spChg>
        <pc:spChg chg="mod">
          <ac:chgData name="田殿　武雄" userId="fe5a36fd-c2cb-4eda-b2bf-01162b2996f8" providerId="ADAL" clId="{4EE0DC41-3E3D-420F-8025-EBAC43D53433}" dt="2025-04-13T06:51:12.871" v="1229"/>
          <ac:spMkLst>
            <pc:docMk/>
            <pc:sldMk cId="3599359586" sldId="19675"/>
            <ac:spMk id="72" creationId="{93C4FF12-546B-E5F4-07B9-FE9FDFEAD4E0}"/>
          </ac:spMkLst>
        </pc:spChg>
        <pc:grpChg chg="mod">
          <ac:chgData name="田殿　武雄" userId="fe5a36fd-c2cb-4eda-b2bf-01162b2996f8" providerId="ADAL" clId="{4EE0DC41-3E3D-420F-8025-EBAC43D53433}" dt="2025-04-13T06:55:03.551" v="1278" actId="1076"/>
          <ac:grpSpMkLst>
            <pc:docMk/>
            <pc:sldMk cId="3599359586" sldId="19675"/>
            <ac:grpSpMk id="26" creationId="{806A6D5C-9C55-3234-0885-A945D026BD78}"/>
          </ac:grpSpMkLst>
        </pc:grpChg>
        <pc:graphicFrameChg chg="add mod modGraphic">
          <ac:chgData name="田殿　武雄" userId="fe5a36fd-c2cb-4eda-b2bf-01162b2996f8" providerId="ADAL" clId="{4EE0DC41-3E3D-420F-8025-EBAC43D53433}" dt="2025-04-13T07:10:42.148" v="1554" actId="20577"/>
          <ac:graphicFrameMkLst>
            <pc:docMk/>
            <pc:sldMk cId="3599359586" sldId="19675"/>
            <ac:graphicFrameMk id="6" creationId="{826B5DA6-E8A2-E1F2-C920-04682E4A07BD}"/>
          </ac:graphicFrameMkLst>
        </pc:graphicFrameChg>
      </pc:sldChg>
      <pc:sldChg chg="addSp delSp modSp add mod">
        <pc:chgData name="田殿　武雄" userId="fe5a36fd-c2cb-4eda-b2bf-01162b2996f8" providerId="ADAL" clId="{4EE0DC41-3E3D-420F-8025-EBAC43D53433}" dt="2025-04-13T13:49:00.136" v="5050" actId="20577"/>
        <pc:sldMkLst>
          <pc:docMk/>
          <pc:sldMk cId="357293000" sldId="19676"/>
        </pc:sldMkLst>
        <pc:spChg chg="mod">
          <ac:chgData name="田殿　武雄" userId="fe5a36fd-c2cb-4eda-b2bf-01162b2996f8" providerId="ADAL" clId="{4EE0DC41-3E3D-420F-8025-EBAC43D53433}" dt="2025-04-13T06:57:34.415" v="1412" actId="6549"/>
          <ac:spMkLst>
            <pc:docMk/>
            <pc:sldMk cId="357293000" sldId="19676"/>
            <ac:spMk id="2" creationId="{304AAF20-B754-508D-DEFA-D2B99CC9934D}"/>
          </ac:spMkLst>
        </pc:spChg>
        <pc:spChg chg="add mod">
          <ac:chgData name="田殿　武雄" userId="fe5a36fd-c2cb-4eda-b2bf-01162b2996f8" providerId="ADAL" clId="{4EE0DC41-3E3D-420F-8025-EBAC43D53433}" dt="2025-04-13T13:49:00.136" v="5050" actId="20577"/>
          <ac:spMkLst>
            <pc:docMk/>
            <pc:sldMk cId="357293000" sldId="19676"/>
            <ac:spMk id="7" creationId="{694E0465-731E-10A3-4736-D3729FB4C5D8}"/>
          </ac:spMkLst>
        </pc:spChg>
        <pc:graphicFrameChg chg="add mod modGraphic">
          <ac:chgData name="田殿　武雄" userId="fe5a36fd-c2cb-4eda-b2bf-01162b2996f8" providerId="ADAL" clId="{4EE0DC41-3E3D-420F-8025-EBAC43D53433}" dt="2025-04-13T07:09:29.299" v="1552" actId="20577"/>
          <ac:graphicFrameMkLst>
            <pc:docMk/>
            <pc:sldMk cId="357293000" sldId="19676"/>
            <ac:graphicFrameMk id="3" creationId="{85612F32-0C2D-8108-64C9-927763F1C12C}"/>
          </ac:graphicFrameMkLst>
        </pc:graphicFrameChg>
      </pc:sldChg>
      <pc:sldChg chg="addSp delSp modSp add mod ord">
        <pc:chgData name="田殿　武雄" userId="fe5a36fd-c2cb-4eda-b2bf-01162b2996f8" providerId="ADAL" clId="{4EE0DC41-3E3D-420F-8025-EBAC43D53433}" dt="2025-04-13T11:09:23.206" v="4108"/>
        <pc:sldMkLst>
          <pc:docMk/>
          <pc:sldMk cId="1454688196" sldId="19677"/>
        </pc:sldMkLst>
        <pc:spChg chg="mod">
          <ac:chgData name="田殿　武雄" userId="fe5a36fd-c2cb-4eda-b2bf-01162b2996f8" providerId="ADAL" clId="{4EE0DC41-3E3D-420F-8025-EBAC43D53433}" dt="2025-04-13T07:12:38.205" v="1595" actId="20577"/>
          <ac:spMkLst>
            <pc:docMk/>
            <pc:sldMk cId="1454688196" sldId="19677"/>
            <ac:spMk id="5" creationId="{83826D6C-6A45-0443-E3A6-2F182A53C8C7}"/>
          </ac:spMkLst>
        </pc:spChg>
        <pc:graphicFrameChg chg="add mod modGraphic">
          <ac:chgData name="田殿　武雄" userId="fe5a36fd-c2cb-4eda-b2bf-01162b2996f8" providerId="ADAL" clId="{4EE0DC41-3E3D-420F-8025-EBAC43D53433}" dt="2025-04-13T07:43:25.522" v="1751" actId="948"/>
          <ac:graphicFrameMkLst>
            <pc:docMk/>
            <pc:sldMk cId="1454688196" sldId="19677"/>
            <ac:graphicFrameMk id="9" creationId="{2537C2F1-0701-373B-B17C-B5F8A72EEA48}"/>
          </ac:graphicFrameMkLst>
        </pc:graphicFrameChg>
      </pc:sldChg>
      <pc:sldChg chg="add del">
        <pc:chgData name="田殿　武雄" userId="fe5a36fd-c2cb-4eda-b2bf-01162b2996f8" providerId="ADAL" clId="{4EE0DC41-3E3D-420F-8025-EBAC43D53433}" dt="2025-04-13T07:43:42.722" v="1752" actId="47"/>
        <pc:sldMkLst>
          <pc:docMk/>
          <pc:sldMk cId="829203306" sldId="19678"/>
        </pc:sldMkLst>
      </pc:sldChg>
      <pc:sldChg chg="addSp delSp modSp add mod">
        <pc:chgData name="田殿　武雄" userId="fe5a36fd-c2cb-4eda-b2bf-01162b2996f8" providerId="ADAL" clId="{4EE0DC41-3E3D-420F-8025-EBAC43D53433}" dt="2025-04-13T13:49:53.072" v="5056" actId="20577"/>
        <pc:sldMkLst>
          <pc:docMk/>
          <pc:sldMk cId="1621688934" sldId="19678"/>
        </pc:sldMkLst>
        <pc:spChg chg="add mod">
          <ac:chgData name="田殿　武雄" userId="fe5a36fd-c2cb-4eda-b2bf-01162b2996f8" providerId="ADAL" clId="{4EE0DC41-3E3D-420F-8025-EBAC43D53433}" dt="2025-04-13T13:49:53.072" v="5056" actId="20577"/>
          <ac:spMkLst>
            <pc:docMk/>
            <pc:sldMk cId="1621688934" sldId="19678"/>
            <ac:spMk id="2" creationId="{84D2753E-300D-72E4-29D3-61596E629DC4}"/>
          </ac:spMkLst>
        </pc:spChg>
        <pc:spChg chg="mod">
          <ac:chgData name="田殿　武雄" userId="fe5a36fd-c2cb-4eda-b2bf-01162b2996f8" providerId="ADAL" clId="{4EE0DC41-3E3D-420F-8025-EBAC43D53433}" dt="2025-04-13T07:52:22.363" v="1961" actId="20577"/>
          <ac:spMkLst>
            <pc:docMk/>
            <pc:sldMk cId="1621688934" sldId="19678"/>
            <ac:spMk id="5" creationId="{220A39B2-C7D7-EFC3-A3EB-42EC17B82AFF}"/>
          </ac:spMkLst>
        </pc:spChg>
      </pc:sldChg>
      <pc:sldChg chg="addSp modSp add mod">
        <pc:chgData name="田殿　武雄" userId="fe5a36fd-c2cb-4eda-b2bf-01162b2996f8" providerId="ADAL" clId="{4EE0DC41-3E3D-420F-8025-EBAC43D53433}" dt="2025-04-13T13:51:47.889" v="5092" actId="20577"/>
        <pc:sldMkLst>
          <pc:docMk/>
          <pc:sldMk cId="986851359" sldId="19679"/>
        </pc:sldMkLst>
        <pc:spChg chg="mod">
          <ac:chgData name="田殿　武雄" userId="fe5a36fd-c2cb-4eda-b2bf-01162b2996f8" providerId="ADAL" clId="{4EE0DC41-3E3D-420F-8025-EBAC43D53433}" dt="2025-04-13T08:00:26.808" v="2103" actId="14100"/>
          <ac:spMkLst>
            <pc:docMk/>
            <pc:sldMk cId="986851359" sldId="19679"/>
            <ac:spMk id="2" creationId="{809CCF85-BBC3-CD64-F2F9-65C0376261F3}"/>
          </ac:spMkLst>
        </pc:spChg>
        <pc:spChg chg="add mod">
          <ac:chgData name="田殿　武雄" userId="fe5a36fd-c2cb-4eda-b2bf-01162b2996f8" providerId="ADAL" clId="{4EE0DC41-3E3D-420F-8025-EBAC43D53433}" dt="2025-04-13T08:20:29.583" v="2873" actId="1036"/>
          <ac:spMkLst>
            <pc:docMk/>
            <pc:sldMk cId="986851359" sldId="19679"/>
            <ac:spMk id="6" creationId="{2C3BA86D-3BFD-CAEA-71A6-4319713D1D4F}"/>
          </ac:spMkLst>
        </pc:spChg>
        <pc:graphicFrameChg chg="add mod modGraphic">
          <ac:chgData name="田殿　武雄" userId="fe5a36fd-c2cb-4eda-b2bf-01162b2996f8" providerId="ADAL" clId="{4EE0DC41-3E3D-420F-8025-EBAC43D53433}" dt="2025-04-13T13:51:47.889" v="5092" actId="20577"/>
          <ac:graphicFrameMkLst>
            <pc:docMk/>
            <pc:sldMk cId="986851359" sldId="19679"/>
            <ac:graphicFrameMk id="3" creationId="{C4BD4D55-0D30-27FC-340E-EB03B4C3C96D}"/>
          </ac:graphicFrameMkLst>
        </pc:graphicFrameChg>
      </pc:sldChg>
      <pc:sldChg chg="addSp delSp modSp add mod">
        <pc:chgData name="田殿　武雄" userId="fe5a36fd-c2cb-4eda-b2bf-01162b2996f8" providerId="ADAL" clId="{4EE0DC41-3E3D-420F-8025-EBAC43D53433}" dt="2025-04-13T08:52:06.943" v="3715" actId="1036"/>
        <pc:sldMkLst>
          <pc:docMk/>
          <pc:sldMk cId="1418992015" sldId="19680"/>
        </pc:sldMkLst>
        <pc:spChg chg="mod">
          <ac:chgData name="田殿　武雄" userId="fe5a36fd-c2cb-4eda-b2bf-01162b2996f8" providerId="ADAL" clId="{4EE0DC41-3E3D-420F-8025-EBAC43D53433}" dt="2025-04-13T08:52:06.943" v="3715" actId="1036"/>
          <ac:spMkLst>
            <pc:docMk/>
            <pc:sldMk cId="1418992015" sldId="19680"/>
            <ac:spMk id="2" creationId="{40DB3007-D9D6-FBB3-C0F3-E34DF2594C07}"/>
          </ac:spMkLst>
        </pc:spChg>
        <pc:spChg chg="add mod">
          <ac:chgData name="田殿　武雄" userId="fe5a36fd-c2cb-4eda-b2bf-01162b2996f8" providerId="ADAL" clId="{4EE0DC41-3E3D-420F-8025-EBAC43D53433}" dt="2025-04-13T08:30:40.571" v="3235" actId="113"/>
          <ac:spMkLst>
            <pc:docMk/>
            <pc:sldMk cId="1418992015" sldId="19680"/>
            <ac:spMk id="10" creationId="{E0D5352B-8BCB-B4BA-9469-AE3CD88811E5}"/>
          </ac:spMkLst>
        </pc:spChg>
        <pc:spChg chg="add mod">
          <ac:chgData name="田殿　武雄" userId="fe5a36fd-c2cb-4eda-b2bf-01162b2996f8" providerId="ADAL" clId="{4EE0DC41-3E3D-420F-8025-EBAC43D53433}" dt="2025-04-13T08:52:06.943" v="3715" actId="1036"/>
          <ac:spMkLst>
            <pc:docMk/>
            <pc:sldMk cId="1418992015" sldId="19680"/>
            <ac:spMk id="12" creationId="{57667C9E-2381-ADF7-45C6-8B6EC374D62B}"/>
          </ac:spMkLst>
        </pc:spChg>
        <pc:spChg chg="add mod">
          <ac:chgData name="田殿　武雄" userId="fe5a36fd-c2cb-4eda-b2bf-01162b2996f8" providerId="ADAL" clId="{4EE0DC41-3E3D-420F-8025-EBAC43D53433}" dt="2025-04-13T08:31:37.215" v="3299" actId="1036"/>
          <ac:spMkLst>
            <pc:docMk/>
            <pc:sldMk cId="1418992015" sldId="19680"/>
            <ac:spMk id="15" creationId="{B793CB23-2212-954F-D8CA-E5780676C485}"/>
          </ac:spMkLst>
        </pc:spChg>
        <pc:spChg chg="add mod">
          <ac:chgData name="田殿　武雄" userId="fe5a36fd-c2cb-4eda-b2bf-01162b2996f8" providerId="ADAL" clId="{4EE0DC41-3E3D-420F-8025-EBAC43D53433}" dt="2025-04-13T08:51:10.583" v="3659" actId="164"/>
          <ac:spMkLst>
            <pc:docMk/>
            <pc:sldMk cId="1418992015" sldId="19680"/>
            <ac:spMk id="16" creationId="{EBC3D060-1679-C5F1-7265-6A59E5F3A570}"/>
          </ac:spMkLst>
        </pc:spChg>
        <pc:spChg chg="add mod">
          <ac:chgData name="田殿　武雄" userId="fe5a36fd-c2cb-4eda-b2bf-01162b2996f8" providerId="ADAL" clId="{4EE0DC41-3E3D-420F-8025-EBAC43D53433}" dt="2025-04-13T08:51:10.583" v="3659" actId="164"/>
          <ac:spMkLst>
            <pc:docMk/>
            <pc:sldMk cId="1418992015" sldId="19680"/>
            <ac:spMk id="17" creationId="{407DB1ED-4595-306F-32D6-E28364110256}"/>
          </ac:spMkLst>
        </pc:spChg>
        <pc:grpChg chg="add mod">
          <ac:chgData name="田殿　武雄" userId="fe5a36fd-c2cb-4eda-b2bf-01162b2996f8" providerId="ADAL" clId="{4EE0DC41-3E3D-420F-8025-EBAC43D53433}" dt="2025-04-13T08:51:14.043" v="3669" actId="1037"/>
          <ac:grpSpMkLst>
            <pc:docMk/>
            <pc:sldMk cId="1418992015" sldId="19680"/>
            <ac:grpSpMk id="18" creationId="{0AE3334B-8E5D-8DED-082F-AB96757CEAA7}"/>
          </ac:grpSpMkLst>
        </pc:grpChg>
        <pc:graphicFrameChg chg="add mod modGraphic">
          <ac:chgData name="田殿　武雄" userId="fe5a36fd-c2cb-4eda-b2bf-01162b2996f8" providerId="ADAL" clId="{4EE0DC41-3E3D-420F-8025-EBAC43D53433}" dt="2025-04-13T08:51:51.716" v="3706" actId="1035"/>
          <ac:graphicFrameMkLst>
            <pc:docMk/>
            <pc:sldMk cId="1418992015" sldId="19680"/>
            <ac:graphicFrameMk id="9" creationId="{C0E7D3C4-9F93-3691-AA77-6CF60350E0D8}"/>
          </ac:graphicFrameMkLst>
        </pc:graphicFrameChg>
        <pc:graphicFrameChg chg="add mod modGraphic">
          <ac:chgData name="田殿　武雄" userId="fe5a36fd-c2cb-4eda-b2bf-01162b2996f8" providerId="ADAL" clId="{4EE0DC41-3E3D-420F-8025-EBAC43D53433}" dt="2025-04-13T08:48:54.347" v="3566" actId="1037"/>
          <ac:graphicFrameMkLst>
            <pc:docMk/>
            <pc:sldMk cId="1418992015" sldId="19680"/>
            <ac:graphicFrameMk id="14" creationId="{F7187E09-9331-6F41-6B65-D2899E7547C8}"/>
          </ac:graphicFrameMkLst>
        </pc:graphicFrameChg>
        <pc:picChg chg="add mod">
          <ac:chgData name="田殿　武雄" userId="fe5a36fd-c2cb-4eda-b2bf-01162b2996f8" providerId="ADAL" clId="{4EE0DC41-3E3D-420F-8025-EBAC43D53433}" dt="2025-04-13T08:51:27.554" v="3670" actId="14100"/>
          <ac:picMkLst>
            <pc:docMk/>
            <pc:sldMk cId="1418992015" sldId="19680"/>
            <ac:picMk id="7" creationId="{AD93C64E-4E43-BAAB-CF32-FE19C923F0E4}"/>
          </ac:picMkLst>
        </pc:picChg>
        <pc:picChg chg="add mod">
          <ac:chgData name="田殿　武雄" userId="fe5a36fd-c2cb-4eda-b2bf-01162b2996f8" providerId="ADAL" clId="{4EE0DC41-3E3D-420F-8025-EBAC43D53433}" dt="2025-04-13T08:51:36.071" v="3689" actId="1035"/>
          <ac:picMkLst>
            <pc:docMk/>
            <pc:sldMk cId="1418992015" sldId="19680"/>
            <ac:picMk id="8" creationId="{79A6DE53-A815-DCF0-545F-AEA638CE0667}"/>
          </ac:picMkLst>
        </pc:picChg>
        <pc:picChg chg="add mod">
          <ac:chgData name="田殿　武雄" userId="fe5a36fd-c2cb-4eda-b2bf-01162b2996f8" providerId="ADAL" clId="{4EE0DC41-3E3D-420F-8025-EBAC43D53433}" dt="2025-04-13T08:51:10.583" v="3659" actId="164"/>
          <ac:picMkLst>
            <pc:docMk/>
            <pc:sldMk cId="1418992015" sldId="19680"/>
            <ac:picMk id="13" creationId="{72C4685A-C2CD-DC2A-6BDF-3CAF3B89E143}"/>
          </ac:picMkLst>
        </pc:picChg>
      </pc:sldChg>
      <pc:sldChg chg="addSp delSp modSp add mod">
        <pc:chgData name="田殿　武雄" userId="fe5a36fd-c2cb-4eda-b2bf-01162b2996f8" providerId="ADAL" clId="{4EE0DC41-3E3D-420F-8025-EBAC43D53433}" dt="2025-04-13T13:58:59.293" v="5426" actId="1037"/>
        <pc:sldMkLst>
          <pc:docMk/>
          <pc:sldMk cId="264492873" sldId="19681"/>
        </pc:sldMkLst>
        <pc:spChg chg="mod">
          <ac:chgData name="田殿　武雄" userId="fe5a36fd-c2cb-4eda-b2bf-01162b2996f8" providerId="ADAL" clId="{4EE0DC41-3E3D-420F-8025-EBAC43D53433}" dt="2025-04-13T11:21:13.391" v="4290" actId="207"/>
          <ac:spMkLst>
            <pc:docMk/>
            <pc:sldMk cId="264492873" sldId="19681"/>
            <ac:spMk id="2" creationId="{D8BBF342-12A6-1B56-DCE7-39C82F5B9A89}"/>
          </ac:spMkLst>
        </pc:spChg>
        <pc:spChg chg="add mod">
          <ac:chgData name="田殿　武雄" userId="fe5a36fd-c2cb-4eda-b2bf-01162b2996f8" providerId="ADAL" clId="{4EE0DC41-3E3D-420F-8025-EBAC43D53433}" dt="2025-04-13T13:57:13.179" v="5309" actId="1035"/>
          <ac:spMkLst>
            <pc:docMk/>
            <pc:sldMk cId="264492873" sldId="19681"/>
            <ac:spMk id="9" creationId="{38609C63-A063-47B0-0292-370E413E2410}"/>
          </ac:spMkLst>
        </pc:spChg>
        <pc:spChg chg="add mod">
          <ac:chgData name="田殿　武雄" userId="fe5a36fd-c2cb-4eda-b2bf-01162b2996f8" providerId="ADAL" clId="{4EE0DC41-3E3D-420F-8025-EBAC43D53433}" dt="2025-04-13T13:57:32.591" v="5328" actId="6549"/>
          <ac:spMkLst>
            <pc:docMk/>
            <pc:sldMk cId="264492873" sldId="19681"/>
            <ac:spMk id="11" creationId="{B562D04B-E0C8-A15E-3715-C66E8A833875}"/>
          </ac:spMkLst>
        </pc:spChg>
        <pc:spChg chg="add mod">
          <ac:chgData name="田殿　武雄" userId="fe5a36fd-c2cb-4eda-b2bf-01162b2996f8" providerId="ADAL" clId="{4EE0DC41-3E3D-420F-8025-EBAC43D53433}" dt="2025-04-13T13:58:31.783" v="5384" actId="6549"/>
          <ac:spMkLst>
            <pc:docMk/>
            <pc:sldMk cId="264492873" sldId="19681"/>
            <ac:spMk id="12" creationId="{C8A415CC-9BB7-75CD-11E2-ED81109160FF}"/>
          </ac:spMkLst>
        </pc:spChg>
        <pc:spChg chg="add mod">
          <ac:chgData name="田殿　武雄" userId="fe5a36fd-c2cb-4eda-b2bf-01162b2996f8" providerId="ADAL" clId="{4EE0DC41-3E3D-420F-8025-EBAC43D53433}" dt="2025-04-13T13:58:51.123" v="5398" actId="1076"/>
          <ac:spMkLst>
            <pc:docMk/>
            <pc:sldMk cId="264492873" sldId="19681"/>
            <ac:spMk id="13" creationId="{B6727ADD-A3A2-6745-1FE7-779DA40AE212}"/>
          </ac:spMkLst>
        </pc:spChg>
        <pc:spChg chg="add mod">
          <ac:chgData name="田殿　武雄" userId="fe5a36fd-c2cb-4eda-b2bf-01162b2996f8" providerId="ADAL" clId="{4EE0DC41-3E3D-420F-8025-EBAC43D53433}" dt="2025-04-13T13:58:59.293" v="5426" actId="1037"/>
          <ac:spMkLst>
            <pc:docMk/>
            <pc:sldMk cId="264492873" sldId="19681"/>
            <ac:spMk id="14" creationId="{0C3588B6-A8EE-C22A-1204-50817A781A06}"/>
          </ac:spMkLst>
        </pc:spChg>
        <pc:picChg chg="add mod">
          <ac:chgData name="田殿　武雄" userId="fe5a36fd-c2cb-4eda-b2bf-01162b2996f8" providerId="ADAL" clId="{4EE0DC41-3E3D-420F-8025-EBAC43D53433}" dt="2025-04-13T13:56:50.042" v="5299" actId="1035"/>
          <ac:picMkLst>
            <pc:docMk/>
            <pc:sldMk cId="264492873" sldId="19681"/>
            <ac:picMk id="7" creationId="{835DEECC-0376-24B9-9C77-C3F621794DFA}"/>
          </ac:picMkLst>
        </pc:picChg>
        <pc:picChg chg="add mod">
          <ac:chgData name="田殿　武雄" userId="fe5a36fd-c2cb-4eda-b2bf-01162b2996f8" providerId="ADAL" clId="{4EE0DC41-3E3D-420F-8025-EBAC43D53433}" dt="2025-04-13T13:58:38.745" v="5395" actId="1035"/>
          <ac:picMkLst>
            <pc:docMk/>
            <pc:sldMk cId="264492873" sldId="19681"/>
            <ac:picMk id="8" creationId="{CCC5A503-6F7B-2EDB-4D1D-9A5873421C17}"/>
          </ac:picMkLst>
        </pc:picChg>
      </pc:sldChg>
      <pc:sldChg chg="addSp delSp modSp add mod">
        <pc:chgData name="田殿　武雄" userId="fe5a36fd-c2cb-4eda-b2bf-01162b2996f8" providerId="ADAL" clId="{4EE0DC41-3E3D-420F-8025-EBAC43D53433}" dt="2025-04-13T11:34:18.869" v="5008" actId="1035"/>
        <pc:sldMkLst>
          <pc:docMk/>
          <pc:sldMk cId="2139813327" sldId="19682"/>
        </pc:sldMkLst>
        <pc:spChg chg="mod">
          <ac:chgData name="田殿　武雄" userId="fe5a36fd-c2cb-4eda-b2bf-01162b2996f8" providerId="ADAL" clId="{4EE0DC41-3E3D-420F-8025-EBAC43D53433}" dt="2025-04-13T11:34:18.869" v="5008" actId="1035"/>
          <ac:spMkLst>
            <pc:docMk/>
            <pc:sldMk cId="2139813327" sldId="19682"/>
            <ac:spMk id="9" creationId="{448FE0FC-176D-1632-7ECD-6E41F027C869}"/>
          </ac:spMkLst>
        </pc:spChg>
        <pc:spChg chg="mod">
          <ac:chgData name="田殿　武雄" userId="fe5a36fd-c2cb-4eda-b2bf-01162b2996f8" providerId="ADAL" clId="{4EE0DC41-3E3D-420F-8025-EBAC43D53433}" dt="2025-04-13T11:32:57.354" v="4922" actId="14100"/>
          <ac:spMkLst>
            <pc:docMk/>
            <pc:sldMk cId="2139813327" sldId="19682"/>
            <ac:spMk id="15" creationId="{437A09E2-E746-8700-40B2-86012D9C0971}"/>
          </ac:spMkLst>
        </pc:spChg>
        <pc:spChg chg="mod">
          <ac:chgData name="田殿　武雄" userId="fe5a36fd-c2cb-4eda-b2bf-01162b2996f8" providerId="ADAL" clId="{4EE0DC41-3E3D-420F-8025-EBAC43D53433}" dt="2025-04-13T11:33:04.126" v="4935" actId="6549"/>
          <ac:spMkLst>
            <pc:docMk/>
            <pc:sldMk cId="2139813327" sldId="19682"/>
            <ac:spMk id="16" creationId="{291B3161-AC14-9D52-A4E3-DEB1105FF70C}"/>
          </ac:spMkLst>
        </pc:spChg>
        <pc:spChg chg="mod">
          <ac:chgData name="田殿　武雄" userId="fe5a36fd-c2cb-4eda-b2bf-01162b2996f8" providerId="ADAL" clId="{4EE0DC41-3E3D-420F-8025-EBAC43D53433}" dt="2025-04-13T11:32:42.988" v="4908" actId="6549"/>
          <ac:spMkLst>
            <pc:docMk/>
            <pc:sldMk cId="2139813327" sldId="19682"/>
            <ac:spMk id="17" creationId="{C561BBE6-AB3A-C1DC-4AAC-36B010FD781D}"/>
          </ac:spMkLst>
        </pc:spChg>
        <pc:spChg chg="add mod ord">
          <ac:chgData name="田殿　武雄" userId="fe5a36fd-c2cb-4eda-b2bf-01162b2996f8" providerId="ADAL" clId="{4EE0DC41-3E3D-420F-8025-EBAC43D53433}" dt="2025-04-13T11:32:01.616" v="4884" actId="12788"/>
          <ac:spMkLst>
            <pc:docMk/>
            <pc:sldMk cId="2139813327" sldId="19682"/>
            <ac:spMk id="21" creationId="{4781697C-1EF4-2321-624B-4B7B23F187E9}"/>
          </ac:spMkLst>
        </pc:spChg>
        <pc:spChg chg="add mod">
          <ac:chgData name="田殿　武雄" userId="fe5a36fd-c2cb-4eda-b2bf-01162b2996f8" providerId="ADAL" clId="{4EE0DC41-3E3D-420F-8025-EBAC43D53433}" dt="2025-04-13T11:32:05.945" v="4885" actId="12788"/>
          <ac:spMkLst>
            <pc:docMk/>
            <pc:sldMk cId="2139813327" sldId="19682"/>
            <ac:spMk id="22" creationId="{C4B05D30-4FCC-7B50-DDEF-824EFC15153A}"/>
          </ac:spMkLst>
        </pc:spChg>
        <pc:spChg chg="mod">
          <ac:chgData name="田殿　武雄" userId="fe5a36fd-c2cb-4eda-b2bf-01162b2996f8" providerId="ADAL" clId="{4EE0DC41-3E3D-420F-8025-EBAC43D53433}" dt="2025-04-13T11:22:27.960" v="4313"/>
          <ac:spMkLst>
            <pc:docMk/>
            <pc:sldMk cId="2139813327" sldId="19682"/>
            <ac:spMk id="25" creationId="{0CADBEDF-B778-5FB6-1907-D66E73EE8F21}"/>
          </ac:spMkLst>
        </pc:spChg>
        <pc:spChg chg="mod">
          <ac:chgData name="田殿　武雄" userId="fe5a36fd-c2cb-4eda-b2bf-01162b2996f8" providerId="ADAL" clId="{4EE0DC41-3E3D-420F-8025-EBAC43D53433}" dt="2025-04-13T11:22:27.960" v="4313"/>
          <ac:spMkLst>
            <pc:docMk/>
            <pc:sldMk cId="2139813327" sldId="19682"/>
            <ac:spMk id="26" creationId="{023EAA73-8484-3083-039A-1EDC936724FF}"/>
          </ac:spMkLst>
        </pc:spChg>
        <pc:spChg chg="add mod ord">
          <ac:chgData name="田殿　武雄" userId="fe5a36fd-c2cb-4eda-b2bf-01162b2996f8" providerId="ADAL" clId="{4EE0DC41-3E3D-420F-8025-EBAC43D53433}" dt="2025-04-13T11:32:28.256" v="4897" actId="313"/>
          <ac:spMkLst>
            <pc:docMk/>
            <pc:sldMk cId="2139813327" sldId="19682"/>
            <ac:spMk id="29" creationId="{A98C6176-50BA-7944-766B-4BC898CB4193}"/>
          </ac:spMkLst>
        </pc:spChg>
        <pc:grpChg chg="mod">
          <ac:chgData name="田殿　武雄" userId="fe5a36fd-c2cb-4eda-b2bf-01162b2996f8" providerId="ADAL" clId="{4EE0DC41-3E3D-420F-8025-EBAC43D53433}" dt="2025-04-13T11:32:05.945" v="4885" actId="12788"/>
          <ac:grpSpMkLst>
            <pc:docMk/>
            <pc:sldMk cId="2139813327" sldId="19682"/>
            <ac:grpSpMk id="7" creationId="{25E0FCA2-F9BB-38E3-5F6A-2CECE05B3CC6}"/>
          </ac:grpSpMkLst>
        </pc:grpChg>
        <pc:grpChg chg="mod">
          <ac:chgData name="田殿　武雄" userId="fe5a36fd-c2cb-4eda-b2bf-01162b2996f8" providerId="ADAL" clId="{4EE0DC41-3E3D-420F-8025-EBAC43D53433}" dt="2025-04-13T11:32:01.616" v="4884" actId="12788"/>
          <ac:grpSpMkLst>
            <pc:docMk/>
            <pc:sldMk cId="2139813327" sldId="19682"/>
            <ac:grpSpMk id="13" creationId="{3627EE7D-29EB-519A-E275-112EB2A158E6}"/>
          </ac:grpSpMkLst>
        </pc:grpChg>
        <pc:grpChg chg="mod">
          <ac:chgData name="田殿　武雄" userId="fe5a36fd-c2cb-4eda-b2bf-01162b2996f8" providerId="ADAL" clId="{4EE0DC41-3E3D-420F-8025-EBAC43D53433}" dt="2025-04-13T11:32:11.680" v="4889" actId="1036"/>
          <ac:grpSpMkLst>
            <pc:docMk/>
            <pc:sldMk cId="2139813327" sldId="19682"/>
            <ac:grpSpMk id="23" creationId="{42EF8C0B-EC39-02FD-158D-59AD725ABE39}"/>
          </ac:grpSpMkLst>
        </pc:grpChg>
        <pc:picChg chg="mod">
          <ac:chgData name="田殿　武雄" userId="fe5a36fd-c2cb-4eda-b2bf-01162b2996f8" providerId="ADAL" clId="{4EE0DC41-3E3D-420F-8025-EBAC43D53433}" dt="2025-04-13T11:22:27.960" v="4313"/>
          <ac:picMkLst>
            <pc:docMk/>
            <pc:sldMk cId="2139813327" sldId="19682"/>
            <ac:picMk id="14" creationId="{82A35DDF-3B43-C48E-EF92-B7E87B769E3F}"/>
          </ac:picMkLst>
        </pc:picChg>
        <pc:picChg chg="mod">
          <ac:chgData name="田殿　武雄" userId="fe5a36fd-c2cb-4eda-b2bf-01162b2996f8" providerId="ADAL" clId="{4EE0DC41-3E3D-420F-8025-EBAC43D53433}" dt="2025-04-13T11:22:27.960" v="4313"/>
          <ac:picMkLst>
            <pc:docMk/>
            <pc:sldMk cId="2139813327" sldId="19682"/>
            <ac:picMk id="24" creationId="{79CB2CF2-956C-E747-3ABB-2CF0344D45C5}"/>
          </ac:picMkLst>
        </pc:picChg>
      </pc:sldChg>
      <pc:sldChg chg="add">
        <pc:chgData name="田殿　武雄" userId="fe5a36fd-c2cb-4eda-b2bf-01162b2996f8" providerId="ADAL" clId="{4EE0DC41-3E3D-420F-8025-EBAC43D53433}" dt="2025-04-13T11:22:06.866" v="4311" actId="2890"/>
        <pc:sldMkLst>
          <pc:docMk/>
          <pc:sldMk cId="4162651082" sldId="19683"/>
        </pc:sldMkLst>
      </pc:sldChg>
      <pc:sldChg chg="addSp delSp modSp add mod ord">
        <pc:chgData name="田殿　武雄" userId="fe5a36fd-c2cb-4eda-b2bf-01162b2996f8" providerId="ADAL" clId="{4EE0DC41-3E3D-420F-8025-EBAC43D53433}" dt="2025-04-13T14:32:27.679" v="6088" actId="20577"/>
        <pc:sldMkLst>
          <pc:docMk/>
          <pc:sldMk cId="845589180" sldId="19684"/>
        </pc:sldMkLst>
        <pc:spChg chg="mod">
          <ac:chgData name="田殿　武雄" userId="fe5a36fd-c2cb-4eda-b2bf-01162b2996f8" providerId="ADAL" clId="{4EE0DC41-3E3D-420F-8025-EBAC43D53433}" dt="2025-04-13T11:38:55.833" v="5049" actId="6549"/>
          <ac:spMkLst>
            <pc:docMk/>
            <pc:sldMk cId="845589180" sldId="19684"/>
            <ac:spMk id="5" creationId="{6210A978-81D9-7546-9B66-2CDAAD072763}"/>
          </ac:spMkLst>
        </pc:spChg>
        <pc:spChg chg="mod">
          <ac:chgData name="田殿　武雄" userId="fe5a36fd-c2cb-4eda-b2bf-01162b2996f8" providerId="ADAL" clId="{4EE0DC41-3E3D-420F-8025-EBAC43D53433}" dt="2025-04-13T14:01:10.026" v="5545" actId="14100"/>
          <ac:spMkLst>
            <pc:docMk/>
            <pc:sldMk cId="845589180" sldId="19684"/>
            <ac:spMk id="29" creationId="{12608FBE-B5CB-C086-CC0B-B08A48310D21}"/>
          </ac:spMkLst>
        </pc:spChg>
        <pc:graphicFrameChg chg="add mod modGraphic">
          <ac:chgData name="田殿　武雄" userId="fe5a36fd-c2cb-4eda-b2bf-01162b2996f8" providerId="ADAL" clId="{4EE0DC41-3E3D-420F-8025-EBAC43D53433}" dt="2025-04-13T14:32:27.679" v="6088" actId="20577"/>
          <ac:graphicFrameMkLst>
            <pc:docMk/>
            <pc:sldMk cId="845589180" sldId="19684"/>
            <ac:graphicFrameMk id="2" creationId="{B9D45E34-8474-1A63-B6FF-DABCCFE58784}"/>
          </ac:graphicFrameMkLst>
        </pc:graphicFrameChg>
      </pc:sldChg>
      <pc:sldChg chg="add del">
        <pc:chgData name="田殿　武雄" userId="fe5a36fd-c2cb-4eda-b2bf-01162b2996f8" providerId="ADAL" clId="{4EE0DC41-3E3D-420F-8025-EBAC43D53433}" dt="2025-04-13T11:37:12.879" v="5011" actId="47"/>
        <pc:sldMkLst>
          <pc:docMk/>
          <pc:sldMk cId="1272020515" sldId="19684"/>
        </pc:sldMkLst>
      </pc:sldChg>
      <pc:sldChg chg="addSp delSp modSp add mod">
        <pc:chgData name="田殿　武雄" userId="fe5a36fd-c2cb-4eda-b2bf-01162b2996f8" providerId="ADAL" clId="{4EE0DC41-3E3D-420F-8025-EBAC43D53433}" dt="2025-04-14T06:40:23.740" v="6939" actId="20577"/>
        <pc:sldMkLst>
          <pc:docMk/>
          <pc:sldMk cId="512744513" sldId="19685"/>
        </pc:sldMkLst>
        <pc:spChg chg="add mod">
          <ac:chgData name="田殿　武雄" userId="fe5a36fd-c2cb-4eda-b2bf-01162b2996f8" providerId="ADAL" clId="{4EE0DC41-3E3D-420F-8025-EBAC43D53433}" dt="2025-04-13T14:33:10.820" v="6091"/>
          <ac:spMkLst>
            <pc:docMk/>
            <pc:sldMk cId="512744513" sldId="19685"/>
            <ac:spMk id="6" creationId="{E4748C2E-DDB7-5434-FCDF-935D5BA05D64}"/>
          </ac:spMkLst>
        </pc:spChg>
        <pc:spChg chg="add mod">
          <ac:chgData name="田殿　武雄" userId="fe5a36fd-c2cb-4eda-b2bf-01162b2996f8" providerId="ADAL" clId="{4EE0DC41-3E3D-420F-8025-EBAC43D53433}" dt="2025-04-13T14:33:10.820" v="6091"/>
          <ac:spMkLst>
            <pc:docMk/>
            <pc:sldMk cId="512744513" sldId="19685"/>
            <ac:spMk id="7" creationId="{9D94DD59-2360-4B73-20C9-818FA1402ED4}"/>
          </ac:spMkLst>
        </pc:spChg>
        <pc:spChg chg="add mod">
          <ac:chgData name="田殿　武雄" userId="fe5a36fd-c2cb-4eda-b2bf-01162b2996f8" providerId="ADAL" clId="{4EE0DC41-3E3D-420F-8025-EBAC43D53433}" dt="2025-04-13T14:33:10.820" v="6091"/>
          <ac:spMkLst>
            <pc:docMk/>
            <pc:sldMk cId="512744513" sldId="19685"/>
            <ac:spMk id="8" creationId="{6DBCFED5-EFFA-AF31-B557-A466D15F941A}"/>
          </ac:spMkLst>
        </pc:spChg>
        <pc:spChg chg="add mod">
          <ac:chgData name="田殿　武雄" userId="fe5a36fd-c2cb-4eda-b2bf-01162b2996f8" providerId="ADAL" clId="{4EE0DC41-3E3D-420F-8025-EBAC43D53433}" dt="2025-04-13T14:54:06.976" v="6332" actId="6549"/>
          <ac:spMkLst>
            <pc:docMk/>
            <pc:sldMk cId="512744513" sldId="19685"/>
            <ac:spMk id="9" creationId="{CB586C3B-6D22-A71D-7DD1-7F2BCA11BE00}"/>
          </ac:spMkLst>
        </pc:spChg>
        <pc:spChg chg="add mod">
          <ac:chgData name="田殿　武雄" userId="fe5a36fd-c2cb-4eda-b2bf-01162b2996f8" providerId="ADAL" clId="{4EE0DC41-3E3D-420F-8025-EBAC43D53433}" dt="2025-04-13T14:54:19.687" v="6345" actId="20577"/>
          <ac:spMkLst>
            <pc:docMk/>
            <pc:sldMk cId="512744513" sldId="19685"/>
            <ac:spMk id="10" creationId="{B73EBD40-8F4B-CEC4-DE6B-3413012C8709}"/>
          </ac:spMkLst>
        </pc:spChg>
        <pc:spChg chg="add mod">
          <ac:chgData name="田殿　武雄" userId="fe5a36fd-c2cb-4eda-b2bf-01162b2996f8" providerId="ADAL" clId="{4EE0DC41-3E3D-420F-8025-EBAC43D53433}" dt="2025-04-13T14:54:31.662" v="6356" actId="20577"/>
          <ac:spMkLst>
            <pc:docMk/>
            <pc:sldMk cId="512744513" sldId="19685"/>
            <ac:spMk id="11" creationId="{889EF351-F3BA-A741-CC59-4AD3A6CCDC47}"/>
          </ac:spMkLst>
        </pc:spChg>
        <pc:spChg chg="add mod">
          <ac:chgData name="田殿　武雄" userId="fe5a36fd-c2cb-4eda-b2bf-01162b2996f8" providerId="ADAL" clId="{4EE0DC41-3E3D-420F-8025-EBAC43D53433}" dt="2025-04-13T14:33:10.820" v="6091"/>
          <ac:spMkLst>
            <pc:docMk/>
            <pc:sldMk cId="512744513" sldId="19685"/>
            <ac:spMk id="16" creationId="{D5DF3C99-7568-118F-7DF1-F3F6EC11DADF}"/>
          </ac:spMkLst>
        </pc:spChg>
        <pc:spChg chg="mod ord">
          <ac:chgData name="田殿　武雄" userId="fe5a36fd-c2cb-4eda-b2bf-01162b2996f8" providerId="ADAL" clId="{4EE0DC41-3E3D-420F-8025-EBAC43D53433}" dt="2025-04-14T06:40:23.740" v="6939" actId="20577"/>
          <ac:spMkLst>
            <pc:docMk/>
            <pc:sldMk cId="512744513" sldId="19685"/>
            <ac:spMk id="29" creationId="{F1ABE314-3807-0104-9F5E-65C28A66E325}"/>
          </ac:spMkLst>
        </pc:spChg>
        <pc:picChg chg="add mod">
          <ac:chgData name="田殿　武雄" userId="fe5a36fd-c2cb-4eda-b2bf-01162b2996f8" providerId="ADAL" clId="{4EE0DC41-3E3D-420F-8025-EBAC43D53433}" dt="2025-04-13T14:33:10.820" v="6091"/>
          <ac:picMkLst>
            <pc:docMk/>
            <pc:sldMk cId="512744513" sldId="19685"/>
            <ac:picMk id="3" creationId="{F0D84574-B5E6-90FF-2970-626AC27C04AD}"/>
          </ac:picMkLst>
        </pc:picChg>
        <pc:cxnChg chg="add mod">
          <ac:chgData name="田殿　武雄" userId="fe5a36fd-c2cb-4eda-b2bf-01162b2996f8" providerId="ADAL" clId="{4EE0DC41-3E3D-420F-8025-EBAC43D53433}" dt="2025-04-13T14:33:10.820" v="6091"/>
          <ac:cxnSpMkLst>
            <pc:docMk/>
            <pc:sldMk cId="512744513" sldId="19685"/>
            <ac:cxnSpMk id="13" creationId="{CC681D85-D156-45B7-D14F-7A1000CA7453}"/>
          </ac:cxnSpMkLst>
        </pc:cxnChg>
        <pc:cxnChg chg="add mod">
          <ac:chgData name="田殿　武雄" userId="fe5a36fd-c2cb-4eda-b2bf-01162b2996f8" providerId="ADAL" clId="{4EE0DC41-3E3D-420F-8025-EBAC43D53433}" dt="2025-04-13T14:33:10.820" v="6091"/>
          <ac:cxnSpMkLst>
            <pc:docMk/>
            <pc:sldMk cId="512744513" sldId="19685"/>
            <ac:cxnSpMk id="14" creationId="{FD2A718B-2C24-B9DA-FC9C-81FB6339CC92}"/>
          </ac:cxnSpMkLst>
        </pc:cxnChg>
      </pc:sldChg>
      <pc:sldChg chg="addSp delSp modSp add mod">
        <pc:chgData name="田殿　武雄" userId="fe5a36fd-c2cb-4eda-b2bf-01162b2996f8" providerId="ADAL" clId="{4EE0DC41-3E3D-420F-8025-EBAC43D53433}" dt="2025-04-13T14:52:14.948" v="6321" actId="20577"/>
        <pc:sldMkLst>
          <pc:docMk/>
          <pc:sldMk cId="1259543012" sldId="19686"/>
        </pc:sldMkLst>
        <pc:spChg chg="add mod">
          <ac:chgData name="田殿　武雄" userId="fe5a36fd-c2cb-4eda-b2bf-01162b2996f8" providerId="ADAL" clId="{4EE0DC41-3E3D-420F-8025-EBAC43D53433}" dt="2025-04-13T14:47:38.324" v="6286" actId="1035"/>
          <ac:spMkLst>
            <pc:docMk/>
            <pc:sldMk cId="1259543012" sldId="19686"/>
            <ac:spMk id="17" creationId="{68D34D53-194F-9C66-8652-C7C7C1BCCE03}"/>
          </ac:spMkLst>
        </pc:spChg>
        <pc:spChg chg="add mod">
          <ac:chgData name="田殿　武雄" userId="fe5a36fd-c2cb-4eda-b2bf-01162b2996f8" providerId="ADAL" clId="{4EE0DC41-3E3D-420F-8025-EBAC43D53433}" dt="2025-04-13T14:51:50.501" v="6311" actId="404"/>
          <ac:spMkLst>
            <pc:docMk/>
            <pc:sldMk cId="1259543012" sldId="19686"/>
            <ac:spMk id="21" creationId="{D1CB228C-EC16-4522-BDAA-DE0F7EFEDEA2}"/>
          </ac:spMkLst>
        </pc:spChg>
        <pc:spChg chg="add mod">
          <ac:chgData name="田殿　武雄" userId="fe5a36fd-c2cb-4eda-b2bf-01162b2996f8" providerId="ADAL" clId="{4EE0DC41-3E3D-420F-8025-EBAC43D53433}" dt="2025-04-13T14:52:14.948" v="6321" actId="20577"/>
          <ac:spMkLst>
            <pc:docMk/>
            <pc:sldMk cId="1259543012" sldId="19686"/>
            <ac:spMk id="23" creationId="{26580D93-E9BA-3CB6-2CC2-FD52F76160AB}"/>
          </ac:spMkLst>
        </pc:spChg>
        <pc:spChg chg="mod">
          <ac:chgData name="田殿　武雄" userId="fe5a36fd-c2cb-4eda-b2bf-01162b2996f8" providerId="ADAL" clId="{4EE0DC41-3E3D-420F-8025-EBAC43D53433}" dt="2025-04-13T14:47:26.219" v="6262" actId="14100"/>
          <ac:spMkLst>
            <pc:docMk/>
            <pc:sldMk cId="1259543012" sldId="19686"/>
            <ac:spMk id="29" creationId="{5A2A3811-5402-65BC-2533-833F8B85621E}"/>
          </ac:spMkLst>
        </pc:spChg>
        <pc:picChg chg="add mod">
          <ac:chgData name="田殿　武雄" userId="fe5a36fd-c2cb-4eda-b2bf-01162b2996f8" providerId="ADAL" clId="{4EE0DC41-3E3D-420F-8025-EBAC43D53433}" dt="2025-04-13T14:47:38.324" v="6286" actId="1035"/>
          <ac:picMkLst>
            <pc:docMk/>
            <pc:sldMk cId="1259543012" sldId="19686"/>
            <ac:picMk id="2" creationId="{86690323-EA90-AA66-B742-85CE7BA001B9}"/>
          </ac:picMkLst>
        </pc:picChg>
        <pc:cxnChg chg="add mod">
          <ac:chgData name="田殿　武雄" userId="fe5a36fd-c2cb-4eda-b2bf-01162b2996f8" providerId="ADAL" clId="{4EE0DC41-3E3D-420F-8025-EBAC43D53433}" dt="2025-04-13T14:47:38.324" v="6286" actId="1035"/>
          <ac:cxnSpMkLst>
            <pc:docMk/>
            <pc:sldMk cId="1259543012" sldId="19686"/>
            <ac:cxnSpMk id="18" creationId="{A602B8ED-CDC9-1642-D6A9-4C6FB767F2CC}"/>
          </ac:cxnSpMkLst>
        </pc:cxnChg>
        <pc:cxnChg chg="add mod">
          <ac:chgData name="田殿　武雄" userId="fe5a36fd-c2cb-4eda-b2bf-01162b2996f8" providerId="ADAL" clId="{4EE0DC41-3E3D-420F-8025-EBAC43D53433}" dt="2025-04-13T14:47:38.324" v="6286" actId="1035"/>
          <ac:cxnSpMkLst>
            <pc:docMk/>
            <pc:sldMk cId="1259543012" sldId="19686"/>
            <ac:cxnSpMk id="19" creationId="{B35CC9C0-68A8-1861-2DDC-582E16EFC2CC}"/>
          </ac:cxnSpMkLst>
        </pc:cxnChg>
        <pc:cxnChg chg="add mod">
          <ac:chgData name="田殿　武雄" userId="fe5a36fd-c2cb-4eda-b2bf-01162b2996f8" providerId="ADAL" clId="{4EE0DC41-3E3D-420F-8025-EBAC43D53433}" dt="2025-04-13T14:47:38.324" v="6286" actId="1035"/>
          <ac:cxnSpMkLst>
            <pc:docMk/>
            <pc:sldMk cId="1259543012" sldId="19686"/>
            <ac:cxnSpMk id="20" creationId="{86A53D01-B435-AB4C-BC66-9DB8D31796D7}"/>
          </ac:cxnSpMkLst>
        </pc:cxnChg>
        <pc:cxnChg chg="add mod">
          <ac:chgData name="田殿　武雄" userId="fe5a36fd-c2cb-4eda-b2bf-01162b2996f8" providerId="ADAL" clId="{4EE0DC41-3E3D-420F-8025-EBAC43D53433}" dt="2025-04-13T14:47:38.324" v="6286" actId="1035"/>
          <ac:cxnSpMkLst>
            <pc:docMk/>
            <pc:sldMk cId="1259543012" sldId="19686"/>
            <ac:cxnSpMk id="22" creationId="{24EDDB44-4649-5C9F-3EAA-2B749B9BA50B}"/>
          </ac:cxnSpMkLst>
        </pc:cxnChg>
      </pc:sldChg>
      <pc:sldChg chg="addSp delSp modSp add mod">
        <pc:chgData name="田殿　武雄" userId="fe5a36fd-c2cb-4eda-b2bf-01162b2996f8" providerId="ADAL" clId="{4EE0DC41-3E3D-420F-8025-EBAC43D53433}" dt="2025-04-14T06:23:03.738" v="6607" actId="113"/>
        <pc:sldMkLst>
          <pc:docMk/>
          <pc:sldMk cId="3401855349" sldId="19687"/>
        </pc:sldMkLst>
        <pc:spChg chg="add mod">
          <ac:chgData name="田殿　武雄" userId="fe5a36fd-c2cb-4eda-b2bf-01162b2996f8" providerId="ADAL" clId="{4EE0DC41-3E3D-420F-8025-EBAC43D53433}" dt="2025-04-14T06:23:03.738" v="6607" actId="113"/>
          <ac:spMkLst>
            <pc:docMk/>
            <pc:sldMk cId="3401855349" sldId="19687"/>
            <ac:spMk id="6" creationId="{ABBF6196-00C0-15F5-4348-B6EE8ACE16FE}"/>
          </ac:spMkLst>
        </pc:spChg>
        <pc:spChg chg="mod">
          <ac:chgData name="田殿　武雄" userId="fe5a36fd-c2cb-4eda-b2bf-01162b2996f8" providerId="ADAL" clId="{4EE0DC41-3E3D-420F-8025-EBAC43D53433}" dt="2025-04-13T14:56:37.549" v="6361"/>
          <ac:spMkLst>
            <pc:docMk/>
            <pc:sldMk cId="3401855349" sldId="19687"/>
            <ac:spMk id="10" creationId="{80AB1808-3F63-DADC-E3B9-E01B795C09D5}"/>
          </ac:spMkLst>
        </pc:spChg>
        <pc:spChg chg="mod">
          <ac:chgData name="田殿　武雄" userId="fe5a36fd-c2cb-4eda-b2bf-01162b2996f8" providerId="ADAL" clId="{4EE0DC41-3E3D-420F-8025-EBAC43D53433}" dt="2025-04-13T14:56:37.549" v="6361"/>
          <ac:spMkLst>
            <pc:docMk/>
            <pc:sldMk cId="3401855349" sldId="19687"/>
            <ac:spMk id="11" creationId="{F88AF066-7091-C239-684B-29DD0FBA68F0}"/>
          </ac:spMkLst>
        </pc:spChg>
        <pc:spChg chg="mod">
          <ac:chgData name="田殿　武雄" userId="fe5a36fd-c2cb-4eda-b2bf-01162b2996f8" providerId="ADAL" clId="{4EE0DC41-3E3D-420F-8025-EBAC43D53433}" dt="2025-04-13T14:56:37.549" v="6361"/>
          <ac:spMkLst>
            <pc:docMk/>
            <pc:sldMk cId="3401855349" sldId="19687"/>
            <ac:spMk id="12" creationId="{31B8AC7E-C079-1819-BF4D-B018E18F7EEC}"/>
          </ac:spMkLst>
        </pc:spChg>
        <pc:spChg chg="mod">
          <ac:chgData name="田殿　武雄" userId="fe5a36fd-c2cb-4eda-b2bf-01162b2996f8" providerId="ADAL" clId="{4EE0DC41-3E3D-420F-8025-EBAC43D53433}" dt="2025-04-13T14:57:42.836" v="6408" actId="1076"/>
          <ac:spMkLst>
            <pc:docMk/>
            <pc:sldMk cId="3401855349" sldId="19687"/>
            <ac:spMk id="13" creationId="{BDC0BC0F-DAED-003B-310C-B391786D3E9D}"/>
          </ac:spMkLst>
        </pc:spChg>
        <pc:spChg chg="mod">
          <ac:chgData name="田殿　武雄" userId="fe5a36fd-c2cb-4eda-b2bf-01162b2996f8" providerId="ADAL" clId="{4EE0DC41-3E3D-420F-8025-EBAC43D53433}" dt="2025-04-13T14:57:42.836" v="6408" actId="1076"/>
          <ac:spMkLst>
            <pc:docMk/>
            <pc:sldMk cId="3401855349" sldId="19687"/>
            <ac:spMk id="14" creationId="{9EF27771-EC7D-9746-90E0-9C56C7977C64}"/>
          </ac:spMkLst>
        </pc:spChg>
        <pc:spChg chg="mod">
          <ac:chgData name="田殿　武雄" userId="fe5a36fd-c2cb-4eda-b2bf-01162b2996f8" providerId="ADAL" clId="{4EE0DC41-3E3D-420F-8025-EBAC43D53433}" dt="2025-04-14T06:22:38.150" v="6597" actId="313"/>
          <ac:spMkLst>
            <pc:docMk/>
            <pc:sldMk cId="3401855349" sldId="19687"/>
            <ac:spMk id="29" creationId="{1382901C-1E59-72E8-BF3A-E6E437244725}"/>
          </ac:spMkLst>
        </pc:spChg>
        <pc:grpChg chg="add mod">
          <ac:chgData name="田殿　武雄" userId="fe5a36fd-c2cb-4eda-b2bf-01162b2996f8" providerId="ADAL" clId="{4EE0DC41-3E3D-420F-8025-EBAC43D53433}" dt="2025-04-14T06:22:52.923" v="6605" actId="1036"/>
          <ac:grpSpMkLst>
            <pc:docMk/>
            <pc:sldMk cId="3401855349" sldId="19687"/>
            <ac:grpSpMk id="7" creationId="{54CA650E-8128-C30A-A4DB-67CD02DF12AB}"/>
          </ac:grpSpMkLst>
        </pc:grpChg>
        <pc:picChg chg="mod">
          <ac:chgData name="田殿　武雄" userId="fe5a36fd-c2cb-4eda-b2bf-01162b2996f8" providerId="ADAL" clId="{4EE0DC41-3E3D-420F-8025-EBAC43D53433}" dt="2025-04-13T14:56:37.549" v="6361"/>
          <ac:picMkLst>
            <pc:docMk/>
            <pc:sldMk cId="3401855349" sldId="19687"/>
            <ac:picMk id="8" creationId="{6427249F-4271-90A5-8177-DD921C6B87BD}"/>
          </ac:picMkLst>
        </pc:picChg>
        <pc:picChg chg="mod">
          <ac:chgData name="田殿　武雄" userId="fe5a36fd-c2cb-4eda-b2bf-01162b2996f8" providerId="ADAL" clId="{4EE0DC41-3E3D-420F-8025-EBAC43D53433}" dt="2025-04-13T14:56:37.549" v="6361"/>
          <ac:picMkLst>
            <pc:docMk/>
            <pc:sldMk cId="3401855349" sldId="19687"/>
            <ac:picMk id="9" creationId="{BF6EAB24-10F5-5E1B-22F6-60F811D3A274}"/>
          </ac:picMkLst>
        </pc:picChg>
      </pc:sldChg>
      <pc:sldChg chg="addSp delSp modSp add mod">
        <pc:chgData name="田殿　武雄" userId="fe5a36fd-c2cb-4eda-b2bf-01162b2996f8" providerId="ADAL" clId="{4EE0DC41-3E3D-420F-8025-EBAC43D53433}" dt="2025-04-14T06:35:52.491" v="6919" actId="1036"/>
        <pc:sldMkLst>
          <pc:docMk/>
          <pc:sldMk cId="3942818258" sldId="19688"/>
        </pc:sldMkLst>
        <pc:spChg chg="add del mod">
          <ac:chgData name="田殿　武雄" userId="fe5a36fd-c2cb-4eda-b2bf-01162b2996f8" providerId="ADAL" clId="{4EE0DC41-3E3D-420F-8025-EBAC43D53433}" dt="2025-04-14T06:23:48.845" v="6610" actId="478"/>
          <ac:spMkLst>
            <pc:docMk/>
            <pc:sldMk cId="3942818258" sldId="19688"/>
            <ac:spMk id="3" creationId="{0C1F0048-4B24-B011-9B06-59837430CE78}"/>
          </ac:spMkLst>
        </pc:spChg>
        <pc:spChg chg="mod">
          <ac:chgData name="田殿　武雄" userId="fe5a36fd-c2cb-4eda-b2bf-01162b2996f8" providerId="ADAL" clId="{4EE0DC41-3E3D-420F-8025-EBAC43D53433}" dt="2025-04-14T06:24:01.754" v="6668" actId="20577"/>
          <ac:spMkLst>
            <pc:docMk/>
            <pc:sldMk cId="3942818258" sldId="19688"/>
            <ac:spMk id="5" creationId="{981715F2-BF4B-FC9E-D467-4A7C98733175}"/>
          </ac:spMkLst>
        </pc:spChg>
        <pc:spChg chg="del">
          <ac:chgData name="田殿　武雄" userId="fe5a36fd-c2cb-4eda-b2bf-01162b2996f8" providerId="ADAL" clId="{4EE0DC41-3E3D-420F-8025-EBAC43D53433}" dt="2025-04-14T06:23:48.845" v="6610" actId="478"/>
          <ac:spMkLst>
            <pc:docMk/>
            <pc:sldMk cId="3942818258" sldId="19688"/>
            <ac:spMk id="6" creationId="{5603A5E0-F0DE-F5AD-A303-640920F34FEF}"/>
          </ac:spMkLst>
        </pc:spChg>
        <pc:spChg chg="add mod">
          <ac:chgData name="田殿　武雄" userId="fe5a36fd-c2cb-4eda-b2bf-01162b2996f8" providerId="ADAL" clId="{4EE0DC41-3E3D-420F-8025-EBAC43D53433}" dt="2025-04-14T06:24:13.182" v="6669"/>
          <ac:spMkLst>
            <pc:docMk/>
            <pc:sldMk cId="3942818258" sldId="19688"/>
            <ac:spMk id="15" creationId="{F8C8916F-9C41-897B-63CA-C0D2419633E4}"/>
          </ac:spMkLst>
        </pc:spChg>
        <pc:spChg chg="add mod">
          <ac:chgData name="田殿　武雄" userId="fe5a36fd-c2cb-4eda-b2bf-01162b2996f8" providerId="ADAL" clId="{4EE0DC41-3E3D-420F-8025-EBAC43D53433}" dt="2025-04-14T06:24:13.182" v="6669"/>
          <ac:spMkLst>
            <pc:docMk/>
            <pc:sldMk cId="3942818258" sldId="19688"/>
            <ac:spMk id="16" creationId="{142E8C44-F074-6F14-3F00-E0DD95F8945D}"/>
          </ac:spMkLst>
        </pc:spChg>
        <pc:spChg chg="add mod">
          <ac:chgData name="田殿　武雄" userId="fe5a36fd-c2cb-4eda-b2bf-01162b2996f8" providerId="ADAL" clId="{4EE0DC41-3E3D-420F-8025-EBAC43D53433}" dt="2025-04-14T06:24:13.182" v="6669"/>
          <ac:spMkLst>
            <pc:docMk/>
            <pc:sldMk cId="3942818258" sldId="19688"/>
            <ac:spMk id="18" creationId="{574FDD5F-CBA4-8A09-C7A8-7C9E2158F914}"/>
          </ac:spMkLst>
        </pc:spChg>
        <pc:spChg chg="add mod">
          <ac:chgData name="田殿　武雄" userId="fe5a36fd-c2cb-4eda-b2bf-01162b2996f8" providerId="ADAL" clId="{4EE0DC41-3E3D-420F-8025-EBAC43D53433}" dt="2025-04-14T06:35:52.491" v="6919" actId="1036"/>
          <ac:spMkLst>
            <pc:docMk/>
            <pc:sldMk cId="3942818258" sldId="19688"/>
            <ac:spMk id="21" creationId="{A9994CC9-C986-5555-865C-54AD2163ABF0}"/>
          </ac:spMkLst>
        </pc:spChg>
        <pc:spChg chg="del">
          <ac:chgData name="田殿　武雄" userId="fe5a36fd-c2cb-4eda-b2bf-01162b2996f8" providerId="ADAL" clId="{4EE0DC41-3E3D-420F-8025-EBAC43D53433}" dt="2025-04-14T06:23:43.443" v="6609" actId="478"/>
          <ac:spMkLst>
            <pc:docMk/>
            <pc:sldMk cId="3942818258" sldId="19688"/>
            <ac:spMk id="29" creationId="{30D7B0F8-D559-4BA4-4038-EE1FA32E40E7}"/>
          </ac:spMkLst>
        </pc:spChg>
        <pc:grpChg chg="del">
          <ac:chgData name="田殿　武雄" userId="fe5a36fd-c2cb-4eda-b2bf-01162b2996f8" providerId="ADAL" clId="{4EE0DC41-3E3D-420F-8025-EBAC43D53433}" dt="2025-04-14T06:23:43.443" v="6609" actId="478"/>
          <ac:grpSpMkLst>
            <pc:docMk/>
            <pc:sldMk cId="3942818258" sldId="19688"/>
            <ac:grpSpMk id="7" creationId="{D3B0A7FE-5253-4E17-83A0-8D9B26070C5F}"/>
          </ac:grpSpMkLst>
        </pc:grpChg>
        <pc:graphicFrameChg chg="add mod">
          <ac:chgData name="田殿　武雄" userId="fe5a36fd-c2cb-4eda-b2bf-01162b2996f8" providerId="ADAL" clId="{4EE0DC41-3E3D-420F-8025-EBAC43D53433}" dt="2025-04-14T06:24:13.182" v="6669"/>
          <ac:graphicFrameMkLst>
            <pc:docMk/>
            <pc:sldMk cId="3942818258" sldId="19688"/>
            <ac:graphicFrameMk id="17" creationId="{B708DCFD-CE03-2C49-77BA-F9E1C94F764D}"/>
          </ac:graphicFrameMkLst>
        </pc:graphicFrameChg>
        <pc:picChg chg="add mod">
          <ac:chgData name="田殿　武雄" userId="fe5a36fd-c2cb-4eda-b2bf-01162b2996f8" providerId="ADAL" clId="{4EE0DC41-3E3D-420F-8025-EBAC43D53433}" dt="2025-04-14T06:35:52.491" v="6919" actId="1036"/>
          <ac:picMkLst>
            <pc:docMk/>
            <pc:sldMk cId="3942818258" sldId="19688"/>
            <ac:picMk id="19" creationId="{FF4A0B37-F950-B861-059D-889803004F23}"/>
          </ac:picMkLst>
        </pc:picChg>
        <pc:picChg chg="add mod">
          <ac:chgData name="田殿　武雄" userId="fe5a36fd-c2cb-4eda-b2bf-01162b2996f8" providerId="ADAL" clId="{4EE0DC41-3E3D-420F-8025-EBAC43D53433}" dt="2025-04-14T06:35:52.491" v="6919" actId="1036"/>
          <ac:picMkLst>
            <pc:docMk/>
            <pc:sldMk cId="3942818258" sldId="19688"/>
            <ac:picMk id="20" creationId="{1611B28D-619D-F62E-D758-CF94850874A1}"/>
          </ac:picMkLst>
        </pc:picChg>
      </pc:sldChg>
      <pc:sldChg chg="addSp delSp modSp add mod">
        <pc:chgData name="田殿　武雄" userId="fe5a36fd-c2cb-4eda-b2bf-01162b2996f8" providerId="ADAL" clId="{4EE0DC41-3E3D-420F-8025-EBAC43D53433}" dt="2025-04-14T06:35:38.935" v="6902" actId="20577"/>
        <pc:sldMkLst>
          <pc:docMk/>
          <pc:sldMk cId="1814355268" sldId="19689"/>
        </pc:sldMkLst>
        <pc:spChg chg="add mod">
          <ac:chgData name="田殿　武雄" userId="fe5a36fd-c2cb-4eda-b2bf-01162b2996f8" providerId="ADAL" clId="{4EE0DC41-3E3D-420F-8025-EBAC43D53433}" dt="2025-04-14T06:35:14.448" v="6882" actId="20577"/>
          <ac:spMkLst>
            <pc:docMk/>
            <pc:sldMk cId="1814355268" sldId="19689"/>
            <ac:spMk id="6" creationId="{E24CA601-9568-944D-5E30-AADE7AA06D33}"/>
          </ac:spMkLst>
        </pc:spChg>
        <pc:spChg chg="add del mod">
          <ac:chgData name="田殿　武雄" userId="fe5a36fd-c2cb-4eda-b2bf-01162b2996f8" providerId="ADAL" clId="{4EE0DC41-3E3D-420F-8025-EBAC43D53433}" dt="2025-04-14T06:33:32.671" v="6868" actId="478"/>
          <ac:spMkLst>
            <pc:docMk/>
            <pc:sldMk cId="1814355268" sldId="19689"/>
            <ac:spMk id="7" creationId="{06F8C93B-5062-3A45-7412-16D5077A6245}"/>
          </ac:spMkLst>
        </pc:spChg>
        <pc:spChg chg="add mod">
          <ac:chgData name="田殿　武雄" userId="fe5a36fd-c2cb-4eda-b2bf-01162b2996f8" providerId="ADAL" clId="{4EE0DC41-3E3D-420F-8025-EBAC43D53433}" dt="2025-04-14T06:29:26.428" v="6694"/>
          <ac:spMkLst>
            <pc:docMk/>
            <pc:sldMk cId="1814355268" sldId="19689"/>
            <ac:spMk id="8" creationId="{A03F0670-12C0-CB75-E868-80D3854B3922}"/>
          </ac:spMkLst>
        </pc:spChg>
        <pc:spChg chg="add mod">
          <ac:chgData name="田殿　武雄" userId="fe5a36fd-c2cb-4eda-b2bf-01162b2996f8" providerId="ADAL" clId="{4EE0DC41-3E3D-420F-8025-EBAC43D53433}" dt="2025-04-14T06:35:38.935" v="6902" actId="20577"/>
          <ac:spMkLst>
            <pc:docMk/>
            <pc:sldMk cId="1814355268" sldId="19689"/>
            <ac:spMk id="9" creationId="{068CFC45-DF98-FD5C-E65B-3BCB175C95B5}"/>
          </ac:spMkLst>
        </pc:spChg>
        <pc:spChg chg="add mod">
          <ac:chgData name="田殿　武雄" userId="fe5a36fd-c2cb-4eda-b2bf-01162b2996f8" providerId="ADAL" clId="{4EE0DC41-3E3D-420F-8025-EBAC43D53433}" dt="2025-04-14T06:29:44.392" v="6702" actId="20577"/>
          <ac:spMkLst>
            <pc:docMk/>
            <pc:sldMk cId="1814355268" sldId="19689"/>
            <ac:spMk id="10" creationId="{E852437D-F819-190C-1A00-840A80184710}"/>
          </ac:spMkLst>
        </pc:spChg>
        <pc:spChg chg="add mod">
          <ac:chgData name="田殿　武雄" userId="fe5a36fd-c2cb-4eda-b2bf-01162b2996f8" providerId="ADAL" clId="{4EE0DC41-3E3D-420F-8025-EBAC43D53433}" dt="2025-04-14T06:29:52.674" v="6710" actId="20577"/>
          <ac:spMkLst>
            <pc:docMk/>
            <pc:sldMk cId="1814355268" sldId="19689"/>
            <ac:spMk id="11" creationId="{595343CF-891E-662E-FC14-6591D50A0C39}"/>
          </ac:spMkLst>
        </pc:spChg>
        <pc:spChg chg="add mod">
          <ac:chgData name="田殿　武雄" userId="fe5a36fd-c2cb-4eda-b2bf-01162b2996f8" providerId="ADAL" clId="{4EE0DC41-3E3D-420F-8025-EBAC43D53433}" dt="2025-04-14T06:30:05.228" v="6719" actId="20577"/>
          <ac:spMkLst>
            <pc:docMk/>
            <pc:sldMk cId="1814355268" sldId="19689"/>
            <ac:spMk id="12" creationId="{8EF4D10E-D9F0-F6F3-19CD-25AAF51B8FBE}"/>
          </ac:spMkLst>
        </pc:spChg>
        <pc:spChg chg="add del mod">
          <ac:chgData name="田殿　武雄" userId="fe5a36fd-c2cb-4eda-b2bf-01162b2996f8" providerId="ADAL" clId="{4EE0DC41-3E3D-420F-8025-EBAC43D53433}" dt="2025-04-14T06:31:20.290" v="6806" actId="478"/>
          <ac:spMkLst>
            <pc:docMk/>
            <pc:sldMk cId="1814355268" sldId="19689"/>
            <ac:spMk id="13" creationId="{27CD79C1-7554-4C50-31C8-B398BF520AB7}"/>
          </ac:spMkLst>
        </pc:spChg>
        <pc:spChg chg="del">
          <ac:chgData name="田殿　武雄" userId="fe5a36fd-c2cb-4eda-b2bf-01162b2996f8" providerId="ADAL" clId="{4EE0DC41-3E3D-420F-8025-EBAC43D53433}" dt="2025-04-14T06:29:25.295" v="6693" actId="478"/>
          <ac:spMkLst>
            <pc:docMk/>
            <pc:sldMk cId="1814355268" sldId="19689"/>
            <ac:spMk id="15" creationId="{A2C5BB0E-832A-5928-9A0E-85F6E0B1CDF1}"/>
          </ac:spMkLst>
        </pc:spChg>
        <pc:spChg chg="del">
          <ac:chgData name="田殿　武雄" userId="fe5a36fd-c2cb-4eda-b2bf-01162b2996f8" providerId="ADAL" clId="{4EE0DC41-3E3D-420F-8025-EBAC43D53433}" dt="2025-04-14T06:29:25.295" v="6693" actId="478"/>
          <ac:spMkLst>
            <pc:docMk/>
            <pc:sldMk cId="1814355268" sldId="19689"/>
            <ac:spMk id="16" creationId="{B3427312-DA6D-EBC9-A57C-5AA9605FCFA3}"/>
          </ac:spMkLst>
        </pc:spChg>
        <pc:spChg chg="del">
          <ac:chgData name="田殿　武雄" userId="fe5a36fd-c2cb-4eda-b2bf-01162b2996f8" providerId="ADAL" clId="{4EE0DC41-3E3D-420F-8025-EBAC43D53433}" dt="2025-04-14T06:29:25.295" v="6693" actId="478"/>
          <ac:spMkLst>
            <pc:docMk/>
            <pc:sldMk cId="1814355268" sldId="19689"/>
            <ac:spMk id="18" creationId="{603CECAB-228F-AC82-832D-5045F5FDEF69}"/>
          </ac:spMkLst>
        </pc:spChg>
        <pc:spChg chg="del">
          <ac:chgData name="田殿　武雄" userId="fe5a36fd-c2cb-4eda-b2bf-01162b2996f8" providerId="ADAL" clId="{4EE0DC41-3E3D-420F-8025-EBAC43D53433}" dt="2025-04-14T06:29:25.295" v="6693" actId="478"/>
          <ac:spMkLst>
            <pc:docMk/>
            <pc:sldMk cId="1814355268" sldId="19689"/>
            <ac:spMk id="21" creationId="{F6810589-7FE3-5707-604D-8DDDD4739B74}"/>
          </ac:spMkLst>
        </pc:spChg>
        <pc:graphicFrameChg chg="del">
          <ac:chgData name="田殿　武雄" userId="fe5a36fd-c2cb-4eda-b2bf-01162b2996f8" providerId="ADAL" clId="{4EE0DC41-3E3D-420F-8025-EBAC43D53433}" dt="2025-04-14T06:29:25.295" v="6693" actId="478"/>
          <ac:graphicFrameMkLst>
            <pc:docMk/>
            <pc:sldMk cId="1814355268" sldId="19689"/>
            <ac:graphicFrameMk id="17" creationId="{2D2B1D85-91A8-5D63-A720-25B999551175}"/>
          </ac:graphicFrameMkLst>
        </pc:graphicFrameChg>
        <pc:picChg chg="add mod">
          <ac:chgData name="田殿　武雄" userId="fe5a36fd-c2cb-4eda-b2bf-01162b2996f8" providerId="ADAL" clId="{4EE0DC41-3E3D-420F-8025-EBAC43D53433}" dt="2025-04-14T06:29:26.428" v="6694"/>
          <ac:picMkLst>
            <pc:docMk/>
            <pc:sldMk cId="1814355268" sldId="19689"/>
            <ac:picMk id="2" creationId="{22DE2D58-8FBA-C1A3-53A9-28FCE233E243}"/>
          </ac:picMkLst>
        </pc:picChg>
        <pc:picChg chg="add mod">
          <ac:chgData name="田殿　武雄" userId="fe5a36fd-c2cb-4eda-b2bf-01162b2996f8" providerId="ADAL" clId="{4EE0DC41-3E3D-420F-8025-EBAC43D53433}" dt="2025-04-14T06:29:26.428" v="6694"/>
          <ac:picMkLst>
            <pc:docMk/>
            <pc:sldMk cId="1814355268" sldId="19689"/>
            <ac:picMk id="3" creationId="{DAA97854-F72E-3B0E-0D4F-5E31D41036F5}"/>
          </ac:picMkLst>
        </pc:picChg>
        <pc:picChg chg="del">
          <ac:chgData name="田殿　武雄" userId="fe5a36fd-c2cb-4eda-b2bf-01162b2996f8" providerId="ADAL" clId="{4EE0DC41-3E3D-420F-8025-EBAC43D53433}" dt="2025-04-14T06:29:25.295" v="6693" actId="478"/>
          <ac:picMkLst>
            <pc:docMk/>
            <pc:sldMk cId="1814355268" sldId="19689"/>
            <ac:picMk id="19" creationId="{467EC786-F923-83DB-2FA0-85A0B3DCF588}"/>
          </ac:picMkLst>
        </pc:picChg>
        <pc:picChg chg="del">
          <ac:chgData name="田殿　武雄" userId="fe5a36fd-c2cb-4eda-b2bf-01162b2996f8" providerId="ADAL" clId="{4EE0DC41-3E3D-420F-8025-EBAC43D53433}" dt="2025-04-14T06:29:25.295" v="6693" actId="478"/>
          <ac:picMkLst>
            <pc:docMk/>
            <pc:sldMk cId="1814355268" sldId="19689"/>
            <ac:picMk id="20" creationId="{C3035C4A-4611-021B-A13E-476F40A254D1}"/>
          </ac:picMkLst>
        </pc:picChg>
      </pc:sldChg>
      <pc:sldMasterChg chg="del delSldLayout">
        <pc:chgData name="田殿　武雄" userId="fe5a36fd-c2cb-4eda-b2bf-01162b2996f8" providerId="ADAL" clId="{4EE0DC41-3E3D-420F-8025-EBAC43D53433}" dt="2025-04-13T11:35:42.572" v="5009" actId="47"/>
        <pc:sldMasterMkLst>
          <pc:docMk/>
          <pc:sldMasterMk cId="481628671" sldId="2147483655"/>
        </pc:sldMasterMkLst>
        <pc:sldLayoutChg chg="del">
          <pc:chgData name="田殿　武雄" userId="fe5a36fd-c2cb-4eda-b2bf-01162b2996f8" providerId="ADAL" clId="{4EE0DC41-3E3D-420F-8025-EBAC43D53433}" dt="2025-04-13T11:35:42.572" v="5009" actId="47"/>
          <pc:sldLayoutMkLst>
            <pc:docMk/>
            <pc:sldMasterMk cId="481628671" sldId="2147483655"/>
            <pc:sldLayoutMk cId="2952298857" sldId="2147483656"/>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2215349386" sldId="2147483657"/>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2365643667" sldId="2147483658"/>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2969857788" sldId="2147483659"/>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1915169536" sldId="2147483660"/>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3027874614" sldId="2147483661"/>
          </pc:sldLayoutMkLst>
        </pc:sldLayoutChg>
        <pc:sldLayoutChg chg="del">
          <pc:chgData name="田殿　武雄" userId="fe5a36fd-c2cb-4eda-b2bf-01162b2996f8" providerId="ADAL" clId="{4EE0DC41-3E3D-420F-8025-EBAC43D53433}" dt="2025-04-13T11:35:42.572" v="5009" actId="47"/>
          <pc:sldLayoutMkLst>
            <pc:docMk/>
            <pc:sldMasterMk cId="481628671" sldId="2147483655"/>
            <pc:sldLayoutMk cId="378821780" sldId="2147483662"/>
          </pc:sldLayoutMkLst>
        </pc:sldLayoutChg>
      </pc:sldMasterChg>
      <pc:sldMasterChg chg="addSp delSp modSp mod modSldLayout">
        <pc:chgData name="田殿　武雄" userId="fe5a36fd-c2cb-4eda-b2bf-01162b2996f8" providerId="ADAL" clId="{4EE0DC41-3E3D-420F-8025-EBAC43D53433}" dt="2025-04-13T06:37:40.793" v="1011"/>
        <pc:sldMasterMkLst>
          <pc:docMk/>
          <pc:sldMasterMk cId="74824463" sldId="2147483663"/>
        </pc:sldMasterMkLst>
        <pc:spChg chg="add mod">
          <ac:chgData name="田殿　武雄" userId="fe5a36fd-c2cb-4eda-b2bf-01162b2996f8" providerId="ADAL" clId="{4EE0DC41-3E3D-420F-8025-EBAC43D53433}" dt="2025-04-13T06:31:45.738" v="982"/>
          <ac:spMkLst>
            <pc:docMk/>
            <pc:sldMasterMk cId="74824463" sldId="2147483663"/>
            <ac:spMk id="2" creationId="{6A6B7B70-FF36-897D-A842-CAC695A9F6F0}"/>
          </ac:spMkLst>
        </pc:spChg>
        <pc:sldLayoutChg chg="addSp delSp modSp mod">
          <pc:chgData name="田殿　武雄" userId="fe5a36fd-c2cb-4eda-b2bf-01162b2996f8" providerId="ADAL" clId="{4EE0DC41-3E3D-420F-8025-EBAC43D53433}" dt="2025-04-13T06:37:40.793" v="1011"/>
          <pc:sldLayoutMkLst>
            <pc:docMk/>
            <pc:sldMasterMk cId="74824463" sldId="2147483663"/>
            <pc:sldLayoutMk cId="2882074383" sldId="2147483665"/>
          </pc:sldLayoutMkLst>
          <pc:spChg chg="mod">
            <ac:chgData name="田殿　武雄" userId="fe5a36fd-c2cb-4eda-b2bf-01162b2996f8" providerId="ADAL" clId="{4EE0DC41-3E3D-420F-8025-EBAC43D53433}" dt="2025-04-13T06:35:52.117" v="1007" actId="1036"/>
            <ac:spMkLst>
              <pc:docMk/>
              <pc:sldMasterMk cId="74824463" sldId="2147483663"/>
              <pc:sldLayoutMk cId="2882074383" sldId="2147483665"/>
              <ac:spMk id="2" creationId="{00000000-0000-0000-0000-000000000000}"/>
            </ac:spMkLst>
          </pc:spChg>
          <pc:spChg chg="add mod">
            <ac:chgData name="田殿　武雄" userId="fe5a36fd-c2cb-4eda-b2bf-01162b2996f8" providerId="ADAL" clId="{4EE0DC41-3E3D-420F-8025-EBAC43D53433}" dt="2025-04-13T06:37:40.793" v="1011"/>
            <ac:spMkLst>
              <pc:docMk/>
              <pc:sldMasterMk cId="74824463" sldId="2147483663"/>
              <pc:sldLayoutMk cId="2882074383" sldId="2147483665"/>
              <ac:spMk id="5" creationId="{03CAE50B-CC61-E093-365F-F7575B813176}"/>
            </ac:spMkLst>
          </pc:spChg>
        </pc:sldLayoutChg>
      </pc:sldMasterChg>
      <pc:sldMasterChg chg="del delSldLayout">
        <pc:chgData name="田殿　武雄" userId="fe5a36fd-c2cb-4eda-b2bf-01162b2996f8" providerId="ADAL" clId="{4EE0DC41-3E3D-420F-8025-EBAC43D53433}" dt="2025-04-12T16:44:45.018" v="137" actId="47"/>
        <pc:sldMasterMkLst>
          <pc:docMk/>
          <pc:sldMasterMk cId="856726863" sldId="2147483664"/>
        </pc:sldMasterMkLst>
        <pc:sldLayoutChg chg="del">
          <pc:chgData name="田殿　武雄" userId="fe5a36fd-c2cb-4eda-b2bf-01162b2996f8" providerId="ADAL" clId="{4EE0DC41-3E3D-420F-8025-EBAC43D53433}" dt="2025-04-12T16:44:45.018" v="137" actId="47"/>
          <pc:sldLayoutMkLst>
            <pc:docMk/>
            <pc:sldMasterMk cId="856726863" sldId="2147483664"/>
            <pc:sldLayoutMk cId="3477432169" sldId="2147483665"/>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2741414632" sldId="2147483666"/>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3816494887" sldId="2147483667"/>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557377106" sldId="2147483668"/>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4249570109" sldId="2147483669"/>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1124903999" sldId="2147483670"/>
          </pc:sldLayoutMkLst>
        </pc:sldLayoutChg>
        <pc:sldLayoutChg chg="del">
          <pc:chgData name="田殿　武雄" userId="fe5a36fd-c2cb-4eda-b2bf-01162b2996f8" providerId="ADAL" clId="{4EE0DC41-3E3D-420F-8025-EBAC43D53433}" dt="2025-04-12T16:44:45.018" v="137" actId="47"/>
          <pc:sldLayoutMkLst>
            <pc:docMk/>
            <pc:sldMasterMk cId="856726863" sldId="2147483664"/>
            <pc:sldLayoutMk cId="3819527329" sldId="2147483671"/>
          </pc:sldLayoutMkLst>
        </pc:sldLayoutChg>
      </pc:sldMasterChg>
    </pc:docChg>
  </pc:docChgLst>
  <pc:docChgLst>
    <pc:chgData name="田殿　武雄" userId="fe5a36fd-c2cb-4eda-b2bf-01162b2996f8" providerId="ADAL" clId="{E118DB4E-39FD-4E0F-A712-A0617EFE6839}"/>
    <pc:docChg chg="modSld modMainMaster">
      <pc:chgData name="田殿　武雄" userId="fe5a36fd-c2cb-4eda-b2bf-01162b2996f8" providerId="ADAL" clId="{E118DB4E-39FD-4E0F-A712-A0617EFE6839}" dt="2025-04-16T00:01:59.083" v="16"/>
      <pc:docMkLst>
        <pc:docMk/>
      </pc:docMkLst>
      <pc:sldChg chg="addSp modSp mod modAnim">
        <pc:chgData name="田殿　武雄" userId="fe5a36fd-c2cb-4eda-b2bf-01162b2996f8" providerId="ADAL" clId="{E118DB4E-39FD-4E0F-A712-A0617EFE6839}" dt="2025-04-15T23:58:52.933" v="10"/>
        <pc:sldMkLst>
          <pc:docMk/>
          <pc:sldMk cId="2990895309" sldId="19644"/>
        </pc:sldMkLst>
        <pc:grpChg chg="add mod">
          <ac:chgData name="田殿　武雄" userId="fe5a36fd-c2cb-4eda-b2bf-01162b2996f8" providerId="ADAL" clId="{E118DB4E-39FD-4E0F-A712-A0617EFE6839}" dt="2025-04-15T23:57:53.951" v="6" actId="164"/>
          <ac:grpSpMkLst>
            <pc:docMk/>
            <pc:sldMk cId="2990895309" sldId="19644"/>
            <ac:grpSpMk id="96" creationId="{4223A09C-28E4-2CC0-B7B9-C1AFCBBF7BDD}"/>
          </ac:grpSpMkLst>
        </pc:grpChg>
        <pc:cxnChg chg="add mod">
          <ac:chgData name="田殿　武雄" userId="fe5a36fd-c2cb-4eda-b2bf-01162b2996f8" providerId="ADAL" clId="{E118DB4E-39FD-4E0F-A712-A0617EFE6839}" dt="2025-04-15T23:58:17.279" v="7" actId="1582"/>
          <ac:cxnSpMkLst>
            <pc:docMk/>
            <pc:sldMk cId="2990895309" sldId="19644"/>
            <ac:cxnSpMk id="85" creationId="{93D10B05-068E-5B85-21F3-7AB46EE2CE53}"/>
          </ac:cxnSpMkLst>
        </pc:cxnChg>
        <pc:cxnChg chg="add mod">
          <ac:chgData name="田殿　武雄" userId="fe5a36fd-c2cb-4eda-b2bf-01162b2996f8" providerId="ADAL" clId="{E118DB4E-39FD-4E0F-A712-A0617EFE6839}" dt="2025-04-15T23:58:17.279" v="7" actId="1582"/>
          <ac:cxnSpMkLst>
            <pc:docMk/>
            <pc:sldMk cId="2990895309" sldId="19644"/>
            <ac:cxnSpMk id="86" creationId="{5EA4216C-FDED-F84A-4238-D4423B980D73}"/>
          </ac:cxnSpMkLst>
        </pc:cxnChg>
      </pc:sldChg>
      <pc:sldMasterChg chg="modSldLayout">
        <pc:chgData name="田殿　武雄" userId="fe5a36fd-c2cb-4eda-b2bf-01162b2996f8" providerId="ADAL" clId="{E118DB4E-39FD-4E0F-A712-A0617EFE6839}" dt="2025-04-16T00:01:59.083" v="16"/>
        <pc:sldMasterMkLst>
          <pc:docMk/>
          <pc:sldMasterMk cId="0" sldId="2147483648"/>
        </pc:sldMasterMkLst>
        <pc:sldLayoutChg chg="modSp mod">
          <pc:chgData name="田殿　武雄" userId="fe5a36fd-c2cb-4eda-b2bf-01162b2996f8" providerId="ADAL" clId="{E118DB4E-39FD-4E0F-A712-A0617EFE6839}" dt="2025-04-16T00:01:38.946" v="13" actId="20577"/>
          <pc:sldLayoutMkLst>
            <pc:docMk/>
            <pc:sldMasterMk cId="0" sldId="2147483648"/>
            <pc:sldLayoutMk cId="0" sldId="2147483650"/>
          </pc:sldLayoutMkLst>
          <pc:spChg chg="mod">
            <ac:chgData name="田殿　武雄" userId="fe5a36fd-c2cb-4eda-b2bf-01162b2996f8" providerId="ADAL" clId="{E118DB4E-39FD-4E0F-A712-A0617EFE6839}" dt="2025-04-16T00:01:38.946" v="13" actId="20577"/>
            <ac:spMkLst>
              <pc:docMk/>
              <pc:sldMasterMk cId="0" sldId="2147483648"/>
              <pc:sldLayoutMk cId="0" sldId="2147483650"/>
              <ac:spMk id="28" creationId="{00000000-0000-0000-0000-000000000000}"/>
            </ac:spMkLst>
          </pc:spChg>
        </pc:sldLayoutChg>
        <pc:sldLayoutChg chg="modSp mod">
          <pc:chgData name="田殿　武雄" userId="fe5a36fd-c2cb-4eda-b2bf-01162b2996f8" providerId="ADAL" clId="{E118DB4E-39FD-4E0F-A712-A0617EFE6839}" dt="2025-04-16T00:01:46.787" v="14"/>
          <pc:sldLayoutMkLst>
            <pc:docMk/>
            <pc:sldMasterMk cId="0" sldId="2147483648"/>
            <pc:sldLayoutMk cId="0" sldId="2147483651"/>
          </pc:sldLayoutMkLst>
          <pc:spChg chg="mod">
            <ac:chgData name="田殿　武雄" userId="fe5a36fd-c2cb-4eda-b2bf-01162b2996f8" providerId="ADAL" clId="{E118DB4E-39FD-4E0F-A712-A0617EFE6839}" dt="2025-04-16T00:01:46.787" v="14"/>
            <ac:spMkLst>
              <pc:docMk/>
              <pc:sldMasterMk cId="0" sldId="2147483648"/>
              <pc:sldLayoutMk cId="0" sldId="2147483651"/>
              <ac:spMk id="41" creationId="{00000000-0000-0000-0000-000000000000}"/>
            </ac:spMkLst>
          </pc:spChg>
        </pc:sldLayoutChg>
        <pc:sldLayoutChg chg="modSp mod">
          <pc:chgData name="田殿　武雄" userId="fe5a36fd-c2cb-4eda-b2bf-01162b2996f8" providerId="ADAL" clId="{E118DB4E-39FD-4E0F-A712-A0617EFE6839}" dt="2025-04-16T00:01:53.367" v="15"/>
          <pc:sldLayoutMkLst>
            <pc:docMk/>
            <pc:sldMasterMk cId="0" sldId="2147483648"/>
            <pc:sldLayoutMk cId="0" sldId="2147483652"/>
          </pc:sldLayoutMkLst>
          <pc:spChg chg="mod">
            <ac:chgData name="田殿　武雄" userId="fe5a36fd-c2cb-4eda-b2bf-01162b2996f8" providerId="ADAL" clId="{E118DB4E-39FD-4E0F-A712-A0617EFE6839}" dt="2025-04-16T00:01:53.367" v="15"/>
            <ac:spMkLst>
              <pc:docMk/>
              <pc:sldMasterMk cId="0" sldId="2147483648"/>
              <pc:sldLayoutMk cId="0" sldId="2147483652"/>
              <ac:spMk id="50" creationId="{00000000-0000-0000-0000-000000000000}"/>
            </ac:spMkLst>
          </pc:spChg>
        </pc:sldLayoutChg>
        <pc:sldLayoutChg chg="modSp mod">
          <pc:chgData name="田殿　武雄" userId="fe5a36fd-c2cb-4eda-b2bf-01162b2996f8" providerId="ADAL" clId="{E118DB4E-39FD-4E0F-A712-A0617EFE6839}" dt="2025-04-16T00:01:59.083" v="16"/>
          <pc:sldLayoutMkLst>
            <pc:docMk/>
            <pc:sldMasterMk cId="0" sldId="2147483648"/>
            <pc:sldLayoutMk cId="0" sldId="2147483653"/>
          </pc:sldLayoutMkLst>
          <pc:spChg chg="mod">
            <ac:chgData name="田殿　武雄" userId="fe5a36fd-c2cb-4eda-b2bf-01162b2996f8" providerId="ADAL" clId="{E118DB4E-39FD-4E0F-A712-A0617EFE6839}" dt="2025-04-16T00:01:59.083" v="16"/>
            <ac:spMkLst>
              <pc:docMk/>
              <pc:sldMasterMk cId="0" sldId="2147483648"/>
              <pc:sldLayoutMk cId="0" sldId="2147483653"/>
              <ac:spMk id="61"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algn="just">
              <a:spcAft>
                <a:spcPts val="600"/>
              </a:spcAft>
            </a:pP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JAXA is currently operating six Earth observation satellites including ALOS-2. </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600"/>
              </a:spcAft>
            </a:pP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These can be observed in various geophysical parameters and quantities. </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600"/>
              </a:spcAft>
            </a:pP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And several satellites will be launched near the feature, which contains ALOS-3 and ALOS-4 that successor ALOS-2. </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600"/>
              </a:spcAft>
            </a:pP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Such ALOS series was started by the first ALOS operated from 2006 to 2011. </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lvl="0" indent="0" algn="just">
              <a:lnSpc>
                <a:spcPct val="200000"/>
              </a:lnSpc>
              <a:buFont typeface="Calibri" panose="020F0502020204030204" pitchFamily="34" charset="0"/>
              <a:buNone/>
            </a:pP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875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E60B4-EF61-41E3-B0F9-C7076D26B25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770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5"/>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5"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5"/>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5"/>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5"/>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5"/>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5"/>
          <p:cNvPicPr preferRelativeResize="0"/>
          <p:nvPr/>
        </p:nvPicPr>
        <p:blipFill rotWithShape="1">
          <a:blip r:embed="rId6">
            <a:alphaModFix amt="34000"/>
          </a:blip>
          <a:srcRect l="54016" t="36081" r="11355" b="671"/>
          <a:stretch/>
        </p:blipFill>
        <p:spPr>
          <a:xfrm rot="-5400000">
            <a:off x="5792642" y="4819952"/>
            <a:ext cx="1719709" cy="2366806"/>
          </a:xfrm>
          <a:prstGeom prst="rtTriangle">
            <a:avLst/>
          </a:prstGeom>
          <a:noFill/>
          <a:ln>
            <a:noFill/>
          </a:ln>
        </p:spPr>
      </p:pic>
      <p:sp>
        <p:nvSpPr>
          <p:cNvPr id="20" name="Google Shape;20;p5"/>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タイトル スライド">
    <p:spTree>
      <p:nvGrpSpPr>
        <p:cNvPr id="1" name=""/>
        <p:cNvGrpSpPr/>
        <p:nvPr/>
      </p:nvGrpSpPr>
      <p:grpSpPr>
        <a:xfrm>
          <a:off x="0" y="0"/>
          <a:ext cx="0" cy="0"/>
          <a:chOff x="0" y="0"/>
          <a:chExt cx="0" cy="0"/>
        </a:xfrm>
      </p:grpSpPr>
      <p:sp>
        <p:nvSpPr>
          <p:cNvPr id="4108" name="Rectangle 12"/>
          <p:cNvSpPr>
            <a:spLocks noGrp="1" noChangeArrowheads="1"/>
          </p:cNvSpPr>
          <p:nvPr>
            <p:ph type="ctrTitle"/>
          </p:nvPr>
        </p:nvSpPr>
        <p:spPr>
          <a:xfrm>
            <a:off x="339367" y="3039345"/>
            <a:ext cx="10071652" cy="853005"/>
          </a:xfrm>
        </p:spPr>
        <p:txBody>
          <a:bodyPr/>
          <a:lstStyle>
            <a:lvl1pPr algn="l">
              <a:defRPr sz="3600" b="0">
                <a:solidFill>
                  <a:schemeClr val="tx1"/>
                </a:solidFill>
                <a:latin typeface="+mn-ea"/>
                <a:ea typeface="+mn-ea"/>
              </a:defRPr>
            </a:lvl1pPr>
          </a:lstStyle>
          <a:p>
            <a:r>
              <a:rPr lang="ja-JP" altLang="en-US" dirty="0"/>
              <a:t>マスター タイトルの書式設定</a:t>
            </a:r>
            <a:endParaRPr lang="ja-JP" altLang="ja-JP" dirty="0"/>
          </a:p>
        </p:txBody>
      </p:sp>
      <p:pic>
        <p:nvPicPr>
          <p:cNvPr id="7" name="図 6">
            <a:extLst>
              <a:ext uri="{FF2B5EF4-FFF2-40B4-BE49-F238E27FC236}">
                <a16:creationId xmlns:a16="http://schemas.microsoft.com/office/drawing/2014/main" id="{C8A762C6-16A3-48FF-89B3-53BE2C4F8D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3720" y="289387"/>
            <a:ext cx="1913280" cy="1165195"/>
          </a:xfrm>
          <a:prstGeom prst="rect">
            <a:avLst/>
          </a:prstGeom>
        </p:spPr>
      </p:pic>
      <p:pic>
        <p:nvPicPr>
          <p:cNvPr id="8" name="図 7" descr="アイコン が含まれている画像&#10;&#10;自動的に生成された説明">
            <a:extLst>
              <a:ext uri="{FF2B5EF4-FFF2-40B4-BE49-F238E27FC236}">
                <a16:creationId xmlns:a16="http://schemas.microsoft.com/office/drawing/2014/main" id="{B4F9CF1D-0D68-4A6E-AAA0-4C1C171708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7785" y="390489"/>
            <a:ext cx="2523103" cy="733284"/>
          </a:xfrm>
          <a:prstGeom prst="rect">
            <a:avLst/>
          </a:prstGeom>
        </p:spPr>
      </p:pic>
      <p:cxnSp>
        <p:nvCxnSpPr>
          <p:cNvPr id="9" name="直線コネクタ 8">
            <a:extLst>
              <a:ext uri="{FF2B5EF4-FFF2-40B4-BE49-F238E27FC236}">
                <a16:creationId xmlns:a16="http://schemas.microsoft.com/office/drawing/2014/main" id="{9011695B-6EA8-4783-9276-A3BB4E70ECC1}"/>
              </a:ext>
            </a:extLst>
          </p:cNvPr>
          <p:cNvCxnSpPr>
            <a:cxnSpLocks/>
          </p:cNvCxnSpPr>
          <p:nvPr userDrawn="1"/>
        </p:nvCxnSpPr>
        <p:spPr bwMode="auto">
          <a:xfrm>
            <a:off x="339367" y="4175234"/>
            <a:ext cx="11497633" cy="0"/>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58294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6"/>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400" b="1" i="0" u="none" strike="noStrike" cap="none" dirty="0">
                <a:solidFill>
                  <a:schemeClr val="accent1"/>
                </a:solidFill>
                <a:latin typeface="Montserrat"/>
                <a:ea typeface="Montserrat"/>
                <a:cs typeface="Montserrat"/>
                <a:sym typeface="Montserrat"/>
              </a:rPr>
              <a:t>LSI-VC-17, 14-16 April 2025</a:t>
            </a:r>
          </a:p>
        </p:txBody>
      </p:sp>
      <p:sp>
        <p:nvSpPr>
          <p:cNvPr id="29" name="Google Shape;29;p6"/>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0" name="Google Shape;3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7"/>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7"/>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7"/>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7"/>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7"/>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7"/>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8" name="Google Shape;38;p7"/>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9" name="Google Shape;39;p7"/>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0" name="Google Shape;40;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41" name="Google Shape;41;p7"/>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1" i="0" u="none" strike="noStrike" cap="none" dirty="0">
                <a:solidFill>
                  <a:schemeClr val="accent1"/>
                </a:solidFill>
                <a:latin typeface="Montserrat"/>
                <a:ea typeface="Montserrat"/>
                <a:cs typeface="Montserrat"/>
                <a:sym typeface="Montserrat"/>
              </a:rPr>
              <a:t>LSI-VC-17, 14-16 April 2025</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9" name="Google Shape;49;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50" name="Google Shape;50;p8"/>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1" i="0" u="none" strike="noStrike" cap="none" dirty="0">
                <a:solidFill>
                  <a:schemeClr val="accent1"/>
                </a:solidFill>
                <a:latin typeface="Montserrat"/>
                <a:ea typeface="Montserrat"/>
                <a:cs typeface="Montserrat"/>
                <a:sym typeface="Montserrat"/>
              </a:rPr>
              <a:t>LSI-VC-17, 14-16 April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9"/>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b="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58" name="Google Shape;58;p9"/>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b="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9pPr>
          </a:lstStyle>
          <a:p>
            <a:endParaRPr/>
          </a:p>
        </p:txBody>
      </p:sp>
      <p:sp>
        <p:nvSpPr>
          <p:cNvPr id="59" name="Google Shape;59;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60" name="Google Shape;60;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61" name="Google Shape;61;p9"/>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1" i="0" u="none" strike="noStrike" cap="none" dirty="0">
                <a:solidFill>
                  <a:schemeClr val="accent1"/>
                </a:solidFill>
                <a:latin typeface="Montserrat"/>
                <a:ea typeface="Montserrat"/>
                <a:cs typeface="Montserrat"/>
                <a:sym typeface="Montserrat"/>
              </a:rPr>
              <a:t>LSI-VC-17, 14-16 April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黒背景">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60098"/>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4108" name="Rectangle 12"/>
          <p:cNvSpPr>
            <a:spLocks noGrp="1" noChangeArrowheads="1"/>
          </p:cNvSpPr>
          <p:nvPr>
            <p:ph type="ctrTitle"/>
          </p:nvPr>
        </p:nvSpPr>
        <p:spPr>
          <a:xfrm>
            <a:off x="1060175" y="2412920"/>
            <a:ext cx="10071652" cy="853005"/>
          </a:xfrm>
        </p:spPr>
        <p:txBody>
          <a:bodyPr/>
          <a:lstStyle>
            <a:lvl1pPr algn="ctr">
              <a:defRPr sz="3250">
                <a:solidFill>
                  <a:schemeClr val="tx1"/>
                </a:solidFill>
                <a:latin typeface="+mn-ea"/>
                <a:ea typeface="+mn-ea"/>
              </a:defRPr>
            </a:lvl1pPr>
          </a:lstStyle>
          <a:p>
            <a:r>
              <a:rPr lang="ja-JP" altLang="en-US"/>
              <a:t>マスター タイトルの書式設定</a:t>
            </a:r>
            <a:endParaRPr lang="ja-JP" altLang="ja-JP"/>
          </a:p>
        </p:txBody>
      </p:sp>
      <p:sp>
        <p:nvSpPr>
          <p:cNvPr id="4109" name="Rectangle 13"/>
          <p:cNvSpPr>
            <a:spLocks noGrp="1" noChangeArrowheads="1"/>
          </p:cNvSpPr>
          <p:nvPr>
            <p:ph type="subTitle" idx="1" hasCustomPrompt="1"/>
          </p:nvPr>
        </p:nvSpPr>
        <p:spPr>
          <a:xfrm>
            <a:off x="2252648" y="3855249"/>
            <a:ext cx="7671071" cy="691617"/>
          </a:xfrm>
        </p:spPr>
        <p:txBody>
          <a:bodyPr/>
          <a:lstStyle>
            <a:lvl1pPr marL="0" indent="0" algn="ctr">
              <a:buFont typeface="Wingdings" pitchFamily="2" charset="2"/>
              <a:buNone/>
              <a:defRPr sz="1950" b="0">
                <a:latin typeface="+mn-ea"/>
                <a:ea typeface="+mn-ea"/>
              </a:defRPr>
            </a:lvl1pPr>
          </a:lstStyle>
          <a:p>
            <a:r>
              <a:rPr lang="ja-JP" altLang="en-US"/>
              <a:t>国立研究開発法人 宇宙航空研究開発機構</a:t>
            </a:r>
            <a:endParaRPr lang="en-US" altLang="ja-JP"/>
          </a:p>
          <a:p>
            <a:r>
              <a:rPr lang="ja-JP" altLang="en-US"/>
              <a:t>先進レーダ衛星プロジェクトチーム</a:t>
            </a:r>
            <a:endParaRPr lang="ja-JP" altLang="ja-JP"/>
          </a:p>
        </p:txBody>
      </p:sp>
      <p:pic>
        <p:nvPicPr>
          <p:cNvPr id="7" name="図 6">
            <a:extLst>
              <a:ext uri="{FF2B5EF4-FFF2-40B4-BE49-F238E27FC236}">
                <a16:creationId xmlns:a16="http://schemas.microsoft.com/office/drawing/2014/main" id="{C8A762C6-16A3-48FF-89B3-53BE2C4F8D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3721" y="289389"/>
            <a:ext cx="1913280" cy="1165195"/>
          </a:xfrm>
          <a:prstGeom prst="rect">
            <a:avLst/>
          </a:prstGeom>
        </p:spPr>
      </p:pic>
      <p:pic>
        <p:nvPicPr>
          <p:cNvPr id="8" name="図 7" descr="アイコン が含まれている画像&#10;&#10;自動的に生成された説明">
            <a:extLst>
              <a:ext uri="{FF2B5EF4-FFF2-40B4-BE49-F238E27FC236}">
                <a16:creationId xmlns:a16="http://schemas.microsoft.com/office/drawing/2014/main" id="{B4F9CF1D-0D68-4A6E-AAA0-4C1C171708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7786" y="390489"/>
            <a:ext cx="2523103" cy="733284"/>
          </a:xfrm>
          <a:prstGeom prst="rect">
            <a:avLst/>
          </a:prstGeom>
        </p:spPr>
      </p:pic>
      <p:cxnSp>
        <p:nvCxnSpPr>
          <p:cNvPr id="9" name="直線コネクタ 8">
            <a:extLst>
              <a:ext uri="{FF2B5EF4-FFF2-40B4-BE49-F238E27FC236}">
                <a16:creationId xmlns:a16="http://schemas.microsoft.com/office/drawing/2014/main" id="{9011695B-6EA8-4783-9276-A3BB4E70ECC1}"/>
              </a:ext>
            </a:extLst>
          </p:cNvPr>
          <p:cNvCxnSpPr>
            <a:cxnSpLocks/>
          </p:cNvCxnSpPr>
          <p:nvPr userDrawn="1"/>
        </p:nvCxnSpPr>
        <p:spPr bwMode="auto">
          <a:xfrm>
            <a:off x="339368" y="3429000"/>
            <a:ext cx="11497633" cy="0"/>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4" name="テキスト プレースホルダー 3">
            <a:extLst>
              <a:ext uri="{FF2B5EF4-FFF2-40B4-BE49-F238E27FC236}">
                <a16:creationId xmlns:a16="http://schemas.microsoft.com/office/drawing/2014/main" id="{146F9DDA-96D1-4EF4-8DCA-438586783453}"/>
              </a:ext>
            </a:extLst>
          </p:cNvPr>
          <p:cNvSpPr>
            <a:spLocks noGrp="1"/>
          </p:cNvSpPr>
          <p:nvPr>
            <p:ph type="body" sz="quarter" idx="10" hasCustomPrompt="1"/>
          </p:nvPr>
        </p:nvSpPr>
        <p:spPr>
          <a:xfrm>
            <a:off x="2517101" y="5571150"/>
            <a:ext cx="7170239" cy="373062"/>
          </a:xfrm>
        </p:spPr>
        <p:txBody>
          <a:bodyPr/>
          <a:lstStyle>
            <a:lvl1pPr marL="0" indent="0" algn="ctr">
              <a:buNone/>
              <a:defRPr/>
            </a:lvl1pPr>
          </a:lstStyle>
          <a:p>
            <a:pPr lvl="0"/>
            <a:r>
              <a:rPr kumimoji="1" lang="en-US" altLang="ja-JP"/>
              <a:t>XX</a:t>
            </a:r>
            <a:r>
              <a:rPr kumimoji="1" lang="ja-JP" altLang="en-US"/>
              <a:t>年</a:t>
            </a:r>
            <a:r>
              <a:rPr kumimoji="1" lang="en-US" altLang="ja-JP"/>
              <a:t>XX</a:t>
            </a:r>
            <a:r>
              <a:rPr kumimoji="1" lang="ja-JP" altLang="en-US"/>
              <a:t>月</a:t>
            </a:r>
            <a:r>
              <a:rPr kumimoji="1" lang="en-US" altLang="ja-JP"/>
              <a:t>XX</a:t>
            </a:r>
            <a:r>
              <a:rPr kumimoji="1" lang="ja-JP" altLang="en-US"/>
              <a:t>日</a:t>
            </a:r>
          </a:p>
        </p:txBody>
      </p:sp>
    </p:spTree>
    <p:extLst>
      <p:ext uri="{BB962C8B-B14F-4D97-AF65-F5344CB8AC3E}">
        <p14:creationId xmlns:p14="http://schemas.microsoft.com/office/powerpoint/2010/main" val="243968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03102" y="274535"/>
            <a:ext cx="9869659" cy="619008"/>
          </a:xfrm>
        </p:spPr>
        <p:txBody>
          <a:bodyPr/>
          <a:lstStyle>
            <a:lvl1pPr>
              <a:defRPr sz="2600">
                <a:solidFill>
                  <a:schemeClr val="tx1"/>
                </a:solidFill>
                <a:latin typeface="+mn-ea"/>
                <a:ea typeface="+mn-ea"/>
              </a:defRPr>
            </a:lvl1pPr>
          </a:lstStyle>
          <a:p>
            <a:r>
              <a:rPr lang="ja-JP" altLang="en-US" dirty="0"/>
              <a:t>マスター タイトルの書式設定</a:t>
            </a:r>
          </a:p>
        </p:txBody>
      </p:sp>
      <p:sp>
        <p:nvSpPr>
          <p:cNvPr id="3" name="コンテンツ プレースホルダ 2"/>
          <p:cNvSpPr>
            <a:spLocks noGrp="1"/>
          </p:cNvSpPr>
          <p:nvPr>
            <p:ph idx="1"/>
          </p:nvPr>
        </p:nvSpPr>
        <p:spPr>
          <a:xfrm>
            <a:off x="304801" y="1213807"/>
            <a:ext cx="11555897" cy="5027969"/>
          </a:xfrm>
        </p:spPr>
        <p:txBody>
          <a:bodyPr/>
          <a:lstStyle>
            <a:lvl1pPr marL="278606" indent="-278606">
              <a:buClrTx/>
              <a:buSzPct val="100000"/>
              <a:buFont typeface="Wingdings" pitchFamily="2" charset="2"/>
              <a:buChar char="n"/>
              <a:defRPr sz="1950" b="0">
                <a:latin typeface="+mn-ea"/>
                <a:ea typeface="+mn-ea"/>
                <a:cs typeface="メイリオ" panose="020B0604030504040204" pitchFamily="50" charset="-128"/>
              </a:defRPr>
            </a:lvl1pPr>
            <a:lvl2pPr marL="441127" indent="-294084">
              <a:defRPr sz="1950">
                <a:latin typeface="+mn-ea"/>
                <a:ea typeface="+mn-ea"/>
                <a:cs typeface="メイリオ" panose="020B0604030504040204" pitchFamily="50" charset="-128"/>
              </a:defRPr>
            </a:lvl2pPr>
            <a:lvl3pPr marL="580430" indent="-216694">
              <a:buClrTx/>
              <a:buFont typeface="Arial" panose="020B0604020202020204" pitchFamily="34" charset="0"/>
              <a:buChar char="•"/>
              <a:defRPr sz="1625">
                <a:latin typeface="+mn-ea"/>
                <a:ea typeface="+mn-ea"/>
                <a:cs typeface="メイリオ" panose="020B0604030504040204" pitchFamily="50" charset="-128"/>
              </a:defRPr>
            </a:lvl3pPr>
            <a:lvl4pPr marL="1114425" indent="-533995">
              <a:buFontTx/>
              <a:buNone/>
              <a:defRPr sz="1625">
                <a:latin typeface="+mn-ea"/>
                <a:ea typeface="+mn-ea"/>
                <a:cs typeface="メイリオ" panose="020B0604030504040204" pitchFamily="50" charset="-128"/>
              </a:defRPr>
            </a:lvl4pPr>
            <a:lvl5pPr marL="1485900" indent="-681038">
              <a:buFontTx/>
              <a:buNone/>
              <a:defRPr sz="1625">
                <a:latin typeface="+mn-ea"/>
                <a:ea typeface="+mn-ea"/>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9">
            <a:extLst>
              <a:ext uri="{FF2B5EF4-FFF2-40B4-BE49-F238E27FC236}">
                <a16:creationId xmlns:a16="http://schemas.microsoft.com/office/drawing/2014/main" id="{03CAE50B-CC61-E093-365F-F7575B813176}"/>
              </a:ext>
            </a:extLst>
          </p:cNvPr>
          <p:cNvSpPr>
            <a:spLocks noGrp="1"/>
          </p:cNvSpPr>
          <p:nvPr>
            <p:ph type="sldNum" sz="quarter" idx="4"/>
          </p:nvPr>
        </p:nvSpPr>
        <p:spPr>
          <a:xfrm>
            <a:off x="11623588" y="6592488"/>
            <a:ext cx="568411" cy="241636"/>
          </a:xfrm>
          <a:prstGeom prst="rect">
            <a:avLst/>
          </a:prstGeom>
        </p:spPr>
        <p:txBody>
          <a:bodyPr/>
          <a:lstStyle>
            <a:lvl1pPr algn="r" fontAlgn="ctr">
              <a:defRPr b="0"/>
            </a:lvl1pPr>
          </a:lstStyle>
          <a:p>
            <a:fld id="{F00F3354-A716-4AD2-9BF8-BEBE80BEEA3A}" type="slidenum">
              <a:rPr lang="ja-JP" altLang="en-US" smtClean="0"/>
              <a:pPr/>
              <a:t>‹#›</a:t>
            </a:fld>
            <a:endParaRPr lang="ja-JP" altLang="en-US" dirty="0"/>
          </a:p>
        </p:txBody>
      </p:sp>
    </p:spTree>
    <p:extLst>
      <p:ext uri="{BB962C8B-B14F-4D97-AF65-F5344CB8AC3E}">
        <p14:creationId xmlns:p14="http://schemas.microsoft.com/office/powerpoint/2010/main" val="288207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タイトル スライド">
    <p:spTree>
      <p:nvGrpSpPr>
        <p:cNvPr id="1" name=""/>
        <p:cNvGrpSpPr/>
        <p:nvPr/>
      </p:nvGrpSpPr>
      <p:grpSpPr>
        <a:xfrm>
          <a:off x="0" y="0"/>
          <a:ext cx="0" cy="0"/>
          <a:chOff x="0" y="0"/>
          <a:chExt cx="0" cy="0"/>
        </a:xfrm>
      </p:grpSpPr>
      <p:sp>
        <p:nvSpPr>
          <p:cNvPr id="4108" name="Rectangle 12"/>
          <p:cNvSpPr>
            <a:spLocks noGrp="1" noChangeArrowheads="1"/>
          </p:cNvSpPr>
          <p:nvPr>
            <p:ph type="ctrTitle"/>
          </p:nvPr>
        </p:nvSpPr>
        <p:spPr>
          <a:xfrm>
            <a:off x="1060174" y="2412918"/>
            <a:ext cx="10071652" cy="853005"/>
          </a:xfrm>
        </p:spPr>
        <p:txBody>
          <a:bodyPr/>
          <a:lstStyle>
            <a:lvl1pPr algn="ctr">
              <a:defRPr sz="4400">
                <a:solidFill>
                  <a:schemeClr val="tx1"/>
                </a:solidFill>
                <a:latin typeface="+mn-ea"/>
                <a:ea typeface="+mn-ea"/>
              </a:defRPr>
            </a:lvl1pPr>
          </a:lstStyle>
          <a:p>
            <a:r>
              <a:rPr lang="ja-JP" altLang="en-US" dirty="0"/>
              <a:t>マスター タイトルの書式設定</a:t>
            </a:r>
            <a:endParaRPr lang="ja-JP" altLang="ja-JP" dirty="0"/>
          </a:p>
        </p:txBody>
      </p:sp>
      <p:sp>
        <p:nvSpPr>
          <p:cNvPr id="4109" name="Rectangle 13"/>
          <p:cNvSpPr>
            <a:spLocks noGrp="1" noChangeArrowheads="1"/>
          </p:cNvSpPr>
          <p:nvPr>
            <p:ph type="subTitle" idx="1" hasCustomPrompt="1"/>
          </p:nvPr>
        </p:nvSpPr>
        <p:spPr>
          <a:xfrm>
            <a:off x="2252647" y="3855247"/>
            <a:ext cx="7671071" cy="691617"/>
          </a:xfrm>
        </p:spPr>
        <p:txBody>
          <a:bodyPr/>
          <a:lstStyle>
            <a:lvl1pPr marL="0" indent="0" algn="ctr">
              <a:buFont typeface="Wingdings" pitchFamily="2" charset="2"/>
              <a:buNone/>
              <a:defRPr sz="2400" b="0">
                <a:latin typeface="+mn-ea"/>
                <a:ea typeface="+mn-ea"/>
              </a:defRPr>
            </a:lvl1pPr>
          </a:lstStyle>
          <a:p>
            <a:r>
              <a:rPr lang="ja-JP" altLang="en-US" dirty="0"/>
              <a:t>国立研究開発法人 宇宙航空研究開発機構</a:t>
            </a:r>
            <a:endParaRPr lang="en-US" altLang="ja-JP" dirty="0"/>
          </a:p>
          <a:p>
            <a:r>
              <a:rPr lang="ja-JP" altLang="en-US" dirty="0"/>
              <a:t>先進レーダ衛星プロジェクトチーム</a:t>
            </a:r>
            <a:endParaRPr lang="ja-JP" altLang="ja-JP" dirty="0"/>
          </a:p>
        </p:txBody>
      </p:sp>
      <p:pic>
        <p:nvPicPr>
          <p:cNvPr id="7" name="図 6">
            <a:extLst>
              <a:ext uri="{FF2B5EF4-FFF2-40B4-BE49-F238E27FC236}">
                <a16:creationId xmlns:a16="http://schemas.microsoft.com/office/drawing/2014/main" id="{C8A762C6-16A3-48FF-89B3-53BE2C4F8D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3720" y="289387"/>
            <a:ext cx="1913280" cy="1165195"/>
          </a:xfrm>
          <a:prstGeom prst="rect">
            <a:avLst/>
          </a:prstGeom>
        </p:spPr>
      </p:pic>
      <p:pic>
        <p:nvPicPr>
          <p:cNvPr id="8" name="図 7" descr="アイコン が含まれている画像&#10;&#10;自動的に生成された説明">
            <a:extLst>
              <a:ext uri="{FF2B5EF4-FFF2-40B4-BE49-F238E27FC236}">
                <a16:creationId xmlns:a16="http://schemas.microsoft.com/office/drawing/2014/main" id="{B4F9CF1D-0D68-4A6E-AAA0-4C1C171708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7785" y="390489"/>
            <a:ext cx="2523103" cy="733284"/>
          </a:xfrm>
          <a:prstGeom prst="rect">
            <a:avLst/>
          </a:prstGeom>
        </p:spPr>
      </p:pic>
      <p:cxnSp>
        <p:nvCxnSpPr>
          <p:cNvPr id="9" name="直線コネクタ 8">
            <a:extLst>
              <a:ext uri="{FF2B5EF4-FFF2-40B4-BE49-F238E27FC236}">
                <a16:creationId xmlns:a16="http://schemas.microsoft.com/office/drawing/2014/main" id="{9011695B-6EA8-4783-9276-A3BB4E70ECC1}"/>
              </a:ext>
            </a:extLst>
          </p:cNvPr>
          <p:cNvCxnSpPr>
            <a:cxnSpLocks/>
          </p:cNvCxnSpPr>
          <p:nvPr userDrawn="1"/>
        </p:nvCxnSpPr>
        <p:spPr bwMode="auto">
          <a:xfrm>
            <a:off x="339367" y="3429000"/>
            <a:ext cx="11497633" cy="0"/>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4" name="テキスト プレースホルダー 3">
            <a:extLst>
              <a:ext uri="{FF2B5EF4-FFF2-40B4-BE49-F238E27FC236}">
                <a16:creationId xmlns:a16="http://schemas.microsoft.com/office/drawing/2014/main" id="{146F9DDA-96D1-4EF4-8DCA-438586783453}"/>
              </a:ext>
            </a:extLst>
          </p:cNvPr>
          <p:cNvSpPr>
            <a:spLocks noGrp="1"/>
          </p:cNvSpPr>
          <p:nvPr>
            <p:ph type="body" sz="quarter" idx="10" hasCustomPrompt="1"/>
          </p:nvPr>
        </p:nvSpPr>
        <p:spPr>
          <a:xfrm>
            <a:off x="2517100" y="5571150"/>
            <a:ext cx="7170239" cy="373062"/>
          </a:xfrm>
        </p:spPr>
        <p:txBody>
          <a:bodyPr/>
          <a:lstStyle>
            <a:lvl1pPr marL="0" indent="0" algn="ctr">
              <a:buNone/>
              <a:defRPr/>
            </a:lvl1pPr>
          </a:lstStyle>
          <a:p>
            <a:pPr lvl="0"/>
            <a:r>
              <a:rPr kumimoji="1" lang="en-US" altLang="ja-JP" dirty="0"/>
              <a:t>XX</a:t>
            </a:r>
            <a:r>
              <a:rPr kumimoji="1" lang="ja-JP" altLang="en-US" dirty="0"/>
              <a:t>年</a:t>
            </a:r>
            <a:r>
              <a:rPr kumimoji="1" lang="en-US" altLang="ja-JP" dirty="0"/>
              <a:t>XX</a:t>
            </a:r>
            <a:r>
              <a:rPr kumimoji="1" lang="ja-JP" altLang="en-US" dirty="0"/>
              <a:t>月</a:t>
            </a:r>
            <a:r>
              <a:rPr kumimoji="1" lang="en-US" altLang="ja-JP" dirty="0"/>
              <a:t>XX</a:t>
            </a:r>
            <a:r>
              <a:rPr kumimoji="1" lang="ja-JP" altLang="en-US" dirty="0"/>
              <a:t>日</a:t>
            </a:r>
          </a:p>
        </p:txBody>
      </p:sp>
    </p:spTree>
    <p:extLst>
      <p:ext uri="{BB962C8B-B14F-4D97-AF65-F5344CB8AC3E}">
        <p14:creationId xmlns:p14="http://schemas.microsoft.com/office/powerpoint/2010/main" val="1502069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4"/>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4"/>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
          <p:cNvSpPr>
            <a:spLocks noGrp="1" noChangeArrowheads="1"/>
          </p:cNvSpPr>
          <p:nvPr>
            <p:ph type="title"/>
          </p:nvPr>
        </p:nvSpPr>
        <p:spPr bwMode="auto">
          <a:xfrm>
            <a:off x="237439" y="272512"/>
            <a:ext cx="9744361" cy="5847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ja-JP" altLang="ja-JP" dirty="0"/>
          </a:p>
        </p:txBody>
      </p:sp>
      <p:sp>
        <p:nvSpPr>
          <p:cNvPr id="1032" name="Rectangle 11"/>
          <p:cNvSpPr>
            <a:spLocks noGrp="1" noChangeArrowheads="1"/>
          </p:cNvSpPr>
          <p:nvPr>
            <p:ph type="body" idx="1"/>
          </p:nvPr>
        </p:nvSpPr>
        <p:spPr bwMode="auto">
          <a:xfrm>
            <a:off x="334067" y="1205949"/>
            <a:ext cx="11580575" cy="5269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ja-JP" altLang="ja-JP" dirty="0"/>
          </a:p>
        </p:txBody>
      </p:sp>
      <p:cxnSp>
        <p:nvCxnSpPr>
          <p:cNvPr id="3" name="直線コネクタ 2">
            <a:extLst>
              <a:ext uri="{FF2B5EF4-FFF2-40B4-BE49-F238E27FC236}">
                <a16:creationId xmlns:a16="http://schemas.microsoft.com/office/drawing/2014/main" id="{E1D48B44-A68D-42E6-AF9F-86BDA50F2D3D}"/>
              </a:ext>
            </a:extLst>
          </p:cNvPr>
          <p:cNvCxnSpPr/>
          <p:nvPr userDrawn="1"/>
        </p:nvCxnSpPr>
        <p:spPr bwMode="auto">
          <a:xfrm>
            <a:off x="187441" y="1038617"/>
            <a:ext cx="11727201" cy="0"/>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pic>
        <p:nvPicPr>
          <p:cNvPr id="5" name="図 4" descr="アイコン が含まれている画像&#10;&#10;自動的に生成された説明">
            <a:extLst>
              <a:ext uri="{FF2B5EF4-FFF2-40B4-BE49-F238E27FC236}">
                <a16:creationId xmlns:a16="http://schemas.microsoft.com/office/drawing/2014/main" id="{8FB41F8D-615B-4EA8-9925-55D4BF5A4E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49799" y="331713"/>
            <a:ext cx="1604761" cy="466388"/>
          </a:xfrm>
          <a:prstGeom prst="rect">
            <a:avLst/>
          </a:prstGeom>
        </p:spPr>
      </p:pic>
      <p:sp>
        <p:nvSpPr>
          <p:cNvPr id="2" name="スライド番号プレースホルダー 9">
            <a:extLst>
              <a:ext uri="{FF2B5EF4-FFF2-40B4-BE49-F238E27FC236}">
                <a16:creationId xmlns:a16="http://schemas.microsoft.com/office/drawing/2014/main" id="{6A6B7B70-FF36-897D-A842-CAC695A9F6F0}"/>
              </a:ext>
            </a:extLst>
          </p:cNvPr>
          <p:cNvSpPr>
            <a:spLocks noGrp="1"/>
          </p:cNvSpPr>
          <p:nvPr>
            <p:ph type="sldNum" sz="quarter" idx="4"/>
          </p:nvPr>
        </p:nvSpPr>
        <p:spPr>
          <a:xfrm>
            <a:off x="11623588" y="6592488"/>
            <a:ext cx="568411" cy="241636"/>
          </a:xfrm>
          <a:prstGeom prst="rect">
            <a:avLst/>
          </a:prstGeom>
        </p:spPr>
        <p:txBody>
          <a:bodyPr/>
          <a:lstStyle>
            <a:lvl1pPr algn="r" fontAlgn="ctr">
              <a:defRPr b="0"/>
            </a:lvl1pPr>
          </a:lstStyle>
          <a:p>
            <a:fld id="{F00F3354-A716-4AD2-9BF8-BEBE80BEEA3A}" type="slidenum">
              <a:rPr lang="ja-JP" altLang="en-US" smtClean="0"/>
              <a:pPr/>
              <a:t>‹#›</a:t>
            </a:fld>
            <a:endParaRPr lang="ja-JP" altLang="en-US" dirty="0"/>
          </a:p>
        </p:txBody>
      </p:sp>
    </p:spTree>
    <p:extLst>
      <p:ext uri="{BB962C8B-B14F-4D97-AF65-F5344CB8AC3E}">
        <p14:creationId xmlns:p14="http://schemas.microsoft.com/office/powerpoint/2010/main" val="748244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1" r:id="rId3"/>
    <p:sldLayoutId id="2147483672" r:id="rId4"/>
  </p:sldLayoutIdLst>
  <p:hf hdr="0" ftr="0" dt="0"/>
  <p:txStyles>
    <p:titleStyle>
      <a:lvl1pPr algn="l" rtl="0" eaLnBrk="1" fontAlgn="base" hangingPunct="1">
        <a:spcBef>
          <a:spcPct val="0"/>
        </a:spcBef>
        <a:spcAft>
          <a:spcPct val="0"/>
        </a:spcAft>
        <a:defRPr kumimoji="1" sz="2600" b="1" baseline="0">
          <a:solidFill>
            <a:schemeClr val="tx1"/>
          </a:solidFill>
          <a:latin typeface="Arial" panose="020B0604020202020204" pitchFamily="34" charset="0"/>
          <a:ea typeface="Meiryo UI" panose="020B0604030504040204" pitchFamily="50" charset="-128"/>
          <a:cs typeface="メイリオ" panose="020B0604030504040204" pitchFamily="50" charset="-128"/>
        </a:defRPr>
      </a:lvl1pPr>
      <a:lvl2pPr algn="l" rtl="0" eaLnBrk="1" fontAlgn="base" hangingPunct="1">
        <a:spcBef>
          <a:spcPct val="0"/>
        </a:spcBef>
        <a:spcAft>
          <a:spcPct val="0"/>
        </a:spcAft>
        <a:defRPr kumimoji="1" sz="2600">
          <a:solidFill>
            <a:schemeClr val="bg1"/>
          </a:solidFill>
          <a:latin typeface="Candara" pitchFamily="34" charset="0"/>
          <a:ea typeface="メイリオ" pitchFamily="50" charset="-128"/>
        </a:defRPr>
      </a:lvl2pPr>
      <a:lvl3pPr algn="l" rtl="0" eaLnBrk="1" fontAlgn="base" hangingPunct="1">
        <a:spcBef>
          <a:spcPct val="0"/>
        </a:spcBef>
        <a:spcAft>
          <a:spcPct val="0"/>
        </a:spcAft>
        <a:defRPr kumimoji="1" sz="2600">
          <a:solidFill>
            <a:schemeClr val="bg1"/>
          </a:solidFill>
          <a:latin typeface="Candara" pitchFamily="34" charset="0"/>
          <a:ea typeface="メイリオ" pitchFamily="50" charset="-128"/>
        </a:defRPr>
      </a:lvl3pPr>
      <a:lvl4pPr algn="l" rtl="0" eaLnBrk="1" fontAlgn="base" hangingPunct="1">
        <a:spcBef>
          <a:spcPct val="0"/>
        </a:spcBef>
        <a:spcAft>
          <a:spcPct val="0"/>
        </a:spcAft>
        <a:defRPr kumimoji="1" sz="2600">
          <a:solidFill>
            <a:schemeClr val="bg1"/>
          </a:solidFill>
          <a:latin typeface="Candara" pitchFamily="34" charset="0"/>
          <a:ea typeface="メイリオ" pitchFamily="50" charset="-128"/>
        </a:defRPr>
      </a:lvl4pPr>
      <a:lvl5pPr algn="l" rtl="0" eaLnBrk="1" fontAlgn="base" hangingPunct="1">
        <a:spcBef>
          <a:spcPct val="0"/>
        </a:spcBef>
        <a:spcAft>
          <a:spcPct val="0"/>
        </a:spcAft>
        <a:defRPr kumimoji="1" sz="2600">
          <a:solidFill>
            <a:schemeClr val="bg1"/>
          </a:solidFill>
          <a:latin typeface="Candara" pitchFamily="34" charset="0"/>
          <a:ea typeface="メイリオ" pitchFamily="50" charset="-128"/>
        </a:defRPr>
      </a:lvl5pPr>
      <a:lvl6pPr marL="371475" algn="l" rtl="0" eaLnBrk="1" fontAlgn="base" hangingPunct="1">
        <a:spcBef>
          <a:spcPct val="0"/>
        </a:spcBef>
        <a:spcAft>
          <a:spcPct val="0"/>
        </a:spcAft>
        <a:defRPr kumimoji="1" sz="2925">
          <a:solidFill>
            <a:schemeClr val="bg1"/>
          </a:solidFill>
          <a:latin typeface="Candara" pitchFamily="34" charset="0"/>
          <a:ea typeface="メイリオ" pitchFamily="50" charset="-128"/>
        </a:defRPr>
      </a:lvl6pPr>
      <a:lvl7pPr marL="742950" algn="l" rtl="0" eaLnBrk="1" fontAlgn="base" hangingPunct="1">
        <a:spcBef>
          <a:spcPct val="0"/>
        </a:spcBef>
        <a:spcAft>
          <a:spcPct val="0"/>
        </a:spcAft>
        <a:defRPr kumimoji="1" sz="2925">
          <a:solidFill>
            <a:schemeClr val="bg1"/>
          </a:solidFill>
          <a:latin typeface="Candara" pitchFamily="34" charset="0"/>
          <a:ea typeface="メイリオ" pitchFamily="50" charset="-128"/>
        </a:defRPr>
      </a:lvl7pPr>
      <a:lvl8pPr marL="1114425" algn="l" rtl="0" eaLnBrk="1" fontAlgn="base" hangingPunct="1">
        <a:spcBef>
          <a:spcPct val="0"/>
        </a:spcBef>
        <a:spcAft>
          <a:spcPct val="0"/>
        </a:spcAft>
        <a:defRPr kumimoji="1" sz="2925">
          <a:solidFill>
            <a:schemeClr val="bg1"/>
          </a:solidFill>
          <a:latin typeface="Candara" pitchFamily="34" charset="0"/>
          <a:ea typeface="メイリオ" pitchFamily="50" charset="-128"/>
        </a:defRPr>
      </a:lvl8pPr>
      <a:lvl9pPr marL="1485900" algn="l" rtl="0" eaLnBrk="1" fontAlgn="base" hangingPunct="1">
        <a:spcBef>
          <a:spcPct val="0"/>
        </a:spcBef>
        <a:spcAft>
          <a:spcPct val="0"/>
        </a:spcAft>
        <a:defRPr kumimoji="1" sz="2925">
          <a:solidFill>
            <a:schemeClr val="bg1"/>
          </a:solidFill>
          <a:latin typeface="Candara" pitchFamily="34" charset="0"/>
          <a:ea typeface="メイリオ" pitchFamily="50" charset="-128"/>
        </a:defRPr>
      </a:lvl9pPr>
    </p:titleStyle>
    <p:bodyStyle>
      <a:lvl1pPr marL="278606" indent="-278606" algn="l" rtl="0" eaLnBrk="1" fontAlgn="base" hangingPunct="1">
        <a:spcBef>
          <a:spcPct val="20000"/>
        </a:spcBef>
        <a:spcAft>
          <a:spcPct val="0"/>
        </a:spcAft>
        <a:buClrTx/>
        <a:buSzPct val="100000"/>
        <a:buFont typeface="Wingdings" panose="05000000000000000000" pitchFamily="2" charset="2"/>
        <a:buChar char="l"/>
        <a:defRPr kumimoji="1" sz="1950" b="0" baseline="0">
          <a:solidFill>
            <a:schemeClr val="tx1"/>
          </a:solidFill>
          <a:latin typeface="Arial" panose="020B0604020202020204" pitchFamily="34" charset="0"/>
          <a:ea typeface="Meiryo UI" panose="020B0604030504040204" pitchFamily="50" charset="-128"/>
          <a:cs typeface="メイリオ" panose="020B0604030504040204" pitchFamily="50" charset="-128"/>
        </a:defRPr>
      </a:lvl1pPr>
      <a:lvl2pPr marL="603647" indent="-232172" algn="l" rtl="0" eaLnBrk="1" fontAlgn="base" hangingPunct="1">
        <a:spcBef>
          <a:spcPct val="20000"/>
        </a:spcBef>
        <a:spcAft>
          <a:spcPct val="0"/>
        </a:spcAft>
        <a:buChar char="–"/>
        <a:defRPr kumimoji="1" sz="1625">
          <a:solidFill>
            <a:schemeClr val="tx1"/>
          </a:solidFill>
          <a:latin typeface="ＭＳ Ｐゴシック" pitchFamily="50" charset="-128"/>
          <a:ea typeface="ＭＳ Ｐゴシック" pitchFamily="50" charset="-128"/>
        </a:defRPr>
      </a:lvl2pPr>
      <a:lvl3pPr marL="928688" indent="-185738" algn="l" rtl="0" eaLnBrk="1" fontAlgn="base" hangingPunct="1">
        <a:spcBef>
          <a:spcPct val="20000"/>
        </a:spcBef>
        <a:spcAft>
          <a:spcPct val="0"/>
        </a:spcAft>
        <a:buClr>
          <a:schemeClr val="accent2"/>
        </a:buClr>
        <a:buSzPct val="60000"/>
        <a:buFont typeface="Wingdings" pitchFamily="2" charset="2"/>
        <a:buChar char="n"/>
        <a:defRPr kumimoji="1">
          <a:solidFill>
            <a:schemeClr val="tx1"/>
          </a:solidFill>
          <a:latin typeface="ＭＳ Ｐゴシック" pitchFamily="50" charset="-128"/>
          <a:ea typeface="ＭＳ Ｐゴシック" pitchFamily="50" charset="-128"/>
        </a:defRPr>
      </a:lvl3pPr>
      <a:lvl4pPr marL="13001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4pPr>
      <a:lvl5pPr marL="16716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hyperlink" Target="https://www.eorc.jaxa.jp/ALOS/en/alos-4/a4_observation_e.htm"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emf"/><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emf"/><Relationship Id="rId14" Type="http://schemas.openxmlformats.org/officeDocument/2006/relationships/image" Target="../media/image22.png"/><Relationship Id="rId22"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4" name="Google Shape;66;p7">
            <a:extLst>
              <a:ext uri="{FF2B5EF4-FFF2-40B4-BE49-F238E27FC236}">
                <a16:creationId xmlns:a16="http://schemas.microsoft.com/office/drawing/2014/main" id="{D28C0783-AA14-6DA2-B701-D099D34E3DBC}"/>
              </a:ext>
            </a:extLst>
          </p:cNvPr>
          <p:cNvSpPr txBox="1">
            <a:spLocks noGrp="1"/>
          </p:cNvSpPr>
          <p:nvPr>
            <p:ph type="title"/>
          </p:nvPr>
        </p:nvSpPr>
        <p:spPr>
          <a:xfrm>
            <a:off x="176050" y="175950"/>
            <a:ext cx="80358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GB" sz="7500" dirty="0"/>
              <a:t>LSI-VC-17</a:t>
            </a:r>
            <a:endParaRPr sz="7500" dirty="0">
              <a:latin typeface="Montserrat"/>
              <a:ea typeface="Montserrat"/>
              <a:cs typeface="Montserrat"/>
              <a:sym typeface="Montserrat"/>
            </a:endParaRPr>
          </a:p>
          <a:p>
            <a:pPr marL="0" lvl="0" indent="0" algn="l" rtl="0">
              <a:lnSpc>
                <a:spcPct val="115000"/>
              </a:lnSpc>
              <a:spcBef>
                <a:spcPts val="0"/>
              </a:spcBef>
              <a:spcAft>
                <a:spcPts val="0"/>
              </a:spcAft>
              <a:buClr>
                <a:schemeClr val="lt1"/>
              </a:buClr>
              <a:buSzPts val="8000"/>
              <a:buFont typeface="Arial"/>
              <a:buNone/>
            </a:pPr>
            <a:r>
              <a:rPr lang="en-GB" sz="4000" i="1" dirty="0">
                <a:latin typeface="Montserrat"/>
                <a:ea typeface="Montserrat"/>
                <a:cs typeface="Montserrat"/>
                <a:sym typeface="Montserrat"/>
              </a:rPr>
              <a:t>JAXA Mission Updates and ALOS-4 Status </a:t>
            </a:r>
            <a:endParaRPr sz="4000" i="1" dirty="0">
              <a:latin typeface="Montserrat"/>
              <a:ea typeface="Montserrat"/>
              <a:cs typeface="Montserrat"/>
              <a:sym typeface="Montserrat"/>
            </a:endParaRPr>
          </a:p>
        </p:txBody>
      </p:sp>
      <p:sp>
        <p:nvSpPr>
          <p:cNvPr id="5" name="Google Shape;67;p7">
            <a:extLst>
              <a:ext uri="{FF2B5EF4-FFF2-40B4-BE49-F238E27FC236}">
                <a16:creationId xmlns:a16="http://schemas.microsoft.com/office/drawing/2014/main" id="{266DE4AC-5ACF-8D05-C6AC-0C6F158BB0DB}"/>
              </a:ext>
            </a:extLst>
          </p:cNvPr>
          <p:cNvSpPr/>
          <p:nvPr/>
        </p:nvSpPr>
        <p:spPr>
          <a:xfrm>
            <a:off x="7272909" y="4252807"/>
            <a:ext cx="4833000"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Takeo Tadono, JAXA</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Agenda Item 13.2</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LSI-VC-17</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Tsukuba, Japan</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14-16 </a:t>
            </a:r>
            <a:r>
              <a:rPr lang="en-US" altLang="ja-JP" sz="2200" b="1" dirty="0">
                <a:solidFill>
                  <a:schemeClr val="accent1"/>
                </a:solidFill>
                <a:latin typeface="Montserrat"/>
                <a:ea typeface="Montserrat"/>
                <a:cs typeface="Montserrat"/>
                <a:sym typeface="Montserrat"/>
              </a:rPr>
              <a:t>April</a:t>
            </a:r>
            <a:r>
              <a:rPr lang="en-GB" sz="2200" b="1" dirty="0">
                <a:solidFill>
                  <a:schemeClr val="accent1"/>
                </a:solidFill>
                <a:latin typeface="Montserrat"/>
                <a:ea typeface="Montserrat"/>
                <a:cs typeface="Montserrat"/>
                <a:sym typeface="Montserrat"/>
              </a:rPr>
              <a:t>, 2025</a:t>
            </a:r>
            <a:endParaRPr sz="2200" b="1" i="0" u="none" strike="noStrike" cap="none" dirty="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B4E77-0905-36EC-5E60-A23ADBB580ED}"/>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4706844B-7CD3-4193-9B83-5910AB53024E}"/>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B1485C99-AB4D-8033-8242-7013FDA454A8}"/>
              </a:ext>
            </a:extLst>
          </p:cNvPr>
          <p:cNvSpPr>
            <a:spLocks noGrp="1"/>
          </p:cNvSpPr>
          <p:nvPr>
            <p:ph type="sldNum" sz="quarter" idx="4"/>
          </p:nvPr>
        </p:nvSpPr>
        <p:spPr/>
        <p:txBody>
          <a:bodyPr/>
          <a:lstStyle/>
          <a:p>
            <a:fld id="{F00F3354-A716-4AD2-9BF8-BEBE80BEEA3A}" type="slidenum">
              <a:rPr lang="ja-JP" altLang="en-US" smtClean="0"/>
              <a:pPr/>
              <a:t>10</a:t>
            </a:fld>
            <a:endParaRPr lang="ja-JP" altLang="en-US" dirty="0"/>
          </a:p>
        </p:txBody>
      </p:sp>
      <p:sp>
        <p:nvSpPr>
          <p:cNvPr id="2" name="コンテンツ プレースホルダー 2">
            <a:extLst>
              <a:ext uri="{FF2B5EF4-FFF2-40B4-BE49-F238E27FC236}">
                <a16:creationId xmlns:a16="http://schemas.microsoft.com/office/drawing/2014/main" id="{809CCF85-BBC3-CD64-F2F9-65C0376261F3}"/>
              </a:ext>
            </a:extLst>
          </p:cNvPr>
          <p:cNvSpPr>
            <a:spLocks noGrp="1"/>
          </p:cNvSpPr>
          <p:nvPr>
            <p:ph idx="1"/>
          </p:nvPr>
        </p:nvSpPr>
        <p:spPr>
          <a:xfrm>
            <a:off x="304801" y="1146072"/>
            <a:ext cx="11700684" cy="410879"/>
          </a:xfrm>
        </p:spPr>
        <p:txBody>
          <a:bodyPr/>
          <a:lstStyle/>
          <a:p>
            <a:r>
              <a:rPr lang="en-US" altLang="ja-JP" sz="2000" dirty="0">
                <a:latin typeface="Arial" panose="020B0604020202020204" pitchFamily="34" charset="0"/>
                <a:cs typeface="Arial" panose="020B0604020202020204" pitchFamily="34" charset="0"/>
              </a:rPr>
              <a:t>Progress of calibration and validation of each observation mode and beam </a:t>
            </a:r>
          </a:p>
          <a:p>
            <a:endParaRPr lang="en-US" altLang="ja-JP" sz="1800"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C4BD4D55-0D30-27FC-340E-EB03B4C3C96D}"/>
              </a:ext>
            </a:extLst>
          </p:cNvPr>
          <p:cNvGraphicFramePr>
            <a:graphicFrameLocks noGrp="1"/>
          </p:cNvGraphicFramePr>
          <p:nvPr>
            <p:extLst>
              <p:ext uri="{D42A27DB-BD31-4B8C-83A1-F6EECF244321}">
                <p14:modId xmlns:p14="http://schemas.microsoft.com/office/powerpoint/2010/main" val="2364832946"/>
              </p:ext>
            </p:extLst>
          </p:nvPr>
        </p:nvGraphicFramePr>
        <p:xfrm>
          <a:off x="347431" y="1702287"/>
          <a:ext cx="11497138" cy="4533415"/>
        </p:xfrm>
        <a:graphic>
          <a:graphicData uri="http://schemas.openxmlformats.org/drawingml/2006/table">
            <a:tbl>
              <a:tblPr firstRow="1" firstCol="1">
                <a:tableStyleId>{F5AB1C69-6EDB-4FF4-983F-18BD219EF322}</a:tableStyleId>
              </a:tblPr>
              <a:tblGrid>
                <a:gridCol w="2321151">
                  <a:extLst>
                    <a:ext uri="{9D8B030D-6E8A-4147-A177-3AD203B41FA5}">
                      <a16:colId xmlns:a16="http://schemas.microsoft.com/office/drawing/2014/main" val="3780365837"/>
                    </a:ext>
                  </a:extLst>
                </a:gridCol>
                <a:gridCol w="2916997">
                  <a:extLst>
                    <a:ext uri="{9D8B030D-6E8A-4147-A177-3AD203B41FA5}">
                      <a16:colId xmlns:a16="http://schemas.microsoft.com/office/drawing/2014/main" val="3746240986"/>
                    </a:ext>
                  </a:extLst>
                </a:gridCol>
                <a:gridCol w="3208063">
                  <a:extLst>
                    <a:ext uri="{9D8B030D-6E8A-4147-A177-3AD203B41FA5}">
                      <a16:colId xmlns:a16="http://schemas.microsoft.com/office/drawing/2014/main" val="25085141"/>
                    </a:ext>
                  </a:extLst>
                </a:gridCol>
                <a:gridCol w="3050927">
                  <a:extLst>
                    <a:ext uri="{9D8B030D-6E8A-4147-A177-3AD203B41FA5}">
                      <a16:colId xmlns:a16="http://schemas.microsoft.com/office/drawing/2014/main" val="3860118778"/>
                    </a:ext>
                  </a:extLst>
                </a:gridCol>
              </a:tblGrid>
              <a:tr h="294363">
                <a:tc>
                  <a:txBody>
                    <a:bodyPr/>
                    <a:lstStyle/>
                    <a:p>
                      <a:pPr algn="ctr">
                        <a:tabLst>
                          <a:tab pos="2777490" algn="l"/>
                        </a:tabLst>
                      </a:pPr>
                      <a:r>
                        <a:rPr lang="en-US" altLang="ja-JP" sz="1600" b="1" kern="100" dirty="0">
                          <a:effectLst/>
                          <a:latin typeface="+mn-lt"/>
                          <a:ea typeface="+mn-ea"/>
                          <a:cs typeface="Times New Roman" panose="02020603050405020304" pitchFamily="18" charset="0"/>
                        </a:rPr>
                        <a:t>Cal/Val Plan</a:t>
                      </a:r>
                      <a:endParaRPr lang="ja-JP" sz="1600" b="1"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1" kern="100" dirty="0">
                          <a:effectLst/>
                          <a:latin typeface="+mn-lt"/>
                          <a:ea typeface="+mn-ea"/>
                        </a:rPr>
                        <a:t>Observation Mode </a:t>
                      </a:r>
                      <a:endParaRPr lang="ja-JP" sz="1400" b="1"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1" kern="100" dirty="0">
                          <a:effectLst/>
                          <a:latin typeface="+mn-lt"/>
                          <a:ea typeface="+mn-ea"/>
                        </a:rPr>
                        <a:t>Incidence angle / Beam / Pol. </a:t>
                      </a:r>
                      <a:endParaRPr lang="ja-JP" sz="1400" b="1"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1" kern="100" dirty="0">
                          <a:effectLst/>
                          <a:latin typeface="+mn-lt"/>
                          <a:ea typeface="+mn-ea"/>
                        </a:rPr>
                        <a:t>Purpose of Use</a:t>
                      </a:r>
                      <a:endParaRPr lang="ja-JP" sz="1200" b="1"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2610913568"/>
                  </a:ext>
                </a:extLst>
              </a:tr>
              <a:tr h="294363">
                <a:tc rowSpan="5">
                  <a:txBody>
                    <a:bodyPr/>
                    <a:lstStyle/>
                    <a:p>
                      <a:pPr algn="ctr">
                        <a:tabLst>
                          <a:tab pos="2777490" algn="l"/>
                        </a:tabLst>
                      </a:pPr>
                      <a:r>
                        <a:rPr lang="en-US" altLang="ja-JP" sz="1600" b="0" kern="100" dirty="0">
                          <a:effectLst/>
                          <a:latin typeface="+mn-lt"/>
                          <a:ea typeface="+mn-ea"/>
                          <a:cs typeface="Times New Roman" panose="02020603050405020304" pitchFamily="18" charset="0"/>
                        </a:rPr>
                        <a:t>Initial Cal/Val operation</a:t>
                      </a:r>
                    </a:p>
                    <a:p>
                      <a:pPr algn="ctr">
                        <a:tabLst>
                          <a:tab pos="2777490" algn="l"/>
                        </a:tabLst>
                      </a:pPr>
                      <a:r>
                        <a:rPr lang="en-US" altLang="ja-JP" sz="1600" b="0" kern="100" dirty="0">
                          <a:solidFill>
                            <a:srgbClr val="FF0000"/>
                          </a:solidFill>
                          <a:effectLst/>
                          <a:latin typeface="+mn-lt"/>
                          <a:ea typeface="+mn-ea"/>
                          <a:cs typeface="Times New Roman" panose="02020603050405020304" pitchFamily="18" charset="0"/>
                        </a:rPr>
                        <a:t>[Completed]</a:t>
                      </a: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a:effectLst/>
                          <a:latin typeface="+mn-lt"/>
                          <a:ea typeface="+mn-ea"/>
                        </a:rPr>
                        <a:t>Spotlight (SB)</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a:effectLst/>
                          <a:latin typeface="+mn-lt"/>
                          <a:ea typeface="+mn-ea"/>
                          <a:cs typeface="Times New Roman" panose="02020603050405020304" pitchFamily="18" charset="0"/>
                        </a:rPr>
                        <a:t>SBD </a:t>
                      </a:r>
                      <a:r>
                        <a:rPr lang="ja-JP" altLang="en-US" sz="1400" b="0" kern="100" dirty="0">
                          <a:effectLst/>
                          <a:latin typeface="+mn-lt"/>
                          <a:ea typeface="+mn-ea"/>
                          <a:cs typeface="Times New Roman" panose="02020603050405020304" pitchFamily="18" charset="0"/>
                        </a:rPr>
                        <a:t>（</a:t>
                      </a:r>
                      <a:r>
                        <a:rPr lang="en-US" altLang="ja-JP" sz="1400" b="0" kern="100" dirty="0">
                          <a:effectLst/>
                          <a:latin typeface="+mn-lt"/>
                          <a:ea typeface="+mn-ea"/>
                          <a:cs typeface="Times New Roman" panose="02020603050405020304" pitchFamily="18" charset="0"/>
                        </a:rPr>
                        <a:t>Incidence angle set arbitrarily)</a:t>
                      </a:r>
                      <a:r>
                        <a:rPr lang="ja-JP" altLang="en-US" sz="1400" b="0" kern="100" dirty="0">
                          <a:effectLst/>
                          <a:latin typeface="+mn-lt"/>
                          <a:ea typeface="+mn-ea"/>
                          <a:cs typeface="Times New Roman" panose="02020603050405020304" pitchFamily="18" charset="0"/>
                        </a:rPr>
                        <a:t> </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200" b="0" kern="100" dirty="0">
                          <a:effectLst/>
                          <a:latin typeface="+mn-lt"/>
                          <a:ea typeface="+mn-ea"/>
                        </a:rPr>
                        <a:t>Emergency obs. / Individual obs.</a:t>
                      </a:r>
                      <a:endParaRPr lang="ja-JP"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423228444"/>
                  </a:ext>
                </a:extLst>
              </a:tr>
              <a:tr h="294363">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algn="ctr">
                        <a:tabLst>
                          <a:tab pos="2777490" algn="l"/>
                        </a:tabLst>
                      </a:pPr>
                      <a:r>
                        <a:rPr lang="en-US" altLang="ja-JP" sz="1400" b="0" kern="100" dirty="0" err="1">
                          <a:effectLst/>
                          <a:latin typeface="+mn-lt"/>
                          <a:ea typeface="+mn-ea"/>
                        </a:rPr>
                        <a:t>Stripmap</a:t>
                      </a:r>
                      <a:r>
                        <a:rPr lang="en-US" altLang="ja-JP" sz="1400" b="0" kern="100" dirty="0">
                          <a:effectLst/>
                          <a:latin typeface="+mn-lt"/>
                          <a:ea typeface="+mn-ea"/>
                        </a:rPr>
                        <a:t> </a:t>
                      </a:r>
                      <a:r>
                        <a:rPr lang="en-US" sz="1400" b="0" kern="100" dirty="0">
                          <a:effectLst/>
                          <a:latin typeface="+mn-lt"/>
                          <a:ea typeface="+mn-ea"/>
                        </a:rPr>
                        <a:t>3 m / 200 km (UW)</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sz="1400" b="0" kern="100">
                          <a:effectLst/>
                          <a:latin typeface="+mn-lt"/>
                          <a:ea typeface="+mn-ea"/>
                        </a:rPr>
                        <a:t>UWD01</a:t>
                      </a:r>
                      <a:r>
                        <a:rPr lang="ja-JP" sz="1400" b="0" kern="100">
                          <a:effectLst/>
                          <a:latin typeface="+mn-lt"/>
                          <a:ea typeface="+mn-ea"/>
                        </a:rPr>
                        <a:t>～</a:t>
                      </a:r>
                      <a:r>
                        <a:rPr lang="en-US" sz="1400" b="0" kern="100">
                          <a:effectLst/>
                          <a:latin typeface="+mn-lt"/>
                          <a:ea typeface="+mn-ea"/>
                        </a:rPr>
                        <a:t>03</a:t>
                      </a:r>
                      <a:endParaRPr lang="ja-JP" sz="1400" b="0" kern="10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200" b="0" kern="100" dirty="0">
                          <a:effectLst/>
                          <a:latin typeface="+mn-lt"/>
                          <a:ea typeface="+mn-ea"/>
                        </a:rPr>
                        <a:t>BOS, Emergency obs. / Individual obs.</a:t>
                      </a:r>
                      <a:endParaRPr lang="ja-JP" altLang="ja-JP"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77246824"/>
                  </a:ext>
                </a:extLst>
              </a:tr>
              <a:tr h="419985">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algn="ctr">
                        <a:tabLst>
                          <a:tab pos="2777490" algn="l"/>
                        </a:tabLst>
                      </a:pPr>
                      <a:r>
                        <a:rPr lang="en-US" altLang="ja-JP" sz="1400" b="0" kern="100" dirty="0" err="1">
                          <a:effectLst/>
                          <a:latin typeface="+mn-lt"/>
                          <a:ea typeface="+mn-ea"/>
                        </a:rPr>
                        <a:t>Stripmap</a:t>
                      </a:r>
                      <a:r>
                        <a:rPr lang="en-US" altLang="ja-JP" sz="1400" b="0" kern="100" dirty="0">
                          <a:effectLst/>
                          <a:latin typeface="+mn-lt"/>
                          <a:ea typeface="+mn-ea"/>
                        </a:rPr>
                        <a:t> 6 m / 100 km (HB)</a:t>
                      </a:r>
                      <a:endParaRPr lang="ja-JP" altLang="ja-JP" sz="1400" b="0" kern="100" dirty="0">
                        <a:effectLst/>
                        <a:latin typeface="+mn-lt"/>
                        <a:ea typeface="+mn-ea"/>
                      </a:endParaRPr>
                    </a:p>
                    <a:p>
                      <a:pPr algn="ctr">
                        <a:tabLst>
                          <a:tab pos="2777490" algn="l"/>
                        </a:tabLst>
                      </a:pPr>
                      <a:r>
                        <a:rPr lang="ja-JP" altLang="ja-JP" sz="1400" b="0" kern="100" dirty="0">
                          <a:effectLst/>
                          <a:latin typeface="+mn-lt"/>
                          <a:ea typeface="+mn-ea"/>
                        </a:rPr>
                        <a:t>（</a:t>
                      </a:r>
                      <a:r>
                        <a:rPr lang="en-US" altLang="ja-JP" sz="1400" b="0" kern="100" dirty="0">
                          <a:effectLst/>
                          <a:latin typeface="+mn-lt"/>
                          <a:ea typeface="+mn-ea"/>
                        </a:rPr>
                        <a:t>Quad-Pol.</a:t>
                      </a:r>
                      <a:r>
                        <a:rPr lang="ja-JP" altLang="ja-JP" sz="1400" b="0" kern="100" dirty="0">
                          <a:effectLst/>
                          <a:latin typeface="+mn-lt"/>
                          <a:ea typeface="+mn-ea"/>
                        </a:rPr>
                        <a:t>）</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HBQ06, 08</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200" b="0" kern="100" dirty="0">
                          <a:effectLst/>
                          <a:latin typeface="+mn-lt"/>
                          <a:ea typeface="+mn-ea"/>
                        </a:rPr>
                        <a:t>BOS, Emergency obs. / Individual obs.</a:t>
                      </a:r>
                      <a:endParaRPr lang="ja-JP" altLang="en-US"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84970496"/>
                  </a:ext>
                </a:extLst>
              </a:tr>
              <a:tr h="294363">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Stripmap</a:t>
                      </a:r>
                      <a:r>
                        <a:rPr lang="en-US" altLang="ja-JP" sz="1400" b="0" kern="100" dirty="0">
                          <a:effectLst/>
                          <a:latin typeface="+mn-lt"/>
                          <a:ea typeface="+mn-ea"/>
                        </a:rPr>
                        <a:t> 10 m / 200 km (FW)</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FWD01</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200" b="0" kern="100" dirty="0">
                          <a:effectLst/>
                          <a:latin typeface="+mn-lt"/>
                          <a:ea typeface="+mn-ea"/>
                        </a:rPr>
                        <a:t>BOS, Emergency obs. / Individual obs.</a:t>
                      </a:r>
                      <a:endParaRPr lang="ja-JP" altLang="en-US"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35856459"/>
                  </a:ext>
                </a:extLst>
              </a:tr>
              <a:tr h="294363">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ScanSAR</a:t>
                      </a:r>
                      <a:r>
                        <a:rPr lang="en-US" altLang="ja-JP" sz="1400" b="0" kern="100" dirty="0">
                          <a:effectLst/>
                          <a:latin typeface="+mn-lt"/>
                          <a:ea typeface="+mn-ea"/>
                        </a:rPr>
                        <a:t> (XB)</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XBD02</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200" b="0" kern="100" dirty="0">
                          <a:effectLst/>
                          <a:latin typeface="+mn-lt"/>
                          <a:ea typeface="+mn-ea"/>
                        </a:rPr>
                        <a:t>BOS, Emergency obs. / Individual obs.</a:t>
                      </a:r>
                      <a:endParaRPr lang="ja-JP"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813062837"/>
                  </a:ext>
                </a:extLst>
              </a:tr>
              <a:tr h="294363">
                <a:tc rowSpan="5">
                  <a:txBody>
                    <a:bodyPr/>
                    <a:lstStyle/>
                    <a:p>
                      <a:pPr algn="ctr">
                        <a:tabLst>
                          <a:tab pos="2777490" algn="l"/>
                        </a:tabLst>
                      </a:pPr>
                      <a:r>
                        <a:rPr lang="en-US" altLang="ja-JP" sz="1600" b="0" kern="100" dirty="0">
                          <a:effectLst/>
                          <a:latin typeface="+mn-lt"/>
                          <a:ea typeface="+mn-ea"/>
                          <a:cs typeface="Times New Roman" panose="02020603050405020304" pitchFamily="18" charset="0"/>
                        </a:rPr>
                        <a:t>Nominal Observation operation </a:t>
                      </a:r>
                    </a:p>
                    <a:p>
                      <a:pPr algn="ctr">
                        <a:tabLst>
                          <a:tab pos="2777490" algn="l"/>
                        </a:tabLst>
                      </a:pPr>
                      <a:r>
                        <a:rPr lang="en-US" altLang="ja-JP" sz="1600" b="0" kern="100" dirty="0">
                          <a:effectLst/>
                          <a:latin typeface="+mn-lt"/>
                          <a:ea typeface="+mn-ea"/>
                          <a:cs typeface="Times New Roman" panose="02020603050405020304" pitchFamily="18" charset="0"/>
                        </a:rPr>
                        <a:t>[To be calibrated]</a:t>
                      </a:r>
                      <a:endParaRPr lang="ja-JP" altLang="en-US" sz="16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err="1">
                          <a:effectLst/>
                          <a:latin typeface="+mn-lt"/>
                          <a:ea typeface="+mn-ea"/>
                        </a:rPr>
                        <a:t>Stripmap</a:t>
                      </a:r>
                      <a:r>
                        <a:rPr lang="en-US" altLang="ja-JP" sz="1400" b="0" kern="100" dirty="0">
                          <a:effectLst/>
                          <a:latin typeface="+mn-lt"/>
                          <a:ea typeface="+mn-ea"/>
                        </a:rPr>
                        <a:t> 3 m / 100 km (UB)</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sz="1400" b="0" kern="100" dirty="0">
                          <a:effectLst/>
                          <a:latin typeface="+mn-lt"/>
                          <a:ea typeface="+mn-ea"/>
                        </a:rPr>
                        <a:t>UBD01</a:t>
                      </a:r>
                      <a:r>
                        <a:rPr lang="ja-JP" sz="1400" b="0" kern="100" dirty="0">
                          <a:effectLst/>
                          <a:latin typeface="+mn-lt"/>
                          <a:ea typeface="+mn-ea"/>
                        </a:rPr>
                        <a:t>～</a:t>
                      </a:r>
                      <a:r>
                        <a:rPr lang="en-US" sz="1400" b="0" kern="100" dirty="0">
                          <a:effectLst/>
                          <a:latin typeface="+mn-lt"/>
                          <a:ea typeface="+mn-ea"/>
                        </a:rPr>
                        <a:t>05</a:t>
                      </a:r>
                      <a:r>
                        <a:rPr lang="ja-JP" sz="1400" b="0" kern="100" dirty="0">
                          <a:effectLst/>
                          <a:latin typeface="+mn-lt"/>
                          <a:ea typeface="+mn-ea"/>
                        </a:rPr>
                        <a:t>、</a:t>
                      </a:r>
                      <a:r>
                        <a:rPr lang="en-US" sz="1400" b="0" kern="100" dirty="0">
                          <a:effectLst/>
                          <a:latin typeface="+mn-lt"/>
                          <a:ea typeface="+mn-ea"/>
                        </a:rPr>
                        <a:t>UBD14</a:t>
                      </a:r>
                      <a:r>
                        <a:rPr lang="ja-JP" sz="1400" b="0" kern="100" dirty="0">
                          <a:effectLst/>
                          <a:latin typeface="+mn-lt"/>
                          <a:ea typeface="+mn-ea"/>
                        </a:rPr>
                        <a:t>～</a:t>
                      </a:r>
                      <a:r>
                        <a:rPr lang="en-US" sz="1400" b="0" kern="100" dirty="0">
                          <a:effectLst/>
                          <a:latin typeface="+mn-lt"/>
                          <a:ea typeface="+mn-ea"/>
                        </a:rPr>
                        <a:t>23</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rowSpan="5">
                  <a:txBody>
                    <a:bodyPr/>
                    <a:lstStyle/>
                    <a:p>
                      <a:pPr algn="ctr">
                        <a:tabLst>
                          <a:tab pos="2777490" algn="l"/>
                        </a:tabLst>
                      </a:pPr>
                      <a:r>
                        <a:rPr lang="en-US" altLang="ja-JP" sz="1200" b="0" kern="100" dirty="0">
                          <a:effectLst/>
                          <a:latin typeface="+mn-lt"/>
                          <a:ea typeface="+mn-ea"/>
                        </a:rPr>
                        <a:t>Emergency obs. / Individual obs.</a:t>
                      </a:r>
                      <a:endParaRPr lang="ja-JP" altLang="en-US"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2186343315"/>
                  </a:ext>
                </a:extLst>
              </a:tr>
              <a:tr h="410351">
                <a:tc vMerge="1">
                  <a:txBody>
                    <a:bodyPr/>
                    <a:lstStyle/>
                    <a:p>
                      <a:endParaRPr kumimoji="1" lang="ja-JP" altLang="en-US"/>
                    </a:p>
                  </a:txBody>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Stripmap</a:t>
                      </a:r>
                      <a:r>
                        <a:rPr lang="en-US" altLang="ja-JP" sz="1400" b="0" kern="100" dirty="0">
                          <a:effectLst/>
                          <a:latin typeface="+mn-lt"/>
                          <a:ea typeface="+mn-ea"/>
                        </a:rPr>
                        <a:t> 3 m / 100 km (UB)</a:t>
                      </a:r>
                    </a:p>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ja-JP" altLang="en-US" sz="1400" b="0" kern="100" dirty="0">
                          <a:effectLst/>
                          <a:latin typeface="+mn-lt"/>
                          <a:ea typeface="+mn-ea"/>
                          <a:cs typeface="Times New Roman" panose="02020603050405020304" pitchFamily="18" charset="0"/>
                        </a:rPr>
                        <a:t>（</a:t>
                      </a:r>
                      <a:r>
                        <a:rPr lang="en-US" altLang="ja-JP" sz="1400" b="0" kern="100" dirty="0">
                          <a:effectLst/>
                          <a:latin typeface="+mn-lt"/>
                          <a:ea typeface="+mn-ea"/>
                          <a:cs typeface="Times New Roman" panose="02020603050405020304" pitchFamily="18" charset="0"/>
                        </a:rPr>
                        <a:t>Quad-Pol.)</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UBQ05</a:t>
                      </a:r>
                      <a:r>
                        <a:rPr lang="ja-JP" altLang="en-US" sz="1400" b="0" kern="100" dirty="0">
                          <a:effectLst/>
                          <a:latin typeface="+mn-lt"/>
                          <a:ea typeface="+mn-ea"/>
                        </a:rPr>
                        <a:t>～</a:t>
                      </a:r>
                      <a:r>
                        <a:rPr lang="en-US" altLang="ja-JP" sz="1400" b="0" kern="100" dirty="0">
                          <a:effectLst/>
                          <a:latin typeface="+mn-lt"/>
                          <a:ea typeface="+mn-ea"/>
                        </a:rPr>
                        <a:t>09</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86815669"/>
                  </a:ext>
                </a:extLst>
              </a:tr>
              <a:tr h="419985">
                <a:tc vMerge="1">
                  <a:txBody>
                    <a:bodyPr/>
                    <a:lstStyle/>
                    <a:p>
                      <a:endParaRPr kumimoji="1" lang="ja-JP" altLang="en-US"/>
                    </a:p>
                  </a:txBody>
                  <a:tcPr/>
                </a:tc>
                <a:tc>
                  <a:txBody>
                    <a:bodyPr/>
                    <a:lstStyle/>
                    <a:p>
                      <a:pPr algn="ctr">
                        <a:tabLst>
                          <a:tab pos="2777490" algn="l"/>
                        </a:tabLst>
                      </a:pPr>
                      <a:r>
                        <a:rPr lang="en-US" altLang="ja-JP" sz="1400" b="0" kern="100" dirty="0" err="1">
                          <a:effectLst/>
                          <a:latin typeface="+mn-lt"/>
                          <a:ea typeface="+mn-ea"/>
                        </a:rPr>
                        <a:t>Stripmap</a:t>
                      </a:r>
                      <a:r>
                        <a:rPr lang="en-US" altLang="ja-JP" sz="1400" b="0" kern="100" dirty="0">
                          <a:effectLst/>
                          <a:latin typeface="+mn-lt"/>
                          <a:ea typeface="+mn-ea"/>
                        </a:rPr>
                        <a:t> 6 m / 100 km (HB)</a:t>
                      </a:r>
                      <a:endParaRPr lang="en-US" altLang="ja-JP" sz="1400" b="0" kern="100" dirty="0">
                        <a:effectLst/>
                        <a:latin typeface="+mn-lt"/>
                        <a:ea typeface="+mn-ea"/>
                        <a:cs typeface="Times New Roman" panose="02020603050405020304" pitchFamily="18" charset="0"/>
                      </a:endParaRPr>
                    </a:p>
                    <a:p>
                      <a:pPr algn="ctr">
                        <a:tabLst>
                          <a:tab pos="2777490" algn="l"/>
                        </a:tabLst>
                      </a:pPr>
                      <a:r>
                        <a:rPr lang="ja-JP" altLang="en-US" sz="1400" b="0" kern="100" dirty="0">
                          <a:effectLst/>
                          <a:latin typeface="+mn-lt"/>
                          <a:ea typeface="+mn-ea"/>
                          <a:cs typeface="Times New Roman" panose="02020603050405020304" pitchFamily="18" charset="0"/>
                        </a:rPr>
                        <a:t>（</a:t>
                      </a:r>
                      <a:r>
                        <a:rPr lang="en-US" altLang="ja-JP" sz="1400" b="0" kern="100" dirty="0">
                          <a:effectLst/>
                          <a:latin typeface="+mn-lt"/>
                          <a:ea typeface="+mn-ea"/>
                          <a:cs typeface="Times New Roman" panose="02020603050405020304" pitchFamily="18" charset="0"/>
                        </a:rPr>
                        <a:t>Quad-Pol.</a:t>
                      </a:r>
                      <a:r>
                        <a:rPr lang="ja-JP" altLang="en-US" sz="1400" b="0" kern="100" dirty="0">
                          <a:effectLst/>
                          <a:latin typeface="+mn-lt"/>
                          <a:ea typeface="+mn-ea"/>
                          <a:cs typeface="Times New Roman" panose="02020603050405020304" pitchFamily="18" charset="0"/>
                        </a:rPr>
                        <a:t>）</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a:effectLst/>
                          <a:latin typeface="+mn-lt"/>
                          <a:ea typeface="+mn-ea"/>
                          <a:cs typeface="Times New Roman" panose="02020603050405020304" pitchFamily="18" charset="0"/>
                        </a:rPr>
                        <a:t>HBQ05, 07, 09</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368148990"/>
                  </a:ext>
                </a:extLst>
              </a:tr>
              <a:tr h="294363">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Stripmap</a:t>
                      </a:r>
                      <a:r>
                        <a:rPr lang="en-US" altLang="ja-JP" sz="1400" b="0" kern="100" dirty="0">
                          <a:effectLst/>
                          <a:latin typeface="+mn-lt"/>
                          <a:ea typeface="+mn-ea"/>
                        </a:rPr>
                        <a:t> 10 m / 200 km (FW)</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FWD02</a:t>
                      </a:r>
                      <a:r>
                        <a:rPr lang="ja-JP" altLang="ja-JP" sz="1400" b="0" kern="100" dirty="0">
                          <a:effectLst/>
                          <a:latin typeface="+mn-lt"/>
                          <a:ea typeface="+mn-ea"/>
                        </a:rPr>
                        <a:t>～</a:t>
                      </a:r>
                      <a:r>
                        <a:rPr lang="en-US" altLang="ja-JP" sz="1400" b="0" kern="100" dirty="0">
                          <a:effectLst/>
                          <a:latin typeface="+mn-lt"/>
                          <a:ea typeface="+mn-ea"/>
                        </a:rPr>
                        <a:t>03</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vMerge="1">
                  <a:txBody>
                    <a:bodyPr/>
                    <a:lstStyle/>
                    <a:p>
                      <a:endParaRPr/>
                    </a:p>
                  </a:txBody>
                  <a:tcPr marL="46219" marR="46219" marT="0" marB="0" anchor="ctr"/>
                </a:tc>
                <a:extLst>
                  <a:ext uri="{0D108BD9-81ED-4DB2-BD59-A6C34878D82A}">
                    <a16:rowId xmlns:a16="http://schemas.microsoft.com/office/drawing/2014/main" val="3154935078"/>
                  </a:ext>
                </a:extLst>
              </a:tr>
              <a:tr h="294363">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ScanSAR</a:t>
                      </a:r>
                      <a:r>
                        <a:rPr lang="en-US" altLang="ja-JP" sz="1400" b="0" kern="100" dirty="0">
                          <a:effectLst/>
                          <a:latin typeface="+mn-lt"/>
                          <a:ea typeface="+mn-ea"/>
                        </a:rPr>
                        <a:t> (XB)</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a:effectLst/>
                          <a:latin typeface="+mn-lt"/>
                          <a:ea typeface="+mn-ea"/>
                        </a:rPr>
                        <a:t>XBD01, 03</a:t>
                      </a:r>
                      <a:endParaRPr lang="ja-JP" alt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vMerge="1">
                  <a:txBody>
                    <a:bodyPr/>
                    <a:lstStyle/>
                    <a:p>
                      <a:pPr algn="ctr">
                        <a:tabLst>
                          <a:tab pos="2777490" algn="l"/>
                        </a:tabLst>
                      </a:pPr>
                      <a:endParaRPr lang="ja-JP" sz="1200" b="0" kern="100">
                        <a:effectLst/>
                        <a:latin typeface="+mn-lt"/>
                        <a:ea typeface="+mn-ea"/>
                        <a:cs typeface="Times New Roman" panose="02020603050405020304" pitchFamily="18" charset="0"/>
                      </a:endParaRPr>
                    </a:p>
                  </a:txBody>
                  <a:tcPr marL="46219" marR="46219" marT="0" marB="0" anchor="ctr"/>
                </a:tc>
                <a:extLst>
                  <a:ext uri="{0D108BD9-81ED-4DB2-BD59-A6C34878D82A}">
                    <a16:rowId xmlns:a16="http://schemas.microsoft.com/office/drawing/2014/main" val="3088644412"/>
                  </a:ext>
                </a:extLst>
              </a:tr>
              <a:tr h="419985">
                <a:tc>
                  <a:txBody>
                    <a:bodyPr/>
                    <a:lstStyle/>
                    <a:p>
                      <a:pPr algn="ctr">
                        <a:tabLst>
                          <a:tab pos="2777490" algn="l"/>
                        </a:tabLst>
                      </a:pPr>
                      <a:r>
                        <a:rPr lang="en-US" altLang="ja-JP" sz="1600" b="0" kern="100" dirty="0">
                          <a:effectLst/>
                          <a:latin typeface="+mn-lt"/>
                          <a:ea typeface="+mn-ea"/>
                          <a:cs typeface="Times New Roman" panose="02020603050405020304" pitchFamily="18" charset="0"/>
                        </a:rPr>
                        <a:t>Currently unavailable  (restriction)</a:t>
                      </a:r>
                      <a:endParaRPr lang="ja-JP" sz="16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tab pos="2777490" algn="l"/>
                        </a:tabLst>
                        <a:defRPr/>
                      </a:pPr>
                      <a:r>
                        <a:rPr lang="en-US" altLang="ja-JP" sz="1400" b="0" kern="100" dirty="0" err="1">
                          <a:effectLst/>
                          <a:latin typeface="+mn-lt"/>
                          <a:ea typeface="+mn-ea"/>
                        </a:rPr>
                        <a:t>Stripmap</a:t>
                      </a:r>
                      <a:r>
                        <a:rPr lang="en-US" altLang="ja-JP" sz="1400" b="0" kern="100" dirty="0">
                          <a:effectLst/>
                          <a:latin typeface="+mn-lt"/>
                          <a:ea typeface="+mn-ea"/>
                        </a:rPr>
                        <a:t> 10 m / 200 km (FW)</a:t>
                      </a:r>
                      <a:endParaRPr lang="ja-JP" altLang="ja-JP" sz="1400" b="0" kern="100" dirty="0">
                        <a:effectLst/>
                        <a:latin typeface="+mn-lt"/>
                        <a:ea typeface="+mn-ea"/>
                        <a:cs typeface="Times New Roman" panose="02020603050405020304" pitchFamily="18" charset="0"/>
                      </a:endParaRPr>
                    </a:p>
                    <a:p>
                      <a:pPr algn="ctr">
                        <a:tabLst>
                          <a:tab pos="2777490" algn="l"/>
                        </a:tabLst>
                      </a:pPr>
                      <a:r>
                        <a:rPr lang="en-US" altLang="ja-JP" sz="1400" b="0" kern="100" dirty="0">
                          <a:effectLst/>
                          <a:latin typeface="+mn-lt"/>
                          <a:ea typeface="+mn-ea"/>
                        </a:rPr>
                        <a:t>(Ionosphere correction mode)</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sz="1400" b="0" kern="100" dirty="0">
                          <a:effectLst/>
                          <a:latin typeface="+mn-lt"/>
                          <a:ea typeface="+mn-ea"/>
                        </a:rPr>
                        <a:t>FWD01</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200" b="0" kern="100" dirty="0">
                          <a:effectLst/>
                          <a:latin typeface="+mn-lt"/>
                          <a:ea typeface="+mn-ea"/>
                        </a:rPr>
                        <a:t>BOS, Emergency obs. / Individual obs.</a:t>
                      </a:r>
                      <a:endParaRPr lang="ja-JP" altLang="ja-JP"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777431074"/>
                  </a:ext>
                </a:extLst>
              </a:tr>
              <a:tr h="410671">
                <a:tc>
                  <a:txBody>
                    <a:bodyPr/>
                    <a:lstStyle/>
                    <a:p>
                      <a:pPr algn="ctr">
                        <a:tabLst>
                          <a:tab pos="2777490" algn="l"/>
                        </a:tabLst>
                      </a:pPr>
                      <a:r>
                        <a:rPr lang="en-US" altLang="ja-JP" sz="1600" b="0" kern="100" dirty="0">
                          <a:effectLst/>
                          <a:latin typeface="+mn-lt"/>
                          <a:ea typeface="+mn-ea"/>
                          <a:cs typeface="Times New Roman" panose="02020603050405020304" pitchFamily="18" charset="0"/>
                        </a:rPr>
                        <a:t>No plan</a:t>
                      </a:r>
                      <a:endParaRPr lang="ja-JP" sz="16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a:effectLst/>
                          <a:latin typeface="+mn-lt"/>
                          <a:ea typeface="+mn-ea"/>
                          <a:cs typeface="Times New Roman" panose="02020603050405020304" pitchFamily="18" charset="0"/>
                        </a:rPr>
                        <a:t>Other than above</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400" b="0" kern="100" dirty="0">
                          <a:effectLst/>
                          <a:latin typeface="+mn-lt"/>
                          <a:ea typeface="+mn-ea"/>
                          <a:cs typeface="Times New Roman" panose="02020603050405020304" pitchFamily="18" charset="0"/>
                        </a:rPr>
                        <a:t>Other than above</a:t>
                      </a:r>
                      <a:endParaRPr lang="ja-JP" sz="14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tabLst>
                          <a:tab pos="2777490" algn="l"/>
                        </a:tabLst>
                      </a:pPr>
                      <a:r>
                        <a:rPr lang="en-US" altLang="ja-JP" sz="1200" b="0" kern="100" dirty="0">
                          <a:effectLst/>
                          <a:latin typeface="+mn-lt"/>
                          <a:ea typeface="+mn-ea"/>
                          <a:cs typeface="Times New Roman" panose="02020603050405020304" pitchFamily="18" charset="0"/>
                        </a:rPr>
                        <a:t>Not expected to be used</a:t>
                      </a:r>
                      <a:endParaRPr lang="ja-JP" sz="1200" b="0" kern="100" dirty="0">
                        <a:effectLst/>
                        <a:latin typeface="+mn-lt"/>
                        <a:ea typeface="+mn-ea"/>
                        <a:cs typeface="Times New Roman" panose="02020603050405020304" pitchFamily="18" charset="0"/>
                      </a:endParaRPr>
                    </a:p>
                  </a:txBody>
                  <a:tcPr marL="46219" marR="46219"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4019322529"/>
                  </a:ext>
                </a:extLst>
              </a:tr>
            </a:tbl>
          </a:graphicData>
        </a:graphic>
      </p:graphicFrame>
      <p:sp>
        <p:nvSpPr>
          <p:cNvPr id="6" name="テキスト ボックス 5">
            <a:extLst>
              <a:ext uri="{FF2B5EF4-FFF2-40B4-BE49-F238E27FC236}">
                <a16:creationId xmlns:a16="http://schemas.microsoft.com/office/drawing/2014/main" id="{2C3BA86D-3BFD-CAEA-71A6-4319713D1D4F}"/>
              </a:ext>
            </a:extLst>
          </p:cNvPr>
          <p:cNvSpPr txBox="1"/>
          <p:nvPr/>
        </p:nvSpPr>
        <p:spPr bwMode="auto">
          <a:xfrm>
            <a:off x="8678551" y="6213786"/>
            <a:ext cx="2945037" cy="307777"/>
          </a:xfrm>
          <a:prstGeom prst="rect">
            <a:avLst/>
          </a:prstGeom>
          <a:noFill/>
          <a:ln w="9525">
            <a:noFill/>
            <a:miter lim="800000"/>
            <a:headEnd/>
            <a:tailEnd/>
          </a:ln>
        </p:spPr>
        <p:txBody>
          <a:bodyPr wrap="none" rtlCol="0">
            <a:spAutoFit/>
          </a:bodyPr>
          <a:lstStyle/>
          <a:p>
            <a:pPr marL="0" indent="0">
              <a:spcAft>
                <a:spcPts val="600"/>
              </a:spcAft>
              <a:buSzPct val="100000"/>
              <a:buFontTx/>
              <a:buNone/>
            </a:pPr>
            <a:r>
              <a:rPr kumimoji="1" lang="en-US" altLang="ja-JP" sz="1400" dirty="0">
                <a:ea typeface="+mn-ea"/>
              </a:rPr>
              <a:t>* BOS: </a:t>
            </a:r>
            <a:r>
              <a:rPr kumimoji="1" lang="en-US" altLang="ja-JP" dirty="0">
                <a:ea typeface="+mn-ea"/>
              </a:rPr>
              <a:t>Basic Observation Sicario </a:t>
            </a:r>
            <a:endParaRPr kumimoji="1" lang="ja-JP" altLang="en-US" sz="1400" dirty="0">
              <a:ea typeface="+mn-ea"/>
            </a:endParaRPr>
          </a:p>
        </p:txBody>
      </p:sp>
    </p:spTree>
    <p:extLst>
      <p:ext uri="{BB962C8B-B14F-4D97-AF65-F5344CB8AC3E}">
        <p14:creationId xmlns:p14="http://schemas.microsoft.com/office/powerpoint/2010/main" val="98685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E70D6-52AC-8FD3-32EF-F9684B535016}"/>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844A22AC-8853-4DC7-9143-AB6F9CB43C1B}"/>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7A441196-5D42-061F-A472-BCD015339960}"/>
              </a:ext>
            </a:extLst>
          </p:cNvPr>
          <p:cNvSpPr>
            <a:spLocks noGrp="1"/>
          </p:cNvSpPr>
          <p:nvPr>
            <p:ph type="sldNum" sz="quarter" idx="4"/>
          </p:nvPr>
        </p:nvSpPr>
        <p:spPr/>
        <p:txBody>
          <a:bodyPr/>
          <a:lstStyle/>
          <a:p>
            <a:fld id="{F00F3354-A716-4AD2-9BF8-BEBE80BEEA3A}" type="slidenum">
              <a:rPr lang="ja-JP" altLang="en-US" smtClean="0"/>
              <a:pPr/>
              <a:t>11</a:t>
            </a:fld>
            <a:endParaRPr lang="ja-JP" altLang="en-US" dirty="0"/>
          </a:p>
        </p:txBody>
      </p:sp>
      <p:sp>
        <p:nvSpPr>
          <p:cNvPr id="2" name="コンテンツ プレースホルダー 2">
            <a:extLst>
              <a:ext uri="{FF2B5EF4-FFF2-40B4-BE49-F238E27FC236}">
                <a16:creationId xmlns:a16="http://schemas.microsoft.com/office/drawing/2014/main" id="{40DB3007-D9D6-FBB3-C0F3-E34DF2594C07}"/>
              </a:ext>
            </a:extLst>
          </p:cNvPr>
          <p:cNvSpPr>
            <a:spLocks noGrp="1"/>
          </p:cNvSpPr>
          <p:nvPr>
            <p:ph idx="1"/>
          </p:nvPr>
        </p:nvSpPr>
        <p:spPr>
          <a:xfrm>
            <a:off x="72043" y="1087881"/>
            <a:ext cx="6104237" cy="410879"/>
          </a:xfrm>
        </p:spPr>
        <p:txBody>
          <a:bodyPr/>
          <a:lstStyle/>
          <a:p>
            <a:r>
              <a:rPr lang="en-US" altLang="ja-JP" sz="1800" dirty="0">
                <a:latin typeface="Arial" panose="020B0604020202020204" pitchFamily="34" charset="0"/>
                <a:cs typeface="Arial" panose="020B0604020202020204" pitchFamily="34" charset="0"/>
              </a:rPr>
              <a:t>Geometric Accuracy </a:t>
            </a:r>
            <a:r>
              <a:rPr lang="en-US" altLang="ja-JP" sz="1600" dirty="0">
                <a:latin typeface="Arial" panose="020B0604020202020204" pitchFamily="34" charset="0"/>
                <a:cs typeface="Arial" panose="020B0604020202020204" pitchFamily="34" charset="0"/>
              </a:rPr>
              <a:t>(Requirement within 10 m RMSE)</a:t>
            </a:r>
          </a:p>
        </p:txBody>
      </p:sp>
      <p:pic>
        <p:nvPicPr>
          <p:cNvPr id="7" name="図 6">
            <a:extLst>
              <a:ext uri="{FF2B5EF4-FFF2-40B4-BE49-F238E27FC236}">
                <a16:creationId xmlns:a16="http://schemas.microsoft.com/office/drawing/2014/main" id="{AD93C64E-4E43-BAAB-CF32-FE19C923F0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6582" y="4663911"/>
            <a:ext cx="3736556" cy="2197095"/>
          </a:xfrm>
          <a:prstGeom prst="rect">
            <a:avLst/>
          </a:prstGeom>
        </p:spPr>
      </p:pic>
      <p:pic>
        <p:nvPicPr>
          <p:cNvPr id="8" name="図 7">
            <a:extLst>
              <a:ext uri="{FF2B5EF4-FFF2-40B4-BE49-F238E27FC236}">
                <a16:creationId xmlns:a16="http://schemas.microsoft.com/office/drawing/2014/main" id="{79A6DE53-A815-DCF0-545F-AEA638CE06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79834" y="2635038"/>
            <a:ext cx="3660259" cy="2152231"/>
          </a:xfrm>
          <a:prstGeom prst="rect">
            <a:avLst/>
          </a:prstGeom>
        </p:spPr>
      </p:pic>
      <p:graphicFrame>
        <p:nvGraphicFramePr>
          <p:cNvPr id="9" name="表 8">
            <a:extLst>
              <a:ext uri="{FF2B5EF4-FFF2-40B4-BE49-F238E27FC236}">
                <a16:creationId xmlns:a16="http://schemas.microsoft.com/office/drawing/2014/main" id="{C0E7D3C4-9F93-3691-AA77-6CF60350E0D8}"/>
              </a:ext>
            </a:extLst>
          </p:cNvPr>
          <p:cNvGraphicFramePr>
            <a:graphicFrameLocks noGrp="1"/>
          </p:cNvGraphicFramePr>
          <p:nvPr>
            <p:extLst>
              <p:ext uri="{D42A27DB-BD31-4B8C-83A1-F6EECF244321}">
                <p14:modId xmlns:p14="http://schemas.microsoft.com/office/powerpoint/2010/main" val="129893613"/>
              </p:ext>
            </p:extLst>
          </p:nvPr>
        </p:nvGraphicFramePr>
        <p:xfrm>
          <a:off x="448221" y="1479644"/>
          <a:ext cx="5516379" cy="1205271"/>
        </p:xfrm>
        <a:graphic>
          <a:graphicData uri="http://schemas.openxmlformats.org/drawingml/2006/table">
            <a:tbl>
              <a:tblPr/>
              <a:tblGrid>
                <a:gridCol w="1446415">
                  <a:extLst>
                    <a:ext uri="{9D8B030D-6E8A-4147-A177-3AD203B41FA5}">
                      <a16:colId xmlns:a16="http://schemas.microsoft.com/office/drawing/2014/main" val="20000"/>
                    </a:ext>
                  </a:extLst>
                </a:gridCol>
                <a:gridCol w="1017491">
                  <a:extLst>
                    <a:ext uri="{9D8B030D-6E8A-4147-A177-3AD203B41FA5}">
                      <a16:colId xmlns:a16="http://schemas.microsoft.com/office/drawing/2014/main" val="20001"/>
                    </a:ext>
                  </a:extLst>
                </a:gridCol>
                <a:gridCol w="1017491">
                  <a:extLst>
                    <a:ext uri="{9D8B030D-6E8A-4147-A177-3AD203B41FA5}">
                      <a16:colId xmlns:a16="http://schemas.microsoft.com/office/drawing/2014/main" val="20002"/>
                    </a:ext>
                  </a:extLst>
                </a:gridCol>
                <a:gridCol w="1017491">
                  <a:extLst>
                    <a:ext uri="{9D8B030D-6E8A-4147-A177-3AD203B41FA5}">
                      <a16:colId xmlns:a16="http://schemas.microsoft.com/office/drawing/2014/main" val="20003"/>
                    </a:ext>
                  </a:extLst>
                </a:gridCol>
                <a:gridCol w="1017491">
                  <a:extLst>
                    <a:ext uri="{9D8B030D-6E8A-4147-A177-3AD203B41FA5}">
                      <a16:colId xmlns:a16="http://schemas.microsoft.com/office/drawing/2014/main" val="20004"/>
                    </a:ext>
                  </a:extLst>
                </a:gridCol>
              </a:tblGrid>
              <a:tr h="379314">
                <a:tc>
                  <a:txBody>
                    <a:bodyPr/>
                    <a:lstStyle/>
                    <a:p>
                      <a:pPr algn="ctr" rtl="0" fontAlgn="ctr"/>
                      <a:endParaRPr lang="en-US" sz="1100" b="0" i="0" u="none" strike="noStrike" dirty="0">
                        <a:solidFill>
                          <a:srgbClr val="FFFFFF"/>
                        </a:solidFill>
                        <a:effectLst/>
                        <a:latin typeface="Meiryo UI" panose="020B0604030504040204" pitchFamily="50" charset="-128"/>
                        <a:ea typeface="Meiryo UI" panose="020B0604030504040204" pitchFamily="50" charset="-128"/>
                      </a:endParaRPr>
                    </a:p>
                  </a:txBody>
                  <a:tcPr marL="9034" marR="9034" marT="9034"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altLang="ja-JP" sz="1100" b="0" i="0" u="none" strike="noStrike" dirty="0">
                          <a:solidFill>
                            <a:srgbClr val="FFFFFF"/>
                          </a:solidFill>
                          <a:effectLst/>
                          <a:latin typeface="Meiryo UI" panose="020B0604030504040204" pitchFamily="50" charset="-128"/>
                          <a:ea typeface="Meiryo UI" panose="020B0604030504040204" pitchFamily="50" charset="-128"/>
                        </a:rPr>
                        <a:t>Ave. </a:t>
                      </a:r>
                    </a:p>
                    <a:p>
                      <a:pPr algn="ctr" rtl="0" fontAlgn="ctr"/>
                      <a:r>
                        <a:rPr lang="en-US" altLang="ja-JP" sz="1100" b="0" i="0" u="none" strike="noStrike" dirty="0">
                          <a:solidFill>
                            <a:srgbClr val="FFFFFF"/>
                          </a:solidFill>
                          <a:effectLst/>
                          <a:latin typeface="Meiryo UI" panose="020B0604030504040204" pitchFamily="50" charset="-128"/>
                          <a:ea typeface="Meiryo UI" panose="020B0604030504040204" pitchFamily="50" charset="-128"/>
                        </a:rPr>
                        <a:t>(m)</a:t>
                      </a:r>
                      <a:endParaRPr lang="ja-JP" altLang="en-US" sz="1100" b="0" i="0" u="none" strike="noStrike" dirty="0">
                        <a:solidFill>
                          <a:srgbClr val="FFFFFF"/>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altLang="ja-JP" sz="1100" b="0" i="0" u="none" strike="noStrike" dirty="0">
                          <a:solidFill>
                            <a:srgbClr val="FFFFFF"/>
                          </a:solidFill>
                          <a:effectLst/>
                          <a:latin typeface="Meiryo UI" panose="020B0604030504040204" pitchFamily="50" charset="-128"/>
                          <a:ea typeface="Meiryo UI" panose="020B0604030504040204" pitchFamily="50" charset="-128"/>
                        </a:rPr>
                        <a:t>STDEV</a:t>
                      </a:r>
                    </a:p>
                    <a:p>
                      <a:pPr algn="ctr" rtl="0" fontAlgn="ctr"/>
                      <a:r>
                        <a:rPr lang="en-US" altLang="ja-JP" sz="1100" b="0" i="0" u="none" strike="noStrike" dirty="0">
                          <a:solidFill>
                            <a:srgbClr val="FFFFFF"/>
                          </a:solidFill>
                          <a:effectLst/>
                          <a:latin typeface="Meiryo UI" panose="020B0604030504040204" pitchFamily="50" charset="-128"/>
                          <a:ea typeface="Meiryo UI" panose="020B0604030504040204" pitchFamily="50" charset="-128"/>
                        </a:rPr>
                        <a:t>(m)</a:t>
                      </a:r>
                      <a:endParaRPr lang="ja-JP" altLang="en-US" sz="1100" b="0" i="0" u="none" strike="noStrike" dirty="0">
                        <a:solidFill>
                          <a:srgbClr val="FFFFFF"/>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100" b="0" i="0" u="none" strike="noStrike" dirty="0">
                          <a:solidFill>
                            <a:srgbClr val="FFFFFF"/>
                          </a:solidFill>
                          <a:effectLst/>
                          <a:latin typeface="Meiryo UI" panose="020B0604030504040204" pitchFamily="50" charset="-128"/>
                          <a:ea typeface="Meiryo UI" panose="020B0604030504040204" pitchFamily="50" charset="-128"/>
                        </a:rPr>
                        <a:t>RMSE</a:t>
                      </a:r>
                    </a:p>
                    <a:p>
                      <a:pPr algn="ctr" rtl="0" fontAlgn="ctr"/>
                      <a:r>
                        <a:rPr lang="en-US" altLang="ja-JP" sz="1100" b="0" i="0" u="none" strike="noStrike" dirty="0">
                          <a:solidFill>
                            <a:srgbClr val="FFFFFF"/>
                          </a:solidFill>
                          <a:effectLst/>
                          <a:latin typeface="Meiryo UI" panose="020B0604030504040204" pitchFamily="50" charset="-128"/>
                          <a:ea typeface="Meiryo UI" panose="020B0604030504040204" pitchFamily="50" charset="-128"/>
                        </a:rPr>
                        <a:t>(m)</a:t>
                      </a:r>
                      <a:endParaRPr lang="en-US" sz="1100" b="0" i="0" u="none" strike="noStrike" dirty="0">
                        <a:solidFill>
                          <a:srgbClr val="FFFFFF"/>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100" b="0" i="0" u="none" strike="noStrike" dirty="0">
                          <a:solidFill>
                            <a:srgbClr val="FFFFFF"/>
                          </a:solidFill>
                          <a:effectLst/>
                          <a:latin typeface="Meiryo UI" panose="020B0604030504040204" pitchFamily="50" charset="-128"/>
                          <a:ea typeface="Meiryo UI" panose="020B0604030504040204" pitchFamily="50" charset="-128"/>
                        </a:rPr>
                        <a:t>Points </a:t>
                      </a:r>
                    </a:p>
                  </a:txBody>
                  <a:tcPr marL="9034" marR="9034" marT="903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93234">
                <a:tc>
                  <a:txBody>
                    <a:bodyPr/>
                    <a:lstStyle/>
                    <a:p>
                      <a:pPr algn="l" fontAlgn="ctr"/>
                      <a:r>
                        <a:rPr lang="en-US" sz="1100" b="0" i="0" u="none" strike="noStrike" dirty="0">
                          <a:solidFill>
                            <a:prstClr val="black"/>
                          </a:solidFill>
                          <a:effectLst/>
                          <a:latin typeface="Meiryo UI" panose="020B0604030504040204" pitchFamily="50" charset="-128"/>
                          <a:ea typeface="Meiryo UI" panose="020B0604030504040204" pitchFamily="50" charset="-128"/>
                        </a:rPr>
                        <a:t>Error</a:t>
                      </a:r>
                      <a:r>
                        <a:rPr lang="ja-JP" altLang="en-US" sz="1100" b="0" i="0" u="none" strike="noStrike" dirty="0">
                          <a:solidFill>
                            <a:prstClr val="black"/>
                          </a:solidFill>
                          <a:effectLst/>
                          <a:latin typeface="Meiryo UI" panose="020B0604030504040204" pitchFamily="50" charset="-128"/>
                          <a:ea typeface="Meiryo UI" panose="020B0604030504040204" pitchFamily="50" charset="-128"/>
                        </a:rPr>
                        <a:t> </a:t>
                      </a:r>
                      <a:r>
                        <a:rPr lang="en-US" altLang="ja-JP" sz="1100" b="0" i="0" u="none" strike="noStrike" dirty="0">
                          <a:solidFill>
                            <a:prstClr val="black"/>
                          </a:solidFill>
                          <a:effectLst/>
                          <a:latin typeface="Meiryo UI" panose="020B0604030504040204" pitchFamily="50" charset="-128"/>
                          <a:ea typeface="Meiryo UI" panose="020B0604030504040204" pitchFamily="50" charset="-128"/>
                        </a:rPr>
                        <a:t>in</a:t>
                      </a:r>
                      <a:r>
                        <a:rPr lang="ja-JP" altLang="en-US" sz="1100" b="0" i="0" u="none" strike="noStrike" dirty="0">
                          <a:solidFill>
                            <a:prstClr val="black"/>
                          </a:solidFill>
                          <a:effectLst/>
                          <a:latin typeface="Meiryo UI" panose="020B0604030504040204" pitchFamily="50" charset="-128"/>
                          <a:ea typeface="Meiryo UI" panose="020B0604030504040204" pitchFamily="50" charset="-128"/>
                        </a:rPr>
                        <a:t> </a:t>
                      </a:r>
                      <a:r>
                        <a:rPr lang="en-US" altLang="ja-JP" sz="1100" b="0" i="0" u="none" strike="noStrike" dirty="0">
                          <a:solidFill>
                            <a:prstClr val="black"/>
                          </a:solidFill>
                          <a:effectLst/>
                          <a:latin typeface="Meiryo UI" panose="020B0604030504040204" pitchFamily="50" charset="-128"/>
                          <a:ea typeface="Meiryo UI" panose="020B0604030504040204" pitchFamily="50" charset="-128"/>
                        </a:rPr>
                        <a:t>azimuth</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a:noFill/>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a:solidFill>
                            <a:srgbClr val="000000"/>
                          </a:solidFill>
                          <a:effectLst/>
                          <a:latin typeface="Meiryo UI" panose="020B0604030504040204" pitchFamily="50" charset="-128"/>
                          <a:ea typeface="Meiryo UI" panose="020B0604030504040204" pitchFamily="50" charset="-128"/>
                          <a:cs typeface="+mn-cs"/>
                        </a:rPr>
                        <a:t>-3.220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dirty="0">
                          <a:solidFill>
                            <a:srgbClr val="000000"/>
                          </a:solidFill>
                          <a:effectLst/>
                          <a:latin typeface="Meiryo UI" panose="020B0604030504040204" pitchFamily="50" charset="-128"/>
                          <a:ea typeface="Meiryo UI" panose="020B0604030504040204" pitchFamily="50" charset="-128"/>
                          <a:cs typeface="+mn-cs"/>
                        </a:rPr>
                        <a:t>0.713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dirty="0">
                          <a:solidFill>
                            <a:srgbClr val="000000"/>
                          </a:solidFill>
                          <a:effectLst/>
                          <a:latin typeface="Meiryo UI" panose="020B0604030504040204" pitchFamily="50" charset="-128"/>
                          <a:ea typeface="Meiryo UI" panose="020B0604030504040204" pitchFamily="50" charset="-128"/>
                          <a:cs typeface="+mn-cs"/>
                        </a:rPr>
                        <a:t>3.317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rowSpan="2">
                  <a:txBody>
                    <a:bodyPr/>
                    <a:lstStyle/>
                    <a:p>
                      <a:pPr marL="0" algn="ctr" defTabSz="914400" rtl="0" eaLnBrk="1" fontAlgn="ctr" latinLnBrk="0" hangingPunct="1"/>
                      <a:r>
                        <a:rPr kumimoji="1" lang="en-US" altLang="ja-JP" sz="1100" b="0" i="0" u="none" strike="noStrike" kern="1200" dirty="0">
                          <a:solidFill>
                            <a:schemeClr val="tx1"/>
                          </a:solidFill>
                          <a:effectLst/>
                          <a:latin typeface="メイリオ" panose="020B0604030504040204" pitchFamily="34" charset="-128"/>
                          <a:ea typeface="メイリオ" panose="020B0604030504040204" pitchFamily="34" charset="-128"/>
                          <a:cs typeface="+mn-cs"/>
                        </a:rPr>
                        <a:t>84</a:t>
                      </a:r>
                    </a:p>
                  </a:txBody>
                  <a:tcPr marL="9525" marR="9525" marT="9525" marB="0" anchor="ctr">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532723">
                <a:tc>
                  <a:txBody>
                    <a:bodyPr/>
                    <a:lstStyle/>
                    <a:p>
                      <a:pPr algn="l" fontAlgn="ct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Error in slant range</a:t>
                      </a:r>
                    </a:p>
                    <a:p>
                      <a:pPr algn="l" fontAlgn="ct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(after ionospheric delay correction)</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dirty="0">
                          <a:solidFill>
                            <a:srgbClr val="000000"/>
                          </a:solidFill>
                          <a:effectLst/>
                          <a:latin typeface="Meiryo UI" panose="020B0604030504040204" pitchFamily="50" charset="-128"/>
                          <a:ea typeface="Meiryo UI" panose="020B0604030504040204" pitchFamily="50" charset="-128"/>
                          <a:cs typeface="+mn-cs"/>
                        </a:rPr>
                        <a:t>-5.086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dirty="0">
                          <a:solidFill>
                            <a:srgbClr val="000000"/>
                          </a:solidFill>
                          <a:effectLst/>
                          <a:latin typeface="Meiryo UI" panose="020B0604030504040204" pitchFamily="50" charset="-128"/>
                          <a:ea typeface="Meiryo UI" panose="020B0604030504040204" pitchFamily="50" charset="-128"/>
                          <a:cs typeface="+mn-cs"/>
                        </a:rPr>
                        <a:t>1.054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a:txBody>
                    <a:bodyPr/>
                    <a:lstStyle/>
                    <a:p>
                      <a:pPr marL="0" algn="ctr" defTabSz="914400" rtl="0" eaLnBrk="1" fontAlgn="ctr" latinLnBrk="0" hangingPunct="1"/>
                      <a:r>
                        <a:rPr kumimoji="1" lang="en-US" altLang="ja-JP" sz="1100" b="0" i="0" u="none" strike="noStrike" kern="1200" dirty="0">
                          <a:solidFill>
                            <a:srgbClr val="000000"/>
                          </a:solidFill>
                          <a:effectLst/>
                          <a:latin typeface="Meiryo UI" panose="020B0604030504040204" pitchFamily="50" charset="-128"/>
                          <a:ea typeface="Meiryo UI" panose="020B0604030504040204" pitchFamily="50" charset="-128"/>
                          <a:cs typeface="+mn-cs"/>
                        </a:rPr>
                        <a:t>5.224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tc vMerge="1">
                  <a:txBody>
                    <a:bodyPr/>
                    <a:lstStyle/>
                    <a:p>
                      <a:pPr marL="0" algn="r" defTabSz="914400" rtl="0" eaLnBrk="1" fontAlgn="ctr" latinLnBrk="0" hangingPunct="1"/>
                      <a:endParaRPr kumimoji="1" lang="en-US" altLang="ja-JP" sz="1100" b="0" i="0" u="none" strike="noStrike" kern="1200">
                        <a:solidFill>
                          <a:schemeClr val="tx1"/>
                        </a:solidFill>
                        <a:effectLst/>
                        <a:latin typeface="メイリオ" panose="020B0604030504040204" pitchFamily="34" charset="-128"/>
                        <a:ea typeface="メイリオ" panose="020B0604030504040204" pitchFamily="34" charset="-128"/>
                        <a:cs typeface="+mn-cs"/>
                      </a:endParaRPr>
                    </a:p>
                  </a:txBody>
                  <a:tcPr marL="9525" marR="9525" marT="9525" marB="0" anchor="ctr">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bl>
          </a:graphicData>
        </a:graphic>
      </p:graphicFrame>
      <p:sp>
        <p:nvSpPr>
          <p:cNvPr id="10" name="テキスト ボックス 9">
            <a:extLst>
              <a:ext uri="{FF2B5EF4-FFF2-40B4-BE49-F238E27FC236}">
                <a16:creationId xmlns:a16="http://schemas.microsoft.com/office/drawing/2014/main" id="{E0D5352B-8BCB-B4BA-9469-AE3CD88811E5}"/>
              </a:ext>
            </a:extLst>
          </p:cNvPr>
          <p:cNvSpPr txBox="1"/>
          <p:nvPr/>
        </p:nvSpPr>
        <p:spPr bwMode="auto">
          <a:xfrm>
            <a:off x="179491" y="2853243"/>
            <a:ext cx="2011679" cy="723275"/>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lang="en-US" altLang="ja-JP" sz="1200" b="1" dirty="0">
                <a:latin typeface="+mn-ea"/>
              </a:rPr>
              <a:t>In slant range</a:t>
            </a:r>
          </a:p>
          <a:p>
            <a:pPr marL="0" indent="0">
              <a:spcAft>
                <a:spcPts val="600"/>
              </a:spcAft>
              <a:buSzPct val="100000"/>
              <a:buFontTx/>
              <a:buNone/>
            </a:pPr>
            <a:r>
              <a:rPr kumimoji="1" lang="en-US" altLang="ja-JP" sz="1200" dirty="0">
                <a:latin typeface="+mn-ea"/>
                <a:ea typeface="+mn-ea"/>
              </a:rPr>
              <a:t>(After ionospheric delay correction)</a:t>
            </a:r>
            <a:endParaRPr kumimoji="1" lang="ja-JP" altLang="en-US" sz="1200" dirty="0">
              <a:latin typeface="+mn-ea"/>
              <a:ea typeface="+mn-ea"/>
            </a:endParaRPr>
          </a:p>
        </p:txBody>
      </p:sp>
      <p:sp>
        <p:nvSpPr>
          <p:cNvPr id="12" name="コンテンツ プレースホルダー 2">
            <a:extLst>
              <a:ext uri="{FF2B5EF4-FFF2-40B4-BE49-F238E27FC236}">
                <a16:creationId xmlns:a16="http://schemas.microsoft.com/office/drawing/2014/main" id="{57667C9E-2381-ADF7-45C6-8B6EC374D62B}"/>
              </a:ext>
            </a:extLst>
          </p:cNvPr>
          <p:cNvSpPr txBox="1">
            <a:spLocks/>
          </p:cNvSpPr>
          <p:nvPr/>
        </p:nvSpPr>
        <p:spPr bwMode="auto">
          <a:xfrm>
            <a:off x="6314305" y="1087881"/>
            <a:ext cx="5877696" cy="4108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r>
              <a:rPr lang="en-US" altLang="ja-JP" sz="1800" dirty="0">
                <a:latin typeface="Arial" panose="020B0604020202020204" pitchFamily="34" charset="0"/>
                <a:cs typeface="Arial" panose="020B0604020202020204" pitchFamily="34" charset="0"/>
              </a:rPr>
              <a:t>Radiometric </a:t>
            </a:r>
            <a:r>
              <a:rPr lang="en-US" altLang="ja-JP" sz="1600" dirty="0">
                <a:latin typeface="Arial" panose="020B0604020202020204" pitchFamily="34" charset="0"/>
                <a:cs typeface="Arial" panose="020B0604020202020204" pitchFamily="34" charset="0"/>
              </a:rPr>
              <a:t>Accuracy (Requirement within 1 dB, STDEV)</a:t>
            </a:r>
          </a:p>
        </p:txBody>
      </p:sp>
      <p:graphicFrame>
        <p:nvGraphicFramePr>
          <p:cNvPr id="14" name="表 13">
            <a:extLst>
              <a:ext uri="{FF2B5EF4-FFF2-40B4-BE49-F238E27FC236}">
                <a16:creationId xmlns:a16="http://schemas.microsoft.com/office/drawing/2014/main" id="{F7187E09-9331-6F41-6B65-D2899E7547C8}"/>
              </a:ext>
            </a:extLst>
          </p:cNvPr>
          <p:cNvGraphicFramePr>
            <a:graphicFrameLocks noGrp="1"/>
          </p:cNvGraphicFramePr>
          <p:nvPr>
            <p:extLst>
              <p:ext uri="{D42A27DB-BD31-4B8C-83A1-F6EECF244321}">
                <p14:modId xmlns:p14="http://schemas.microsoft.com/office/powerpoint/2010/main" val="388266958"/>
              </p:ext>
            </p:extLst>
          </p:nvPr>
        </p:nvGraphicFramePr>
        <p:xfrm>
          <a:off x="6642582" y="1549400"/>
          <a:ext cx="5277868" cy="1097280"/>
        </p:xfrm>
        <a:graphic>
          <a:graphicData uri="http://schemas.openxmlformats.org/drawingml/2006/table">
            <a:tbl>
              <a:tblPr firstRow="1" bandRow="1"/>
              <a:tblGrid>
                <a:gridCol w="1462326">
                  <a:extLst>
                    <a:ext uri="{9D8B030D-6E8A-4147-A177-3AD203B41FA5}">
                      <a16:colId xmlns:a16="http://schemas.microsoft.com/office/drawing/2014/main" val="3427719560"/>
                    </a:ext>
                  </a:extLst>
                </a:gridCol>
                <a:gridCol w="1907771">
                  <a:extLst>
                    <a:ext uri="{9D8B030D-6E8A-4147-A177-3AD203B41FA5}">
                      <a16:colId xmlns:a16="http://schemas.microsoft.com/office/drawing/2014/main" val="578789848"/>
                    </a:ext>
                  </a:extLst>
                </a:gridCol>
                <a:gridCol w="1907771">
                  <a:extLst>
                    <a:ext uri="{9D8B030D-6E8A-4147-A177-3AD203B41FA5}">
                      <a16:colId xmlns:a16="http://schemas.microsoft.com/office/drawing/2014/main" val="1060729574"/>
                    </a:ext>
                  </a:extLst>
                </a:gridCol>
              </a:tblGrid>
              <a:tr h="121589">
                <a:tc>
                  <a:txBody>
                    <a:bodyPr/>
                    <a:lstStyle>
                      <a:lvl1pPr marL="0" algn="l" defTabSz="742950" rtl="0" eaLnBrk="1" latinLnBrk="0" hangingPunct="1">
                        <a:defRPr kumimoji="1" sz="1463" b="1" kern="1200">
                          <a:solidFill>
                            <a:schemeClr val="lt1"/>
                          </a:solidFill>
                          <a:latin typeface="Calibri"/>
                        </a:defRPr>
                      </a:lvl1pPr>
                      <a:lvl2pPr marL="371475" algn="l" defTabSz="742950" rtl="0" eaLnBrk="1" latinLnBrk="0" hangingPunct="1">
                        <a:defRPr kumimoji="1" sz="1463" b="1" kern="1200">
                          <a:solidFill>
                            <a:schemeClr val="lt1"/>
                          </a:solidFill>
                          <a:latin typeface="Calibri"/>
                        </a:defRPr>
                      </a:lvl2pPr>
                      <a:lvl3pPr marL="742950" algn="l" defTabSz="742950" rtl="0" eaLnBrk="1" latinLnBrk="0" hangingPunct="1">
                        <a:defRPr kumimoji="1" sz="1463" b="1" kern="1200">
                          <a:solidFill>
                            <a:schemeClr val="lt1"/>
                          </a:solidFill>
                          <a:latin typeface="Calibri"/>
                        </a:defRPr>
                      </a:lvl3pPr>
                      <a:lvl4pPr marL="1114425" algn="l" defTabSz="742950" rtl="0" eaLnBrk="1" latinLnBrk="0" hangingPunct="1">
                        <a:defRPr kumimoji="1" sz="1463" b="1" kern="1200">
                          <a:solidFill>
                            <a:schemeClr val="lt1"/>
                          </a:solidFill>
                          <a:latin typeface="Calibri"/>
                        </a:defRPr>
                      </a:lvl4pPr>
                      <a:lvl5pPr marL="1485900" algn="l" defTabSz="742950" rtl="0" eaLnBrk="1" latinLnBrk="0" hangingPunct="1">
                        <a:defRPr kumimoji="1" sz="1463" b="1" kern="1200">
                          <a:solidFill>
                            <a:schemeClr val="lt1"/>
                          </a:solidFill>
                          <a:latin typeface="Calibri"/>
                        </a:defRPr>
                      </a:lvl5pPr>
                      <a:lvl6pPr marL="1857375" algn="l" defTabSz="742950" rtl="0" eaLnBrk="1" latinLnBrk="0" hangingPunct="1">
                        <a:defRPr kumimoji="1" sz="1463" b="1" kern="1200">
                          <a:solidFill>
                            <a:schemeClr val="lt1"/>
                          </a:solidFill>
                          <a:latin typeface="Calibri"/>
                        </a:defRPr>
                      </a:lvl6pPr>
                      <a:lvl7pPr marL="2228850" algn="l" defTabSz="742950" rtl="0" eaLnBrk="1" latinLnBrk="0" hangingPunct="1">
                        <a:defRPr kumimoji="1" sz="1463" b="1" kern="1200">
                          <a:solidFill>
                            <a:schemeClr val="lt1"/>
                          </a:solidFill>
                          <a:latin typeface="Calibri"/>
                        </a:defRPr>
                      </a:lvl7pPr>
                      <a:lvl8pPr marL="2600325" algn="l" defTabSz="742950" rtl="0" eaLnBrk="1" latinLnBrk="0" hangingPunct="1">
                        <a:defRPr kumimoji="1" sz="1463" b="1" kern="1200">
                          <a:solidFill>
                            <a:schemeClr val="lt1"/>
                          </a:solidFill>
                          <a:latin typeface="Calibri"/>
                        </a:defRPr>
                      </a:lvl8pPr>
                      <a:lvl9pPr marL="2971800" algn="l" defTabSz="742950" rtl="0" eaLnBrk="1" latinLnBrk="0" hangingPunct="1">
                        <a:defRPr kumimoji="1" sz="1463" b="1" kern="1200">
                          <a:solidFill>
                            <a:schemeClr val="lt1"/>
                          </a:solidFill>
                          <a:latin typeface="Calibri"/>
                        </a:defRPr>
                      </a:lvl9pPr>
                    </a:lstStyle>
                    <a:p>
                      <a:pPr algn="ctr"/>
                      <a:endParaRPr kumimoji="1" lang="ja-JP" altLang="en-US" sz="1200" b="0" i="0" u="none" strike="noStrike" kern="1200" dirty="0">
                        <a:solidFill>
                          <a:srgbClr val="FFFFFF"/>
                        </a:solidFill>
                        <a:effectLst/>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742950" rtl="0" eaLnBrk="1" latinLnBrk="0" hangingPunct="1">
                        <a:defRPr kumimoji="1" sz="1463" b="1" kern="1200">
                          <a:solidFill>
                            <a:schemeClr val="lt1"/>
                          </a:solidFill>
                          <a:latin typeface="Calibri"/>
                        </a:defRPr>
                      </a:lvl1pPr>
                      <a:lvl2pPr marL="371475" algn="l" defTabSz="742950" rtl="0" eaLnBrk="1" latinLnBrk="0" hangingPunct="1">
                        <a:defRPr kumimoji="1" sz="1463" b="1" kern="1200">
                          <a:solidFill>
                            <a:schemeClr val="lt1"/>
                          </a:solidFill>
                          <a:latin typeface="Calibri"/>
                        </a:defRPr>
                      </a:lvl2pPr>
                      <a:lvl3pPr marL="742950" algn="l" defTabSz="742950" rtl="0" eaLnBrk="1" latinLnBrk="0" hangingPunct="1">
                        <a:defRPr kumimoji="1" sz="1463" b="1" kern="1200">
                          <a:solidFill>
                            <a:schemeClr val="lt1"/>
                          </a:solidFill>
                          <a:latin typeface="Calibri"/>
                        </a:defRPr>
                      </a:lvl3pPr>
                      <a:lvl4pPr marL="1114425" algn="l" defTabSz="742950" rtl="0" eaLnBrk="1" latinLnBrk="0" hangingPunct="1">
                        <a:defRPr kumimoji="1" sz="1463" b="1" kern="1200">
                          <a:solidFill>
                            <a:schemeClr val="lt1"/>
                          </a:solidFill>
                          <a:latin typeface="Calibri"/>
                        </a:defRPr>
                      </a:lvl4pPr>
                      <a:lvl5pPr marL="1485900" algn="l" defTabSz="742950" rtl="0" eaLnBrk="1" latinLnBrk="0" hangingPunct="1">
                        <a:defRPr kumimoji="1" sz="1463" b="1" kern="1200">
                          <a:solidFill>
                            <a:schemeClr val="lt1"/>
                          </a:solidFill>
                          <a:latin typeface="Calibri"/>
                        </a:defRPr>
                      </a:lvl5pPr>
                      <a:lvl6pPr marL="1857375" algn="l" defTabSz="742950" rtl="0" eaLnBrk="1" latinLnBrk="0" hangingPunct="1">
                        <a:defRPr kumimoji="1" sz="1463" b="1" kern="1200">
                          <a:solidFill>
                            <a:schemeClr val="lt1"/>
                          </a:solidFill>
                          <a:latin typeface="Calibri"/>
                        </a:defRPr>
                      </a:lvl6pPr>
                      <a:lvl7pPr marL="2228850" algn="l" defTabSz="742950" rtl="0" eaLnBrk="1" latinLnBrk="0" hangingPunct="1">
                        <a:defRPr kumimoji="1" sz="1463" b="1" kern="1200">
                          <a:solidFill>
                            <a:schemeClr val="lt1"/>
                          </a:solidFill>
                          <a:latin typeface="Calibri"/>
                        </a:defRPr>
                      </a:lvl7pPr>
                      <a:lvl8pPr marL="2600325" algn="l" defTabSz="742950" rtl="0" eaLnBrk="1" latinLnBrk="0" hangingPunct="1">
                        <a:defRPr kumimoji="1" sz="1463" b="1" kern="1200">
                          <a:solidFill>
                            <a:schemeClr val="lt1"/>
                          </a:solidFill>
                          <a:latin typeface="Calibri"/>
                        </a:defRPr>
                      </a:lvl8pPr>
                      <a:lvl9pPr marL="2971800" algn="l" defTabSz="742950" rtl="0" eaLnBrk="1" latinLnBrk="0" hangingPunct="1">
                        <a:defRPr kumimoji="1" sz="1463" b="1" kern="1200">
                          <a:solidFill>
                            <a:schemeClr val="lt1"/>
                          </a:solidFill>
                          <a:latin typeface="Calibri"/>
                        </a:defRPr>
                      </a:lvl9pPr>
                    </a:lstStyle>
                    <a:p>
                      <a:pPr algn="ctr"/>
                      <a:r>
                        <a:rPr kumimoji="1" lang="en-US" altLang="ja-JP" sz="1200" b="0" i="0" u="none" strike="noStrike" kern="1200" dirty="0">
                          <a:solidFill>
                            <a:srgbClr val="FFFFFF"/>
                          </a:solidFill>
                          <a:effectLst/>
                          <a:latin typeface="メイリオ" panose="020B0604030504040204" pitchFamily="50" charset="-128"/>
                          <a:ea typeface="メイリオ" panose="020B0604030504040204" pitchFamily="50" charset="-128"/>
                          <a:cs typeface="+mn-cs"/>
                        </a:rPr>
                        <a:t>Before AGC resetting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742950" rtl="0" eaLnBrk="1" latinLnBrk="0" hangingPunct="1">
                        <a:defRPr kumimoji="1" sz="1463" b="1" kern="1200">
                          <a:solidFill>
                            <a:schemeClr val="lt1"/>
                          </a:solidFill>
                          <a:latin typeface="Calibri"/>
                        </a:defRPr>
                      </a:lvl1pPr>
                      <a:lvl2pPr marL="371475" algn="l" defTabSz="742950" rtl="0" eaLnBrk="1" latinLnBrk="0" hangingPunct="1">
                        <a:defRPr kumimoji="1" sz="1463" b="1" kern="1200">
                          <a:solidFill>
                            <a:schemeClr val="lt1"/>
                          </a:solidFill>
                          <a:latin typeface="Calibri"/>
                        </a:defRPr>
                      </a:lvl2pPr>
                      <a:lvl3pPr marL="742950" algn="l" defTabSz="742950" rtl="0" eaLnBrk="1" latinLnBrk="0" hangingPunct="1">
                        <a:defRPr kumimoji="1" sz="1463" b="1" kern="1200">
                          <a:solidFill>
                            <a:schemeClr val="lt1"/>
                          </a:solidFill>
                          <a:latin typeface="Calibri"/>
                        </a:defRPr>
                      </a:lvl3pPr>
                      <a:lvl4pPr marL="1114425" algn="l" defTabSz="742950" rtl="0" eaLnBrk="1" latinLnBrk="0" hangingPunct="1">
                        <a:defRPr kumimoji="1" sz="1463" b="1" kern="1200">
                          <a:solidFill>
                            <a:schemeClr val="lt1"/>
                          </a:solidFill>
                          <a:latin typeface="Calibri"/>
                        </a:defRPr>
                      </a:lvl4pPr>
                      <a:lvl5pPr marL="1485900" algn="l" defTabSz="742950" rtl="0" eaLnBrk="1" latinLnBrk="0" hangingPunct="1">
                        <a:defRPr kumimoji="1" sz="1463" b="1" kern="1200">
                          <a:solidFill>
                            <a:schemeClr val="lt1"/>
                          </a:solidFill>
                          <a:latin typeface="Calibri"/>
                        </a:defRPr>
                      </a:lvl5pPr>
                      <a:lvl6pPr marL="1857375" algn="l" defTabSz="742950" rtl="0" eaLnBrk="1" latinLnBrk="0" hangingPunct="1">
                        <a:defRPr kumimoji="1" sz="1463" b="1" kern="1200">
                          <a:solidFill>
                            <a:schemeClr val="lt1"/>
                          </a:solidFill>
                          <a:latin typeface="Calibri"/>
                        </a:defRPr>
                      </a:lvl6pPr>
                      <a:lvl7pPr marL="2228850" algn="l" defTabSz="742950" rtl="0" eaLnBrk="1" latinLnBrk="0" hangingPunct="1">
                        <a:defRPr kumimoji="1" sz="1463" b="1" kern="1200">
                          <a:solidFill>
                            <a:schemeClr val="lt1"/>
                          </a:solidFill>
                          <a:latin typeface="Calibri"/>
                        </a:defRPr>
                      </a:lvl7pPr>
                      <a:lvl8pPr marL="2600325" algn="l" defTabSz="742950" rtl="0" eaLnBrk="1" latinLnBrk="0" hangingPunct="1">
                        <a:defRPr kumimoji="1" sz="1463" b="1" kern="1200">
                          <a:solidFill>
                            <a:schemeClr val="lt1"/>
                          </a:solidFill>
                          <a:latin typeface="Calibri"/>
                        </a:defRPr>
                      </a:lvl8pPr>
                      <a:lvl9pPr marL="2971800" algn="l" defTabSz="742950" rtl="0" eaLnBrk="1" latinLnBrk="0" hangingPunct="1">
                        <a:defRPr kumimoji="1" sz="1463" b="1" kern="1200">
                          <a:solidFill>
                            <a:schemeClr val="lt1"/>
                          </a:solidFill>
                          <a:latin typeface="Calibri"/>
                        </a:defRPr>
                      </a:lvl9pPr>
                    </a:lstStyle>
                    <a:p>
                      <a:pPr algn="ctr"/>
                      <a:r>
                        <a:rPr kumimoji="1" lang="en-US" altLang="ja-JP" sz="1200" b="0" i="0" u="none" strike="noStrike" kern="1200" dirty="0">
                          <a:solidFill>
                            <a:srgbClr val="FFFFFF"/>
                          </a:solidFill>
                          <a:effectLst/>
                          <a:latin typeface="メイリオ" panose="020B0604030504040204" pitchFamily="50" charset="-128"/>
                          <a:ea typeface="メイリオ" panose="020B0604030504040204" pitchFamily="50" charset="-128"/>
                          <a:cs typeface="+mn-cs"/>
                        </a:rPr>
                        <a:t>After AGC resetting</a:t>
                      </a:r>
                      <a:endParaRPr kumimoji="1" lang="ja-JP" altLang="en-US" sz="1200" b="0" i="0" u="none" strike="noStrike" kern="1200" dirty="0">
                        <a:solidFill>
                          <a:srgbClr val="FFFFFF"/>
                        </a:solidFill>
                        <a:effectLst/>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610966936"/>
                  </a:ext>
                </a:extLst>
              </a:tr>
              <a:tr h="121589">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Ave. (dB)</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-84.393</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-86.505</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31923208"/>
                  </a:ext>
                </a:extLst>
              </a:tr>
              <a:tr h="121589">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STDEV (dB)</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0.805</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kern="1200" dirty="0">
                          <a:solidFill>
                            <a:schemeClr val="tx1"/>
                          </a:solidFill>
                          <a:latin typeface="メイリオ" panose="020B0604030504040204" pitchFamily="50" charset="-128"/>
                          <a:ea typeface="メイリオ" panose="020B0604030504040204" pitchFamily="50" charset="-128"/>
                          <a:cs typeface="+mn-cs"/>
                        </a:rPr>
                        <a:t>0.740</a:t>
                      </a:r>
                      <a:endParaRPr kumimoji="1" lang="ja-JP" altLang="en-US" sz="1200" kern="1200" dirty="0">
                        <a:solidFill>
                          <a:schemeClr val="tx1"/>
                        </a:solidFill>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88778087"/>
                  </a:ext>
                </a:extLst>
              </a:tr>
              <a:tr h="121589">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cs typeface="+mn-cs"/>
                        </a:rPr>
                        <a:t>Points</a:t>
                      </a:r>
                      <a:endPar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cs typeface="+mn-cs"/>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cs typeface="+mn-cs"/>
                        </a:rPr>
                        <a:t>35</a:t>
                      </a:r>
                      <a:endPar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742950" rtl="0" eaLnBrk="1" latinLnBrk="0" hangingPunct="1">
                        <a:defRPr kumimoji="1" sz="1463" kern="1200">
                          <a:solidFill>
                            <a:schemeClr val="dk1"/>
                          </a:solidFill>
                          <a:latin typeface="Calibri"/>
                        </a:defRPr>
                      </a:lvl1pPr>
                      <a:lvl2pPr marL="371475" algn="l" defTabSz="742950" rtl="0" eaLnBrk="1" latinLnBrk="0" hangingPunct="1">
                        <a:defRPr kumimoji="1" sz="1463" kern="1200">
                          <a:solidFill>
                            <a:schemeClr val="dk1"/>
                          </a:solidFill>
                          <a:latin typeface="Calibri"/>
                        </a:defRPr>
                      </a:lvl2pPr>
                      <a:lvl3pPr marL="742950" algn="l" defTabSz="742950" rtl="0" eaLnBrk="1" latinLnBrk="0" hangingPunct="1">
                        <a:defRPr kumimoji="1" sz="1463" kern="1200">
                          <a:solidFill>
                            <a:schemeClr val="dk1"/>
                          </a:solidFill>
                          <a:latin typeface="Calibri"/>
                        </a:defRPr>
                      </a:lvl3pPr>
                      <a:lvl4pPr marL="1114425" algn="l" defTabSz="742950" rtl="0" eaLnBrk="1" latinLnBrk="0" hangingPunct="1">
                        <a:defRPr kumimoji="1" sz="1463" kern="1200">
                          <a:solidFill>
                            <a:schemeClr val="dk1"/>
                          </a:solidFill>
                          <a:latin typeface="Calibri"/>
                        </a:defRPr>
                      </a:lvl4pPr>
                      <a:lvl5pPr marL="1485900" algn="l" defTabSz="742950" rtl="0" eaLnBrk="1" latinLnBrk="0" hangingPunct="1">
                        <a:defRPr kumimoji="1" sz="1463" kern="1200">
                          <a:solidFill>
                            <a:schemeClr val="dk1"/>
                          </a:solidFill>
                          <a:latin typeface="Calibri"/>
                        </a:defRPr>
                      </a:lvl5pPr>
                      <a:lvl6pPr marL="1857375" algn="l" defTabSz="742950" rtl="0" eaLnBrk="1" latinLnBrk="0" hangingPunct="1">
                        <a:defRPr kumimoji="1" sz="1463" kern="1200">
                          <a:solidFill>
                            <a:schemeClr val="dk1"/>
                          </a:solidFill>
                          <a:latin typeface="Calibri"/>
                        </a:defRPr>
                      </a:lvl6pPr>
                      <a:lvl7pPr marL="2228850" algn="l" defTabSz="742950" rtl="0" eaLnBrk="1" latinLnBrk="0" hangingPunct="1">
                        <a:defRPr kumimoji="1" sz="1463" kern="1200">
                          <a:solidFill>
                            <a:schemeClr val="dk1"/>
                          </a:solidFill>
                          <a:latin typeface="Calibri"/>
                        </a:defRPr>
                      </a:lvl7pPr>
                      <a:lvl8pPr marL="2600325" algn="l" defTabSz="742950" rtl="0" eaLnBrk="1" latinLnBrk="0" hangingPunct="1">
                        <a:defRPr kumimoji="1" sz="1463" kern="1200">
                          <a:solidFill>
                            <a:schemeClr val="dk1"/>
                          </a:solidFill>
                          <a:latin typeface="Calibri"/>
                        </a:defRPr>
                      </a:lvl8pPr>
                      <a:lvl9pPr marL="2971800" algn="l" defTabSz="742950" rtl="0" eaLnBrk="1" latinLnBrk="0" hangingPunct="1">
                        <a:defRPr kumimoji="1" sz="1463" kern="1200">
                          <a:solidFill>
                            <a:schemeClr val="dk1"/>
                          </a:solidFill>
                          <a:latin typeface="Calibri"/>
                        </a:defRPr>
                      </a:lvl9pPr>
                    </a:lstStyle>
                    <a:p>
                      <a:pPr algn="ctr"/>
                      <a:r>
                        <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cs typeface="+mn-cs"/>
                        </a:rPr>
                        <a:t>15</a:t>
                      </a:r>
                      <a:endPar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cs typeface="+mn-cs"/>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60607019"/>
                  </a:ext>
                </a:extLst>
              </a:tr>
            </a:tbl>
          </a:graphicData>
        </a:graphic>
      </p:graphicFrame>
      <p:sp>
        <p:nvSpPr>
          <p:cNvPr id="15" name="テキスト ボックス 14">
            <a:extLst>
              <a:ext uri="{FF2B5EF4-FFF2-40B4-BE49-F238E27FC236}">
                <a16:creationId xmlns:a16="http://schemas.microsoft.com/office/drawing/2014/main" id="{B793CB23-2212-954F-D8CA-E5780676C485}"/>
              </a:ext>
            </a:extLst>
          </p:cNvPr>
          <p:cNvSpPr txBox="1"/>
          <p:nvPr/>
        </p:nvSpPr>
        <p:spPr bwMode="auto">
          <a:xfrm>
            <a:off x="179489" y="4772932"/>
            <a:ext cx="2011679" cy="723275"/>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lang="en-US" altLang="ja-JP" sz="1200" b="1" dirty="0">
                <a:latin typeface="+mn-ea"/>
              </a:rPr>
              <a:t>In azimuth direction</a:t>
            </a:r>
          </a:p>
          <a:p>
            <a:pPr marL="0" indent="0">
              <a:spcAft>
                <a:spcPts val="600"/>
              </a:spcAft>
              <a:buSzPct val="100000"/>
              <a:buFontTx/>
              <a:buNone/>
            </a:pPr>
            <a:r>
              <a:rPr kumimoji="1" lang="en-US" altLang="ja-JP" sz="1200" dirty="0">
                <a:latin typeface="+mn-ea"/>
                <a:ea typeface="+mn-ea"/>
              </a:rPr>
              <a:t>(After ionospheric delay correction)</a:t>
            </a:r>
            <a:endParaRPr kumimoji="1" lang="ja-JP" altLang="en-US" sz="1200" dirty="0">
              <a:latin typeface="+mn-ea"/>
              <a:ea typeface="+mn-ea"/>
            </a:endParaRPr>
          </a:p>
        </p:txBody>
      </p:sp>
      <p:grpSp>
        <p:nvGrpSpPr>
          <p:cNvPr id="18" name="グループ化 17">
            <a:extLst>
              <a:ext uri="{FF2B5EF4-FFF2-40B4-BE49-F238E27FC236}">
                <a16:creationId xmlns:a16="http://schemas.microsoft.com/office/drawing/2014/main" id="{0AE3334B-8E5D-8DED-082F-AB96757CEAA7}"/>
              </a:ext>
            </a:extLst>
          </p:cNvPr>
          <p:cNvGrpSpPr/>
          <p:nvPr/>
        </p:nvGrpSpPr>
        <p:grpSpPr>
          <a:xfrm>
            <a:off x="6508863" y="2726480"/>
            <a:ext cx="5459976" cy="4120381"/>
            <a:chOff x="6600305" y="2726480"/>
            <a:chExt cx="5459976" cy="4120381"/>
          </a:xfrm>
        </p:grpSpPr>
        <p:pic>
          <p:nvPicPr>
            <p:cNvPr id="13" name="図 12">
              <a:extLst>
                <a:ext uri="{FF2B5EF4-FFF2-40B4-BE49-F238E27FC236}">
                  <a16:creationId xmlns:a16="http://schemas.microsoft.com/office/drawing/2014/main" id="{72C4685A-C2CD-DC2A-6BDF-3CAF3B89E143}"/>
                </a:ext>
              </a:extLst>
            </p:cNvPr>
            <p:cNvPicPr>
              <a:picLocks noChangeAspect="1"/>
            </p:cNvPicPr>
            <p:nvPr/>
          </p:nvPicPr>
          <p:blipFill>
            <a:blip r:embed="rId4"/>
            <a:stretch>
              <a:fillRect/>
            </a:stretch>
          </p:blipFill>
          <p:spPr>
            <a:xfrm>
              <a:off x="6600305" y="2800933"/>
              <a:ext cx="4997282" cy="4045928"/>
            </a:xfrm>
            <a:prstGeom prst="rect">
              <a:avLst/>
            </a:prstGeom>
          </p:spPr>
        </p:pic>
        <p:sp>
          <p:nvSpPr>
            <p:cNvPr id="16" name="テキスト ボックス 15">
              <a:extLst>
                <a:ext uri="{FF2B5EF4-FFF2-40B4-BE49-F238E27FC236}">
                  <a16:creationId xmlns:a16="http://schemas.microsoft.com/office/drawing/2014/main" id="{EBC3D060-1679-C5F1-7265-6A59E5F3A570}"/>
                </a:ext>
              </a:extLst>
            </p:cNvPr>
            <p:cNvSpPr txBox="1"/>
            <p:nvPr/>
          </p:nvSpPr>
          <p:spPr bwMode="auto">
            <a:xfrm>
              <a:off x="9168937" y="2726480"/>
              <a:ext cx="1369286" cy="430887"/>
            </a:xfrm>
            <a:prstGeom prst="rect">
              <a:avLst/>
            </a:prstGeom>
            <a:solidFill>
              <a:schemeClr val="bg1"/>
            </a:solidFill>
            <a:ln w="9525">
              <a:noFill/>
              <a:miter lim="800000"/>
              <a:headEnd/>
              <a:tailEnd/>
            </a:ln>
          </p:spPr>
          <p:txBody>
            <a:bodyPr wrap="none" rtlCol="0">
              <a:spAutoFit/>
            </a:bodyPr>
            <a:lstStyle/>
            <a:p>
              <a:pPr marL="0" indent="0" algn="ctr">
                <a:buSzPct val="100000"/>
                <a:buFontTx/>
                <a:buNone/>
              </a:pPr>
              <a:r>
                <a:rPr kumimoji="1" lang="en-US" altLang="ja-JP" sz="1100" dirty="0">
                  <a:latin typeface="+mn-ea"/>
                  <a:ea typeface="+mn-ea"/>
                </a:rPr>
                <a:t>AGC resetting</a:t>
              </a:r>
            </a:p>
            <a:p>
              <a:pPr marL="0" indent="0" algn="ctr">
                <a:buSzPct val="100000"/>
                <a:buFontTx/>
                <a:buNone/>
              </a:pPr>
              <a:r>
                <a:rPr kumimoji="1" lang="en-US" altLang="ja-JP" sz="1100" dirty="0">
                  <a:latin typeface="+mn-ea"/>
                  <a:ea typeface="+mn-ea"/>
                </a:rPr>
                <a:t>(Changed ATT)</a:t>
              </a:r>
              <a:endParaRPr kumimoji="1" lang="ja-JP" altLang="en-US" sz="1100" dirty="0">
                <a:latin typeface="+mn-ea"/>
                <a:ea typeface="+mn-ea"/>
              </a:endParaRPr>
            </a:p>
          </p:txBody>
        </p:sp>
        <p:sp>
          <p:nvSpPr>
            <p:cNvPr id="17" name="テキスト ボックス 16">
              <a:extLst>
                <a:ext uri="{FF2B5EF4-FFF2-40B4-BE49-F238E27FC236}">
                  <a16:creationId xmlns:a16="http://schemas.microsoft.com/office/drawing/2014/main" id="{407DB1ED-4595-306F-32D6-E28364110256}"/>
                </a:ext>
              </a:extLst>
            </p:cNvPr>
            <p:cNvSpPr txBox="1"/>
            <p:nvPr/>
          </p:nvSpPr>
          <p:spPr bwMode="auto">
            <a:xfrm>
              <a:off x="10481003" y="2726480"/>
              <a:ext cx="1579278" cy="430887"/>
            </a:xfrm>
            <a:prstGeom prst="rect">
              <a:avLst/>
            </a:prstGeom>
            <a:solidFill>
              <a:schemeClr val="bg1"/>
            </a:solidFill>
            <a:ln w="9525">
              <a:noFill/>
              <a:miter lim="800000"/>
              <a:headEnd/>
              <a:tailEnd/>
            </a:ln>
          </p:spPr>
          <p:txBody>
            <a:bodyPr wrap="none" rtlCol="0">
              <a:spAutoFit/>
            </a:bodyPr>
            <a:lstStyle/>
            <a:p>
              <a:pPr marL="0" indent="0" algn="ctr">
                <a:buSzPct val="100000"/>
                <a:buFontTx/>
                <a:buNone/>
              </a:pPr>
              <a:r>
                <a:rPr kumimoji="1" lang="en-US" altLang="ja-JP" sz="1100" dirty="0">
                  <a:latin typeface="+mn-ea"/>
                  <a:ea typeface="+mn-ea"/>
                </a:rPr>
                <a:t>Satellite Attitude </a:t>
              </a:r>
            </a:p>
            <a:p>
              <a:pPr marL="0" indent="0">
                <a:buSzPct val="100000"/>
                <a:buFontTx/>
                <a:buNone/>
              </a:pPr>
              <a:r>
                <a:rPr kumimoji="1" lang="en-US" altLang="ja-JP" sz="1100" dirty="0">
                  <a:latin typeface="+mn-ea"/>
                  <a:ea typeface="+mn-ea"/>
                </a:rPr>
                <a:t>resetting</a:t>
              </a:r>
            </a:p>
          </p:txBody>
        </p:sp>
      </p:grpSp>
    </p:spTree>
    <p:extLst>
      <p:ext uri="{BB962C8B-B14F-4D97-AF65-F5344CB8AC3E}">
        <p14:creationId xmlns:p14="http://schemas.microsoft.com/office/powerpoint/2010/main" val="141899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CF532-17BB-04C5-A6ED-D65EC1CAFDCA}"/>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9CA86040-A5EE-6D81-3735-AC0F261048B5}"/>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AB9BBEE2-8E77-7F66-46B2-31C8BE37E6D5}"/>
              </a:ext>
            </a:extLst>
          </p:cNvPr>
          <p:cNvSpPr>
            <a:spLocks noGrp="1"/>
          </p:cNvSpPr>
          <p:nvPr>
            <p:ph type="sldNum" sz="quarter" idx="4"/>
          </p:nvPr>
        </p:nvSpPr>
        <p:spPr/>
        <p:txBody>
          <a:bodyPr/>
          <a:lstStyle/>
          <a:p>
            <a:fld id="{F00F3354-A716-4AD2-9BF8-BEBE80BEEA3A}" type="slidenum">
              <a:rPr lang="ja-JP" altLang="en-US" smtClean="0"/>
              <a:pPr/>
              <a:t>12</a:t>
            </a:fld>
            <a:endParaRPr lang="ja-JP" altLang="en-US" dirty="0"/>
          </a:p>
        </p:txBody>
      </p:sp>
      <p:sp>
        <p:nvSpPr>
          <p:cNvPr id="2" name="コンテンツ プレースホルダー 2">
            <a:extLst>
              <a:ext uri="{FF2B5EF4-FFF2-40B4-BE49-F238E27FC236}">
                <a16:creationId xmlns:a16="http://schemas.microsoft.com/office/drawing/2014/main" id="{D8BBF342-12A6-1B56-DCE7-39C82F5B9A89}"/>
              </a:ext>
            </a:extLst>
          </p:cNvPr>
          <p:cNvSpPr>
            <a:spLocks noGrp="1"/>
          </p:cNvSpPr>
          <p:nvPr>
            <p:ph idx="1"/>
          </p:nvPr>
        </p:nvSpPr>
        <p:spPr>
          <a:xfrm>
            <a:off x="72042" y="1087881"/>
            <a:ext cx="11945368" cy="2103727"/>
          </a:xfrm>
        </p:spPr>
        <p:txBody>
          <a:bodyPr/>
          <a:lstStyle/>
          <a:p>
            <a:r>
              <a:rPr lang="en-US" altLang="ja-JP" sz="1800" dirty="0">
                <a:latin typeface="Arial" panose="020B0604020202020204" pitchFamily="34" charset="0"/>
                <a:cs typeface="Arial" panose="020B0604020202020204" pitchFamily="34" charset="0"/>
              </a:rPr>
              <a:t>Azimuth ambiguity (false images) in some areas </a:t>
            </a:r>
          </a:p>
          <a:p>
            <a:pPr>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In the DBF-SAR technology, which will be newly developed in ALOS-4, it has been confirmed that many false images occur in the satellite flight direction (</a:t>
            </a:r>
            <a:r>
              <a:rPr lang="en-US" altLang="ja-JP" sz="1600" i="1" dirty="0">
                <a:latin typeface="Arial" panose="020B0604020202020204" pitchFamily="34" charset="0"/>
                <a:cs typeface="Arial" panose="020B0604020202020204" pitchFamily="34" charset="0"/>
              </a:rPr>
              <a:t>i.e.,</a:t>
            </a:r>
            <a:r>
              <a:rPr lang="en-US" altLang="ja-JP" sz="1600" dirty="0">
                <a:latin typeface="Arial" panose="020B0604020202020204" pitchFamily="34" charset="0"/>
                <a:cs typeface="Arial" panose="020B0604020202020204" pitchFamily="34" charset="0"/>
              </a:rPr>
              <a:t> azimuth direction) in some areas when operating with the “</a:t>
            </a:r>
            <a:r>
              <a:rPr lang="en-US" altLang="ja-JP" sz="1600" b="1" dirty="0">
                <a:solidFill>
                  <a:srgbClr val="FF0000"/>
                </a:solidFill>
                <a:latin typeface="Arial" panose="020B0604020202020204" pitchFamily="34" charset="0"/>
                <a:cs typeface="Arial" panose="020B0604020202020204" pitchFamily="34" charset="0"/>
              </a:rPr>
              <a:t>Variable PRF </a:t>
            </a:r>
            <a:r>
              <a:rPr lang="en-US" altLang="ja-JP" sz="1600" dirty="0">
                <a:latin typeface="Arial" panose="020B0604020202020204" pitchFamily="34" charset="0"/>
                <a:cs typeface="Arial" panose="020B0604020202020204" pitchFamily="34" charset="0"/>
              </a:rPr>
              <a:t>(pulse repetition frequency)” setting, a function to create seamless images. Image quality adjustment is necessary continuously and is scheduled to be taken care of during FY2025. </a:t>
            </a:r>
          </a:p>
          <a:p>
            <a:pPr>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To avoid the influence of this phenomenon, the “</a:t>
            </a:r>
            <a:r>
              <a:rPr lang="en-US" altLang="ja-JP" sz="1600" b="1" dirty="0">
                <a:solidFill>
                  <a:srgbClr val="FF0000"/>
                </a:solidFill>
                <a:latin typeface="Arial" panose="020B0604020202020204" pitchFamily="34" charset="0"/>
                <a:cs typeface="Arial" panose="020B0604020202020204" pitchFamily="34" charset="0"/>
              </a:rPr>
              <a:t>Fixed PRF</a:t>
            </a:r>
            <a:r>
              <a:rPr lang="en-US" altLang="ja-JP" sz="1600" dirty="0">
                <a:latin typeface="Arial" panose="020B0604020202020204" pitchFamily="34" charset="0"/>
                <a:cs typeface="Arial" panose="020B0604020202020204" pitchFamily="34" charset="0"/>
              </a:rPr>
              <a:t>” setting may be used in some cases. In this case, an unobservable area (called </a:t>
            </a:r>
            <a:r>
              <a:rPr lang="en-US" altLang="ja-JP" sz="1600" i="1" dirty="0">
                <a:solidFill>
                  <a:srgbClr val="FF0000"/>
                </a:solidFill>
                <a:latin typeface="Arial" panose="020B0604020202020204" pitchFamily="34" charset="0"/>
                <a:cs typeface="Arial" panose="020B0604020202020204" pitchFamily="34" charset="0"/>
              </a:rPr>
              <a:t>“blind”</a:t>
            </a:r>
            <a:r>
              <a:rPr lang="en-US" altLang="ja-JP" sz="1600" dirty="0">
                <a:latin typeface="Arial" panose="020B0604020202020204" pitchFamily="34" charset="0"/>
                <a:cs typeface="Arial" panose="020B0604020202020204" pitchFamily="34" charset="0"/>
              </a:rPr>
              <a:t>) of approx. </a:t>
            </a:r>
            <a:r>
              <a:rPr lang="en-US" altLang="ja-JP" sz="1600" dirty="0">
                <a:solidFill>
                  <a:srgbClr val="FF0000"/>
                </a:solidFill>
                <a:latin typeface="Arial" panose="020B0604020202020204" pitchFamily="34" charset="0"/>
                <a:cs typeface="Arial" panose="020B0604020202020204" pitchFamily="34" charset="0"/>
              </a:rPr>
              <a:t>10-20 % will occur in the observation width</a:t>
            </a:r>
            <a:r>
              <a:rPr lang="en-US" altLang="ja-JP" sz="1600" dirty="0">
                <a:latin typeface="Arial" panose="020B0604020202020204" pitchFamily="34" charset="0"/>
                <a:cs typeface="Arial" panose="020B0604020202020204" pitchFamily="34" charset="0"/>
              </a:rPr>
              <a:t>, but the </a:t>
            </a:r>
            <a:r>
              <a:rPr lang="en-US" altLang="ja-JP" sz="1600" dirty="0">
                <a:solidFill>
                  <a:srgbClr val="FF0000"/>
                </a:solidFill>
                <a:latin typeface="Arial" panose="020B0604020202020204" pitchFamily="34" charset="0"/>
                <a:cs typeface="Arial" panose="020B0604020202020204" pitchFamily="34" charset="0"/>
              </a:rPr>
              <a:t>image quality is equivalent to ALOS-2</a:t>
            </a:r>
            <a:r>
              <a:rPr lang="en-US" altLang="ja-JP" sz="1600" dirty="0">
                <a:latin typeface="Arial" panose="020B0604020202020204" pitchFamily="34" charset="0"/>
                <a:cs typeface="Arial" panose="020B0604020202020204" pitchFamily="34" charset="0"/>
              </a:rPr>
              <a:t>.</a:t>
            </a:r>
          </a:p>
        </p:txBody>
      </p:sp>
      <p:pic>
        <p:nvPicPr>
          <p:cNvPr id="7" name="図 6">
            <a:extLst>
              <a:ext uri="{FF2B5EF4-FFF2-40B4-BE49-F238E27FC236}">
                <a16:creationId xmlns:a16="http://schemas.microsoft.com/office/drawing/2014/main" id="{835DEECC-0376-24B9-9C77-C3F621794DFA}"/>
              </a:ext>
            </a:extLst>
          </p:cNvPr>
          <p:cNvPicPr>
            <a:picLocks noChangeAspect="1"/>
          </p:cNvPicPr>
          <p:nvPr/>
        </p:nvPicPr>
        <p:blipFill>
          <a:blip r:embed="rId2"/>
          <a:stretch>
            <a:fillRect/>
          </a:stretch>
        </p:blipFill>
        <p:spPr>
          <a:xfrm>
            <a:off x="138483" y="3023880"/>
            <a:ext cx="6279639" cy="3473758"/>
          </a:xfrm>
          <a:prstGeom prst="rect">
            <a:avLst/>
          </a:prstGeom>
        </p:spPr>
      </p:pic>
      <p:pic>
        <p:nvPicPr>
          <p:cNvPr id="8" name="図 7">
            <a:extLst>
              <a:ext uri="{FF2B5EF4-FFF2-40B4-BE49-F238E27FC236}">
                <a16:creationId xmlns:a16="http://schemas.microsoft.com/office/drawing/2014/main" id="{CCC5A503-6F7B-2EDB-4D1D-9A5873421C17}"/>
              </a:ext>
            </a:extLst>
          </p:cNvPr>
          <p:cNvPicPr>
            <a:picLocks noChangeAspect="1"/>
          </p:cNvPicPr>
          <p:nvPr/>
        </p:nvPicPr>
        <p:blipFill>
          <a:blip r:embed="rId3"/>
          <a:stretch>
            <a:fillRect/>
          </a:stretch>
        </p:blipFill>
        <p:spPr>
          <a:xfrm>
            <a:off x="6418122" y="3248108"/>
            <a:ext cx="5572912" cy="3080618"/>
          </a:xfrm>
          <a:prstGeom prst="rect">
            <a:avLst/>
          </a:prstGeom>
        </p:spPr>
      </p:pic>
      <p:sp>
        <p:nvSpPr>
          <p:cNvPr id="9" name="テキスト ボックス 8">
            <a:extLst>
              <a:ext uri="{FF2B5EF4-FFF2-40B4-BE49-F238E27FC236}">
                <a16:creationId xmlns:a16="http://schemas.microsoft.com/office/drawing/2014/main" id="{38609C63-A063-47B0-0292-370E413E2410}"/>
              </a:ext>
            </a:extLst>
          </p:cNvPr>
          <p:cNvSpPr txBox="1"/>
          <p:nvPr/>
        </p:nvSpPr>
        <p:spPr>
          <a:xfrm>
            <a:off x="231676" y="6327102"/>
            <a:ext cx="1884014" cy="523220"/>
          </a:xfrm>
          <a:prstGeom prst="rect">
            <a:avLst/>
          </a:prstGeom>
          <a:noFill/>
        </p:spPr>
        <p:txBody>
          <a:bodyPr wrap="square">
            <a:spAutoFit/>
          </a:bodyPr>
          <a:lstStyle/>
          <a:p>
            <a:pPr algn="ctr"/>
            <a:r>
              <a:rPr lang="en-US" altLang="ja-JP" b="1" dirty="0"/>
              <a:t>“Variable PRF”</a:t>
            </a:r>
          </a:p>
          <a:p>
            <a:pPr algn="ctr"/>
            <a:r>
              <a:rPr lang="en-US" altLang="ja-JP" dirty="0"/>
              <a:t>Feb. 5, 2025</a:t>
            </a:r>
            <a:endParaRPr lang="ja-JP" altLang="en-US" dirty="0"/>
          </a:p>
        </p:txBody>
      </p:sp>
      <p:sp>
        <p:nvSpPr>
          <p:cNvPr id="11" name="テキスト ボックス 10">
            <a:extLst>
              <a:ext uri="{FF2B5EF4-FFF2-40B4-BE49-F238E27FC236}">
                <a16:creationId xmlns:a16="http://schemas.microsoft.com/office/drawing/2014/main" id="{B562D04B-E0C8-A15E-3715-C66E8A833875}"/>
              </a:ext>
            </a:extLst>
          </p:cNvPr>
          <p:cNvSpPr txBox="1"/>
          <p:nvPr/>
        </p:nvSpPr>
        <p:spPr>
          <a:xfrm>
            <a:off x="2357324" y="6334780"/>
            <a:ext cx="1884014" cy="523220"/>
          </a:xfrm>
          <a:prstGeom prst="rect">
            <a:avLst/>
          </a:prstGeom>
          <a:noFill/>
        </p:spPr>
        <p:txBody>
          <a:bodyPr wrap="square">
            <a:spAutoFit/>
          </a:bodyPr>
          <a:lstStyle/>
          <a:p>
            <a:pPr algn="ctr"/>
            <a:r>
              <a:rPr lang="en-US" altLang="ja-JP" b="1" dirty="0"/>
              <a:t>“Fixed PRF”</a:t>
            </a:r>
          </a:p>
          <a:p>
            <a:pPr algn="ctr"/>
            <a:r>
              <a:rPr lang="en-US" altLang="ja-JP" dirty="0"/>
              <a:t>Feb. 19, 2025</a:t>
            </a:r>
            <a:endParaRPr lang="ja-JP" altLang="en-US" dirty="0"/>
          </a:p>
        </p:txBody>
      </p:sp>
      <p:sp>
        <p:nvSpPr>
          <p:cNvPr id="12" name="テキスト ボックス 11">
            <a:extLst>
              <a:ext uri="{FF2B5EF4-FFF2-40B4-BE49-F238E27FC236}">
                <a16:creationId xmlns:a16="http://schemas.microsoft.com/office/drawing/2014/main" id="{C8A415CC-9BB7-75CD-11E2-ED81109160FF}"/>
              </a:ext>
            </a:extLst>
          </p:cNvPr>
          <p:cNvSpPr txBox="1"/>
          <p:nvPr/>
        </p:nvSpPr>
        <p:spPr>
          <a:xfrm>
            <a:off x="4415922" y="6334903"/>
            <a:ext cx="1884014" cy="523220"/>
          </a:xfrm>
          <a:prstGeom prst="rect">
            <a:avLst/>
          </a:prstGeom>
          <a:noFill/>
        </p:spPr>
        <p:txBody>
          <a:bodyPr wrap="square">
            <a:spAutoFit/>
          </a:bodyPr>
          <a:lstStyle/>
          <a:p>
            <a:pPr algn="ctr"/>
            <a:r>
              <a:rPr lang="en-US" altLang="ja-JP" b="1" dirty="0"/>
              <a:t>ALOS-2 PALSAR-2</a:t>
            </a:r>
          </a:p>
          <a:p>
            <a:pPr algn="ctr"/>
            <a:r>
              <a:rPr lang="en-US" altLang="ja-JP" dirty="0"/>
              <a:t>Jan. 28, 2025</a:t>
            </a:r>
            <a:endParaRPr lang="ja-JP" altLang="en-US" dirty="0"/>
          </a:p>
        </p:txBody>
      </p:sp>
      <p:sp>
        <p:nvSpPr>
          <p:cNvPr id="13" name="テキスト ボックス 12">
            <a:extLst>
              <a:ext uri="{FF2B5EF4-FFF2-40B4-BE49-F238E27FC236}">
                <a16:creationId xmlns:a16="http://schemas.microsoft.com/office/drawing/2014/main" id="{B6727ADD-A3A2-6745-1FE7-779DA40AE212}"/>
              </a:ext>
            </a:extLst>
          </p:cNvPr>
          <p:cNvSpPr txBox="1"/>
          <p:nvPr/>
        </p:nvSpPr>
        <p:spPr>
          <a:xfrm>
            <a:off x="7652899" y="6303226"/>
            <a:ext cx="1884014" cy="523220"/>
          </a:xfrm>
          <a:prstGeom prst="rect">
            <a:avLst/>
          </a:prstGeom>
          <a:noFill/>
        </p:spPr>
        <p:txBody>
          <a:bodyPr wrap="square">
            <a:spAutoFit/>
          </a:bodyPr>
          <a:lstStyle/>
          <a:p>
            <a:pPr algn="ctr"/>
            <a:r>
              <a:rPr lang="en-US" altLang="ja-JP" b="1" dirty="0"/>
              <a:t>“Variable PRF”</a:t>
            </a:r>
          </a:p>
          <a:p>
            <a:pPr algn="ctr"/>
            <a:r>
              <a:rPr lang="en-US" altLang="ja-JP" dirty="0"/>
              <a:t>Feb. 5, 2025</a:t>
            </a:r>
            <a:endParaRPr lang="ja-JP" altLang="en-US" dirty="0"/>
          </a:p>
        </p:txBody>
      </p:sp>
      <p:sp>
        <p:nvSpPr>
          <p:cNvPr id="14" name="テキスト ボックス 13">
            <a:extLst>
              <a:ext uri="{FF2B5EF4-FFF2-40B4-BE49-F238E27FC236}">
                <a16:creationId xmlns:a16="http://schemas.microsoft.com/office/drawing/2014/main" id="{0C3588B6-A8EE-C22A-1204-50817A781A06}"/>
              </a:ext>
            </a:extLst>
          </p:cNvPr>
          <p:cNvSpPr txBox="1"/>
          <p:nvPr/>
        </p:nvSpPr>
        <p:spPr>
          <a:xfrm>
            <a:off x="9928016" y="6310904"/>
            <a:ext cx="1884014" cy="523220"/>
          </a:xfrm>
          <a:prstGeom prst="rect">
            <a:avLst/>
          </a:prstGeom>
          <a:noFill/>
        </p:spPr>
        <p:txBody>
          <a:bodyPr wrap="square">
            <a:spAutoFit/>
          </a:bodyPr>
          <a:lstStyle/>
          <a:p>
            <a:pPr algn="ctr"/>
            <a:r>
              <a:rPr lang="en-US" altLang="ja-JP" b="1" dirty="0"/>
              <a:t>“Fixed PRF”</a:t>
            </a:r>
          </a:p>
          <a:p>
            <a:pPr algn="ctr"/>
            <a:r>
              <a:rPr lang="en-US" altLang="ja-JP" dirty="0"/>
              <a:t>Feb. 19, 2025</a:t>
            </a:r>
            <a:endParaRPr lang="ja-JP" altLang="en-US" dirty="0"/>
          </a:p>
        </p:txBody>
      </p:sp>
    </p:spTree>
    <p:extLst>
      <p:ext uri="{BB962C8B-B14F-4D97-AF65-F5344CB8AC3E}">
        <p14:creationId xmlns:p14="http://schemas.microsoft.com/office/powerpoint/2010/main" val="264492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6DF2-1491-9531-CBAB-6146E0BCC5E0}"/>
            </a:ext>
          </a:extLst>
        </p:cNvPr>
        <p:cNvGrpSpPr/>
        <p:nvPr/>
      </p:nvGrpSpPr>
      <p:grpSpPr>
        <a:xfrm>
          <a:off x="0" y="0"/>
          <a:ext cx="0" cy="0"/>
          <a:chOff x="0" y="0"/>
          <a:chExt cx="0" cy="0"/>
        </a:xfrm>
      </p:grpSpPr>
      <p:sp>
        <p:nvSpPr>
          <p:cNvPr id="29" name="コンテンツ プレースホルダー 2">
            <a:extLst>
              <a:ext uri="{FF2B5EF4-FFF2-40B4-BE49-F238E27FC236}">
                <a16:creationId xmlns:a16="http://schemas.microsoft.com/office/drawing/2014/main" id="{A98C6176-50BA-7944-766B-4BC898CB4193}"/>
              </a:ext>
            </a:extLst>
          </p:cNvPr>
          <p:cNvSpPr>
            <a:spLocks noGrp="1"/>
          </p:cNvSpPr>
          <p:nvPr>
            <p:ph idx="1"/>
          </p:nvPr>
        </p:nvSpPr>
        <p:spPr>
          <a:xfrm>
            <a:off x="72042" y="1087881"/>
            <a:ext cx="11945368" cy="2103727"/>
          </a:xfrm>
        </p:spPr>
        <p:txBody>
          <a:bodyPr/>
          <a:lstStyle/>
          <a:p>
            <a:r>
              <a:rPr lang="en-US" altLang="ja-JP" sz="1800" dirty="0">
                <a:latin typeface="Arial" panose="020B0604020202020204" pitchFamily="34" charset="0"/>
                <a:cs typeface="Arial" panose="020B0604020202020204" pitchFamily="34" charset="0"/>
              </a:rPr>
              <a:t>Interferometric SAR (InSAR) performance of ALOS-4 </a:t>
            </a:r>
          </a:p>
          <a:p>
            <a:pPr>
              <a:buFont typeface="Arial" panose="020B0604020202020204" pitchFamily="34" charset="0"/>
              <a:buChar char="•"/>
            </a:pPr>
            <a:r>
              <a:rPr lang="en-US" altLang="ja-JP" sz="1600" b="1" dirty="0">
                <a:latin typeface="Arial" panose="020B0604020202020204" pitchFamily="34" charset="0"/>
                <a:cs typeface="Arial" panose="020B0604020202020204" pitchFamily="34" charset="0"/>
              </a:rPr>
              <a:t>“Variable PRF” pair:</a:t>
            </a:r>
            <a:r>
              <a:rPr lang="en-US" altLang="ja-JP" sz="1600" dirty="0">
                <a:latin typeface="Arial" panose="020B0604020202020204" pitchFamily="34" charset="0"/>
                <a:cs typeface="Arial" panose="020B0604020202020204" pitchFamily="34" charset="0"/>
              </a:rPr>
              <a:t> InSAR analysis is possible over a 200 km width without interruption. But its performance is reduced due to residual ambiguity. </a:t>
            </a:r>
          </a:p>
          <a:p>
            <a:pPr>
              <a:buFont typeface="Arial" panose="020B0604020202020204" pitchFamily="34" charset="0"/>
              <a:buChar char="•"/>
            </a:pPr>
            <a:r>
              <a:rPr lang="en-US" altLang="ja-JP" sz="1600" b="1" dirty="0">
                <a:latin typeface="Arial" panose="020B0604020202020204" pitchFamily="34" charset="0"/>
                <a:cs typeface="Arial" panose="020B0604020202020204" pitchFamily="34" charset="0"/>
              </a:rPr>
              <a:t>“Fixed PRF” pair:</a:t>
            </a:r>
            <a:r>
              <a:rPr lang="en-US" altLang="ja-JP" sz="1600" dirty="0">
                <a:latin typeface="Arial" panose="020B0604020202020204" pitchFamily="34" charset="0"/>
                <a:cs typeface="Arial" panose="020B0604020202020204" pitchFamily="34" charset="0"/>
              </a:rPr>
              <a:t> No-data in blind areas. Other areas can be processed with the same level of InSAR analysis as ALOS-2.  </a:t>
            </a:r>
          </a:p>
        </p:txBody>
      </p:sp>
      <p:sp>
        <p:nvSpPr>
          <p:cNvPr id="5" name="タイトル 4">
            <a:extLst>
              <a:ext uri="{FF2B5EF4-FFF2-40B4-BE49-F238E27FC236}">
                <a16:creationId xmlns:a16="http://schemas.microsoft.com/office/drawing/2014/main" id="{4C349F89-7902-EFC1-7A29-37CF123A050E}"/>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7EC184CA-D182-F326-5F0C-28E52D451E0E}"/>
              </a:ext>
            </a:extLst>
          </p:cNvPr>
          <p:cNvSpPr>
            <a:spLocks noGrp="1"/>
          </p:cNvSpPr>
          <p:nvPr>
            <p:ph type="sldNum" sz="quarter" idx="4"/>
          </p:nvPr>
        </p:nvSpPr>
        <p:spPr/>
        <p:txBody>
          <a:bodyPr/>
          <a:lstStyle/>
          <a:p>
            <a:fld id="{F00F3354-A716-4AD2-9BF8-BEBE80BEEA3A}" type="slidenum">
              <a:rPr lang="ja-JP" altLang="en-US" smtClean="0"/>
              <a:pPr/>
              <a:t>13</a:t>
            </a:fld>
            <a:endParaRPr lang="ja-JP" altLang="en-US" dirty="0"/>
          </a:p>
        </p:txBody>
      </p:sp>
      <p:grpSp>
        <p:nvGrpSpPr>
          <p:cNvPr id="7" name="グループ化 6">
            <a:extLst>
              <a:ext uri="{FF2B5EF4-FFF2-40B4-BE49-F238E27FC236}">
                <a16:creationId xmlns:a16="http://schemas.microsoft.com/office/drawing/2014/main" id="{25E0FCA2-F9BB-38E3-5F6A-2CECE05B3CC6}"/>
              </a:ext>
            </a:extLst>
          </p:cNvPr>
          <p:cNvGrpSpPr/>
          <p:nvPr/>
        </p:nvGrpSpPr>
        <p:grpSpPr>
          <a:xfrm>
            <a:off x="6186706" y="2022568"/>
            <a:ext cx="5920056" cy="3600000"/>
            <a:chOff x="6186706" y="2307773"/>
            <a:chExt cx="5920056" cy="3600000"/>
          </a:xfrm>
        </p:grpSpPr>
        <p:pic>
          <p:nvPicPr>
            <p:cNvPr id="8" name="図 7" descr="マップ&#10;&#10;AI によって生成されたコンテンツは間違っている可能性があります。">
              <a:extLst>
                <a:ext uri="{FF2B5EF4-FFF2-40B4-BE49-F238E27FC236}">
                  <a16:creationId xmlns:a16="http://schemas.microsoft.com/office/drawing/2014/main" id="{E0CD0D10-E283-7044-6179-6CDFDEB7295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86706" y="2307773"/>
              <a:ext cx="5920056" cy="3600000"/>
            </a:xfrm>
            <a:prstGeom prst="rect">
              <a:avLst/>
            </a:prstGeom>
          </p:spPr>
        </p:pic>
        <p:sp>
          <p:nvSpPr>
            <p:cNvPr id="9" name="テキスト ボックス 8">
              <a:extLst>
                <a:ext uri="{FF2B5EF4-FFF2-40B4-BE49-F238E27FC236}">
                  <a16:creationId xmlns:a16="http://schemas.microsoft.com/office/drawing/2014/main" id="{448FE0FC-176D-1632-7ECD-6E41F027C869}"/>
                </a:ext>
              </a:extLst>
            </p:cNvPr>
            <p:cNvSpPr txBox="1"/>
            <p:nvPr/>
          </p:nvSpPr>
          <p:spPr>
            <a:xfrm>
              <a:off x="6793222" y="2797502"/>
              <a:ext cx="2749923" cy="307777"/>
            </a:xfrm>
            <a:prstGeom prst="rect">
              <a:avLst/>
            </a:prstGeom>
            <a:noFill/>
          </p:spPr>
          <p:txBody>
            <a:bodyPr wrap="square" rtlCol="0">
              <a:spAutoFit/>
            </a:bodyPr>
            <a:lstStyle/>
            <a:p>
              <a:pPr algn="ctr"/>
              <a:r>
                <a:rPr lang="en-US" altLang="ja-JP" b="1" dirty="0">
                  <a:effectLst>
                    <a:glow rad="127000">
                      <a:schemeClr val="bg1"/>
                    </a:glow>
                  </a:effectLst>
                  <a:latin typeface="Arial" panose="020B0604020202020204" pitchFamily="34" charset="0"/>
                  <a:cs typeface="Arial" panose="020B0604020202020204" pitchFamily="34" charset="0"/>
                </a:rPr>
                <a:t>Blind areas have no data</a:t>
              </a:r>
              <a:endParaRPr kumimoji="1" lang="ja-JP" altLang="en-US" b="1" dirty="0">
                <a:effectLst>
                  <a:glow rad="127000">
                    <a:schemeClr val="bg1"/>
                  </a:glow>
                </a:effectLst>
                <a:latin typeface="Arial" panose="020B0604020202020204" pitchFamily="34" charset="0"/>
                <a:cs typeface="Arial" panose="020B0604020202020204" pitchFamily="34" charset="0"/>
              </a:endParaRPr>
            </a:p>
          </p:txBody>
        </p:sp>
        <p:cxnSp>
          <p:nvCxnSpPr>
            <p:cNvPr id="10" name="直線矢印コネクタ 9">
              <a:extLst>
                <a:ext uri="{FF2B5EF4-FFF2-40B4-BE49-F238E27FC236}">
                  <a16:creationId xmlns:a16="http://schemas.microsoft.com/office/drawing/2014/main" id="{DACE2AC7-1E40-0E4A-33FD-FCC3140D7A9F}"/>
                </a:ext>
              </a:extLst>
            </p:cNvPr>
            <p:cNvCxnSpPr>
              <a:cxnSpLocks/>
            </p:cNvCxnSpPr>
            <p:nvPr/>
          </p:nvCxnSpPr>
          <p:spPr>
            <a:xfrm flipH="1">
              <a:off x="7186842" y="3139217"/>
              <a:ext cx="179158" cy="5438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8E73DE78-AC31-5DC4-D43F-2992AEB95589}"/>
                </a:ext>
              </a:extLst>
            </p:cNvPr>
            <p:cNvCxnSpPr>
              <a:cxnSpLocks/>
            </p:cNvCxnSpPr>
            <p:nvPr/>
          </p:nvCxnSpPr>
          <p:spPr>
            <a:xfrm>
              <a:off x="9314545" y="2938208"/>
              <a:ext cx="1171679" cy="560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13" name="グループ化 12">
            <a:extLst>
              <a:ext uri="{FF2B5EF4-FFF2-40B4-BE49-F238E27FC236}">
                <a16:creationId xmlns:a16="http://schemas.microsoft.com/office/drawing/2014/main" id="{3627EE7D-29EB-519A-E275-112EB2A158E6}"/>
              </a:ext>
            </a:extLst>
          </p:cNvPr>
          <p:cNvGrpSpPr/>
          <p:nvPr/>
        </p:nvGrpSpPr>
        <p:grpSpPr>
          <a:xfrm>
            <a:off x="85238" y="2022568"/>
            <a:ext cx="5920056" cy="3600000"/>
            <a:chOff x="85238" y="2307773"/>
            <a:chExt cx="5920056" cy="3600000"/>
          </a:xfrm>
        </p:grpSpPr>
        <p:pic>
          <p:nvPicPr>
            <p:cNvPr id="14" name="図 13" descr="マップ&#10;&#10;AI によって生成されたコンテンツは間違っている可能性があります。">
              <a:extLst>
                <a:ext uri="{FF2B5EF4-FFF2-40B4-BE49-F238E27FC236}">
                  <a16:creationId xmlns:a16="http://schemas.microsoft.com/office/drawing/2014/main" id="{82A35DDF-3B43-C48E-EF92-B7E87B769E3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238" y="2307773"/>
              <a:ext cx="5920056" cy="3600000"/>
            </a:xfrm>
            <a:prstGeom prst="rect">
              <a:avLst/>
            </a:prstGeom>
          </p:spPr>
        </p:pic>
        <p:sp>
          <p:nvSpPr>
            <p:cNvPr id="15" name="テキスト ボックス 14">
              <a:extLst>
                <a:ext uri="{FF2B5EF4-FFF2-40B4-BE49-F238E27FC236}">
                  <a16:creationId xmlns:a16="http://schemas.microsoft.com/office/drawing/2014/main" id="{437A09E2-E746-8700-40B2-86012D9C0971}"/>
                </a:ext>
              </a:extLst>
            </p:cNvPr>
            <p:cNvSpPr txBox="1"/>
            <p:nvPr/>
          </p:nvSpPr>
          <p:spPr>
            <a:xfrm>
              <a:off x="789308" y="4914413"/>
              <a:ext cx="1206546" cy="307777"/>
            </a:xfrm>
            <a:prstGeom prst="rect">
              <a:avLst/>
            </a:prstGeom>
            <a:noFill/>
          </p:spPr>
          <p:txBody>
            <a:bodyPr wrap="square" rtlCol="0">
              <a:spAutoFit/>
            </a:bodyPr>
            <a:lstStyle/>
            <a:p>
              <a:pPr algn="ctr"/>
              <a:r>
                <a:rPr kumimoji="1" lang="en-US" altLang="ja-JP" b="1" dirty="0" err="1">
                  <a:solidFill>
                    <a:schemeClr val="bg1"/>
                  </a:solidFill>
                  <a:latin typeface="Arial" panose="020B0604020202020204" pitchFamily="34" charset="0"/>
                  <a:cs typeface="Arial" panose="020B0604020202020204" pitchFamily="34" charset="0"/>
                </a:rPr>
                <a:t>Mikawa</a:t>
              </a:r>
              <a:r>
                <a:rPr kumimoji="1" lang="en-US" altLang="ja-JP" b="1" dirty="0">
                  <a:solidFill>
                    <a:schemeClr val="bg1"/>
                  </a:solidFill>
                  <a:latin typeface="Arial" panose="020B0604020202020204" pitchFamily="34" charset="0"/>
                  <a:cs typeface="Arial" panose="020B0604020202020204" pitchFamily="34" charset="0"/>
                </a:rPr>
                <a:t> Bay</a:t>
              </a:r>
              <a:endParaRPr kumimoji="1" lang="ja-JP" altLang="en-US" b="1" dirty="0">
                <a:solidFill>
                  <a:schemeClr val="bg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291B3161-AC14-9D52-A4E3-DEB1105FF70C}"/>
                </a:ext>
              </a:extLst>
            </p:cNvPr>
            <p:cNvSpPr txBox="1"/>
            <p:nvPr/>
          </p:nvSpPr>
          <p:spPr>
            <a:xfrm>
              <a:off x="3885377" y="4355727"/>
              <a:ext cx="1066241" cy="523220"/>
            </a:xfrm>
            <a:prstGeom prst="rect">
              <a:avLst/>
            </a:prstGeom>
            <a:noFill/>
          </p:spPr>
          <p:txBody>
            <a:bodyPr wrap="square" rtlCol="0">
              <a:spAutoFit/>
            </a:bodyPr>
            <a:lstStyle/>
            <a:p>
              <a:pPr algn="ctr"/>
              <a:r>
                <a:rPr lang="en-US" altLang="ja-JP" b="1" dirty="0">
                  <a:solidFill>
                    <a:schemeClr val="bg1"/>
                  </a:solidFill>
                  <a:latin typeface="Arial" panose="020B0604020202020204" pitchFamily="34" charset="0"/>
                  <a:cs typeface="Arial" panose="020B0604020202020204" pitchFamily="34" charset="0"/>
                </a:rPr>
                <a:t>Suruga Bay</a:t>
              </a:r>
              <a:endParaRPr kumimoji="1" lang="ja-JP" altLang="en-US" b="1" dirty="0">
                <a:solidFill>
                  <a:schemeClr val="bg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561BBE6-AB3A-C1DC-4AAC-36B010FD781D}"/>
                </a:ext>
              </a:extLst>
            </p:cNvPr>
            <p:cNvSpPr txBox="1"/>
            <p:nvPr/>
          </p:nvSpPr>
          <p:spPr>
            <a:xfrm>
              <a:off x="3601304" y="2708896"/>
              <a:ext cx="1066241" cy="307777"/>
            </a:xfrm>
            <a:prstGeom prst="rect">
              <a:avLst/>
            </a:prstGeom>
            <a:noFill/>
          </p:spPr>
          <p:txBody>
            <a:bodyPr wrap="square" rtlCol="0">
              <a:spAutoFit/>
            </a:bodyPr>
            <a:lstStyle/>
            <a:p>
              <a:pPr algn="ctr"/>
              <a:r>
                <a:rPr lang="en-US" altLang="ja-JP" b="1" dirty="0">
                  <a:effectLst>
                    <a:glow rad="127000">
                      <a:schemeClr val="bg1"/>
                    </a:glow>
                  </a:effectLst>
                  <a:latin typeface="Arial" panose="020B0604020202020204" pitchFamily="34" charset="0"/>
                  <a:cs typeface="Arial" panose="020B0604020202020204" pitchFamily="34" charset="0"/>
                </a:rPr>
                <a:t>Mt. Fuji</a:t>
              </a:r>
              <a:endParaRPr kumimoji="1" lang="ja-JP" altLang="en-US" sz="1400" b="1" dirty="0">
                <a:effectLst>
                  <a:glow rad="127000">
                    <a:schemeClr val="bg1"/>
                  </a:glow>
                </a:effectLst>
                <a:latin typeface="Arial" panose="020B0604020202020204" pitchFamily="34" charset="0"/>
                <a:cs typeface="Arial" panose="020B0604020202020204" pitchFamily="34" charset="0"/>
              </a:endParaRPr>
            </a:p>
          </p:txBody>
        </p:sp>
        <p:cxnSp>
          <p:nvCxnSpPr>
            <p:cNvPr id="18" name="直線矢印コネクタ 17">
              <a:extLst>
                <a:ext uri="{FF2B5EF4-FFF2-40B4-BE49-F238E27FC236}">
                  <a16:creationId xmlns:a16="http://schemas.microsoft.com/office/drawing/2014/main" id="{E772058E-2CEB-50B1-B8AF-375DA796F85C}"/>
                </a:ext>
              </a:extLst>
            </p:cNvPr>
            <p:cNvCxnSpPr>
              <a:cxnSpLocks/>
            </p:cNvCxnSpPr>
            <p:nvPr/>
          </p:nvCxnSpPr>
          <p:spPr>
            <a:xfrm>
              <a:off x="4134424" y="3016673"/>
              <a:ext cx="418722" cy="2450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2" name="テキスト ボックス 21">
            <a:extLst>
              <a:ext uri="{FF2B5EF4-FFF2-40B4-BE49-F238E27FC236}">
                <a16:creationId xmlns:a16="http://schemas.microsoft.com/office/drawing/2014/main" id="{C4B05D30-4FCC-7B50-DDEF-824EFC15153A}"/>
              </a:ext>
            </a:extLst>
          </p:cNvPr>
          <p:cNvSpPr txBox="1"/>
          <p:nvPr/>
        </p:nvSpPr>
        <p:spPr>
          <a:xfrm>
            <a:off x="6712118" y="5605642"/>
            <a:ext cx="4869233" cy="523220"/>
          </a:xfrm>
          <a:prstGeom prst="rect">
            <a:avLst/>
          </a:prstGeom>
          <a:noFill/>
        </p:spPr>
        <p:txBody>
          <a:bodyPr wrap="square">
            <a:spAutoFit/>
          </a:bodyPr>
          <a:lstStyle/>
          <a:p>
            <a:pPr algn="ctr"/>
            <a:r>
              <a:rPr lang="en-US" altLang="ja-JP" b="1" dirty="0"/>
              <a:t>InSAR processed image by “Fixed PRF pair” of ALOS-4 </a:t>
            </a:r>
          </a:p>
          <a:p>
            <a:pPr algn="ctr"/>
            <a:r>
              <a:rPr lang="en-US" altLang="ja-JP" dirty="0"/>
              <a:t>2025/02/15</a:t>
            </a:r>
            <a:r>
              <a:rPr lang="ja-JP" altLang="en-US" dirty="0"/>
              <a:t> </a:t>
            </a:r>
            <a:r>
              <a:rPr lang="en-US" altLang="ja-JP" dirty="0"/>
              <a:t>– 2025/03/01 (Perpendicular baseline = 86 m)</a:t>
            </a:r>
            <a:endParaRPr lang="ja-JP" altLang="en-US" dirty="0"/>
          </a:p>
        </p:txBody>
      </p:sp>
      <p:grpSp>
        <p:nvGrpSpPr>
          <p:cNvPr id="23" name="グループ化 22">
            <a:extLst>
              <a:ext uri="{FF2B5EF4-FFF2-40B4-BE49-F238E27FC236}">
                <a16:creationId xmlns:a16="http://schemas.microsoft.com/office/drawing/2014/main" id="{42EF8C0B-EC39-02FD-158D-59AD725ABE39}"/>
              </a:ext>
            </a:extLst>
          </p:cNvPr>
          <p:cNvGrpSpPr/>
          <p:nvPr/>
        </p:nvGrpSpPr>
        <p:grpSpPr>
          <a:xfrm>
            <a:off x="4524351" y="6080190"/>
            <a:ext cx="3143297" cy="752320"/>
            <a:chOff x="4481997" y="6096632"/>
            <a:chExt cx="3143297" cy="752320"/>
          </a:xfrm>
        </p:grpSpPr>
        <p:pic>
          <p:nvPicPr>
            <p:cNvPr id="24" name="図 23" descr="図形, 四角形&#10;&#10;自動的に生成された説明">
              <a:extLst>
                <a:ext uri="{FF2B5EF4-FFF2-40B4-BE49-F238E27FC236}">
                  <a16:creationId xmlns:a16="http://schemas.microsoft.com/office/drawing/2014/main" id="{79CB2CF2-956C-E747-3ABB-2CF0344D4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2854" y="6261758"/>
              <a:ext cx="1761582" cy="587194"/>
            </a:xfrm>
            <a:prstGeom prst="rect">
              <a:avLst/>
            </a:prstGeom>
          </p:spPr>
        </p:pic>
        <p:sp>
          <p:nvSpPr>
            <p:cNvPr id="25" name="テキスト ボックス 24">
              <a:extLst>
                <a:ext uri="{FF2B5EF4-FFF2-40B4-BE49-F238E27FC236}">
                  <a16:creationId xmlns:a16="http://schemas.microsoft.com/office/drawing/2014/main" id="{0CADBEDF-B778-5FB6-1907-D66E73EE8F21}"/>
                </a:ext>
              </a:extLst>
            </p:cNvPr>
            <p:cNvSpPr txBox="1"/>
            <p:nvPr/>
          </p:nvSpPr>
          <p:spPr bwMode="auto">
            <a:xfrm>
              <a:off x="4481997" y="6096632"/>
              <a:ext cx="1620000" cy="246221"/>
            </a:xfrm>
            <a:prstGeom prst="rect">
              <a:avLst/>
            </a:prstGeom>
            <a:noFill/>
            <a:ln w="9525">
              <a:noFill/>
              <a:miter lim="800000"/>
              <a:headEnd/>
              <a:tailEnd/>
            </a:ln>
          </p:spPr>
          <p:txBody>
            <a:bodyPr wrap="square">
              <a:spAutoFit/>
            </a:bodyPr>
            <a:lstStyle/>
            <a:p>
              <a:pPr algn="ctr"/>
              <a:r>
                <a:rPr lang="ja-JP" altLang="en-US" sz="1000"/>
                <a:t>衛星に近づく変位</a:t>
              </a:r>
              <a:endParaRPr lang="en-US" altLang="ja-JP" sz="1000"/>
            </a:p>
          </p:txBody>
        </p:sp>
        <p:sp>
          <p:nvSpPr>
            <p:cNvPr id="26" name="テキスト ボックス 25">
              <a:extLst>
                <a:ext uri="{FF2B5EF4-FFF2-40B4-BE49-F238E27FC236}">
                  <a16:creationId xmlns:a16="http://schemas.microsoft.com/office/drawing/2014/main" id="{023EAA73-8484-3083-039A-1EDC936724FF}"/>
                </a:ext>
              </a:extLst>
            </p:cNvPr>
            <p:cNvSpPr txBox="1"/>
            <p:nvPr/>
          </p:nvSpPr>
          <p:spPr bwMode="auto">
            <a:xfrm>
              <a:off x="6005294" y="6096632"/>
              <a:ext cx="1620000" cy="246221"/>
            </a:xfrm>
            <a:prstGeom prst="rect">
              <a:avLst/>
            </a:prstGeom>
            <a:noFill/>
            <a:ln w="9525">
              <a:noFill/>
              <a:miter lim="800000"/>
              <a:headEnd/>
              <a:tailEnd/>
            </a:ln>
          </p:spPr>
          <p:txBody>
            <a:bodyPr wrap="square">
              <a:spAutoFit/>
            </a:bodyPr>
            <a:lstStyle/>
            <a:p>
              <a:pPr algn="ctr"/>
              <a:r>
                <a:rPr lang="ja-JP" altLang="en-US" sz="1000"/>
                <a:t>衛星から遠ざかる変位</a:t>
              </a:r>
              <a:endParaRPr lang="en-US" altLang="ja-JP" sz="1000"/>
            </a:p>
          </p:txBody>
        </p:sp>
      </p:grpSp>
      <p:sp>
        <p:nvSpPr>
          <p:cNvPr id="21" name="テキスト ボックス 20">
            <a:extLst>
              <a:ext uri="{FF2B5EF4-FFF2-40B4-BE49-F238E27FC236}">
                <a16:creationId xmlns:a16="http://schemas.microsoft.com/office/drawing/2014/main" id="{4781697C-1EF4-2321-624B-4B7B23F187E9}"/>
              </a:ext>
            </a:extLst>
          </p:cNvPr>
          <p:cNvSpPr txBox="1"/>
          <p:nvPr/>
        </p:nvSpPr>
        <p:spPr>
          <a:xfrm>
            <a:off x="482084" y="5605642"/>
            <a:ext cx="5126364" cy="523220"/>
          </a:xfrm>
          <a:prstGeom prst="rect">
            <a:avLst/>
          </a:prstGeom>
          <a:noFill/>
        </p:spPr>
        <p:txBody>
          <a:bodyPr wrap="square">
            <a:spAutoFit/>
          </a:bodyPr>
          <a:lstStyle/>
          <a:p>
            <a:pPr algn="ctr"/>
            <a:r>
              <a:rPr lang="en-US" altLang="ja-JP" b="1" dirty="0"/>
              <a:t>InSAR processed image by “Variable PRF pair” of ALOS-4 </a:t>
            </a:r>
          </a:p>
          <a:p>
            <a:pPr algn="ctr"/>
            <a:r>
              <a:rPr lang="en-US" altLang="ja-JP" dirty="0"/>
              <a:t>2024/12/21</a:t>
            </a:r>
            <a:r>
              <a:rPr lang="ja-JP" altLang="en-US" dirty="0"/>
              <a:t> </a:t>
            </a:r>
            <a:r>
              <a:rPr lang="en-US" altLang="ja-JP" dirty="0"/>
              <a:t>– 2025/01/04 (Perpendicular baseline = -16 m)</a:t>
            </a:r>
            <a:endParaRPr lang="ja-JP" altLang="en-US" dirty="0"/>
          </a:p>
        </p:txBody>
      </p:sp>
    </p:spTree>
    <p:extLst>
      <p:ext uri="{BB962C8B-B14F-4D97-AF65-F5344CB8AC3E}">
        <p14:creationId xmlns:p14="http://schemas.microsoft.com/office/powerpoint/2010/main" val="213981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CC50-F8DB-8BB7-938C-858E0B6E0A7E}"/>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77DC1581-21A8-1601-7A8D-9F9F6F056E15}"/>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900AA86D-D082-399A-EFF1-27226BE8603A}"/>
              </a:ext>
            </a:extLst>
          </p:cNvPr>
          <p:cNvSpPr>
            <a:spLocks noGrp="1"/>
          </p:cNvSpPr>
          <p:nvPr>
            <p:ph type="sldNum" sz="quarter" idx="4"/>
          </p:nvPr>
        </p:nvSpPr>
        <p:spPr/>
        <p:txBody>
          <a:bodyPr/>
          <a:lstStyle/>
          <a:p>
            <a:fld id="{F00F3354-A716-4AD2-9BF8-BEBE80BEEA3A}" type="slidenum">
              <a:rPr lang="ja-JP" altLang="en-US" smtClean="0"/>
              <a:pPr/>
              <a:t>14</a:t>
            </a:fld>
            <a:endParaRPr lang="ja-JP" altLang="en-US" dirty="0"/>
          </a:p>
        </p:txBody>
      </p:sp>
      <p:sp>
        <p:nvSpPr>
          <p:cNvPr id="2" name="コンテンツ プレースホルダー 2">
            <a:extLst>
              <a:ext uri="{FF2B5EF4-FFF2-40B4-BE49-F238E27FC236}">
                <a16:creationId xmlns:a16="http://schemas.microsoft.com/office/drawing/2014/main" id="{BFA0B856-DAD1-A94F-F750-10144DB29A2B}"/>
              </a:ext>
            </a:extLst>
          </p:cNvPr>
          <p:cNvSpPr>
            <a:spLocks noGrp="1"/>
          </p:cNvSpPr>
          <p:nvPr>
            <p:ph idx="1"/>
          </p:nvPr>
        </p:nvSpPr>
        <p:spPr>
          <a:xfrm>
            <a:off x="72043" y="1087881"/>
            <a:ext cx="8069634" cy="410879"/>
          </a:xfrm>
        </p:spPr>
        <p:txBody>
          <a:bodyPr/>
          <a:lstStyle/>
          <a:p>
            <a:r>
              <a:rPr lang="en-US" altLang="ja-JP" sz="1800" dirty="0">
                <a:latin typeface="Arial" panose="020B0604020202020204" pitchFamily="34" charset="0"/>
                <a:cs typeface="Arial" panose="020B0604020202020204" pitchFamily="34" charset="0"/>
              </a:rPr>
              <a:t>Interferometric SAR (InSAR) performance by ALOS-2 and ALOS-4 </a:t>
            </a:r>
            <a:endParaRPr lang="en-US" altLang="ja-JP" sz="1600"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80C10CF4-AEF6-D074-B285-EFCF7E2A7415}"/>
              </a:ext>
            </a:extLst>
          </p:cNvPr>
          <p:cNvPicPr>
            <a:picLocks noChangeAspect="1"/>
          </p:cNvPicPr>
          <p:nvPr/>
        </p:nvPicPr>
        <p:blipFill>
          <a:blip r:embed="rId2"/>
          <a:stretch>
            <a:fillRect/>
          </a:stretch>
        </p:blipFill>
        <p:spPr>
          <a:xfrm>
            <a:off x="6833160" y="2236879"/>
            <a:ext cx="2283782" cy="3691279"/>
          </a:xfrm>
          <a:prstGeom prst="rect">
            <a:avLst/>
          </a:prstGeom>
        </p:spPr>
      </p:pic>
      <p:pic>
        <p:nvPicPr>
          <p:cNvPr id="6" name="図 5">
            <a:extLst>
              <a:ext uri="{FF2B5EF4-FFF2-40B4-BE49-F238E27FC236}">
                <a16:creationId xmlns:a16="http://schemas.microsoft.com/office/drawing/2014/main" id="{BE531D90-B641-CF0E-7AC6-D3AF3DB3FCCC}"/>
              </a:ext>
            </a:extLst>
          </p:cNvPr>
          <p:cNvPicPr>
            <a:picLocks noChangeAspect="1"/>
          </p:cNvPicPr>
          <p:nvPr/>
        </p:nvPicPr>
        <p:blipFill>
          <a:blip r:embed="rId3"/>
          <a:stretch>
            <a:fillRect/>
          </a:stretch>
        </p:blipFill>
        <p:spPr>
          <a:xfrm>
            <a:off x="8928829" y="2205644"/>
            <a:ext cx="3335441" cy="3691279"/>
          </a:xfrm>
          <a:prstGeom prst="rect">
            <a:avLst/>
          </a:prstGeom>
        </p:spPr>
      </p:pic>
      <p:pic>
        <p:nvPicPr>
          <p:cNvPr id="11" name="図 10">
            <a:extLst>
              <a:ext uri="{FF2B5EF4-FFF2-40B4-BE49-F238E27FC236}">
                <a16:creationId xmlns:a16="http://schemas.microsoft.com/office/drawing/2014/main" id="{C1C6D8CD-02BB-229B-3E00-82BB455DA468}"/>
              </a:ext>
            </a:extLst>
          </p:cNvPr>
          <p:cNvPicPr>
            <a:picLocks noChangeAspect="1"/>
          </p:cNvPicPr>
          <p:nvPr/>
        </p:nvPicPr>
        <p:blipFill>
          <a:blip r:embed="rId4"/>
          <a:stretch>
            <a:fillRect/>
          </a:stretch>
        </p:blipFill>
        <p:spPr>
          <a:xfrm>
            <a:off x="203102" y="2272399"/>
            <a:ext cx="6460627" cy="3598901"/>
          </a:xfrm>
          <a:prstGeom prst="rect">
            <a:avLst/>
          </a:prstGeom>
        </p:spPr>
      </p:pic>
      <p:sp>
        <p:nvSpPr>
          <p:cNvPr id="19" name="テキスト ボックス 18">
            <a:extLst>
              <a:ext uri="{FF2B5EF4-FFF2-40B4-BE49-F238E27FC236}">
                <a16:creationId xmlns:a16="http://schemas.microsoft.com/office/drawing/2014/main" id="{BC7D7655-B6FB-C5D3-385F-E6126F3161FD}"/>
              </a:ext>
            </a:extLst>
          </p:cNvPr>
          <p:cNvSpPr txBox="1"/>
          <p:nvPr/>
        </p:nvSpPr>
        <p:spPr bwMode="auto">
          <a:xfrm>
            <a:off x="144446" y="1571212"/>
            <a:ext cx="4402666" cy="584775"/>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600" u="sng" dirty="0">
                <a:latin typeface="+mn-ea"/>
                <a:ea typeface="+mn-ea"/>
              </a:rPr>
              <a:t>Results of analysis by Geospatial Information Authority (GSI) of Japan</a:t>
            </a:r>
            <a:endParaRPr kumimoji="1" lang="ja-JP" altLang="en-US" sz="1600" u="sng" dirty="0">
              <a:latin typeface="+mn-ea"/>
              <a:ea typeface="+mn-ea"/>
            </a:endParaRPr>
          </a:p>
        </p:txBody>
      </p:sp>
      <p:sp>
        <p:nvSpPr>
          <p:cNvPr id="20" name="テキスト ボックス 19">
            <a:extLst>
              <a:ext uri="{FF2B5EF4-FFF2-40B4-BE49-F238E27FC236}">
                <a16:creationId xmlns:a16="http://schemas.microsoft.com/office/drawing/2014/main" id="{0FD81E9E-8BBC-6B2B-8386-5C0B607AF1B0}"/>
              </a:ext>
            </a:extLst>
          </p:cNvPr>
          <p:cNvSpPr txBox="1"/>
          <p:nvPr/>
        </p:nvSpPr>
        <p:spPr bwMode="auto">
          <a:xfrm>
            <a:off x="6776769" y="1618607"/>
            <a:ext cx="3139391" cy="338554"/>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600" u="sng" dirty="0">
                <a:latin typeface="+mn-ea"/>
                <a:ea typeface="+mn-ea"/>
              </a:rPr>
              <a:t>Results by JAXA EORC</a:t>
            </a:r>
            <a:endParaRPr kumimoji="1" lang="ja-JP" altLang="en-US" sz="1600" u="sng" dirty="0">
              <a:latin typeface="+mn-ea"/>
              <a:ea typeface="+mn-ea"/>
            </a:endParaRPr>
          </a:p>
        </p:txBody>
      </p:sp>
    </p:spTree>
    <p:extLst>
      <p:ext uri="{BB962C8B-B14F-4D97-AF65-F5344CB8AC3E}">
        <p14:creationId xmlns:p14="http://schemas.microsoft.com/office/powerpoint/2010/main" val="4162651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42C4-0FA7-B092-4AEF-C69AC11BD36E}"/>
            </a:ext>
          </a:extLst>
        </p:cNvPr>
        <p:cNvGrpSpPr/>
        <p:nvPr/>
      </p:nvGrpSpPr>
      <p:grpSpPr>
        <a:xfrm>
          <a:off x="0" y="0"/>
          <a:ext cx="0" cy="0"/>
          <a:chOff x="0" y="0"/>
          <a:chExt cx="0" cy="0"/>
        </a:xfrm>
      </p:grpSpPr>
      <p:sp>
        <p:nvSpPr>
          <p:cNvPr id="29" name="コンテンツ プレースホルダー 2">
            <a:extLst>
              <a:ext uri="{FF2B5EF4-FFF2-40B4-BE49-F238E27FC236}">
                <a16:creationId xmlns:a16="http://schemas.microsoft.com/office/drawing/2014/main" id="{12608FBE-B5CB-C086-CC0B-B08A48310D21}"/>
              </a:ext>
            </a:extLst>
          </p:cNvPr>
          <p:cNvSpPr>
            <a:spLocks noGrp="1"/>
          </p:cNvSpPr>
          <p:nvPr>
            <p:ph idx="1"/>
          </p:nvPr>
        </p:nvSpPr>
        <p:spPr>
          <a:xfrm>
            <a:off x="72042" y="1087882"/>
            <a:ext cx="11945368" cy="758504"/>
          </a:xfrm>
        </p:spPr>
        <p:txBody>
          <a:bodyPr/>
          <a:lstStyle/>
          <a:p>
            <a:r>
              <a:rPr lang="en-US" altLang="ja-JP" sz="1800" dirty="0">
                <a:latin typeface="Arial" panose="020B0604020202020204" pitchFamily="34" charset="0"/>
                <a:cs typeface="Arial" panose="020B0604020202020204" pitchFamily="34" charset="0"/>
              </a:rPr>
              <a:t>ALOS-4 PALSAR-3 Basic Observation Scenario (Rev. B, Feb. 2024) </a:t>
            </a:r>
          </a:p>
          <a:p>
            <a:pPr>
              <a:buFont typeface="Arial" panose="020B0604020202020204" pitchFamily="34" charset="0"/>
              <a:buChar char="•"/>
            </a:pPr>
            <a:r>
              <a:rPr lang="en-US" altLang="ja-JP" sz="1600" b="1" dirty="0">
                <a:latin typeface="Arial" panose="020B0604020202020204" pitchFamily="34" charset="0"/>
                <a:cs typeface="Arial" panose="020B0604020202020204" pitchFamily="34" charset="0"/>
                <a:hlinkClick r:id="rId2"/>
              </a:rPr>
              <a:t>https://www.eorc.jaxa.jp/ALOS/en/alos-4/a4_observation_e.htm</a:t>
            </a:r>
            <a:r>
              <a:rPr lang="en-US" altLang="ja-JP" sz="1600" b="1" dirty="0">
                <a:latin typeface="Arial" panose="020B0604020202020204" pitchFamily="34" charset="0"/>
                <a:cs typeface="Arial" panose="020B0604020202020204" pitchFamily="34" charset="0"/>
              </a:rPr>
              <a:t> </a:t>
            </a:r>
            <a:br>
              <a:rPr lang="en-US" altLang="ja-JP" sz="1600" b="1" dirty="0">
                <a:latin typeface="Arial" panose="020B0604020202020204" pitchFamily="34" charset="0"/>
                <a:cs typeface="Arial" panose="020B0604020202020204" pitchFamily="34" charset="0"/>
              </a:rPr>
            </a:br>
            <a:endParaRPr lang="en-US" altLang="ja-JP" sz="1600" dirty="0">
              <a:latin typeface="Arial" panose="020B0604020202020204" pitchFamily="34" charset="0"/>
              <a:cs typeface="Arial" panose="020B0604020202020204" pitchFamily="34" charset="0"/>
            </a:endParaRPr>
          </a:p>
        </p:txBody>
      </p:sp>
      <p:sp>
        <p:nvSpPr>
          <p:cNvPr id="5" name="タイトル 4">
            <a:extLst>
              <a:ext uri="{FF2B5EF4-FFF2-40B4-BE49-F238E27FC236}">
                <a16:creationId xmlns:a16="http://schemas.microsoft.com/office/drawing/2014/main" id="{6210A978-81D9-7546-9B66-2CDAAD072763}"/>
              </a:ext>
            </a:extLst>
          </p:cNvPr>
          <p:cNvSpPr>
            <a:spLocks noGrp="1"/>
          </p:cNvSpPr>
          <p:nvPr>
            <p:ph type="title"/>
          </p:nvPr>
        </p:nvSpPr>
        <p:spPr/>
        <p:txBody>
          <a:bodyPr/>
          <a:lstStyle/>
          <a:p>
            <a:r>
              <a:rPr lang="en-US" altLang="ja-JP"/>
              <a:t>PALSAR-3 Future Observation Operation Plan </a:t>
            </a:r>
            <a:endParaRPr lang="ja-JP" altLang="en-US" dirty="0"/>
          </a:p>
        </p:txBody>
      </p:sp>
      <p:sp>
        <p:nvSpPr>
          <p:cNvPr id="4" name="スライド番号プレースホルダー 3">
            <a:extLst>
              <a:ext uri="{FF2B5EF4-FFF2-40B4-BE49-F238E27FC236}">
                <a16:creationId xmlns:a16="http://schemas.microsoft.com/office/drawing/2014/main" id="{3072E597-19C4-15EE-56AE-FE13509DE987}"/>
              </a:ext>
            </a:extLst>
          </p:cNvPr>
          <p:cNvSpPr>
            <a:spLocks noGrp="1"/>
          </p:cNvSpPr>
          <p:nvPr>
            <p:ph type="sldNum" sz="quarter" idx="4"/>
          </p:nvPr>
        </p:nvSpPr>
        <p:spPr/>
        <p:txBody>
          <a:bodyPr/>
          <a:lstStyle/>
          <a:p>
            <a:fld id="{F00F3354-A716-4AD2-9BF8-BEBE80BEEA3A}" type="slidenum">
              <a:rPr lang="ja-JP" altLang="en-US" smtClean="0"/>
              <a:pPr/>
              <a:t>15</a:t>
            </a:fld>
            <a:endParaRPr lang="ja-JP" altLang="en-US" dirty="0"/>
          </a:p>
        </p:txBody>
      </p:sp>
      <p:graphicFrame>
        <p:nvGraphicFramePr>
          <p:cNvPr id="2" name="表 1">
            <a:extLst>
              <a:ext uri="{FF2B5EF4-FFF2-40B4-BE49-F238E27FC236}">
                <a16:creationId xmlns:a16="http://schemas.microsoft.com/office/drawing/2014/main" id="{B9D45E34-8474-1A63-B6FF-DABCCFE58784}"/>
              </a:ext>
            </a:extLst>
          </p:cNvPr>
          <p:cNvGraphicFramePr>
            <a:graphicFrameLocks noGrp="1"/>
          </p:cNvGraphicFramePr>
          <p:nvPr>
            <p:extLst>
              <p:ext uri="{D42A27DB-BD31-4B8C-83A1-F6EECF244321}">
                <p14:modId xmlns:p14="http://schemas.microsoft.com/office/powerpoint/2010/main" val="607568184"/>
              </p:ext>
            </p:extLst>
          </p:nvPr>
        </p:nvGraphicFramePr>
        <p:xfrm>
          <a:off x="44823" y="1811218"/>
          <a:ext cx="12102353" cy="4916104"/>
        </p:xfrm>
        <a:graphic>
          <a:graphicData uri="http://schemas.openxmlformats.org/drawingml/2006/table">
            <a:tbl>
              <a:tblPr firstRow="1" bandRow="1">
                <a:tableStyleId>{17292A2E-F333-43FB-9621-5CBBE7FDCDCB}</a:tableStyleId>
              </a:tblPr>
              <a:tblGrid>
                <a:gridCol w="869577">
                  <a:extLst>
                    <a:ext uri="{9D8B030D-6E8A-4147-A177-3AD203B41FA5}">
                      <a16:colId xmlns:a16="http://schemas.microsoft.com/office/drawing/2014/main" val="10114066"/>
                    </a:ext>
                  </a:extLst>
                </a:gridCol>
                <a:gridCol w="1538654">
                  <a:extLst>
                    <a:ext uri="{9D8B030D-6E8A-4147-A177-3AD203B41FA5}">
                      <a16:colId xmlns:a16="http://schemas.microsoft.com/office/drawing/2014/main" val="2002125795"/>
                    </a:ext>
                  </a:extLst>
                </a:gridCol>
                <a:gridCol w="2795954">
                  <a:extLst>
                    <a:ext uri="{9D8B030D-6E8A-4147-A177-3AD203B41FA5}">
                      <a16:colId xmlns:a16="http://schemas.microsoft.com/office/drawing/2014/main" val="286281077"/>
                    </a:ext>
                  </a:extLst>
                </a:gridCol>
                <a:gridCol w="1740877">
                  <a:extLst>
                    <a:ext uri="{9D8B030D-6E8A-4147-A177-3AD203B41FA5}">
                      <a16:colId xmlns:a16="http://schemas.microsoft.com/office/drawing/2014/main" val="3463128812"/>
                    </a:ext>
                  </a:extLst>
                </a:gridCol>
                <a:gridCol w="1427974">
                  <a:extLst>
                    <a:ext uri="{9D8B030D-6E8A-4147-A177-3AD203B41FA5}">
                      <a16:colId xmlns:a16="http://schemas.microsoft.com/office/drawing/2014/main" val="3738938330"/>
                    </a:ext>
                  </a:extLst>
                </a:gridCol>
                <a:gridCol w="797859">
                  <a:extLst>
                    <a:ext uri="{9D8B030D-6E8A-4147-A177-3AD203B41FA5}">
                      <a16:colId xmlns:a16="http://schemas.microsoft.com/office/drawing/2014/main" val="3468832565"/>
                    </a:ext>
                  </a:extLst>
                </a:gridCol>
                <a:gridCol w="2931458">
                  <a:extLst>
                    <a:ext uri="{9D8B030D-6E8A-4147-A177-3AD203B41FA5}">
                      <a16:colId xmlns:a16="http://schemas.microsoft.com/office/drawing/2014/main" val="760059319"/>
                    </a:ext>
                  </a:extLst>
                </a:gridCol>
              </a:tblGrid>
              <a:tr h="272539">
                <a:tc>
                  <a:txBody>
                    <a:bodyPr/>
                    <a:lstStyle/>
                    <a:p>
                      <a:pPr algn="ctr" fontAlgn="auto">
                        <a:lnSpc>
                          <a:spcPct val="100000"/>
                        </a:lnSpc>
                        <a:spcAft>
                          <a:spcPts val="0"/>
                        </a:spcAft>
                      </a:pPr>
                      <a:r>
                        <a:rPr lang="en-US" altLang="ja-JP" sz="1400" b="0" dirty="0">
                          <a:solidFill>
                            <a:schemeClr val="tx1"/>
                          </a:solidFill>
                          <a:effectLst/>
                          <a:latin typeface="+mn-ea"/>
                          <a:ea typeface="+mn-ea"/>
                        </a:rPr>
                        <a:t>Area</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dirty="0">
                          <a:solidFill>
                            <a:schemeClr val="tx1"/>
                          </a:solidFill>
                          <a:effectLst/>
                          <a:latin typeface="+mn-ea"/>
                          <a:ea typeface="+mn-ea"/>
                        </a:rPr>
                        <a:t>Item</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kern="1200" dirty="0">
                          <a:solidFill>
                            <a:schemeClr val="tx1"/>
                          </a:solidFill>
                          <a:effectLst/>
                          <a:latin typeface="+mn-ea"/>
                          <a:ea typeface="+mn-ea"/>
                        </a:rPr>
                        <a:t>Purposes</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dirty="0">
                          <a:solidFill>
                            <a:schemeClr val="tx1"/>
                          </a:solidFill>
                          <a:effectLst/>
                          <a:latin typeface="+mn-ea"/>
                          <a:ea typeface="+mn-ea"/>
                        </a:rPr>
                        <a:t>Mode</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dirty="0">
                          <a:solidFill>
                            <a:schemeClr val="tx1"/>
                          </a:solidFill>
                          <a:effectLst/>
                          <a:latin typeface="+mn-ea"/>
                          <a:ea typeface="+mn-ea"/>
                        </a:rPr>
                        <a:t>Polarization</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dirty="0">
                          <a:solidFill>
                            <a:schemeClr val="tx1"/>
                          </a:solidFill>
                          <a:effectLst/>
                          <a:latin typeface="+mn-ea"/>
                          <a:ea typeface="+mn-ea"/>
                          <a:cs typeface="Arial" panose="020B0604020202020204" pitchFamily="34" charset="0"/>
                        </a:rPr>
                        <a:t>Direction</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auto">
                        <a:lnSpc>
                          <a:spcPct val="100000"/>
                        </a:lnSpc>
                        <a:spcAft>
                          <a:spcPts val="0"/>
                        </a:spcAft>
                      </a:pPr>
                      <a:r>
                        <a:rPr lang="en-US" altLang="ja-JP" sz="1400" b="0" dirty="0">
                          <a:solidFill>
                            <a:schemeClr val="tx1"/>
                          </a:solidFill>
                          <a:effectLst/>
                          <a:latin typeface="+mn-ea"/>
                          <a:ea typeface="+mn-ea"/>
                          <a:cs typeface="Arial" panose="020B0604020202020204" pitchFamily="34" charset="0"/>
                        </a:rPr>
                        <a:t>Frequency</a:t>
                      </a:r>
                      <a:endParaRPr lang="ja-JP" sz="1400" b="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43061694"/>
                  </a:ext>
                </a:extLst>
              </a:tr>
              <a:tr h="696884">
                <a:tc rowSpan="2">
                  <a:txBody>
                    <a:bodyPr/>
                    <a:lstStyle/>
                    <a:p>
                      <a:pPr algn="ctr">
                        <a:lnSpc>
                          <a:spcPct val="100000"/>
                        </a:lnSpc>
                      </a:pPr>
                      <a:r>
                        <a:rPr kumimoji="1" lang="en-US" altLang="ja-JP" sz="1600" b="1" i="0" kern="1200" dirty="0">
                          <a:solidFill>
                            <a:schemeClr val="tx1"/>
                          </a:solidFill>
                          <a:effectLst/>
                          <a:latin typeface="+mn-ea"/>
                          <a:ea typeface="+mn-ea"/>
                          <a:cs typeface="Arial" panose="020B0604020202020204" pitchFamily="34" charset="0"/>
                        </a:rPr>
                        <a:t>Japan</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kern="1200" dirty="0">
                          <a:solidFill>
                            <a:schemeClr val="tx1"/>
                          </a:solidFill>
                          <a:effectLst/>
                          <a:latin typeface="+mn-ea"/>
                          <a:ea typeface="+mn-ea"/>
                        </a:rPr>
                        <a:t>Disaster Response Basemap</a:t>
                      </a:r>
                      <a:endParaRPr lang="en-US" altLang="ja-JP" sz="1600" b="1" kern="1200" dirty="0">
                        <a:solidFill>
                          <a:schemeClr val="tx1"/>
                        </a:solidFill>
                        <a:effectLst/>
                        <a:latin typeface="+mn-ea"/>
                        <a:ea typeface="+mn-ea"/>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00000"/>
                        </a:lnSpc>
                        <a:buFont typeface="Arial" panose="020B0604020202020204" pitchFamily="34" charset="0"/>
                        <a:buNone/>
                      </a:pPr>
                      <a:r>
                        <a:rPr kumimoji="1" lang="en-US" altLang="ja-JP" sz="1200" b="0" i="0" kern="1200" dirty="0">
                          <a:solidFill>
                            <a:schemeClr val="tx1"/>
                          </a:solidFill>
                          <a:effectLst/>
                          <a:latin typeface="+mn-ea"/>
                          <a:ea typeface="+mn-ea"/>
                          <a:cs typeface="Arial" panose="020B0604020202020204" pitchFamily="34" charset="0"/>
                        </a:rPr>
                        <a:t>Maintain pre-disaster archives needed for disaster detection and InSAR analysis</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kern="1200" dirty="0">
                          <a:solidFill>
                            <a:schemeClr val="tx1"/>
                          </a:solidFill>
                          <a:effectLst/>
                          <a:latin typeface="+mn-ea"/>
                          <a:ea typeface="+mn-ea"/>
                        </a:rPr>
                        <a:t>UWD 3 m</a:t>
                      </a:r>
                    </a:p>
                    <a:p>
                      <a:pPr marL="0" indent="0" algn="ctr">
                        <a:lnSpc>
                          <a:spcPct val="100000"/>
                        </a:lnSpc>
                        <a:buFont typeface="Arial" panose="020B0604020202020204" pitchFamily="34" charset="0"/>
                        <a:buNone/>
                      </a:pPr>
                      <a:r>
                        <a:rPr kumimoji="1" lang="en-US" altLang="ja-JP" sz="1400" b="0" kern="1200" dirty="0">
                          <a:solidFill>
                            <a:schemeClr val="tx1"/>
                          </a:solidFill>
                          <a:effectLst/>
                          <a:latin typeface="+mn-ea"/>
                          <a:ea typeface="+mn-ea"/>
                        </a:rPr>
                        <a:t>XBD 25 m</a:t>
                      </a:r>
                      <a:endParaRPr kumimoji="1" lang="en-US" altLang="ja-JP" sz="1400" b="0" i="0" kern="120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i="0" kern="1200" dirty="0">
                          <a:solidFill>
                            <a:schemeClr val="tx1"/>
                          </a:solidFill>
                          <a:effectLst/>
                          <a:latin typeface="+mn-ea"/>
                          <a:ea typeface="+mn-ea"/>
                          <a:cs typeface="Arial" panose="020B0604020202020204" pitchFamily="34" charset="0"/>
                        </a:rPr>
                        <a:t>HH, HV</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i="0" kern="1200" dirty="0">
                          <a:solidFill>
                            <a:schemeClr val="tx1"/>
                          </a:solidFill>
                          <a:effectLst/>
                          <a:latin typeface="+mn-ea"/>
                          <a:ea typeface="+mn-ea"/>
                          <a:cs typeface="Arial" panose="020B0604020202020204" pitchFamily="34" charset="0"/>
                        </a:rPr>
                        <a:t>L and 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00000"/>
                        </a:lnSpc>
                        <a:buFont typeface="Arial" panose="020B0604020202020204" pitchFamily="34" charset="0"/>
                        <a:buNone/>
                      </a:pPr>
                      <a:r>
                        <a:rPr kumimoji="1" lang="en-US" altLang="ja-JP" sz="1200" b="0" i="0" kern="1200" dirty="0">
                          <a:solidFill>
                            <a:schemeClr val="tx1"/>
                          </a:solidFill>
                          <a:effectLst/>
                          <a:latin typeface="+mn-ea"/>
                          <a:ea typeface="+mn-ea"/>
                          <a:cs typeface="Arial" panose="020B0604020202020204" pitchFamily="34" charset="0"/>
                        </a:rPr>
                        <a:t>Left angle of incidence 30-44 degrees once a year.</a:t>
                      </a:r>
                    </a:p>
                    <a:p>
                      <a:pPr marL="0" indent="0">
                        <a:lnSpc>
                          <a:spcPct val="100000"/>
                        </a:lnSpc>
                        <a:buFont typeface="Arial" panose="020B0604020202020204" pitchFamily="34" charset="0"/>
                        <a:buNone/>
                      </a:pPr>
                      <a:r>
                        <a:rPr kumimoji="1" lang="en-US" altLang="ja-JP" sz="1200" b="0" i="0" kern="1200" dirty="0">
                          <a:solidFill>
                            <a:schemeClr val="tx1"/>
                          </a:solidFill>
                          <a:effectLst/>
                          <a:latin typeface="+mn-ea"/>
                          <a:ea typeface="+mn-ea"/>
                          <a:cs typeface="Arial" panose="020B0604020202020204" pitchFamily="34" charset="0"/>
                        </a:rPr>
                        <a:t>Others are renewed once every 3 years.</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43704"/>
                  </a:ext>
                </a:extLst>
              </a:tr>
              <a:tr h="899666">
                <a:tc vMerge="1">
                  <a:txBody>
                    <a:bodyPr/>
                    <a:lstStyle/>
                    <a:p>
                      <a:pPr algn="ctr" fontAlgn="auto">
                        <a:lnSpc>
                          <a:spcPct val="100000"/>
                        </a:lnSpc>
                        <a:spcAft>
                          <a:spcPts val="0"/>
                        </a:spcAft>
                      </a:pPr>
                      <a:endParaRPr lang="ja-JP" sz="2400">
                        <a:effectLst/>
                        <a:latin typeface="Arial" panose="020B0604020202020204" pitchFamily="34" charset="0"/>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lnSpc>
                          <a:spcPct val="100000"/>
                        </a:lnSpc>
                        <a:spcAft>
                          <a:spcPts val="0"/>
                        </a:spcAft>
                      </a:pPr>
                      <a:r>
                        <a:rPr lang="en-US" altLang="ja-JP" sz="1200" b="1" kern="1200" dirty="0">
                          <a:solidFill>
                            <a:schemeClr val="tx1"/>
                          </a:solidFill>
                          <a:effectLst/>
                          <a:latin typeface="+mn-ea"/>
                          <a:ea typeface="+mn-ea"/>
                        </a:rPr>
                        <a:t>Time-series observation</a:t>
                      </a:r>
                      <a:endParaRPr lang="ja-JP" sz="1200" b="1"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00000"/>
                        </a:lnSpc>
                        <a:buFont typeface="Arial" panose="020B0604020202020204" pitchFamily="34" charset="0"/>
                        <a:buNone/>
                      </a:pPr>
                      <a:r>
                        <a:rPr lang="en-US" altLang="ja-JP" sz="1200" b="0" u="none" dirty="0">
                          <a:solidFill>
                            <a:schemeClr val="tx1"/>
                          </a:solidFill>
                          <a:latin typeface="+mn-ea"/>
                          <a:ea typeface="+mn-ea"/>
                          <a:cs typeface="Arial" panose="020B0604020202020204" pitchFamily="34" charset="0"/>
                        </a:rPr>
                        <a:t>Observation of the entire national territory at the same angle of incidence over time. It is prepared in parallel with the base map of the disaster.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u="none" kern="1200" dirty="0">
                          <a:solidFill>
                            <a:schemeClr val="tx1"/>
                          </a:solidFill>
                          <a:effectLst/>
                          <a:latin typeface="+mn-ea"/>
                          <a:ea typeface="+mn-ea"/>
                        </a:rPr>
                        <a:t>UWD 3 m</a:t>
                      </a:r>
                      <a:endParaRPr kumimoji="1" lang="en-US" altLang="ja-JP" sz="1400" b="0" i="0" u="none" kern="120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u="none" kern="1200" dirty="0">
                          <a:solidFill>
                            <a:schemeClr val="tx1"/>
                          </a:solidFill>
                          <a:effectLst/>
                          <a:latin typeface="+mn-ea"/>
                          <a:ea typeface="+mn-ea"/>
                        </a:rPr>
                        <a:t>HH, HV</a:t>
                      </a:r>
                      <a:endParaRPr kumimoji="1" lang="en-US" altLang="ja-JP" sz="1400" b="0" i="0" u="none" kern="120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lang="en-US" altLang="ja-JP" sz="1400" b="0" u="none" dirty="0">
                          <a:solidFill>
                            <a:schemeClr val="tx1"/>
                          </a:solidFill>
                          <a:latin typeface="+mn-ea"/>
                          <a:ea typeface="+mn-ea"/>
                          <a:cs typeface="Arial" panose="020B0604020202020204" pitchFamily="34" charset="0"/>
                        </a:rPr>
                        <a:t>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00000"/>
                        </a:lnSpc>
                        <a:buFont typeface="Arial" panose="020B0604020202020204" pitchFamily="34" charset="0"/>
                        <a:buNone/>
                      </a:pPr>
                      <a:r>
                        <a:rPr lang="en-US" altLang="ja-JP" sz="1200" b="0" u="none" dirty="0">
                          <a:solidFill>
                            <a:schemeClr val="tx1"/>
                          </a:solidFill>
                          <a:latin typeface="+mn-ea"/>
                          <a:ea typeface="+mn-ea"/>
                          <a:cs typeface="Arial" panose="020B0604020202020204" pitchFamily="34" charset="0"/>
                        </a:rPr>
                        <a:t>About 20 times a year. However, a decrease in frequency is allowed for the year in which the disaster basemap is acquired.</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139622"/>
                  </a:ext>
                </a:extLst>
              </a:tr>
              <a:tr h="541308">
                <a:tc rowSpan="3">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lang="en-US" altLang="ja-JP" sz="1600" b="1" dirty="0">
                          <a:solidFill>
                            <a:schemeClr val="tx1"/>
                          </a:solidFill>
                          <a:effectLst/>
                          <a:latin typeface="+mn-ea"/>
                          <a:ea typeface="+mn-ea"/>
                        </a:rPr>
                        <a:t>World</a:t>
                      </a:r>
                      <a:endParaRPr lang="en-US" altLang="ja-JP" sz="1600" b="1"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dirty="0">
                          <a:solidFill>
                            <a:schemeClr val="tx1"/>
                          </a:solidFill>
                          <a:effectLst/>
                          <a:latin typeface="+mn-ea"/>
                          <a:ea typeface="+mn-ea"/>
                        </a:rPr>
                        <a:t>Global Basemap</a:t>
                      </a:r>
                      <a:endParaRPr lang="ja-JP" sz="1200" b="1"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u="none" dirty="0">
                          <a:solidFill>
                            <a:schemeClr val="tx1"/>
                          </a:solidFill>
                          <a:latin typeface="+mn-ea"/>
                          <a:ea typeface="+mn-ea"/>
                        </a:rPr>
                        <a:t>Observation of terrestrial and coastal zones</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u="none" kern="1200" dirty="0" err="1">
                          <a:solidFill>
                            <a:schemeClr val="tx1"/>
                          </a:solidFill>
                          <a:effectLst/>
                          <a:latin typeface="+mn-ea"/>
                          <a:ea typeface="+mn-ea"/>
                        </a:rPr>
                        <a:t>Asc</a:t>
                      </a:r>
                      <a:r>
                        <a:rPr kumimoji="1" lang="en-US" altLang="ja-JP" sz="1400" b="0" u="none" kern="1200" dirty="0">
                          <a:solidFill>
                            <a:schemeClr val="tx1"/>
                          </a:solidFill>
                          <a:effectLst/>
                          <a:latin typeface="+mn-ea"/>
                          <a:ea typeface="+mn-ea"/>
                        </a:rPr>
                        <a:t>.: FWD 10m</a:t>
                      </a:r>
                    </a:p>
                    <a:p>
                      <a:pPr marL="0" indent="0" algn="ctr">
                        <a:lnSpc>
                          <a:spcPct val="100000"/>
                        </a:lnSpc>
                        <a:buFont typeface="Arial" panose="020B0604020202020204" pitchFamily="34" charset="0"/>
                        <a:buNone/>
                      </a:pPr>
                      <a:r>
                        <a:rPr kumimoji="1" lang="en-US" altLang="ja-JP" sz="1400" b="0" i="0" u="none" kern="1200" dirty="0">
                          <a:solidFill>
                            <a:schemeClr val="tx1"/>
                          </a:solidFill>
                          <a:effectLst/>
                          <a:latin typeface="+mn-ea"/>
                          <a:ea typeface="+mn-ea"/>
                          <a:cs typeface="Arial" panose="020B0604020202020204" pitchFamily="34" charset="0"/>
                        </a:rPr>
                        <a:t>Desc.: HWQ 6 m</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u="none" kern="1200" dirty="0" err="1">
                          <a:solidFill>
                            <a:schemeClr val="tx1"/>
                          </a:solidFill>
                          <a:effectLst/>
                          <a:latin typeface="+mn-ea"/>
                          <a:ea typeface="+mn-ea"/>
                        </a:rPr>
                        <a:t>Asc</a:t>
                      </a:r>
                      <a:r>
                        <a:rPr kumimoji="1" lang="en-US" altLang="ja-JP" sz="1400" b="0" u="none" kern="1200" dirty="0">
                          <a:solidFill>
                            <a:schemeClr val="tx1"/>
                          </a:solidFill>
                          <a:effectLst/>
                          <a:latin typeface="+mn-ea"/>
                          <a:ea typeface="+mn-ea"/>
                        </a:rPr>
                        <a:t>.: Dual</a:t>
                      </a:r>
                    </a:p>
                    <a:p>
                      <a:pPr marL="0" indent="0" algn="ctr">
                        <a:lnSpc>
                          <a:spcPct val="100000"/>
                        </a:lnSpc>
                        <a:buFont typeface="Arial" panose="020B0604020202020204" pitchFamily="34" charset="0"/>
                        <a:buNone/>
                      </a:pPr>
                      <a:r>
                        <a:rPr kumimoji="1" lang="en-US" altLang="ja-JP" sz="1400" b="0" i="0" u="none" kern="1200" dirty="0">
                          <a:solidFill>
                            <a:schemeClr val="tx1"/>
                          </a:solidFill>
                          <a:effectLst/>
                          <a:latin typeface="+mn-ea"/>
                          <a:ea typeface="+mn-ea"/>
                          <a:cs typeface="Arial" panose="020B0604020202020204" pitchFamily="34" charset="0"/>
                        </a:rPr>
                        <a:t>Desc.:</a:t>
                      </a:r>
                      <a:r>
                        <a:rPr kumimoji="1" lang="ja-JP" altLang="en-US" sz="1400" b="0" i="0" u="none" kern="1200" dirty="0">
                          <a:solidFill>
                            <a:schemeClr val="tx1"/>
                          </a:solidFill>
                          <a:effectLst/>
                          <a:latin typeface="+mn-ea"/>
                          <a:ea typeface="+mn-ea"/>
                          <a:cs typeface="Arial" panose="020B0604020202020204" pitchFamily="34" charset="0"/>
                        </a:rPr>
                        <a:t> </a:t>
                      </a:r>
                      <a:r>
                        <a:rPr kumimoji="1" lang="en-US" altLang="ja-JP" sz="1400" b="0" i="0" u="none" kern="1200" dirty="0">
                          <a:solidFill>
                            <a:schemeClr val="tx1"/>
                          </a:solidFill>
                          <a:effectLst/>
                          <a:latin typeface="+mn-ea"/>
                          <a:ea typeface="+mn-ea"/>
                          <a:cs typeface="Arial" panose="020B0604020202020204" pitchFamily="34" charset="0"/>
                        </a:rPr>
                        <a:t>Quad</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08847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400" b="0" u="none" dirty="0">
                          <a:solidFill>
                            <a:schemeClr val="tx1"/>
                          </a:solidFill>
                          <a:latin typeface="+mn-ea"/>
                          <a:ea typeface="+mn-ea"/>
                        </a:rPr>
                        <a:t>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u="none" dirty="0">
                          <a:solidFill>
                            <a:schemeClr val="tx1"/>
                          </a:solidFill>
                          <a:latin typeface="+mn-ea"/>
                          <a:ea typeface="+mn-ea"/>
                        </a:rPr>
                        <a:t>Annual observation of ascending/descending orbits, respectively. </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594393"/>
                  </a:ext>
                </a:extLst>
              </a:tr>
              <a:tr h="690624">
                <a:tc vMerge="1">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endParaRPr kumimoji="1" lang="en-US" altLang="ja-JP" sz="2400" b="0" i="0" kern="1200">
                        <a:solidFill>
                          <a:schemeClr val="dk1"/>
                        </a:solidFill>
                        <a:effectLst/>
                        <a:latin typeface="Arial" panose="020B0604020202020204" pitchFamily="34" charset="0"/>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US" altLang="ja-JP" sz="1200" b="1" kern="1200" dirty="0">
                          <a:solidFill>
                            <a:schemeClr val="tx1"/>
                          </a:solidFill>
                          <a:effectLst/>
                          <a:latin typeface="+mn-ea"/>
                          <a:ea typeface="+mn-ea"/>
                        </a:rPr>
                        <a:t>Disaster Response Basemap</a:t>
                      </a:r>
                      <a:endParaRPr lang="en-US" altLang="ja-JP" sz="1600" b="1" kern="1200" dirty="0">
                        <a:solidFill>
                          <a:schemeClr val="tx1"/>
                        </a:solidFill>
                        <a:effectLst/>
                        <a:latin typeface="+mn-ea"/>
                        <a:ea typeface="+mn-ea"/>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Tx/>
                        <a:buNone/>
                        <a:tabLst/>
                        <a:defRPr/>
                      </a:pPr>
                      <a:r>
                        <a:rPr lang="en-US" altLang="ja-JP" sz="1200" b="0" u="none" dirty="0">
                          <a:solidFill>
                            <a:schemeClr val="tx1"/>
                          </a:solidFill>
                          <a:latin typeface="+mn-ea"/>
                          <a:ea typeface="+mn-ea"/>
                        </a:rPr>
                        <a:t>Maintain pre-disaster archives for tectonic zones and Asia</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kumimoji="1" lang="en-US" altLang="ja-JP" sz="1400" b="0" u="none" kern="1200" dirty="0">
                          <a:solidFill>
                            <a:schemeClr val="tx1"/>
                          </a:solidFill>
                          <a:effectLst/>
                          <a:latin typeface="+mn-ea"/>
                          <a:ea typeface="+mn-ea"/>
                        </a:rPr>
                        <a:t>XBD 25 m</a:t>
                      </a:r>
                    </a:p>
                    <a:p>
                      <a:pPr marL="0" marR="0" lvl="0" indent="0" algn="ctr" defTabSz="1088475" rtl="0" eaLnBrk="1" fontAlgn="auto" latinLnBrk="0" hangingPunct="1">
                        <a:lnSpc>
                          <a:spcPct val="100000"/>
                        </a:lnSpc>
                        <a:spcBef>
                          <a:spcPts val="0"/>
                        </a:spcBef>
                        <a:spcAft>
                          <a:spcPts val="0"/>
                        </a:spcAft>
                        <a:buClrTx/>
                        <a:buSzTx/>
                        <a:buFontTx/>
                        <a:buNone/>
                        <a:tabLst/>
                        <a:defRPr/>
                      </a:pPr>
                      <a:r>
                        <a:rPr kumimoji="1" lang="en-US" altLang="ja-JP" sz="1400" b="0" i="0" u="none" kern="1200" dirty="0">
                          <a:solidFill>
                            <a:schemeClr val="tx1"/>
                          </a:solidFill>
                          <a:effectLst/>
                          <a:latin typeface="+mn-ea"/>
                          <a:ea typeface="+mn-ea"/>
                          <a:cs typeface="Arial" panose="020B0604020202020204" pitchFamily="34" charset="0"/>
                        </a:rPr>
                        <a:t>FWD 10 m</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kumimoji="1" lang="en-US" altLang="ja-JP" sz="1400" b="0" i="0" u="none" kern="1200" dirty="0">
                          <a:solidFill>
                            <a:schemeClr val="tx1"/>
                          </a:solidFill>
                          <a:effectLst/>
                          <a:latin typeface="+mn-ea"/>
                          <a:ea typeface="+mn-ea"/>
                          <a:cs typeface="Arial" panose="020B0604020202020204" pitchFamily="34" charset="0"/>
                        </a:rPr>
                        <a:t>HH, HV</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lang="en-US" altLang="ja-JP" sz="1400" b="0" u="none" dirty="0">
                          <a:solidFill>
                            <a:schemeClr val="tx1"/>
                          </a:solidFill>
                          <a:latin typeface="+mn-ea"/>
                          <a:ea typeface="+mn-ea"/>
                        </a:rPr>
                        <a:t>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Tx/>
                        <a:buNone/>
                        <a:tabLst/>
                        <a:defRPr/>
                      </a:pPr>
                      <a:r>
                        <a:rPr lang="en-US" altLang="ja-JP" sz="1200" b="0" u="none" dirty="0">
                          <a:solidFill>
                            <a:schemeClr val="tx1"/>
                          </a:solidFill>
                          <a:latin typeface="+mn-ea"/>
                          <a:ea typeface="+mn-ea"/>
                        </a:rPr>
                        <a:t>Updated every three years.</a:t>
                      </a:r>
                      <a:r>
                        <a:rPr lang="ja-JP" altLang="en-US" sz="1200" b="0" u="none" dirty="0">
                          <a:solidFill>
                            <a:schemeClr val="tx1"/>
                          </a:solidFill>
                          <a:latin typeface="+mn-ea"/>
                          <a:ea typeface="+mn-ea"/>
                        </a:rPr>
                        <a:t>　</a:t>
                      </a:r>
                      <a:r>
                        <a:rPr lang="en-US" altLang="ja-JP" sz="1200" b="0" u="none" dirty="0">
                          <a:solidFill>
                            <a:schemeClr val="tx1"/>
                          </a:solidFill>
                          <a:latin typeface="+mn-ea"/>
                          <a:ea typeface="+mn-ea"/>
                        </a:rPr>
                        <a:t>10 m resolution is global basemap and different incidence angles.</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5627827"/>
                  </a:ext>
                </a:extLst>
              </a:tr>
              <a:tr h="950995">
                <a:tc vMerge="1">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endParaRPr kumimoji="1" lang="en-US" altLang="ja-JP" sz="2400" b="0" i="0" kern="1200">
                        <a:solidFill>
                          <a:schemeClr val="dk1"/>
                        </a:solidFill>
                        <a:effectLst/>
                        <a:latin typeface="Arial" panose="020B0604020202020204" pitchFamily="34" charset="0"/>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lang="en-US" altLang="ja-JP" sz="1200" b="1" u="none" kern="1200" dirty="0">
                          <a:solidFill>
                            <a:schemeClr val="tx1"/>
                          </a:solidFill>
                          <a:effectLst/>
                          <a:latin typeface="+mn-ea"/>
                          <a:ea typeface="+mn-ea"/>
                        </a:rPr>
                        <a:t>Thematic Observation</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Tx/>
                        <a:buNone/>
                        <a:tabLst/>
                        <a:defRPr/>
                      </a:pPr>
                      <a:r>
                        <a:rPr kumimoji="1" lang="en-US" altLang="ja-JP" sz="1200" b="0" i="0" u="none" kern="1200" dirty="0">
                          <a:solidFill>
                            <a:schemeClr val="tx1"/>
                          </a:solidFill>
                          <a:effectLst/>
                          <a:latin typeface="+mn-ea"/>
                          <a:ea typeface="+mn-ea"/>
                          <a:cs typeface="Arial" panose="020B0604020202020204" pitchFamily="34" charset="0"/>
                        </a:rPr>
                        <a:t>Requirements for each theme ( deforestation detection, forestry, snow and ice, crustal movement, agriculture, feasibility demonstration, cooperation with international organizations, etc.)</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i="0" u="none" kern="1200" dirty="0">
                          <a:solidFill>
                            <a:schemeClr val="tx1"/>
                          </a:solidFill>
                          <a:effectLst/>
                          <a:latin typeface="+mn-ea"/>
                          <a:ea typeface="+mn-ea"/>
                          <a:cs typeface="Arial" panose="020B0604020202020204" pitchFamily="34" charset="0"/>
                        </a:rPr>
                        <a:t>Depends on the theme</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kumimoji="1" lang="en-US" altLang="ja-JP" sz="1400" b="0" i="0" u="none" kern="1200" dirty="0">
                          <a:solidFill>
                            <a:schemeClr val="tx1"/>
                          </a:solidFill>
                          <a:effectLst/>
                          <a:latin typeface="+mn-ea"/>
                          <a:ea typeface="+mn-ea"/>
                          <a:cs typeface="Arial" panose="020B0604020202020204" pitchFamily="34" charset="0"/>
                        </a:rPr>
                        <a:t>Depends on the theme</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088475" rtl="0" eaLnBrk="1" fontAlgn="auto" latinLnBrk="0" hangingPunct="1">
                        <a:lnSpc>
                          <a:spcPct val="100000"/>
                        </a:lnSpc>
                        <a:spcBef>
                          <a:spcPts val="0"/>
                        </a:spcBef>
                        <a:spcAft>
                          <a:spcPts val="0"/>
                        </a:spcAft>
                        <a:buClrTx/>
                        <a:buSzTx/>
                        <a:buFontTx/>
                        <a:buNone/>
                        <a:tabLst/>
                        <a:defRPr/>
                      </a:pPr>
                      <a:r>
                        <a:rPr kumimoji="1" lang="en-US" altLang="ja-JP" sz="1400" b="0" i="0" u="none" kern="1200" dirty="0">
                          <a:solidFill>
                            <a:schemeClr val="tx1"/>
                          </a:solidFill>
                          <a:effectLst/>
                          <a:latin typeface="+mn-ea"/>
                          <a:ea typeface="+mn-ea"/>
                          <a:cs typeface="Arial" panose="020B0604020202020204" pitchFamily="34" charset="0"/>
                        </a:rPr>
                        <a:t>R</a:t>
                      </a: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088475" rtl="0" eaLnBrk="1" fontAlgn="auto" latinLnBrk="0" hangingPunct="1">
                        <a:lnSpc>
                          <a:spcPct val="100000"/>
                        </a:lnSpc>
                        <a:spcBef>
                          <a:spcPts val="0"/>
                        </a:spcBef>
                        <a:spcAft>
                          <a:spcPts val="0"/>
                        </a:spcAft>
                        <a:buClrTx/>
                        <a:buSzTx/>
                        <a:buFontTx/>
                        <a:buNone/>
                        <a:tabLst/>
                        <a:defRPr/>
                      </a:pPr>
                      <a:r>
                        <a:rPr kumimoji="1" lang="en-US" altLang="ja-JP" sz="1200" b="0" i="0" u="none" kern="1200" dirty="0">
                          <a:solidFill>
                            <a:schemeClr val="tx1"/>
                          </a:solidFill>
                          <a:effectLst/>
                          <a:latin typeface="+mn-ea"/>
                          <a:ea typeface="+mn-ea"/>
                          <a:cs typeface="Arial" panose="020B0604020202020204" pitchFamily="34" charset="0"/>
                        </a:rPr>
                        <a:t>Depends on the theme</a:t>
                      </a:r>
                    </a:p>
                    <a:p>
                      <a:pPr marL="0" marR="0" lvl="0" indent="0" algn="l" defTabSz="1088475" rtl="0" eaLnBrk="1" fontAlgn="auto" latinLnBrk="0" hangingPunct="1">
                        <a:lnSpc>
                          <a:spcPct val="100000"/>
                        </a:lnSpc>
                        <a:spcBef>
                          <a:spcPts val="0"/>
                        </a:spcBef>
                        <a:spcAft>
                          <a:spcPts val="0"/>
                        </a:spcAft>
                        <a:buClrTx/>
                        <a:buSzTx/>
                        <a:buFontTx/>
                        <a:buNone/>
                        <a:tabLst/>
                        <a:defRPr/>
                      </a:pPr>
                      <a:endParaRPr kumimoji="1" lang="en-US" altLang="ja-JP" sz="1200" b="0" i="0" u="none" kern="1200" dirty="0">
                        <a:solidFill>
                          <a:schemeClr val="tx1"/>
                        </a:solidFill>
                        <a:effectLst/>
                        <a:latin typeface="+mn-ea"/>
                        <a:ea typeface="+mn-ea"/>
                        <a:cs typeface="Arial" panose="020B0604020202020204" pitchFamily="34" charset="0"/>
                      </a:endParaRPr>
                    </a:p>
                  </a:txBody>
                  <a:tcPr marL="70208" marR="70208" marT="32404" marB="324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4980097"/>
                  </a:ext>
                </a:extLst>
              </a:tr>
            </a:tbl>
          </a:graphicData>
        </a:graphic>
      </p:graphicFrame>
    </p:spTree>
    <p:extLst>
      <p:ext uri="{BB962C8B-B14F-4D97-AF65-F5344CB8AC3E}">
        <p14:creationId xmlns:p14="http://schemas.microsoft.com/office/powerpoint/2010/main" val="84558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E323A-3F1E-66DF-683A-D8840F42C736}"/>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185819D7-8AEB-5D84-28A8-3203541EF403}"/>
              </a:ext>
            </a:extLst>
          </p:cNvPr>
          <p:cNvSpPr>
            <a:spLocks noGrp="1"/>
          </p:cNvSpPr>
          <p:nvPr>
            <p:ph type="title"/>
          </p:nvPr>
        </p:nvSpPr>
        <p:spPr/>
        <p:txBody>
          <a:bodyPr/>
          <a:lstStyle/>
          <a:p>
            <a:r>
              <a:rPr lang="en-US" altLang="ja-JP"/>
              <a:t>PALSAR-3 Future Observation Operation Plan </a:t>
            </a:r>
            <a:endParaRPr lang="ja-JP" altLang="en-US" dirty="0"/>
          </a:p>
        </p:txBody>
      </p:sp>
      <p:sp>
        <p:nvSpPr>
          <p:cNvPr id="4" name="スライド番号プレースホルダー 3">
            <a:extLst>
              <a:ext uri="{FF2B5EF4-FFF2-40B4-BE49-F238E27FC236}">
                <a16:creationId xmlns:a16="http://schemas.microsoft.com/office/drawing/2014/main" id="{A8A1A641-648F-7667-9E20-6B20E492A668}"/>
              </a:ext>
            </a:extLst>
          </p:cNvPr>
          <p:cNvSpPr>
            <a:spLocks noGrp="1"/>
          </p:cNvSpPr>
          <p:nvPr>
            <p:ph type="sldNum" sz="quarter" idx="4"/>
          </p:nvPr>
        </p:nvSpPr>
        <p:spPr/>
        <p:txBody>
          <a:bodyPr/>
          <a:lstStyle/>
          <a:p>
            <a:fld id="{F00F3354-A716-4AD2-9BF8-BEBE80BEEA3A}" type="slidenum">
              <a:rPr lang="ja-JP" altLang="en-US" smtClean="0"/>
              <a:pPr/>
              <a:t>16</a:t>
            </a:fld>
            <a:endParaRPr lang="ja-JP" altLang="en-US" dirty="0"/>
          </a:p>
        </p:txBody>
      </p:sp>
      <p:pic>
        <p:nvPicPr>
          <p:cNvPr id="3" name="図 2">
            <a:extLst>
              <a:ext uri="{FF2B5EF4-FFF2-40B4-BE49-F238E27FC236}">
                <a16:creationId xmlns:a16="http://schemas.microsoft.com/office/drawing/2014/main" id="{F0D84574-B5E6-90FF-2970-626AC27C04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423" y="2998601"/>
            <a:ext cx="11810010" cy="3115039"/>
          </a:xfrm>
          <a:prstGeom prst="rect">
            <a:avLst/>
          </a:prstGeom>
        </p:spPr>
      </p:pic>
      <p:sp>
        <p:nvSpPr>
          <p:cNvPr id="6" name="四角形: 角を丸くする 5">
            <a:extLst>
              <a:ext uri="{FF2B5EF4-FFF2-40B4-BE49-F238E27FC236}">
                <a16:creationId xmlns:a16="http://schemas.microsoft.com/office/drawing/2014/main" id="{E4748C2E-DDB7-5434-FCDF-935D5BA05D64}"/>
              </a:ext>
            </a:extLst>
          </p:cNvPr>
          <p:cNvSpPr/>
          <p:nvPr/>
        </p:nvSpPr>
        <p:spPr>
          <a:xfrm>
            <a:off x="5384469" y="3241996"/>
            <a:ext cx="564078" cy="1371600"/>
          </a:xfrm>
          <a:prstGeom prst="roundRect">
            <a:avLst/>
          </a:prstGeom>
          <a:ln w="19050">
            <a:solidFill>
              <a:srgbClr val="FF0000"/>
            </a:solidFill>
          </a:ln>
        </p:spPr>
        <p:txBody>
          <a:bodyPr rtlCol="0" anchor="ctr"/>
          <a:lstStyle/>
          <a:p>
            <a:pPr algn="ctr"/>
            <a:endParaRPr kumimoji="1" lang="ja-JP" altLang="en-US" sz="800"/>
          </a:p>
        </p:txBody>
      </p:sp>
      <p:sp>
        <p:nvSpPr>
          <p:cNvPr id="7" name="四角形: 角を丸くする 6">
            <a:extLst>
              <a:ext uri="{FF2B5EF4-FFF2-40B4-BE49-F238E27FC236}">
                <a16:creationId xmlns:a16="http://schemas.microsoft.com/office/drawing/2014/main" id="{9D94DD59-2360-4B73-20C9-818FA1402ED4}"/>
              </a:ext>
            </a:extLst>
          </p:cNvPr>
          <p:cNvSpPr/>
          <p:nvPr/>
        </p:nvSpPr>
        <p:spPr>
          <a:xfrm>
            <a:off x="6324203" y="3241996"/>
            <a:ext cx="564078" cy="1371600"/>
          </a:xfrm>
          <a:prstGeom prst="roundRect">
            <a:avLst/>
          </a:prstGeom>
          <a:ln w="19050">
            <a:solidFill>
              <a:srgbClr val="FF0000"/>
            </a:solidFill>
          </a:ln>
        </p:spPr>
        <p:txBody>
          <a:bodyPr rtlCol="0" anchor="ctr"/>
          <a:lstStyle/>
          <a:p>
            <a:pPr algn="ctr"/>
            <a:endParaRPr kumimoji="1" lang="ja-JP" altLang="en-US" sz="800"/>
          </a:p>
        </p:txBody>
      </p:sp>
      <p:sp>
        <p:nvSpPr>
          <p:cNvPr id="8" name="四角形: 角を丸くする 7">
            <a:extLst>
              <a:ext uri="{FF2B5EF4-FFF2-40B4-BE49-F238E27FC236}">
                <a16:creationId xmlns:a16="http://schemas.microsoft.com/office/drawing/2014/main" id="{6DBCFED5-EFFA-AF31-B557-A466D15F941A}"/>
              </a:ext>
            </a:extLst>
          </p:cNvPr>
          <p:cNvSpPr/>
          <p:nvPr/>
        </p:nvSpPr>
        <p:spPr>
          <a:xfrm>
            <a:off x="7258791" y="3241996"/>
            <a:ext cx="536369" cy="1371600"/>
          </a:xfrm>
          <a:prstGeom prst="roundRect">
            <a:avLst/>
          </a:prstGeom>
          <a:ln w="19050">
            <a:solidFill>
              <a:srgbClr val="FF0000"/>
            </a:solidFill>
          </a:ln>
        </p:spPr>
        <p:txBody>
          <a:bodyPr rtlCol="0" anchor="ctr"/>
          <a:lstStyle/>
          <a:p>
            <a:pPr algn="ctr"/>
            <a:endParaRPr kumimoji="1" lang="ja-JP" altLang="en-US" sz="800"/>
          </a:p>
        </p:txBody>
      </p:sp>
      <p:sp>
        <p:nvSpPr>
          <p:cNvPr id="9" name="テキスト ボックス 8">
            <a:extLst>
              <a:ext uri="{FF2B5EF4-FFF2-40B4-BE49-F238E27FC236}">
                <a16:creationId xmlns:a16="http://schemas.microsoft.com/office/drawing/2014/main" id="{CB586C3B-6D22-A71D-7DD1-7F2BCA11BE00}"/>
              </a:ext>
            </a:extLst>
          </p:cNvPr>
          <p:cNvSpPr txBox="1"/>
          <p:nvPr/>
        </p:nvSpPr>
        <p:spPr bwMode="auto">
          <a:xfrm>
            <a:off x="4936176" y="2635959"/>
            <a:ext cx="1460664" cy="646331"/>
          </a:xfrm>
          <a:prstGeom prst="rect">
            <a:avLst/>
          </a:prstGeom>
          <a:noFill/>
          <a:ln w="9525">
            <a:noFill/>
            <a:miter lim="800000"/>
            <a:headEnd/>
            <a:tailEnd/>
          </a:ln>
        </p:spPr>
        <p:txBody>
          <a:bodyPr wrap="square" rtlCol="0">
            <a:spAutoFit/>
          </a:bodyPr>
          <a:lstStyle/>
          <a:p>
            <a:pPr marL="0" indent="0" algn="ctr">
              <a:buSzPct val="100000"/>
              <a:buFontTx/>
              <a:buNone/>
            </a:pPr>
            <a:r>
              <a:rPr lang="en-US" altLang="ja-JP" sz="1200" b="1" dirty="0">
                <a:solidFill>
                  <a:srgbClr val="FF0000"/>
                </a:solidFill>
                <a:latin typeface="+mn-ea"/>
              </a:rPr>
              <a:t>UWD1R</a:t>
            </a:r>
          </a:p>
          <a:p>
            <a:pPr marL="0" indent="0" algn="ctr">
              <a:buSzPct val="100000"/>
              <a:buFontTx/>
              <a:buNone/>
            </a:pPr>
            <a:r>
              <a:rPr lang="en-US" altLang="ja-JP" sz="1200" b="1" dirty="0">
                <a:solidFill>
                  <a:srgbClr val="FF0000"/>
                </a:solidFill>
                <a:latin typeface="+mn-ea"/>
              </a:rPr>
              <a:t>Fixed PRF</a:t>
            </a:r>
          </a:p>
          <a:p>
            <a:pPr marL="0" indent="0" algn="ctr">
              <a:buSzPct val="100000"/>
              <a:buFontTx/>
              <a:buNone/>
            </a:pPr>
            <a:r>
              <a:rPr lang="en-US" altLang="ja-JP" sz="1050" b="1" dirty="0">
                <a:solidFill>
                  <a:srgbClr val="FF0000"/>
                </a:solidFill>
                <a:latin typeface="+mn-ea"/>
              </a:rPr>
              <a:t>(PRF 1)</a:t>
            </a:r>
          </a:p>
        </p:txBody>
      </p:sp>
      <p:sp>
        <p:nvSpPr>
          <p:cNvPr id="10" name="テキスト ボックス 9">
            <a:extLst>
              <a:ext uri="{FF2B5EF4-FFF2-40B4-BE49-F238E27FC236}">
                <a16:creationId xmlns:a16="http://schemas.microsoft.com/office/drawing/2014/main" id="{B73EBD40-8F4B-CEC4-DE6B-3413012C8709}"/>
              </a:ext>
            </a:extLst>
          </p:cNvPr>
          <p:cNvSpPr txBox="1"/>
          <p:nvPr/>
        </p:nvSpPr>
        <p:spPr bwMode="auto">
          <a:xfrm>
            <a:off x="5875910" y="2632891"/>
            <a:ext cx="1460664" cy="646331"/>
          </a:xfrm>
          <a:prstGeom prst="rect">
            <a:avLst/>
          </a:prstGeom>
          <a:noFill/>
          <a:ln w="9525">
            <a:noFill/>
            <a:miter lim="800000"/>
            <a:headEnd/>
            <a:tailEnd/>
          </a:ln>
        </p:spPr>
        <p:txBody>
          <a:bodyPr wrap="square" rtlCol="0">
            <a:spAutoFit/>
          </a:bodyPr>
          <a:lstStyle/>
          <a:p>
            <a:pPr marL="0" indent="0" algn="ctr">
              <a:buSzPct val="100000"/>
              <a:buFontTx/>
              <a:buNone/>
            </a:pPr>
            <a:r>
              <a:rPr lang="en-US" altLang="ja-JP" sz="1200" b="1" dirty="0">
                <a:solidFill>
                  <a:srgbClr val="FF0000"/>
                </a:solidFill>
                <a:latin typeface="+mn-ea"/>
              </a:rPr>
              <a:t>UWD1R</a:t>
            </a:r>
          </a:p>
          <a:p>
            <a:pPr marL="0" indent="0" algn="ctr">
              <a:buSzPct val="100000"/>
              <a:buFontTx/>
              <a:buNone/>
            </a:pPr>
            <a:r>
              <a:rPr lang="en-US" altLang="ja-JP" sz="1200" b="1" dirty="0">
                <a:solidFill>
                  <a:srgbClr val="FF0000"/>
                </a:solidFill>
                <a:latin typeface="+mn-ea"/>
              </a:rPr>
              <a:t>Fixed</a:t>
            </a:r>
            <a:r>
              <a:rPr lang="ja-JP" altLang="en-US" sz="1200" b="1" dirty="0">
                <a:solidFill>
                  <a:srgbClr val="FF0000"/>
                </a:solidFill>
                <a:latin typeface="+mn-ea"/>
              </a:rPr>
              <a:t> </a:t>
            </a:r>
            <a:r>
              <a:rPr lang="en-US" altLang="ja-JP" sz="1200" b="1" dirty="0">
                <a:solidFill>
                  <a:srgbClr val="FF0000"/>
                </a:solidFill>
                <a:latin typeface="+mn-ea"/>
              </a:rPr>
              <a:t>PRF</a:t>
            </a:r>
          </a:p>
          <a:p>
            <a:pPr marL="0" indent="0" algn="ctr">
              <a:buSzPct val="100000"/>
              <a:buFontTx/>
              <a:buNone/>
            </a:pPr>
            <a:r>
              <a:rPr lang="en-US" altLang="ja-JP" sz="1050" b="1" dirty="0">
                <a:solidFill>
                  <a:srgbClr val="FF0000"/>
                </a:solidFill>
                <a:latin typeface="+mn-ea"/>
              </a:rPr>
              <a:t>(PRF 2)</a:t>
            </a:r>
          </a:p>
        </p:txBody>
      </p:sp>
      <p:sp>
        <p:nvSpPr>
          <p:cNvPr id="11" name="テキスト ボックス 10">
            <a:extLst>
              <a:ext uri="{FF2B5EF4-FFF2-40B4-BE49-F238E27FC236}">
                <a16:creationId xmlns:a16="http://schemas.microsoft.com/office/drawing/2014/main" id="{889EF351-F3BA-A741-CC59-4AD3A6CCDC47}"/>
              </a:ext>
            </a:extLst>
          </p:cNvPr>
          <p:cNvSpPr txBox="1"/>
          <p:nvPr/>
        </p:nvSpPr>
        <p:spPr bwMode="auto">
          <a:xfrm>
            <a:off x="6815644" y="2626807"/>
            <a:ext cx="1460664" cy="646331"/>
          </a:xfrm>
          <a:prstGeom prst="rect">
            <a:avLst/>
          </a:prstGeom>
          <a:noFill/>
          <a:ln w="9525">
            <a:noFill/>
            <a:miter lim="800000"/>
            <a:headEnd/>
            <a:tailEnd/>
          </a:ln>
        </p:spPr>
        <p:txBody>
          <a:bodyPr wrap="square" rtlCol="0">
            <a:spAutoFit/>
          </a:bodyPr>
          <a:lstStyle/>
          <a:p>
            <a:pPr marL="0" indent="0" algn="ctr">
              <a:buSzPct val="100000"/>
              <a:buFontTx/>
              <a:buNone/>
            </a:pPr>
            <a:r>
              <a:rPr lang="en-US" altLang="ja-JP" sz="1200" b="1" dirty="0">
                <a:solidFill>
                  <a:srgbClr val="FF0000"/>
                </a:solidFill>
                <a:latin typeface="+mn-ea"/>
              </a:rPr>
              <a:t>UWD1R</a:t>
            </a:r>
          </a:p>
          <a:p>
            <a:pPr marL="0" indent="0" algn="ctr">
              <a:buSzPct val="100000"/>
              <a:buFontTx/>
              <a:buNone/>
            </a:pPr>
            <a:r>
              <a:rPr lang="en-US" altLang="ja-JP" sz="1200" b="1" dirty="0">
                <a:solidFill>
                  <a:srgbClr val="FF0000"/>
                </a:solidFill>
                <a:latin typeface="+mn-ea"/>
              </a:rPr>
              <a:t>Fixed</a:t>
            </a:r>
            <a:r>
              <a:rPr lang="ja-JP" altLang="en-US" sz="1200" b="1" dirty="0">
                <a:solidFill>
                  <a:srgbClr val="FF0000"/>
                </a:solidFill>
                <a:latin typeface="+mn-ea"/>
              </a:rPr>
              <a:t> </a:t>
            </a:r>
            <a:r>
              <a:rPr lang="en-US" altLang="ja-JP" sz="1200" b="1" dirty="0">
                <a:solidFill>
                  <a:srgbClr val="FF0000"/>
                </a:solidFill>
                <a:latin typeface="+mn-ea"/>
              </a:rPr>
              <a:t>PRF</a:t>
            </a:r>
          </a:p>
          <a:p>
            <a:pPr marL="0" indent="0" algn="ctr">
              <a:buSzPct val="100000"/>
              <a:buFontTx/>
              <a:buNone/>
            </a:pPr>
            <a:r>
              <a:rPr lang="en-US" altLang="ja-JP" sz="1050" b="1" dirty="0">
                <a:solidFill>
                  <a:srgbClr val="FF0000"/>
                </a:solidFill>
                <a:latin typeface="+mn-ea"/>
              </a:rPr>
              <a:t>(PRF 1)</a:t>
            </a:r>
          </a:p>
        </p:txBody>
      </p:sp>
      <p:cxnSp>
        <p:nvCxnSpPr>
          <p:cNvPr id="12" name="直線コネクタ 11">
            <a:extLst>
              <a:ext uri="{FF2B5EF4-FFF2-40B4-BE49-F238E27FC236}">
                <a16:creationId xmlns:a16="http://schemas.microsoft.com/office/drawing/2014/main" id="{E07544EC-0D94-378E-4E9C-81AE0EF3C831}"/>
              </a:ext>
            </a:extLst>
          </p:cNvPr>
          <p:cNvCxnSpPr/>
          <p:nvPr/>
        </p:nvCxnSpPr>
        <p:spPr bwMode="auto">
          <a:xfrm flipH="1">
            <a:off x="6324203" y="4023360"/>
            <a:ext cx="564078" cy="5902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直線コネクタ 12">
            <a:extLst>
              <a:ext uri="{FF2B5EF4-FFF2-40B4-BE49-F238E27FC236}">
                <a16:creationId xmlns:a16="http://schemas.microsoft.com/office/drawing/2014/main" id="{CC681D85-D156-45B7-D14F-7A1000CA7453}"/>
              </a:ext>
            </a:extLst>
          </p:cNvPr>
          <p:cNvCxnSpPr>
            <a:cxnSpLocks/>
          </p:cNvCxnSpPr>
          <p:nvPr/>
        </p:nvCxnSpPr>
        <p:spPr bwMode="auto">
          <a:xfrm flipH="1" flipV="1">
            <a:off x="6319057" y="4077546"/>
            <a:ext cx="569224" cy="53605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4" name="直線コネクタ 13">
            <a:extLst>
              <a:ext uri="{FF2B5EF4-FFF2-40B4-BE49-F238E27FC236}">
                <a16:creationId xmlns:a16="http://schemas.microsoft.com/office/drawing/2014/main" id="{FD2A718B-2C24-B9DA-FC9C-81FB6339CC92}"/>
              </a:ext>
            </a:extLst>
          </p:cNvPr>
          <p:cNvCxnSpPr/>
          <p:nvPr/>
        </p:nvCxnSpPr>
        <p:spPr bwMode="auto">
          <a:xfrm flipH="1">
            <a:off x="7253446" y="4023360"/>
            <a:ext cx="564078" cy="5902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 name="直線コネクタ 14">
            <a:extLst>
              <a:ext uri="{FF2B5EF4-FFF2-40B4-BE49-F238E27FC236}">
                <a16:creationId xmlns:a16="http://schemas.microsoft.com/office/drawing/2014/main" id="{F04E3C1F-AC0F-150A-3A0F-974744E2456C}"/>
              </a:ext>
            </a:extLst>
          </p:cNvPr>
          <p:cNvCxnSpPr>
            <a:cxnSpLocks/>
          </p:cNvCxnSpPr>
          <p:nvPr/>
        </p:nvCxnSpPr>
        <p:spPr bwMode="auto">
          <a:xfrm flipH="1" flipV="1">
            <a:off x="7248300" y="4077546"/>
            <a:ext cx="569224" cy="53605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6" name="正方形/長方形 15">
            <a:extLst>
              <a:ext uri="{FF2B5EF4-FFF2-40B4-BE49-F238E27FC236}">
                <a16:creationId xmlns:a16="http://schemas.microsoft.com/office/drawing/2014/main" id="{D5DF3C99-7568-118F-7DF1-F3F6EC11DADF}"/>
              </a:ext>
            </a:extLst>
          </p:cNvPr>
          <p:cNvSpPr/>
          <p:nvPr/>
        </p:nvSpPr>
        <p:spPr>
          <a:xfrm>
            <a:off x="819573" y="3241996"/>
            <a:ext cx="3691467" cy="2813364"/>
          </a:xfrm>
          <a:prstGeom prst="rect">
            <a:avLst/>
          </a:prstGeom>
          <a:solidFill>
            <a:srgbClr val="000000">
              <a:alpha val="60000"/>
            </a:srgbClr>
          </a:solidFill>
          <a:ln>
            <a:solidFill>
              <a:schemeClr val="tx1"/>
            </a:solidFill>
          </a:ln>
        </p:spPr>
        <p:txBody>
          <a:bodyPr rtlCol="0" anchor="ctr"/>
          <a:lstStyle/>
          <a:p>
            <a:pPr algn="ctr"/>
            <a:endParaRPr kumimoji="1" lang="ja-JP" altLang="en-US" sz="800"/>
          </a:p>
        </p:txBody>
      </p:sp>
      <p:sp>
        <p:nvSpPr>
          <p:cNvPr id="29" name="コンテンツ プレースホルダー 2">
            <a:extLst>
              <a:ext uri="{FF2B5EF4-FFF2-40B4-BE49-F238E27FC236}">
                <a16:creationId xmlns:a16="http://schemas.microsoft.com/office/drawing/2014/main" id="{F1ABE314-3807-0104-9F5E-65C28A66E325}"/>
              </a:ext>
            </a:extLst>
          </p:cNvPr>
          <p:cNvSpPr>
            <a:spLocks noGrp="1"/>
          </p:cNvSpPr>
          <p:nvPr>
            <p:ph idx="1"/>
          </p:nvPr>
        </p:nvSpPr>
        <p:spPr>
          <a:xfrm>
            <a:off x="72042" y="1087881"/>
            <a:ext cx="11945368" cy="1845150"/>
          </a:xfrm>
        </p:spPr>
        <p:txBody>
          <a:bodyPr/>
          <a:lstStyle/>
          <a:p>
            <a:r>
              <a:rPr lang="en-US" altLang="ja-JP" sz="1800" dirty="0">
                <a:latin typeface="Arial" panose="020B0604020202020204" pitchFamily="34" charset="0"/>
                <a:cs typeface="Arial" panose="020B0604020202020204" pitchFamily="34" charset="0"/>
              </a:rPr>
              <a:t>Basic Observation Scenario (BOS) in Japan </a:t>
            </a:r>
          </a:p>
          <a:p>
            <a:pPr marL="742950" lvl="1" indent="-285750">
              <a:spcAft>
                <a:spcPts val="600"/>
              </a:spcAft>
              <a:buSzPct val="100000"/>
              <a:buFont typeface="Arial" panose="020B0604020202020204" pitchFamily="34" charset="0"/>
              <a:buChar char="•"/>
            </a:pPr>
            <a:r>
              <a:rPr lang="en-US" altLang="ja-JP" sz="1600" b="1" dirty="0">
                <a:solidFill>
                  <a:srgbClr val="FF0000"/>
                </a:solidFill>
                <a:latin typeface="+mn-ea"/>
              </a:rPr>
              <a:t>The “Variable PRF” will be used as the basic method. Some regressions will be changed to “Fixed PRF” observations for pre-disaster archiving. </a:t>
            </a:r>
          </a:p>
          <a:p>
            <a:pPr marL="742950" lvl="1" indent="-285750">
              <a:spcAft>
                <a:spcPts val="600"/>
              </a:spcAft>
              <a:buSzPct val="100000"/>
              <a:buFont typeface="Arial" panose="020B0604020202020204" pitchFamily="34" charset="0"/>
              <a:buChar char="•"/>
            </a:pPr>
            <a:r>
              <a:rPr lang="en-US" altLang="ja-JP" sz="1600" dirty="0">
                <a:latin typeface="+mn-ea"/>
              </a:rPr>
              <a:t>Based on the evaluation results from the future accumulation of regular observation data, changes to the observation plan will be discussed at the Observation Operation Coordination Meeting, etc. as necessary.</a:t>
            </a:r>
          </a:p>
        </p:txBody>
      </p:sp>
    </p:spTree>
    <p:extLst>
      <p:ext uri="{BB962C8B-B14F-4D97-AF65-F5344CB8AC3E}">
        <p14:creationId xmlns:p14="http://schemas.microsoft.com/office/powerpoint/2010/main" val="51274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555C-FFDB-0F46-55E1-14470B4680D7}"/>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8C1A97D4-BE17-4354-8C2E-CD246E8E434D}"/>
              </a:ext>
            </a:extLst>
          </p:cNvPr>
          <p:cNvSpPr>
            <a:spLocks noGrp="1"/>
          </p:cNvSpPr>
          <p:nvPr>
            <p:ph type="title"/>
          </p:nvPr>
        </p:nvSpPr>
        <p:spPr/>
        <p:txBody>
          <a:bodyPr/>
          <a:lstStyle/>
          <a:p>
            <a:r>
              <a:rPr lang="en-US" altLang="ja-JP"/>
              <a:t>PALSAR-3 Future Observation Operation Plan </a:t>
            </a:r>
            <a:endParaRPr lang="ja-JP" altLang="en-US" dirty="0"/>
          </a:p>
        </p:txBody>
      </p:sp>
      <p:sp>
        <p:nvSpPr>
          <p:cNvPr id="4" name="スライド番号プレースホルダー 3">
            <a:extLst>
              <a:ext uri="{FF2B5EF4-FFF2-40B4-BE49-F238E27FC236}">
                <a16:creationId xmlns:a16="http://schemas.microsoft.com/office/drawing/2014/main" id="{576C5712-FF24-4600-A261-4E5B83B603EB}"/>
              </a:ext>
            </a:extLst>
          </p:cNvPr>
          <p:cNvSpPr>
            <a:spLocks noGrp="1"/>
          </p:cNvSpPr>
          <p:nvPr>
            <p:ph type="sldNum" sz="quarter" idx="4"/>
          </p:nvPr>
        </p:nvSpPr>
        <p:spPr/>
        <p:txBody>
          <a:bodyPr/>
          <a:lstStyle/>
          <a:p>
            <a:fld id="{F00F3354-A716-4AD2-9BF8-BEBE80BEEA3A}" type="slidenum">
              <a:rPr lang="ja-JP" altLang="en-US" smtClean="0"/>
              <a:pPr/>
              <a:t>17</a:t>
            </a:fld>
            <a:endParaRPr lang="ja-JP" altLang="en-US" dirty="0"/>
          </a:p>
        </p:txBody>
      </p:sp>
      <p:sp>
        <p:nvSpPr>
          <p:cNvPr id="29" name="コンテンツ プレースホルダー 2">
            <a:extLst>
              <a:ext uri="{FF2B5EF4-FFF2-40B4-BE49-F238E27FC236}">
                <a16:creationId xmlns:a16="http://schemas.microsoft.com/office/drawing/2014/main" id="{5A2A3811-5402-65BC-2533-833F8B85621E}"/>
              </a:ext>
            </a:extLst>
          </p:cNvPr>
          <p:cNvSpPr>
            <a:spLocks noGrp="1"/>
          </p:cNvSpPr>
          <p:nvPr>
            <p:ph idx="1"/>
          </p:nvPr>
        </p:nvSpPr>
        <p:spPr>
          <a:xfrm>
            <a:off x="72042" y="1087881"/>
            <a:ext cx="11945368" cy="1416897"/>
          </a:xfrm>
        </p:spPr>
        <p:txBody>
          <a:bodyPr/>
          <a:lstStyle/>
          <a:p>
            <a:r>
              <a:rPr lang="en-US" altLang="ja-JP" sz="1800" dirty="0">
                <a:latin typeface="Arial" panose="020B0604020202020204" pitchFamily="34" charset="0"/>
                <a:cs typeface="Arial" panose="020B0604020202020204" pitchFamily="34" charset="0"/>
              </a:rPr>
              <a:t>Basic Observation Scenario (BOS) in the World </a:t>
            </a:r>
          </a:p>
        </p:txBody>
      </p:sp>
      <p:pic>
        <p:nvPicPr>
          <p:cNvPr id="2" name="図 1">
            <a:extLst>
              <a:ext uri="{FF2B5EF4-FFF2-40B4-BE49-F238E27FC236}">
                <a16:creationId xmlns:a16="http://schemas.microsoft.com/office/drawing/2014/main" id="{86690323-EA90-AA66-B742-85CE7BA001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688" y="2122703"/>
            <a:ext cx="11476077" cy="4267024"/>
          </a:xfrm>
          <a:prstGeom prst="rect">
            <a:avLst/>
          </a:prstGeom>
        </p:spPr>
      </p:pic>
      <p:sp>
        <p:nvSpPr>
          <p:cNvPr id="17" name="正方形/長方形 16">
            <a:extLst>
              <a:ext uri="{FF2B5EF4-FFF2-40B4-BE49-F238E27FC236}">
                <a16:creationId xmlns:a16="http://schemas.microsoft.com/office/drawing/2014/main" id="{68D34D53-194F-9C66-8652-C7C7C1BCCE03}"/>
              </a:ext>
            </a:extLst>
          </p:cNvPr>
          <p:cNvSpPr/>
          <p:nvPr/>
        </p:nvSpPr>
        <p:spPr>
          <a:xfrm>
            <a:off x="830647" y="2315603"/>
            <a:ext cx="3535680" cy="3892658"/>
          </a:xfrm>
          <a:prstGeom prst="rect">
            <a:avLst/>
          </a:prstGeom>
          <a:solidFill>
            <a:srgbClr val="000000">
              <a:alpha val="60000"/>
            </a:srgbClr>
          </a:solidFill>
          <a:ln>
            <a:solidFill>
              <a:schemeClr val="tx1"/>
            </a:solidFill>
          </a:ln>
        </p:spPr>
        <p:txBody>
          <a:bodyPr rtlCol="0" anchor="ctr"/>
          <a:lstStyle/>
          <a:p>
            <a:pPr algn="ctr"/>
            <a:endParaRPr kumimoji="1" lang="ja-JP" altLang="en-US" sz="800"/>
          </a:p>
        </p:txBody>
      </p:sp>
      <p:cxnSp>
        <p:nvCxnSpPr>
          <p:cNvPr id="18" name="直線矢印コネクタ 17">
            <a:extLst>
              <a:ext uri="{FF2B5EF4-FFF2-40B4-BE49-F238E27FC236}">
                <a16:creationId xmlns:a16="http://schemas.microsoft.com/office/drawing/2014/main" id="{A602B8ED-CDC9-1642-D6A9-4C6FB767F2CC}"/>
              </a:ext>
            </a:extLst>
          </p:cNvPr>
          <p:cNvCxnSpPr/>
          <p:nvPr/>
        </p:nvCxnSpPr>
        <p:spPr bwMode="auto">
          <a:xfrm>
            <a:off x="4366327" y="1987060"/>
            <a:ext cx="2736426"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9" name="直線コネクタ 18">
            <a:extLst>
              <a:ext uri="{FF2B5EF4-FFF2-40B4-BE49-F238E27FC236}">
                <a16:creationId xmlns:a16="http://schemas.microsoft.com/office/drawing/2014/main" id="{B35CC9C0-68A8-1861-2DDC-582E16EFC2CC}"/>
              </a:ext>
            </a:extLst>
          </p:cNvPr>
          <p:cNvCxnSpPr/>
          <p:nvPr/>
        </p:nvCxnSpPr>
        <p:spPr bwMode="auto">
          <a:xfrm>
            <a:off x="4366327" y="1692596"/>
            <a:ext cx="0" cy="8602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86A53D01-B435-AB4C-BC66-9DB8D31796D7}"/>
              </a:ext>
            </a:extLst>
          </p:cNvPr>
          <p:cNvCxnSpPr/>
          <p:nvPr/>
        </p:nvCxnSpPr>
        <p:spPr bwMode="auto">
          <a:xfrm>
            <a:off x="7102753" y="1778979"/>
            <a:ext cx="0" cy="86021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テキスト ボックス 20">
            <a:extLst>
              <a:ext uri="{FF2B5EF4-FFF2-40B4-BE49-F238E27FC236}">
                <a16:creationId xmlns:a16="http://schemas.microsoft.com/office/drawing/2014/main" id="{D1CB228C-EC16-4522-BDAA-DE0F7EFEDEA2}"/>
              </a:ext>
            </a:extLst>
          </p:cNvPr>
          <p:cNvSpPr txBox="1"/>
          <p:nvPr/>
        </p:nvSpPr>
        <p:spPr bwMode="auto">
          <a:xfrm>
            <a:off x="4806075" y="1569401"/>
            <a:ext cx="1889758" cy="307777"/>
          </a:xfrm>
          <a:prstGeom prst="rect">
            <a:avLst/>
          </a:prstGeom>
          <a:noFill/>
          <a:ln w="9525">
            <a:noFill/>
            <a:miter lim="800000"/>
            <a:headEnd/>
            <a:tailEnd/>
          </a:ln>
        </p:spPr>
        <p:txBody>
          <a:bodyPr wrap="square" rtlCol="0">
            <a:spAutoFit/>
          </a:bodyPr>
          <a:lstStyle/>
          <a:p>
            <a:pPr marL="0" indent="0" algn="ctr">
              <a:spcAft>
                <a:spcPts val="600"/>
              </a:spcAft>
              <a:buSzPct val="100000"/>
              <a:buFontTx/>
              <a:buNone/>
            </a:pPr>
            <a:r>
              <a:rPr kumimoji="1" lang="en-US" altLang="ja-JP" b="1" dirty="0">
                <a:solidFill>
                  <a:srgbClr val="FF0000"/>
                </a:solidFill>
                <a:latin typeface="+mn-ea"/>
                <a:ea typeface="+mn-ea"/>
              </a:rPr>
              <a:t>Variable PRF</a:t>
            </a:r>
            <a:endParaRPr kumimoji="1" lang="ja-JP" altLang="en-US" b="1" dirty="0">
              <a:solidFill>
                <a:srgbClr val="FF0000"/>
              </a:solidFill>
              <a:latin typeface="+mn-ea"/>
              <a:ea typeface="+mn-ea"/>
            </a:endParaRPr>
          </a:p>
        </p:txBody>
      </p:sp>
      <p:cxnSp>
        <p:nvCxnSpPr>
          <p:cNvPr id="22" name="直線矢印コネクタ 21">
            <a:extLst>
              <a:ext uri="{FF2B5EF4-FFF2-40B4-BE49-F238E27FC236}">
                <a16:creationId xmlns:a16="http://schemas.microsoft.com/office/drawing/2014/main" id="{24EDDB44-4649-5C9F-3EAA-2B749B9BA50B}"/>
              </a:ext>
            </a:extLst>
          </p:cNvPr>
          <p:cNvCxnSpPr>
            <a:cxnSpLocks/>
          </p:cNvCxnSpPr>
          <p:nvPr/>
        </p:nvCxnSpPr>
        <p:spPr bwMode="auto">
          <a:xfrm>
            <a:off x="7165375" y="1987060"/>
            <a:ext cx="44745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3" name="テキスト ボックス 22">
            <a:extLst>
              <a:ext uri="{FF2B5EF4-FFF2-40B4-BE49-F238E27FC236}">
                <a16:creationId xmlns:a16="http://schemas.microsoft.com/office/drawing/2014/main" id="{26580D93-E9BA-3CB6-2CC2-FD52F76160AB}"/>
              </a:ext>
            </a:extLst>
          </p:cNvPr>
          <p:cNvSpPr txBox="1"/>
          <p:nvPr/>
        </p:nvSpPr>
        <p:spPr bwMode="auto">
          <a:xfrm>
            <a:off x="7478746" y="1442707"/>
            <a:ext cx="3847757" cy="523220"/>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lang="en-US" altLang="ja-JP" b="1" dirty="0">
                <a:solidFill>
                  <a:srgbClr val="FF0000"/>
                </a:solidFill>
                <a:latin typeface="+mn-ea"/>
              </a:rPr>
              <a:t>Variable PRF / Fixed PRF is switched according to the observation</a:t>
            </a:r>
          </a:p>
        </p:txBody>
      </p:sp>
    </p:spTree>
    <p:extLst>
      <p:ext uri="{BB962C8B-B14F-4D97-AF65-F5344CB8AC3E}">
        <p14:creationId xmlns:p14="http://schemas.microsoft.com/office/powerpoint/2010/main" val="125954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694DA-EC77-F4EE-63A4-A6007935BA9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55093818-E5CB-D200-28B8-F68450437556}"/>
              </a:ext>
            </a:extLst>
          </p:cNvPr>
          <p:cNvSpPr>
            <a:spLocks noGrp="1"/>
          </p:cNvSpPr>
          <p:nvPr>
            <p:ph type="title"/>
          </p:nvPr>
        </p:nvSpPr>
        <p:spPr/>
        <p:txBody>
          <a:bodyPr/>
          <a:lstStyle/>
          <a:p>
            <a:r>
              <a:rPr lang="en-US" altLang="ja-JP"/>
              <a:t>PALSAR-3 Future Observation Operation Plan </a:t>
            </a:r>
            <a:endParaRPr lang="ja-JP" altLang="en-US" dirty="0"/>
          </a:p>
        </p:txBody>
      </p:sp>
      <p:sp>
        <p:nvSpPr>
          <p:cNvPr id="4" name="スライド番号プレースホルダー 3">
            <a:extLst>
              <a:ext uri="{FF2B5EF4-FFF2-40B4-BE49-F238E27FC236}">
                <a16:creationId xmlns:a16="http://schemas.microsoft.com/office/drawing/2014/main" id="{4F2A0F18-13ED-17E1-7B06-949DCDCCD4E1}"/>
              </a:ext>
            </a:extLst>
          </p:cNvPr>
          <p:cNvSpPr>
            <a:spLocks noGrp="1"/>
          </p:cNvSpPr>
          <p:nvPr>
            <p:ph type="sldNum" sz="quarter" idx="4"/>
          </p:nvPr>
        </p:nvSpPr>
        <p:spPr/>
        <p:txBody>
          <a:bodyPr/>
          <a:lstStyle/>
          <a:p>
            <a:fld id="{F00F3354-A716-4AD2-9BF8-BEBE80BEEA3A}" type="slidenum">
              <a:rPr lang="ja-JP" altLang="en-US" smtClean="0"/>
              <a:pPr/>
              <a:t>18</a:t>
            </a:fld>
            <a:endParaRPr lang="ja-JP" altLang="en-US" dirty="0"/>
          </a:p>
        </p:txBody>
      </p:sp>
      <p:sp>
        <p:nvSpPr>
          <p:cNvPr id="29" name="コンテンツ プレースホルダー 2">
            <a:extLst>
              <a:ext uri="{FF2B5EF4-FFF2-40B4-BE49-F238E27FC236}">
                <a16:creationId xmlns:a16="http://schemas.microsoft.com/office/drawing/2014/main" id="{1382901C-1E59-72E8-BF3A-E6E437244725}"/>
              </a:ext>
            </a:extLst>
          </p:cNvPr>
          <p:cNvSpPr>
            <a:spLocks noGrp="1"/>
          </p:cNvSpPr>
          <p:nvPr>
            <p:ph idx="1"/>
          </p:nvPr>
        </p:nvSpPr>
        <p:spPr>
          <a:xfrm>
            <a:off x="72042" y="1087881"/>
            <a:ext cx="11945368" cy="2402848"/>
          </a:xfrm>
        </p:spPr>
        <p:txBody>
          <a:bodyPr/>
          <a:lstStyle/>
          <a:p>
            <a:r>
              <a:rPr lang="en-US" altLang="ja-JP" sz="1800" dirty="0">
                <a:latin typeface="Arial" panose="020B0604020202020204" pitchFamily="34" charset="0"/>
                <a:cs typeface="Arial" panose="020B0604020202020204" pitchFamily="34" charset="0"/>
              </a:rPr>
              <a:t>Emergency observation (in case of disaster) and individual observation requests based on agreements, etc.</a:t>
            </a:r>
          </a:p>
          <a:p>
            <a:pPr>
              <a:buFont typeface="Wingdings" panose="05000000000000000000" pitchFamily="2" charset="2"/>
              <a:buChar char="ü"/>
            </a:pPr>
            <a:r>
              <a:rPr lang="en-US" altLang="ja-JP" sz="1800" dirty="0">
                <a:latin typeface="Arial" panose="020B0604020202020204" pitchFamily="34" charset="0"/>
                <a:cs typeface="Arial" panose="020B0604020202020204" pitchFamily="34" charset="0"/>
              </a:rPr>
              <a:t>For the time being, “Fixed PRF” is the basic method to ensure image quality. “Variable PRF” is also possible for interferometric SAR use only. </a:t>
            </a:r>
          </a:p>
          <a:p>
            <a:pPr>
              <a:buFont typeface="Wingdings" panose="05000000000000000000" pitchFamily="2" charset="2"/>
              <a:buChar char="ü"/>
            </a:pPr>
            <a:r>
              <a:rPr lang="en-US" altLang="ja-JP" sz="1800" dirty="0">
                <a:latin typeface="Arial" panose="020B0604020202020204" pitchFamily="34" charset="0"/>
                <a:cs typeface="Arial" panose="020B0604020202020204" pitchFamily="34" charset="0"/>
              </a:rPr>
              <a:t>In order to respond to requests for “Fixed PRF” observations, a means of confirming the location of blinds will be provided to avoid overlapping of blinds in the requested observation area in advance. The blinds will be set in two ways, with different positions for each other for one scene. </a:t>
            </a:r>
          </a:p>
          <a:p>
            <a:pPr>
              <a:buFont typeface="Wingdings" panose="05000000000000000000" pitchFamily="2" charset="2"/>
              <a:buChar char="ü"/>
            </a:pPr>
            <a:r>
              <a:rPr lang="en-US" altLang="ja-JP" sz="1800" dirty="0">
                <a:latin typeface="Arial" panose="020B0604020202020204" pitchFamily="34" charset="0"/>
                <a:cs typeface="Arial" panose="020B0604020202020204" pitchFamily="34" charset="0"/>
              </a:rPr>
              <a:t>Operational procedures for requesting “Fixed PRF” settings from the disaster prevention interface system will be developed.</a:t>
            </a:r>
          </a:p>
        </p:txBody>
      </p:sp>
      <p:sp>
        <p:nvSpPr>
          <p:cNvPr id="6" name="テキスト ボックス 5">
            <a:extLst>
              <a:ext uri="{FF2B5EF4-FFF2-40B4-BE49-F238E27FC236}">
                <a16:creationId xmlns:a16="http://schemas.microsoft.com/office/drawing/2014/main" id="{ABBF6196-00C0-15F5-4348-B6EE8ACE16FE}"/>
              </a:ext>
            </a:extLst>
          </p:cNvPr>
          <p:cNvSpPr txBox="1"/>
          <p:nvPr/>
        </p:nvSpPr>
        <p:spPr bwMode="auto">
          <a:xfrm>
            <a:off x="4322854" y="6523354"/>
            <a:ext cx="3786698" cy="307777"/>
          </a:xfrm>
          <a:prstGeom prst="rect">
            <a:avLst/>
          </a:prstGeom>
          <a:noFill/>
          <a:ln w="9525">
            <a:noFill/>
            <a:miter lim="800000"/>
            <a:headEnd/>
            <a:tailEnd/>
          </a:ln>
        </p:spPr>
        <p:txBody>
          <a:bodyPr wrap="square" rtlCol="0">
            <a:spAutoFit/>
          </a:bodyPr>
          <a:lstStyle/>
          <a:p>
            <a:pPr marL="0" indent="0">
              <a:spcAft>
                <a:spcPts val="600"/>
              </a:spcAft>
              <a:buSzPct val="100000"/>
              <a:buFontTx/>
              <a:buNone/>
            </a:pPr>
            <a:r>
              <a:rPr kumimoji="1" lang="en-US" altLang="ja-JP" sz="1400" b="1" dirty="0">
                <a:latin typeface="+mn-ea"/>
                <a:ea typeface="+mn-ea"/>
              </a:rPr>
              <a:t>Example of Fixed PRF observation.  </a:t>
            </a:r>
          </a:p>
        </p:txBody>
      </p:sp>
      <p:grpSp>
        <p:nvGrpSpPr>
          <p:cNvPr id="7" name="グループ化 6">
            <a:extLst>
              <a:ext uri="{FF2B5EF4-FFF2-40B4-BE49-F238E27FC236}">
                <a16:creationId xmlns:a16="http://schemas.microsoft.com/office/drawing/2014/main" id="{54CA650E-8128-C30A-A4DB-67CD02DF12AB}"/>
              </a:ext>
            </a:extLst>
          </p:cNvPr>
          <p:cNvGrpSpPr/>
          <p:nvPr/>
        </p:nvGrpSpPr>
        <p:grpSpPr>
          <a:xfrm>
            <a:off x="2359644" y="3285162"/>
            <a:ext cx="7713118" cy="3298551"/>
            <a:chOff x="1930923" y="3323432"/>
            <a:chExt cx="8021179" cy="3355827"/>
          </a:xfrm>
        </p:grpSpPr>
        <p:pic>
          <p:nvPicPr>
            <p:cNvPr id="8" name="図 7">
              <a:extLst>
                <a:ext uri="{FF2B5EF4-FFF2-40B4-BE49-F238E27FC236}">
                  <a16:creationId xmlns:a16="http://schemas.microsoft.com/office/drawing/2014/main" id="{6427249F-4271-90A5-8177-DD921C6B87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30923" y="3726004"/>
              <a:ext cx="3856101" cy="2923365"/>
            </a:xfrm>
            <a:prstGeom prst="rect">
              <a:avLst/>
            </a:prstGeom>
          </p:spPr>
        </p:pic>
        <p:pic>
          <p:nvPicPr>
            <p:cNvPr id="9" name="図 8">
              <a:extLst>
                <a:ext uri="{FF2B5EF4-FFF2-40B4-BE49-F238E27FC236}">
                  <a16:creationId xmlns:a16="http://schemas.microsoft.com/office/drawing/2014/main" id="{BF6EAB24-10F5-5E1B-22F6-60F811D3A27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3726003"/>
              <a:ext cx="3856102" cy="2923365"/>
            </a:xfrm>
            <a:prstGeom prst="rect">
              <a:avLst/>
            </a:prstGeom>
          </p:spPr>
        </p:pic>
        <p:sp>
          <p:nvSpPr>
            <p:cNvPr id="10" name="正方形/長方形 9">
              <a:extLst>
                <a:ext uri="{FF2B5EF4-FFF2-40B4-BE49-F238E27FC236}">
                  <a16:creationId xmlns:a16="http://schemas.microsoft.com/office/drawing/2014/main" id="{80AB1808-3F63-DADC-E3B9-E01B795C09D5}"/>
                </a:ext>
              </a:extLst>
            </p:cNvPr>
            <p:cNvSpPr/>
            <p:nvPr/>
          </p:nvSpPr>
          <p:spPr>
            <a:xfrm rot="20934154">
              <a:off x="2877909" y="3705536"/>
              <a:ext cx="132302" cy="2973723"/>
            </a:xfrm>
            <a:prstGeom prst="rect">
              <a:avLst/>
            </a:prstGeom>
            <a:solidFill>
              <a:schemeClr val="tx1"/>
            </a:solidFill>
            <a:ln>
              <a:solidFill>
                <a:schemeClr val="tx1"/>
              </a:solidFill>
            </a:ln>
          </p:spPr>
          <p:txBody>
            <a:bodyPr rtlCol="0" anchor="ctr"/>
            <a:lstStyle/>
            <a:p>
              <a:pPr algn="ctr"/>
              <a:endParaRPr kumimoji="1" lang="ja-JP" altLang="en-US" sz="800"/>
            </a:p>
          </p:txBody>
        </p:sp>
        <p:sp>
          <p:nvSpPr>
            <p:cNvPr id="11" name="正方形/長方形 10">
              <a:extLst>
                <a:ext uri="{FF2B5EF4-FFF2-40B4-BE49-F238E27FC236}">
                  <a16:creationId xmlns:a16="http://schemas.microsoft.com/office/drawing/2014/main" id="{F88AF066-7091-C239-684B-29DD0FBA68F0}"/>
                </a:ext>
              </a:extLst>
            </p:cNvPr>
            <p:cNvSpPr/>
            <p:nvPr/>
          </p:nvSpPr>
          <p:spPr>
            <a:xfrm rot="20934154">
              <a:off x="4599654" y="3702463"/>
              <a:ext cx="121298" cy="2973723"/>
            </a:xfrm>
            <a:prstGeom prst="rect">
              <a:avLst/>
            </a:prstGeom>
            <a:solidFill>
              <a:schemeClr val="tx1"/>
            </a:solidFill>
            <a:ln>
              <a:solidFill>
                <a:schemeClr val="tx1"/>
              </a:solidFill>
            </a:ln>
          </p:spPr>
          <p:txBody>
            <a:bodyPr rtlCol="0" anchor="ctr"/>
            <a:lstStyle/>
            <a:p>
              <a:pPr algn="ctr"/>
              <a:endParaRPr kumimoji="1" lang="ja-JP" altLang="en-US" sz="800"/>
            </a:p>
          </p:txBody>
        </p:sp>
        <p:sp>
          <p:nvSpPr>
            <p:cNvPr id="12" name="正方形/長方形 11">
              <a:extLst>
                <a:ext uri="{FF2B5EF4-FFF2-40B4-BE49-F238E27FC236}">
                  <a16:creationId xmlns:a16="http://schemas.microsoft.com/office/drawing/2014/main" id="{31B8AC7E-C079-1819-BF4D-B018E18F7EEC}"/>
                </a:ext>
              </a:extLst>
            </p:cNvPr>
            <p:cNvSpPr/>
            <p:nvPr/>
          </p:nvSpPr>
          <p:spPr>
            <a:xfrm rot="20934154">
              <a:off x="8308878" y="3696853"/>
              <a:ext cx="145507" cy="2973723"/>
            </a:xfrm>
            <a:prstGeom prst="rect">
              <a:avLst/>
            </a:prstGeom>
            <a:solidFill>
              <a:schemeClr val="tx1"/>
            </a:solidFill>
            <a:ln>
              <a:solidFill>
                <a:schemeClr val="tx1"/>
              </a:solidFill>
            </a:ln>
          </p:spPr>
          <p:txBody>
            <a:bodyPr rtlCol="0" anchor="ctr"/>
            <a:lstStyle/>
            <a:p>
              <a:pPr algn="ctr"/>
              <a:endParaRPr kumimoji="1" lang="ja-JP" altLang="en-US" sz="800"/>
            </a:p>
          </p:txBody>
        </p:sp>
        <p:sp>
          <p:nvSpPr>
            <p:cNvPr id="13" name="テキスト ボックス 12">
              <a:extLst>
                <a:ext uri="{FF2B5EF4-FFF2-40B4-BE49-F238E27FC236}">
                  <a16:creationId xmlns:a16="http://schemas.microsoft.com/office/drawing/2014/main" id="{BDC0BC0F-DAED-003B-310C-B391786D3E9D}"/>
                </a:ext>
              </a:extLst>
            </p:cNvPr>
            <p:cNvSpPr txBox="1"/>
            <p:nvPr/>
          </p:nvSpPr>
          <p:spPr bwMode="auto">
            <a:xfrm>
              <a:off x="3374382" y="3323432"/>
              <a:ext cx="1388370" cy="3444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indent="0">
                <a:spcAft>
                  <a:spcPts val="600"/>
                </a:spcAft>
                <a:buSzPct val="100000"/>
                <a:buFontTx/>
                <a:buNone/>
              </a:pPr>
              <a:r>
                <a:rPr lang="en-US" altLang="ja-JP" sz="1600" b="1" dirty="0">
                  <a:latin typeface="+mn-ea"/>
                </a:rPr>
                <a:t>Pattern A</a:t>
              </a:r>
              <a:endParaRPr kumimoji="1" lang="ja-JP" altLang="en-US" sz="1600" b="1" dirty="0">
                <a:latin typeface="+mn-ea"/>
                <a:ea typeface="+mn-ea"/>
              </a:endParaRPr>
            </a:p>
          </p:txBody>
        </p:sp>
        <p:sp>
          <p:nvSpPr>
            <p:cNvPr id="14" name="テキスト ボックス 13">
              <a:extLst>
                <a:ext uri="{FF2B5EF4-FFF2-40B4-BE49-F238E27FC236}">
                  <a16:creationId xmlns:a16="http://schemas.microsoft.com/office/drawing/2014/main" id="{9EF27771-EC7D-9746-90E0-9C56C7977C64}"/>
                </a:ext>
              </a:extLst>
            </p:cNvPr>
            <p:cNvSpPr txBox="1"/>
            <p:nvPr/>
          </p:nvSpPr>
          <p:spPr bwMode="auto">
            <a:xfrm>
              <a:off x="7611814" y="3328783"/>
              <a:ext cx="1358091" cy="3444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indent="0">
                <a:spcAft>
                  <a:spcPts val="600"/>
                </a:spcAft>
                <a:buSzPct val="100000"/>
                <a:buFontTx/>
                <a:buNone/>
              </a:pPr>
              <a:r>
                <a:rPr lang="en-US" altLang="ja-JP" sz="1600" b="1" dirty="0">
                  <a:latin typeface="+mn-ea"/>
                </a:rPr>
                <a:t>Pattern B</a:t>
              </a:r>
              <a:endParaRPr kumimoji="1" lang="ja-JP" altLang="en-US" sz="1600" b="1" dirty="0">
                <a:latin typeface="+mn-ea"/>
                <a:ea typeface="+mn-ea"/>
              </a:endParaRPr>
            </a:p>
          </p:txBody>
        </p:sp>
      </p:grpSp>
    </p:spTree>
    <p:extLst>
      <p:ext uri="{BB962C8B-B14F-4D97-AF65-F5344CB8AC3E}">
        <p14:creationId xmlns:p14="http://schemas.microsoft.com/office/powerpoint/2010/main" val="3401855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6CD8-247C-3F89-DB52-5813603ECCB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981715F2-BF4B-FC9E-D467-4A7C98733175}"/>
              </a:ext>
            </a:extLst>
          </p:cNvPr>
          <p:cNvSpPr>
            <a:spLocks noGrp="1"/>
          </p:cNvSpPr>
          <p:nvPr>
            <p:ph type="title"/>
          </p:nvPr>
        </p:nvSpPr>
        <p:spPr/>
        <p:txBody>
          <a:bodyPr/>
          <a:lstStyle/>
          <a:p>
            <a:r>
              <a:rPr lang="en-US" altLang="ja-JP" dirty="0"/>
              <a:t>ALOS-4 Products  </a:t>
            </a:r>
            <a:endParaRPr lang="ja-JP" altLang="en-US" dirty="0"/>
          </a:p>
        </p:txBody>
      </p:sp>
      <p:sp>
        <p:nvSpPr>
          <p:cNvPr id="4" name="スライド番号プレースホルダー 3">
            <a:extLst>
              <a:ext uri="{FF2B5EF4-FFF2-40B4-BE49-F238E27FC236}">
                <a16:creationId xmlns:a16="http://schemas.microsoft.com/office/drawing/2014/main" id="{F0141895-4ED0-6D3B-F351-CF6BCC18E7AB}"/>
              </a:ext>
            </a:extLst>
          </p:cNvPr>
          <p:cNvSpPr>
            <a:spLocks noGrp="1"/>
          </p:cNvSpPr>
          <p:nvPr>
            <p:ph type="sldNum" sz="quarter" idx="4"/>
          </p:nvPr>
        </p:nvSpPr>
        <p:spPr/>
        <p:txBody>
          <a:bodyPr/>
          <a:lstStyle/>
          <a:p>
            <a:fld id="{F00F3354-A716-4AD2-9BF8-BEBE80BEEA3A}" type="slidenum">
              <a:rPr lang="ja-JP" altLang="en-US" smtClean="0"/>
              <a:pPr/>
              <a:t>19</a:t>
            </a:fld>
            <a:endParaRPr lang="ja-JP" altLang="en-US" dirty="0"/>
          </a:p>
        </p:txBody>
      </p:sp>
      <p:sp>
        <p:nvSpPr>
          <p:cNvPr id="15" name="テキスト ボックス 14">
            <a:extLst>
              <a:ext uri="{FF2B5EF4-FFF2-40B4-BE49-F238E27FC236}">
                <a16:creationId xmlns:a16="http://schemas.microsoft.com/office/drawing/2014/main" id="{F8C8916F-9C41-897B-63CA-C0D2419633E4}"/>
              </a:ext>
            </a:extLst>
          </p:cNvPr>
          <p:cNvSpPr txBox="1"/>
          <p:nvPr/>
        </p:nvSpPr>
        <p:spPr>
          <a:xfrm>
            <a:off x="5141178" y="1132316"/>
            <a:ext cx="6545580" cy="1723549"/>
          </a:xfrm>
          <a:prstGeom prst="rect">
            <a:avLst/>
          </a:prstGeom>
          <a:noFill/>
        </p:spPr>
        <p:txBody>
          <a:bodyPr wrap="square" rtlCol="0">
            <a:spAutoFit/>
          </a:bodyPr>
          <a:lstStyle/>
          <a:p>
            <a:pPr>
              <a:spcAft>
                <a:spcPts val="1200"/>
              </a:spcAft>
            </a:pPr>
            <a:r>
              <a:rPr lang="en-US" altLang="ja-JP" sz="2400" b="1" dirty="0"/>
              <a:t>Higher-level Products</a:t>
            </a:r>
          </a:p>
          <a:p>
            <a:pPr marL="742950" indent="-285750">
              <a:buFont typeface="Arial" panose="020B0604020202020204" pitchFamily="34" charset="0"/>
              <a:buChar char="•"/>
            </a:pPr>
            <a:r>
              <a:rPr lang="en-US" altLang="ja-JP" sz="1800" dirty="0"/>
              <a:t>Global mosaic compliant CEOS-ARD SAR NRB </a:t>
            </a:r>
          </a:p>
          <a:p>
            <a:pPr marL="742950" indent="-285750">
              <a:buFont typeface="Arial" panose="020B0604020202020204" pitchFamily="34" charset="0"/>
              <a:buChar char="•"/>
            </a:pPr>
            <a:r>
              <a:rPr lang="en-US" altLang="ja-JP" sz="1800" dirty="0"/>
              <a:t>Global forest/non-forest map (FNF)</a:t>
            </a:r>
          </a:p>
          <a:p>
            <a:pPr marL="742950" indent="-285750">
              <a:buFont typeface="Arial" panose="020B0604020202020204" pitchFamily="34" charset="0"/>
              <a:buChar char="•"/>
            </a:pPr>
            <a:r>
              <a:rPr lang="en-US" altLang="ja-JP" sz="1800" dirty="0"/>
              <a:t>Disaster response map and information</a:t>
            </a:r>
          </a:p>
          <a:p>
            <a:pPr marL="742950" indent="-285750">
              <a:buFont typeface="Arial" panose="020B0604020202020204" pitchFamily="34" charset="0"/>
              <a:buChar char="•"/>
            </a:pPr>
            <a:r>
              <a:rPr lang="en-US" altLang="ja-JP" sz="1800" dirty="0"/>
              <a:t>Time-series InSAR over entire Japan by GSI,   etc.</a:t>
            </a:r>
          </a:p>
        </p:txBody>
      </p:sp>
      <p:sp>
        <p:nvSpPr>
          <p:cNvPr id="16" name="テキスト ボックス 15">
            <a:extLst>
              <a:ext uri="{FF2B5EF4-FFF2-40B4-BE49-F238E27FC236}">
                <a16:creationId xmlns:a16="http://schemas.microsoft.com/office/drawing/2014/main" id="{142E8C44-F074-6F14-3F00-E0DD95F8945D}"/>
              </a:ext>
            </a:extLst>
          </p:cNvPr>
          <p:cNvSpPr txBox="1"/>
          <p:nvPr/>
        </p:nvSpPr>
        <p:spPr>
          <a:xfrm>
            <a:off x="161358" y="1132316"/>
            <a:ext cx="5009316" cy="1723549"/>
          </a:xfrm>
          <a:prstGeom prst="rect">
            <a:avLst/>
          </a:prstGeom>
          <a:noFill/>
        </p:spPr>
        <p:txBody>
          <a:bodyPr wrap="square" rtlCol="0">
            <a:spAutoFit/>
          </a:bodyPr>
          <a:lstStyle/>
          <a:p>
            <a:pPr>
              <a:spcAft>
                <a:spcPts val="1200"/>
              </a:spcAft>
            </a:pPr>
            <a:r>
              <a:rPr lang="en-US" altLang="ja-JP" sz="2400" b="1" dirty="0"/>
              <a:t>Standard Products</a:t>
            </a:r>
          </a:p>
          <a:p>
            <a:pPr marL="285750" lvl="2" indent="-285750">
              <a:buFont typeface="Arial" panose="020B0604020202020204" pitchFamily="34" charset="0"/>
              <a:buChar char="•"/>
            </a:pPr>
            <a:r>
              <a:rPr lang="en-US" altLang="ja-JP" sz="1800" dirty="0"/>
              <a:t>Compatible definition with ALOS-2</a:t>
            </a:r>
          </a:p>
          <a:p>
            <a:pPr marL="285750" lvl="2" indent="-285750">
              <a:buFont typeface="Arial" panose="020B0604020202020204" pitchFamily="34" charset="0"/>
              <a:buChar char="•"/>
            </a:pPr>
            <a:r>
              <a:rPr lang="en-US" altLang="ja-JP" sz="1800" dirty="0"/>
              <a:t>Product documentation and sample products are in preparation</a:t>
            </a:r>
          </a:p>
          <a:p>
            <a:pPr marL="285750" lvl="2" indent="-285750">
              <a:buFont typeface="Arial" panose="020B0604020202020204" pitchFamily="34" charset="0"/>
              <a:buChar char="•"/>
            </a:pPr>
            <a:r>
              <a:rPr lang="en-US" altLang="ja-JP" sz="1800" dirty="0"/>
              <a:t>Data policy is under discussion</a:t>
            </a:r>
          </a:p>
        </p:txBody>
      </p:sp>
      <p:graphicFrame>
        <p:nvGraphicFramePr>
          <p:cNvPr id="17" name="表 12">
            <a:extLst>
              <a:ext uri="{FF2B5EF4-FFF2-40B4-BE49-F238E27FC236}">
                <a16:creationId xmlns:a16="http://schemas.microsoft.com/office/drawing/2014/main" id="{B708DCFD-CE03-2C49-77BA-F9E1C94F764D}"/>
              </a:ext>
            </a:extLst>
          </p:cNvPr>
          <p:cNvGraphicFramePr>
            <a:graphicFrameLocks noGrp="1"/>
          </p:cNvGraphicFramePr>
          <p:nvPr>
            <p:extLst>
              <p:ext uri="{D42A27DB-BD31-4B8C-83A1-F6EECF244321}">
                <p14:modId xmlns:p14="http://schemas.microsoft.com/office/powerpoint/2010/main" val="3141972191"/>
              </p:ext>
            </p:extLst>
          </p:nvPr>
        </p:nvGraphicFramePr>
        <p:xfrm>
          <a:off x="306091" y="3038332"/>
          <a:ext cx="4719849" cy="2804160"/>
        </p:xfrm>
        <a:graphic>
          <a:graphicData uri="http://schemas.openxmlformats.org/drawingml/2006/table">
            <a:tbl>
              <a:tblPr firstRow="1" bandRow="1">
                <a:tableStyleId>{5940675A-B579-460E-94D1-54222C63F5DA}</a:tableStyleId>
              </a:tblPr>
              <a:tblGrid>
                <a:gridCol w="1068067">
                  <a:extLst>
                    <a:ext uri="{9D8B030D-6E8A-4147-A177-3AD203B41FA5}">
                      <a16:colId xmlns:a16="http://schemas.microsoft.com/office/drawing/2014/main" val="3043681423"/>
                    </a:ext>
                  </a:extLst>
                </a:gridCol>
                <a:gridCol w="2619847">
                  <a:extLst>
                    <a:ext uri="{9D8B030D-6E8A-4147-A177-3AD203B41FA5}">
                      <a16:colId xmlns:a16="http://schemas.microsoft.com/office/drawing/2014/main" val="614119314"/>
                    </a:ext>
                  </a:extLst>
                </a:gridCol>
                <a:gridCol w="1031935">
                  <a:extLst>
                    <a:ext uri="{9D8B030D-6E8A-4147-A177-3AD203B41FA5}">
                      <a16:colId xmlns:a16="http://schemas.microsoft.com/office/drawing/2014/main" val="906615961"/>
                    </a:ext>
                  </a:extLst>
                </a:gridCol>
              </a:tblGrid>
              <a:tr h="445518">
                <a:tc>
                  <a:txBody>
                    <a:bodyPr/>
                    <a:lstStyle/>
                    <a:p>
                      <a:pPr algn="ctr"/>
                      <a:r>
                        <a:rPr kumimoji="1" lang="en-US" altLang="ja-JP" sz="1400" dirty="0"/>
                        <a:t>Processing level</a:t>
                      </a:r>
                      <a:endParaRPr kumimoji="1" lang="ja-JP" altLang="en-US" sz="1400" dirty="0"/>
                    </a:p>
                  </a:txBody>
                  <a:tcPr/>
                </a:tc>
                <a:tc>
                  <a:txBody>
                    <a:bodyPr/>
                    <a:lstStyle/>
                    <a:p>
                      <a:pPr algn="ctr"/>
                      <a:r>
                        <a:rPr kumimoji="1" lang="en-US" altLang="ja-JP" sz="1400" dirty="0"/>
                        <a:t>Content</a:t>
                      </a:r>
                      <a:endParaRPr kumimoji="1" lang="ja-JP" altLang="en-US" sz="1400" dirty="0"/>
                    </a:p>
                  </a:txBody>
                  <a:tcPr anchor="ctr"/>
                </a:tc>
                <a:tc>
                  <a:txBody>
                    <a:bodyPr/>
                    <a:lstStyle/>
                    <a:p>
                      <a:pPr algn="ctr"/>
                      <a:r>
                        <a:rPr kumimoji="1" lang="en-US" altLang="ja-JP" sz="1400" dirty="0"/>
                        <a:t>Format</a:t>
                      </a:r>
                      <a:endParaRPr kumimoji="1" lang="ja-JP" altLang="en-US" sz="1400" dirty="0"/>
                    </a:p>
                  </a:txBody>
                  <a:tcPr anchor="ctr"/>
                </a:tc>
                <a:extLst>
                  <a:ext uri="{0D108BD9-81ED-4DB2-BD59-A6C34878D82A}">
                    <a16:rowId xmlns:a16="http://schemas.microsoft.com/office/drawing/2014/main" val="2621516117"/>
                  </a:ext>
                </a:extLst>
              </a:tr>
              <a:tr h="262069">
                <a:tc>
                  <a:txBody>
                    <a:bodyPr/>
                    <a:lstStyle/>
                    <a:p>
                      <a:r>
                        <a:rPr kumimoji="1" lang="en-US" altLang="ja-JP" sz="1400" dirty="0"/>
                        <a:t>L1.1</a:t>
                      </a:r>
                      <a:endParaRPr kumimoji="1" lang="ja-JP" altLang="en-US" sz="1400" dirty="0"/>
                    </a:p>
                  </a:txBody>
                  <a:tcPr/>
                </a:tc>
                <a:tc>
                  <a:txBody>
                    <a:bodyPr/>
                    <a:lstStyle/>
                    <a:p>
                      <a:pPr marL="0" indent="0"/>
                      <a:r>
                        <a:rPr lang="en-US" altLang="ja-JP" sz="1400" kern="100" dirty="0">
                          <a:effectLst/>
                          <a:latin typeface="+mn-lt"/>
                          <a:ea typeface="ＭＳ 明朝" panose="02020609040205080304" pitchFamily="17" charset="-128"/>
                        </a:rPr>
                        <a:t>Single look complex image</a:t>
                      </a:r>
                      <a:endParaRPr lang="ja-JP" sz="1400" kern="100" dirty="0">
                        <a:effectLst/>
                        <a:latin typeface="+mn-lt"/>
                        <a:ea typeface="ＭＳ 明朝" panose="02020609040205080304" pitchFamily="17" charset="-128"/>
                      </a:endParaRPr>
                    </a:p>
                  </a:txBody>
                  <a:tcPr/>
                </a:tc>
                <a:tc>
                  <a:txBody>
                    <a:bodyPr/>
                    <a:lstStyle/>
                    <a:p>
                      <a:pPr marL="0" indent="0"/>
                      <a:r>
                        <a:rPr lang="en-US" altLang="ja-JP" sz="1400" kern="100" dirty="0">
                          <a:effectLst/>
                          <a:latin typeface="+mn-lt"/>
                          <a:ea typeface="ＭＳ 明朝" panose="02020609040205080304" pitchFamily="17" charset="-128"/>
                        </a:rPr>
                        <a:t>CEOS</a:t>
                      </a:r>
                      <a:endParaRPr lang="ja-JP" sz="1400" kern="100" dirty="0">
                        <a:effectLst/>
                        <a:latin typeface="+mn-lt"/>
                        <a:ea typeface="ＭＳ 明朝" panose="02020609040205080304" pitchFamily="17" charset="-128"/>
                      </a:endParaRPr>
                    </a:p>
                  </a:txBody>
                  <a:tcPr/>
                </a:tc>
                <a:extLst>
                  <a:ext uri="{0D108BD9-81ED-4DB2-BD59-A6C34878D82A}">
                    <a16:rowId xmlns:a16="http://schemas.microsoft.com/office/drawing/2014/main" val="2129999532"/>
                  </a:ext>
                </a:extLst>
              </a:tr>
              <a:tr h="445518">
                <a:tc>
                  <a:txBody>
                    <a:bodyPr/>
                    <a:lstStyle/>
                    <a:p>
                      <a:r>
                        <a:rPr kumimoji="1" lang="en-US" altLang="ja-JP" sz="1400" dirty="0"/>
                        <a:t>L1.2</a:t>
                      </a:r>
                      <a:endParaRPr kumimoji="1" lang="ja-JP" altLang="en-US" sz="1400" dirty="0"/>
                    </a:p>
                  </a:txBody>
                  <a:tcPr/>
                </a:tc>
                <a:tc>
                  <a:txBody>
                    <a:bodyPr/>
                    <a:lstStyle/>
                    <a:p>
                      <a:pPr marL="0" indent="0"/>
                      <a:r>
                        <a:rPr lang="en-US" sz="1400" kern="1200" dirty="0">
                          <a:solidFill>
                            <a:srgbClr val="000000"/>
                          </a:solidFill>
                          <a:effectLst/>
                          <a:latin typeface="+mn-lt"/>
                          <a:ea typeface="ＭＳ Ｐ明朝" panose="02020600040205080304" pitchFamily="18" charset="-128"/>
                        </a:rPr>
                        <a:t>Signal data processed to a single-beam observation equivalent and uniform PRF</a:t>
                      </a:r>
                      <a:endParaRPr lang="ja-JP" sz="1400" kern="100" dirty="0">
                        <a:effectLst/>
                        <a:latin typeface="+mn-lt"/>
                        <a:ea typeface="ＭＳ 明朝" panose="02020609040205080304" pitchFamily="17" charset="-128"/>
                      </a:endParaRPr>
                    </a:p>
                  </a:txBody>
                  <a:tcPr/>
                </a:tc>
                <a:tc>
                  <a:txBody>
                    <a:bodyPr/>
                    <a:lstStyle/>
                    <a:p>
                      <a:pPr marL="0" indent="0"/>
                      <a:r>
                        <a:rPr lang="en-US" altLang="ja-JP" sz="1400" kern="100" dirty="0">
                          <a:effectLst/>
                          <a:latin typeface="+mn-lt"/>
                          <a:ea typeface="ＭＳ 明朝" panose="02020609040205080304" pitchFamily="17" charset="-128"/>
                        </a:rPr>
                        <a:t>CEOS</a:t>
                      </a:r>
                      <a:endParaRPr lang="ja-JP" sz="1400" kern="100" dirty="0">
                        <a:effectLst/>
                        <a:latin typeface="+mn-lt"/>
                        <a:ea typeface="ＭＳ 明朝" panose="02020609040205080304" pitchFamily="17" charset="-128"/>
                      </a:endParaRPr>
                    </a:p>
                  </a:txBody>
                  <a:tcPr/>
                </a:tc>
                <a:extLst>
                  <a:ext uri="{0D108BD9-81ED-4DB2-BD59-A6C34878D82A}">
                    <a16:rowId xmlns:a16="http://schemas.microsoft.com/office/drawing/2014/main" val="2964696101"/>
                  </a:ext>
                </a:extLst>
              </a:tr>
              <a:tr h="309593">
                <a:tc>
                  <a:txBody>
                    <a:bodyPr/>
                    <a:lstStyle/>
                    <a:p>
                      <a:r>
                        <a:rPr kumimoji="1" lang="en-US" altLang="ja-JP" sz="1400" dirty="0"/>
                        <a:t>L1.5</a:t>
                      </a:r>
                      <a:endParaRPr kumimoji="1" lang="ja-JP" altLang="en-US" sz="1400" dirty="0"/>
                    </a:p>
                  </a:txBody>
                  <a:tcPr/>
                </a:tc>
                <a:tc>
                  <a:txBody>
                    <a:bodyPr/>
                    <a:lstStyle/>
                    <a:p>
                      <a:pPr marL="0" indent="0"/>
                      <a:r>
                        <a:rPr lang="en-US" sz="1400" kern="1200" dirty="0">
                          <a:solidFill>
                            <a:srgbClr val="000000"/>
                          </a:solidFill>
                          <a:effectLst/>
                          <a:latin typeface="+mn-lt"/>
                          <a:ea typeface="ＭＳ Ｐ明朝" panose="02020600040205080304" pitchFamily="18" charset="-128"/>
                        </a:rPr>
                        <a:t>Ground-range multi-look amplitude image</a:t>
                      </a:r>
                      <a:endParaRPr lang="ja-JP" sz="1400" kern="100" dirty="0">
                        <a:effectLst/>
                        <a:latin typeface="+mn-lt"/>
                        <a:ea typeface="ＭＳ 明朝" panose="02020609040205080304" pitchFamily="17" charset="-128"/>
                      </a:endParaRPr>
                    </a:p>
                  </a:txBody>
                  <a:tcPr/>
                </a:tc>
                <a:tc>
                  <a:txBody>
                    <a:bodyPr/>
                    <a:lstStyle/>
                    <a:p>
                      <a:pPr marL="0" indent="0"/>
                      <a:r>
                        <a:rPr lang="en-US" altLang="ja-JP" sz="1400" kern="100" dirty="0">
                          <a:effectLst/>
                          <a:latin typeface="+mn-lt"/>
                          <a:ea typeface="ＭＳ 明朝" panose="02020609040205080304" pitchFamily="17" charset="-128"/>
                        </a:rPr>
                        <a:t>CEOS, GeoTIFF</a:t>
                      </a:r>
                      <a:endParaRPr lang="ja-JP" sz="1400" kern="100" dirty="0">
                        <a:effectLst/>
                        <a:latin typeface="+mn-lt"/>
                        <a:ea typeface="ＭＳ 明朝" panose="02020609040205080304" pitchFamily="17" charset="-128"/>
                      </a:endParaRPr>
                    </a:p>
                  </a:txBody>
                  <a:tcPr/>
                </a:tc>
                <a:extLst>
                  <a:ext uri="{0D108BD9-81ED-4DB2-BD59-A6C34878D82A}">
                    <a16:rowId xmlns:a16="http://schemas.microsoft.com/office/drawing/2014/main" val="329711542"/>
                  </a:ext>
                </a:extLst>
              </a:tr>
              <a:tr h="445518">
                <a:tc>
                  <a:txBody>
                    <a:bodyPr/>
                    <a:lstStyle/>
                    <a:p>
                      <a:r>
                        <a:rPr kumimoji="1" lang="en-US" altLang="ja-JP" sz="1400" dirty="0"/>
                        <a:t>L2.1</a:t>
                      </a:r>
                      <a:endParaRPr kumimoji="1" lang="ja-JP" altLang="en-US" sz="1400" dirty="0"/>
                    </a:p>
                  </a:txBody>
                  <a:tcPr/>
                </a:tc>
                <a:tc>
                  <a:txBody>
                    <a:bodyPr/>
                    <a:lstStyle/>
                    <a:p>
                      <a:pPr marL="0" indent="0"/>
                      <a:r>
                        <a:rPr lang="en-US" sz="1400" kern="100" dirty="0">
                          <a:effectLst/>
                          <a:latin typeface="+mn-lt"/>
                          <a:ea typeface="ＭＳ Ｐ明朝" panose="02020600040205080304" pitchFamily="18" charset="-128"/>
                        </a:rPr>
                        <a:t>Ground-range multi-look amplitude image with ortho correction to L1.5</a:t>
                      </a:r>
                      <a:endParaRPr lang="ja-JP" sz="1400" kern="100" dirty="0">
                        <a:effectLst/>
                        <a:latin typeface="+mn-lt"/>
                        <a:ea typeface="ＭＳ 明朝" panose="02020609040205080304" pitchFamily="17" charset="-128"/>
                      </a:endParaRPr>
                    </a:p>
                  </a:txBody>
                  <a:tcPr/>
                </a:tc>
                <a:tc>
                  <a:txBody>
                    <a:bodyPr/>
                    <a:lstStyle/>
                    <a:p>
                      <a:pPr marL="0" indent="0"/>
                      <a:r>
                        <a:rPr lang="en-US" altLang="ja-JP" sz="1400" kern="100" dirty="0">
                          <a:effectLst/>
                          <a:latin typeface="+mn-lt"/>
                          <a:ea typeface="ＭＳ 明朝" panose="02020609040205080304" pitchFamily="17" charset="-128"/>
                        </a:rPr>
                        <a:t>CEOS, GeoTIFF</a:t>
                      </a:r>
                      <a:endParaRPr lang="ja-JP" sz="1400" kern="100" dirty="0">
                        <a:effectLst/>
                        <a:latin typeface="+mn-lt"/>
                        <a:ea typeface="ＭＳ 明朝" panose="02020609040205080304" pitchFamily="17" charset="-128"/>
                      </a:endParaRPr>
                    </a:p>
                  </a:txBody>
                  <a:tcPr/>
                </a:tc>
                <a:extLst>
                  <a:ext uri="{0D108BD9-81ED-4DB2-BD59-A6C34878D82A}">
                    <a16:rowId xmlns:a16="http://schemas.microsoft.com/office/drawing/2014/main" val="1552735527"/>
                  </a:ext>
                </a:extLst>
              </a:tr>
            </a:tbl>
          </a:graphicData>
        </a:graphic>
      </p:graphicFrame>
      <p:sp>
        <p:nvSpPr>
          <p:cNvPr id="18" name="テキスト ボックス 17">
            <a:extLst>
              <a:ext uri="{FF2B5EF4-FFF2-40B4-BE49-F238E27FC236}">
                <a16:creationId xmlns:a16="http://schemas.microsoft.com/office/drawing/2014/main" id="{574FDD5F-CBA4-8A09-C7A8-7C9E2158F914}"/>
              </a:ext>
            </a:extLst>
          </p:cNvPr>
          <p:cNvSpPr txBox="1"/>
          <p:nvPr/>
        </p:nvSpPr>
        <p:spPr bwMode="auto">
          <a:xfrm>
            <a:off x="10308206" y="1333316"/>
            <a:ext cx="1883794" cy="307777"/>
          </a:xfrm>
          <a:prstGeom prst="rect">
            <a:avLst/>
          </a:prstGeom>
          <a:noFill/>
          <a:ln w="9525">
            <a:noFill/>
            <a:miter lim="800000"/>
            <a:headEnd/>
            <a:tailEnd/>
          </a:ln>
        </p:spPr>
        <p:txBody>
          <a:bodyPr wrap="square">
            <a:spAutoFit/>
          </a:bodyPr>
          <a:lstStyle/>
          <a:p>
            <a:r>
              <a:rPr lang="en-US" altLang="ja-JP" sz="1400" u="sng" dirty="0">
                <a:solidFill>
                  <a:srgbClr val="0066FF"/>
                </a:solidFill>
              </a:rPr>
              <a:t>https://ceos.org/ard/</a:t>
            </a:r>
            <a:endParaRPr lang="ja-JP" altLang="en-US" sz="1400" u="sng" dirty="0">
              <a:solidFill>
                <a:srgbClr val="0066FF"/>
              </a:solidFill>
            </a:endParaRPr>
          </a:p>
        </p:txBody>
      </p:sp>
      <p:pic>
        <p:nvPicPr>
          <p:cNvPr id="19" name="図 18">
            <a:extLst>
              <a:ext uri="{FF2B5EF4-FFF2-40B4-BE49-F238E27FC236}">
                <a16:creationId xmlns:a16="http://schemas.microsoft.com/office/drawing/2014/main" id="{FF4A0B37-F950-B861-059D-889803004F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65192" y="3895159"/>
            <a:ext cx="3165402" cy="2259646"/>
          </a:xfrm>
          <a:prstGeom prst="rect">
            <a:avLst/>
          </a:prstGeom>
          <a:ln>
            <a:solidFill>
              <a:schemeClr val="tx1"/>
            </a:solidFill>
          </a:ln>
        </p:spPr>
      </p:pic>
      <p:pic>
        <p:nvPicPr>
          <p:cNvPr id="20" name="図 19">
            <a:extLst>
              <a:ext uri="{FF2B5EF4-FFF2-40B4-BE49-F238E27FC236}">
                <a16:creationId xmlns:a16="http://schemas.microsoft.com/office/drawing/2014/main" id="{1611B28D-619D-F62E-D758-CF94850874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3466" y="2998139"/>
            <a:ext cx="4319801" cy="1794040"/>
          </a:xfrm>
          <a:prstGeom prst="rect">
            <a:avLst/>
          </a:prstGeom>
          <a:ln>
            <a:solidFill>
              <a:schemeClr val="tx1"/>
            </a:solidFill>
          </a:ln>
        </p:spPr>
      </p:pic>
      <p:sp>
        <p:nvSpPr>
          <p:cNvPr id="21" name="テキスト ボックス 20">
            <a:extLst>
              <a:ext uri="{FF2B5EF4-FFF2-40B4-BE49-F238E27FC236}">
                <a16:creationId xmlns:a16="http://schemas.microsoft.com/office/drawing/2014/main" id="{A9994CC9-C986-5555-865C-54AD2163ABF0}"/>
              </a:ext>
            </a:extLst>
          </p:cNvPr>
          <p:cNvSpPr txBox="1"/>
          <p:nvPr/>
        </p:nvSpPr>
        <p:spPr bwMode="auto">
          <a:xfrm>
            <a:off x="8787572" y="5847028"/>
            <a:ext cx="875695" cy="307777"/>
          </a:xfrm>
          <a:prstGeom prst="rect">
            <a:avLst/>
          </a:prstGeom>
          <a:noFill/>
          <a:ln w="9525">
            <a:noFill/>
            <a:miter lim="800000"/>
            <a:headEnd/>
            <a:tailEnd/>
          </a:ln>
        </p:spPr>
        <p:txBody>
          <a:bodyPr wrap="square" rtlCol="0">
            <a:spAutoFit/>
          </a:bodyPr>
          <a:lstStyle/>
          <a:p>
            <a:pPr marL="0" indent="0" algn="r">
              <a:spcAft>
                <a:spcPts val="600"/>
              </a:spcAft>
              <a:buSzPct val="100000"/>
              <a:buFontTx/>
              <a:buNone/>
            </a:pPr>
            <a:r>
              <a:rPr kumimoji="1" lang="en-US" altLang="ja-JP" sz="1400" dirty="0">
                <a:latin typeface="+mn-ea"/>
                <a:ea typeface="+mn-ea"/>
              </a:rPr>
              <a:t>© GSI</a:t>
            </a:r>
            <a:endParaRPr kumimoji="1" lang="ja-JP" altLang="en-US" sz="1400" dirty="0">
              <a:latin typeface="+mn-ea"/>
              <a:ea typeface="+mn-ea"/>
            </a:endParaRPr>
          </a:p>
        </p:txBody>
      </p:sp>
    </p:spTree>
    <p:extLst>
      <p:ext uri="{BB962C8B-B14F-4D97-AF65-F5344CB8AC3E}">
        <p14:creationId xmlns:p14="http://schemas.microsoft.com/office/powerpoint/2010/main" val="394281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屋内, 座る, 部屋, 持つ が含まれている画像&#10;&#10;自動的に生成された説明">
            <a:extLst>
              <a:ext uri="{FF2B5EF4-FFF2-40B4-BE49-F238E27FC236}">
                <a16:creationId xmlns:a16="http://schemas.microsoft.com/office/drawing/2014/main" id="{CA605011-1904-E28C-59FB-267CDCE8338E}"/>
              </a:ext>
            </a:extLst>
          </p:cNvPr>
          <p:cNvPicPr>
            <a:picLocks noChangeAspect="1"/>
          </p:cNvPicPr>
          <p:nvPr/>
        </p:nvPicPr>
        <p:blipFill rotWithShape="1">
          <a:blip r:embed="rId3"/>
          <a:srcRect l="15896" t="-1" r="42435" b="-1"/>
          <a:stretch/>
        </p:blipFill>
        <p:spPr>
          <a:xfrm>
            <a:off x="-18433" y="-35124"/>
            <a:ext cx="5114279" cy="6858654"/>
          </a:xfrm>
          <a:prstGeom prst="rect">
            <a:avLst/>
          </a:prstGeom>
        </p:spPr>
      </p:pic>
      <p:sp>
        <p:nvSpPr>
          <p:cNvPr id="3" name="円弧 2">
            <a:extLst>
              <a:ext uri="{FF2B5EF4-FFF2-40B4-BE49-F238E27FC236}">
                <a16:creationId xmlns:a16="http://schemas.microsoft.com/office/drawing/2014/main" id="{0280FF43-9EBD-5D5B-2CA9-9D00958BC2F4}"/>
              </a:ext>
            </a:extLst>
          </p:cNvPr>
          <p:cNvSpPr/>
          <p:nvPr/>
        </p:nvSpPr>
        <p:spPr>
          <a:xfrm rot="20862295">
            <a:off x="-10803" y="-146497"/>
            <a:ext cx="6498088" cy="8019221"/>
          </a:xfrm>
          <a:prstGeom prst="arc">
            <a:avLst>
              <a:gd name="adj1" fmla="val 17162507"/>
              <a:gd name="adj2" fmla="val 3952488"/>
            </a:avLst>
          </a:prstGeom>
          <a:ln w="76200">
            <a:solidFill>
              <a:srgbClr val="BFBFB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4" name="円弧 3">
            <a:extLst>
              <a:ext uri="{FF2B5EF4-FFF2-40B4-BE49-F238E27FC236}">
                <a16:creationId xmlns:a16="http://schemas.microsoft.com/office/drawing/2014/main" id="{59488F04-BF00-0080-5B10-A1C255F3917B}"/>
              </a:ext>
            </a:extLst>
          </p:cNvPr>
          <p:cNvSpPr/>
          <p:nvPr/>
        </p:nvSpPr>
        <p:spPr>
          <a:xfrm>
            <a:off x="1632092" y="-107015"/>
            <a:ext cx="7109338" cy="7751510"/>
          </a:xfrm>
          <a:prstGeom prst="arc">
            <a:avLst>
              <a:gd name="adj1" fmla="val 16629668"/>
              <a:gd name="adj2" fmla="val 3522878"/>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5" name="円弧 4">
            <a:extLst>
              <a:ext uri="{FF2B5EF4-FFF2-40B4-BE49-F238E27FC236}">
                <a16:creationId xmlns:a16="http://schemas.microsoft.com/office/drawing/2014/main" id="{050690DC-89A5-35EB-33D5-0016D1ADC54B}"/>
              </a:ext>
            </a:extLst>
          </p:cNvPr>
          <p:cNvSpPr/>
          <p:nvPr/>
        </p:nvSpPr>
        <p:spPr>
          <a:xfrm>
            <a:off x="4049852" y="-91419"/>
            <a:ext cx="7109338" cy="7751510"/>
          </a:xfrm>
          <a:prstGeom prst="arc">
            <a:avLst>
              <a:gd name="adj1" fmla="val 16643394"/>
              <a:gd name="adj2" fmla="val 3544177"/>
            </a:avLst>
          </a:prstGeom>
          <a:ln w="76200">
            <a:solidFill>
              <a:srgbClr val="FFD96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grpSp>
        <p:nvGrpSpPr>
          <p:cNvPr id="21" name="グループ化 20">
            <a:extLst>
              <a:ext uri="{FF2B5EF4-FFF2-40B4-BE49-F238E27FC236}">
                <a16:creationId xmlns:a16="http://schemas.microsoft.com/office/drawing/2014/main" id="{D1CF8872-1557-D4AC-81CD-2871693BC10B}"/>
              </a:ext>
            </a:extLst>
          </p:cNvPr>
          <p:cNvGrpSpPr/>
          <p:nvPr/>
        </p:nvGrpSpPr>
        <p:grpSpPr>
          <a:xfrm>
            <a:off x="7534171" y="4615607"/>
            <a:ext cx="2829139" cy="1242283"/>
            <a:chOff x="10260981" y="3287789"/>
            <a:chExt cx="2829139" cy="1242283"/>
          </a:xfrm>
        </p:grpSpPr>
        <p:pic>
          <p:nvPicPr>
            <p:cNvPr id="22" name="図 21" descr="輸送, 衛星 が含まれている画像&#10;&#10;非常に高い精度で生成された説明">
              <a:extLst>
                <a:ext uri="{FF2B5EF4-FFF2-40B4-BE49-F238E27FC236}">
                  <a16:creationId xmlns:a16="http://schemas.microsoft.com/office/drawing/2014/main" id="{ACC34E67-AC08-C18E-6504-2ED00D680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0438" y="3287789"/>
              <a:ext cx="1164001" cy="776000"/>
            </a:xfrm>
            <a:prstGeom prst="rect">
              <a:avLst/>
            </a:prstGeom>
          </p:spPr>
        </p:pic>
        <p:sp>
          <p:nvSpPr>
            <p:cNvPr id="23" name="テキスト ボックス 22">
              <a:extLst>
                <a:ext uri="{FF2B5EF4-FFF2-40B4-BE49-F238E27FC236}">
                  <a16:creationId xmlns:a16="http://schemas.microsoft.com/office/drawing/2014/main" id="{E9762BDE-BC59-07CB-B002-A29B7973A037}"/>
                </a:ext>
              </a:extLst>
            </p:cNvPr>
            <p:cNvSpPr txBox="1"/>
            <p:nvPr/>
          </p:nvSpPr>
          <p:spPr>
            <a:xfrm>
              <a:off x="10260981" y="4003464"/>
              <a:ext cx="9741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err="1">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EarthCARE</a:t>
              </a:r>
              <a:endParaRPr kumimoji="1" lang="ja-JP" altLang="en-US" sz="1400" b="1"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24" name="図 23" descr="挿絵 が含まれている画像&#10;&#10;自動的に生成された説明">
              <a:extLst>
                <a:ext uri="{FF2B5EF4-FFF2-40B4-BE49-F238E27FC236}">
                  <a16:creationId xmlns:a16="http://schemas.microsoft.com/office/drawing/2014/main" id="{9FC0BEA2-6278-0D7C-0CD4-E712A18723C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636915" y="4135827"/>
              <a:ext cx="628473" cy="394245"/>
            </a:xfrm>
            <a:prstGeom prst="rect">
              <a:avLst/>
            </a:prstGeom>
            <a:effectLst>
              <a:glow>
                <a:schemeClr val="accent1">
                  <a:alpha val="40000"/>
                </a:schemeClr>
              </a:glow>
            </a:effectLst>
          </p:spPr>
        </p:pic>
        <p:sp>
          <p:nvSpPr>
            <p:cNvPr id="25" name="テキスト ボックス 24">
              <a:extLst>
                <a:ext uri="{FF2B5EF4-FFF2-40B4-BE49-F238E27FC236}">
                  <a16:creationId xmlns:a16="http://schemas.microsoft.com/office/drawing/2014/main" id="{DFC04997-6AF4-25A1-02E9-697C07754E50}"/>
                </a:ext>
              </a:extLst>
            </p:cNvPr>
            <p:cNvSpPr txBox="1"/>
            <p:nvPr/>
          </p:nvSpPr>
          <p:spPr>
            <a:xfrm>
              <a:off x="11257118" y="3704555"/>
              <a:ext cx="18330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rPr>
                <a:t>May 29,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Calibri" panose="020F0502020204030204" pitchFamily="34" charset="0"/>
                  <a:ea typeface="ＭＳ Ｐゴシック"/>
                  <a:cs typeface="Calibri" panose="020F0502020204030204" pitchFamily="34" charset="0"/>
                </a:rPr>
                <a:t>By US SpaceX Falcon 9</a:t>
              </a:r>
              <a:endParaRPr kumimoji="1" lang="ja-JP" altLang="en-US" sz="1400" b="1" i="0"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endParaRPr>
            </a:p>
          </p:txBody>
        </p:sp>
      </p:grpSp>
      <p:grpSp>
        <p:nvGrpSpPr>
          <p:cNvPr id="92" name="グループ化 91">
            <a:extLst>
              <a:ext uri="{FF2B5EF4-FFF2-40B4-BE49-F238E27FC236}">
                <a16:creationId xmlns:a16="http://schemas.microsoft.com/office/drawing/2014/main" id="{9047BAE0-B6BF-3F29-7D38-9E7CE6CDD62E}"/>
              </a:ext>
            </a:extLst>
          </p:cNvPr>
          <p:cNvGrpSpPr/>
          <p:nvPr/>
        </p:nvGrpSpPr>
        <p:grpSpPr>
          <a:xfrm>
            <a:off x="9616476" y="805321"/>
            <a:ext cx="2245079" cy="1389874"/>
            <a:chOff x="9824969" y="3517421"/>
            <a:chExt cx="2245079" cy="1389874"/>
          </a:xfrm>
        </p:grpSpPr>
        <p:grpSp>
          <p:nvGrpSpPr>
            <p:cNvPr id="9" name="グループ化 8">
              <a:extLst>
                <a:ext uri="{FF2B5EF4-FFF2-40B4-BE49-F238E27FC236}">
                  <a16:creationId xmlns:a16="http://schemas.microsoft.com/office/drawing/2014/main" id="{2ECAA83A-38EA-7ADD-EF00-D496A7DA3D7A}"/>
                </a:ext>
              </a:extLst>
            </p:cNvPr>
            <p:cNvGrpSpPr/>
            <p:nvPr/>
          </p:nvGrpSpPr>
          <p:grpSpPr>
            <a:xfrm>
              <a:off x="9824969" y="3517421"/>
              <a:ext cx="2114919" cy="1207502"/>
              <a:chOff x="9327268" y="5108706"/>
              <a:chExt cx="2114919" cy="1207502"/>
            </a:xfrm>
          </p:grpSpPr>
          <p:pic>
            <p:nvPicPr>
              <p:cNvPr id="10" name="Picture 2">
                <a:extLst>
                  <a:ext uri="{FF2B5EF4-FFF2-40B4-BE49-F238E27FC236}">
                    <a16:creationId xmlns:a16="http://schemas.microsoft.com/office/drawing/2014/main" id="{5911579D-7894-019E-4433-115DBE660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5338" y="5108706"/>
                <a:ext cx="1316849" cy="76816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D1500DF-C8E5-575F-CB11-9A27497BB85A}"/>
                  </a:ext>
                </a:extLst>
              </p:cNvPr>
              <p:cNvSpPr txBox="1"/>
              <p:nvPr/>
            </p:nvSpPr>
            <p:spPr>
              <a:xfrm>
                <a:off x="9327268" y="5876867"/>
                <a:ext cx="10173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GOSAT-GW</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37780C2A-8786-C382-5808-DF42AA13B909}"/>
                  </a:ext>
                </a:extLst>
              </p:cNvPr>
              <p:cNvSpPr/>
              <p:nvPr/>
            </p:nvSpPr>
            <p:spPr>
              <a:xfrm>
                <a:off x="9349284" y="6069987"/>
                <a:ext cx="103425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MOE/JAXA/NIES</a:t>
                </a:r>
                <a:endParaRPr kumimoji="1" lang="ja-JP" altLang="en-US" sz="1000" b="0" i="0" u="none" strike="noStrike" kern="1200" cap="none" spc="0" normalizeH="0" baseline="0" noProof="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grpSp>
        <p:sp>
          <p:nvSpPr>
            <p:cNvPr id="26" name="テキスト ボックス 25">
              <a:extLst>
                <a:ext uri="{FF2B5EF4-FFF2-40B4-BE49-F238E27FC236}">
                  <a16:creationId xmlns:a16="http://schemas.microsoft.com/office/drawing/2014/main" id="{439B0532-9262-5889-1BE0-61654FEDB28B}"/>
                </a:ext>
              </a:extLst>
            </p:cNvPr>
            <p:cNvSpPr txBox="1"/>
            <p:nvPr/>
          </p:nvSpPr>
          <p:spPr>
            <a:xfrm>
              <a:off x="11080675" y="4384075"/>
              <a:ext cx="9893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JFY2025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Calibri" panose="020F0502020204030204" pitchFamily="34" charset="0"/>
                  <a:ea typeface="ＭＳ Ｐゴシック"/>
                  <a:cs typeface="Calibri" panose="020F0502020204030204" pitchFamily="34" charset="0"/>
                </a:rPr>
                <a:t>By H2AF50</a:t>
              </a:r>
              <a:endParaRPr kumimoji="1" lang="ja-JP" altLang="en-US" sz="1400" b="1" i="0"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endParaRPr>
            </a:p>
          </p:txBody>
        </p:sp>
      </p:grpSp>
      <p:grpSp>
        <p:nvGrpSpPr>
          <p:cNvPr id="32" name="グループ化 31">
            <a:extLst>
              <a:ext uri="{FF2B5EF4-FFF2-40B4-BE49-F238E27FC236}">
                <a16:creationId xmlns:a16="http://schemas.microsoft.com/office/drawing/2014/main" id="{4332BD41-E629-1981-6BA3-092717E867FE}"/>
              </a:ext>
            </a:extLst>
          </p:cNvPr>
          <p:cNvGrpSpPr/>
          <p:nvPr/>
        </p:nvGrpSpPr>
        <p:grpSpPr>
          <a:xfrm>
            <a:off x="4496948" y="2328061"/>
            <a:ext cx="2813102" cy="859659"/>
            <a:chOff x="4549861" y="2281061"/>
            <a:chExt cx="2813102" cy="859659"/>
          </a:xfrm>
        </p:grpSpPr>
        <p:sp>
          <p:nvSpPr>
            <p:cNvPr id="33" name="Text Box 16">
              <a:extLst>
                <a:ext uri="{FF2B5EF4-FFF2-40B4-BE49-F238E27FC236}">
                  <a16:creationId xmlns:a16="http://schemas.microsoft.com/office/drawing/2014/main" id="{1F36F9D7-0D16-C22A-699D-530025FB833B}"/>
                </a:ext>
              </a:extLst>
            </p:cNvPr>
            <p:cNvSpPr txBox="1">
              <a:spLocks noChangeArrowheads="1"/>
            </p:cNvSpPr>
            <p:nvPr/>
          </p:nvSpPr>
          <p:spPr bwMode="auto">
            <a:xfrm>
              <a:off x="4549861" y="2511950"/>
              <a:ext cx="1519863"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1440" tIns="45720" rIns="91440" bIns="45720" anchor="t">
              <a:spAutoFit/>
            </a:bodyPr>
            <a:lstStyle/>
            <a:p>
              <a:pPr marL="0" marR="0" lvl="0" indent="0" algn="ctr" defTabSz="457189" rtl="0" eaLnBrk="1" fontAlgn="auto" latinLnBrk="0" hangingPunct="1">
                <a:lnSpc>
                  <a:spcPct val="100000"/>
                </a:lnSpc>
                <a:spcBef>
                  <a:spcPct val="5000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a:cs typeface="Calibri" panose="020F0502020204030204" pitchFamily="34" charset="0"/>
                </a:rPr>
                <a:t>ADEOS 1996-1997</a:t>
              </a:r>
            </a:p>
          </p:txBody>
        </p:sp>
        <p:sp>
          <p:nvSpPr>
            <p:cNvPr id="34" name="正方形/長方形 33">
              <a:extLst>
                <a:ext uri="{FF2B5EF4-FFF2-40B4-BE49-F238E27FC236}">
                  <a16:creationId xmlns:a16="http://schemas.microsoft.com/office/drawing/2014/main" id="{4473DC22-601A-1296-6509-2D3CC2E876B8}"/>
                </a:ext>
              </a:extLst>
            </p:cNvPr>
            <p:cNvSpPr/>
            <p:nvPr/>
          </p:nvSpPr>
          <p:spPr>
            <a:xfrm>
              <a:off x="4554440" y="2731651"/>
              <a:ext cx="1675587" cy="307777"/>
            </a:xfrm>
            <a:prstGeom prst="rect">
              <a:avLst/>
            </a:prstGeom>
          </p:spPr>
          <p:txBody>
            <a:bodyPr wrap="none" lIns="91440" tIns="45720" rIns="91440" bIns="4572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ADEOS-II 2002-2003</a:t>
              </a:r>
            </a:p>
          </p:txBody>
        </p:sp>
        <p:pic>
          <p:nvPicPr>
            <p:cNvPr id="35" name="図 34">
              <a:extLst>
                <a:ext uri="{FF2B5EF4-FFF2-40B4-BE49-F238E27FC236}">
                  <a16:creationId xmlns:a16="http://schemas.microsoft.com/office/drawing/2014/main" id="{4E3D3E98-8E1A-4B83-9E76-62FD042F351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813822">
              <a:off x="6089395" y="2281061"/>
              <a:ext cx="1273568" cy="859659"/>
            </a:xfrm>
            <a:prstGeom prst="rect">
              <a:avLst/>
            </a:prstGeom>
          </p:spPr>
        </p:pic>
      </p:grpSp>
      <p:grpSp>
        <p:nvGrpSpPr>
          <p:cNvPr id="40" name="グループ化 39">
            <a:extLst>
              <a:ext uri="{FF2B5EF4-FFF2-40B4-BE49-F238E27FC236}">
                <a16:creationId xmlns:a16="http://schemas.microsoft.com/office/drawing/2014/main" id="{613B25FF-B13C-9331-B030-97D4D6771E7E}"/>
              </a:ext>
            </a:extLst>
          </p:cNvPr>
          <p:cNvGrpSpPr/>
          <p:nvPr/>
        </p:nvGrpSpPr>
        <p:grpSpPr>
          <a:xfrm>
            <a:off x="4381250" y="1127454"/>
            <a:ext cx="1967560" cy="1113215"/>
            <a:chOff x="4974308" y="4396007"/>
            <a:chExt cx="1967560" cy="1113215"/>
          </a:xfrm>
        </p:grpSpPr>
        <p:sp>
          <p:nvSpPr>
            <p:cNvPr id="41" name="Text Box 19">
              <a:extLst>
                <a:ext uri="{FF2B5EF4-FFF2-40B4-BE49-F238E27FC236}">
                  <a16:creationId xmlns:a16="http://schemas.microsoft.com/office/drawing/2014/main" id="{5A75FF5F-6989-1A01-3F8D-BCC3D8B014DD}"/>
                </a:ext>
              </a:extLst>
            </p:cNvPr>
            <p:cNvSpPr txBox="1">
              <a:spLocks noChangeArrowheads="1"/>
            </p:cNvSpPr>
            <p:nvPr/>
          </p:nvSpPr>
          <p:spPr bwMode="auto">
            <a:xfrm>
              <a:off x="4974308" y="4978696"/>
              <a:ext cx="881943"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ctr" defTabSz="457189" rtl="0" eaLnBrk="1" fontAlgn="auto" latinLnBrk="0" hangingPunct="1">
                <a:lnSpc>
                  <a:spcPct val="100000"/>
                </a:lnSpc>
                <a:spcBef>
                  <a:spcPct val="5000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JERS-1</a:t>
              </a:r>
            </a:p>
          </p:txBody>
        </p:sp>
        <p:sp>
          <p:nvSpPr>
            <p:cNvPr id="42" name="正方形/長方形 41">
              <a:extLst>
                <a:ext uri="{FF2B5EF4-FFF2-40B4-BE49-F238E27FC236}">
                  <a16:creationId xmlns:a16="http://schemas.microsoft.com/office/drawing/2014/main" id="{2BD78690-D58D-AE6B-ED29-6F39D6F5352D}"/>
                </a:ext>
              </a:extLst>
            </p:cNvPr>
            <p:cNvSpPr/>
            <p:nvPr/>
          </p:nvSpPr>
          <p:spPr>
            <a:xfrm flipH="1">
              <a:off x="4977637" y="5201445"/>
              <a:ext cx="1141207" cy="307777"/>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1992-1998</a:t>
              </a:r>
              <a:endParaRPr kumimoji="0" lang="ja-JP" altLang="en-US" sz="1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pic>
          <p:nvPicPr>
            <p:cNvPr id="43" name="図 42">
              <a:extLst>
                <a:ext uri="{FF2B5EF4-FFF2-40B4-BE49-F238E27FC236}">
                  <a16:creationId xmlns:a16="http://schemas.microsoft.com/office/drawing/2014/main" id="{B962FD10-53EF-8C6D-38E6-625F76D94A6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793851">
              <a:off x="6102805" y="4396007"/>
              <a:ext cx="839063" cy="1065477"/>
            </a:xfrm>
            <a:prstGeom prst="rect">
              <a:avLst/>
            </a:prstGeom>
          </p:spPr>
        </p:pic>
      </p:grpSp>
      <p:grpSp>
        <p:nvGrpSpPr>
          <p:cNvPr id="44" name="グループ化 43">
            <a:extLst>
              <a:ext uri="{FF2B5EF4-FFF2-40B4-BE49-F238E27FC236}">
                <a16:creationId xmlns:a16="http://schemas.microsoft.com/office/drawing/2014/main" id="{5D5ADC3F-51D9-7DA2-30C1-83345FE4DBD2}"/>
              </a:ext>
            </a:extLst>
          </p:cNvPr>
          <p:cNvGrpSpPr/>
          <p:nvPr/>
        </p:nvGrpSpPr>
        <p:grpSpPr>
          <a:xfrm>
            <a:off x="3078062" y="352913"/>
            <a:ext cx="2790159" cy="1005967"/>
            <a:chOff x="3882014" y="5585899"/>
            <a:chExt cx="2790159" cy="1005967"/>
          </a:xfrm>
        </p:grpSpPr>
        <p:sp>
          <p:nvSpPr>
            <p:cNvPr id="45" name="Text Box 19">
              <a:extLst>
                <a:ext uri="{FF2B5EF4-FFF2-40B4-BE49-F238E27FC236}">
                  <a16:creationId xmlns:a16="http://schemas.microsoft.com/office/drawing/2014/main" id="{57A5AA5B-4179-26F8-AD45-8CB7DE7E49D2}"/>
                </a:ext>
              </a:extLst>
            </p:cNvPr>
            <p:cNvSpPr txBox="1">
              <a:spLocks noChangeArrowheads="1"/>
            </p:cNvSpPr>
            <p:nvPr/>
          </p:nvSpPr>
          <p:spPr bwMode="auto">
            <a:xfrm>
              <a:off x="4077624" y="5859025"/>
              <a:ext cx="1374483"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0" marR="0" lvl="0" indent="0" algn="ctr" defTabSz="457189" rtl="0" eaLnBrk="1" fontAlgn="auto" latinLnBrk="0" hangingPunct="1">
                <a:lnSpc>
                  <a:spcPct val="100000"/>
                </a:lnSpc>
                <a:spcBef>
                  <a:spcPct val="5000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MOS-1/MOS-1b</a:t>
              </a:r>
            </a:p>
          </p:txBody>
        </p:sp>
        <p:pic>
          <p:nvPicPr>
            <p:cNvPr id="46" name="図 45">
              <a:extLst>
                <a:ext uri="{FF2B5EF4-FFF2-40B4-BE49-F238E27FC236}">
                  <a16:creationId xmlns:a16="http://schemas.microsoft.com/office/drawing/2014/main" id="{EA1A3262-121E-DE8B-F472-A9957EB272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97306" y="5585899"/>
              <a:ext cx="774867" cy="1005967"/>
            </a:xfrm>
            <a:prstGeom prst="rect">
              <a:avLst/>
            </a:prstGeom>
          </p:spPr>
        </p:pic>
        <p:sp>
          <p:nvSpPr>
            <p:cNvPr id="47" name="正方形/長方形 46">
              <a:extLst>
                <a:ext uri="{FF2B5EF4-FFF2-40B4-BE49-F238E27FC236}">
                  <a16:creationId xmlns:a16="http://schemas.microsoft.com/office/drawing/2014/main" id="{707B683A-C9B8-4657-C152-0B865A0C908E}"/>
                </a:ext>
              </a:extLst>
            </p:cNvPr>
            <p:cNvSpPr/>
            <p:nvPr/>
          </p:nvSpPr>
          <p:spPr>
            <a:xfrm>
              <a:off x="3882014" y="6066112"/>
              <a:ext cx="2220108" cy="307777"/>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1987-1990/1995-1996</a:t>
              </a:r>
              <a:endParaRPr kumimoji="0" lang="ja-JP" altLang="en-US"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grpSp>
      <p:grpSp>
        <p:nvGrpSpPr>
          <p:cNvPr id="49" name="グループ化 48">
            <a:extLst>
              <a:ext uri="{FF2B5EF4-FFF2-40B4-BE49-F238E27FC236}">
                <a16:creationId xmlns:a16="http://schemas.microsoft.com/office/drawing/2014/main" id="{8997B72D-DCF8-C9C8-1C75-3FBBDD73AB2B}"/>
              </a:ext>
            </a:extLst>
          </p:cNvPr>
          <p:cNvGrpSpPr/>
          <p:nvPr/>
        </p:nvGrpSpPr>
        <p:grpSpPr>
          <a:xfrm>
            <a:off x="7826932" y="2364258"/>
            <a:ext cx="1643765" cy="1071570"/>
            <a:chOff x="7889234" y="2644012"/>
            <a:chExt cx="1643765" cy="1071570"/>
          </a:xfrm>
        </p:grpSpPr>
        <p:pic>
          <p:nvPicPr>
            <p:cNvPr id="50" name="図 49" descr="室内, 輸送 が含まれている画像&#10;&#10;高い精度で生成された説明">
              <a:extLst>
                <a:ext uri="{FF2B5EF4-FFF2-40B4-BE49-F238E27FC236}">
                  <a16:creationId xmlns:a16="http://schemas.microsoft.com/office/drawing/2014/main" id="{C3FFB232-3EF4-2E7B-EA43-320CA29EB1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6584" y="2644012"/>
              <a:ext cx="1466415" cy="611006"/>
            </a:xfrm>
            <a:prstGeom prst="rect">
              <a:avLst/>
            </a:prstGeom>
          </p:spPr>
        </p:pic>
        <p:sp>
          <p:nvSpPr>
            <p:cNvPr id="51" name="テキスト ボックス 50">
              <a:extLst>
                <a:ext uri="{FF2B5EF4-FFF2-40B4-BE49-F238E27FC236}">
                  <a16:creationId xmlns:a16="http://schemas.microsoft.com/office/drawing/2014/main" id="{9FF0D95B-DFF6-8B29-2EB2-0479460F7955}"/>
                </a:ext>
              </a:extLst>
            </p:cNvPr>
            <p:cNvSpPr txBox="1"/>
            <p:nvPr/>
          </p:nvSpPr>
          <p:spPr>
            <a:xfrm>
              <a:off x="7889234" y="3239227"/>
              <a:ext cx="7185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ALOS-2</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2" name="Rectangle 36">
              <a:extLst>
                <a:ext uri="{FF2B5EF4-FFF2-40B4-BE49-F238E27FC236}">
                  <a16:creationId xmlns:a16="http://schemas.microsoft.com/office/drawing/2014/main" id="{B3E0DB44-F554-ED66-5896-C2A79DDB4AAC}"/>
                </a:ext>
              </a:extLst>
            </p:cNvPr>
            <p:cNvSpPr>
              <a:spLocks noChangeArrowheads="1"/>
            </p:cNvSpPr>
            <p:nvPr/>
          </p:nvSpPr>
          <p:spPr bwMode="auto">
            <a:xfrm>
              <a:off x="7891262" y="3407805"/>
              <a:ext cx="60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2014-</a:t>
              </a:r>
            </a:p>
          </p:txBody>
        </p:sp>
      </p:grpSp>
      <p:grpSp>
        <p:nvGrpSpPr>
          <p:cNvPr id="53" name="グループ化 52">
            <a:extLst>
              <a:ext uri="{FF2B5EF4-FFF2-40B4-BE49-F238E27FC236}">
                <a16:creationId xmlns:a16="http://schemas.microsoft.com/office/drawing/2014/main" id="{56BE54AF-F57B-763C-24AC-D2A6A756AD0C}"/>
              </a:ext>
            </a:extLst>
          </p:cNvPr>
          <p:cNvGrpSpPr/>
          <p:nvPr/>
        </p:nvGrpSpPr>
        <p:grpSpPr>
          <a:xfrm>
            <a:off x="6512139" y="43430"/>
            <a:ext cx="1349296" cy="1284188"/>
            <a:chOff x="6806053" y="377818"/>
            <a:chExt cx="1349296" cy="1284188"/>
          </a:xfrm>
        </p:grpSpPr>
        <p:pic>
          <p:nvPicPr>
            <p:cNvPr id="54" name="図 53" descr="衛星, 空, 輸送, 室内 が含まれている画像&#10;&#10;高い精度で生成された説明">
              <a:extLst>
                <a:ext uri="{FF2B5EF4-FFF2-40B4-BE49-F238E27FC236}">
                  <a16:creationId xmlns:a16="http://schemas.microsoft.com/office/drawing/2014/main" id="{BE9D8854-D78B-7586-CBD9-EE35DAD309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85760" y="377818"/>
              <a:ext cx="1269589" cy="793493"/>
            </a:xfrm>
            <a:prstGeom prst="rect">
              <a:avLst/>
            </a:prstGeom>
          </p:spPr>
        </p:pic>
        <p:sp>
          <p:nvSpPr>
            <p:cNvPr id="55" name="テキスト ボックス 54">
              <a:extLst>
                <a:ext uri="{FF2B5EF4-FFF2-40B4-BE49-F238E27FC236}">
                  <a16:creationId xmlns:a16="http://schemas.microsoft.com/office/drawing/2014/main" id="{BBEAF3BB-DA9B-0125-CA63-E1C6A5607A45}"/>
                </a:ext>
              </a:extLst>
            </p:cNvPr>
            <p:cNvSpPr txBox="1"/>
            <p:nvPr/>
          </p:nvSpPr>
          <p:spPr>
            <a:xfrm>
              <a:off x="6814665" y="1040293"/>
              <a:ext cx="6862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GOSAT</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6" name="正方形/長方形 55">
              <a:extLst>
                <a:ext uri="{FF2B5EF4-FFF2-40B4-BE49-F238E27FC236}">
                  <a16:creationId xmlns:a16="http://schemas.microsoft.com/office/drawing/2014/main" id="{5D7B4200-1857-BF51-917D-82B0ACC61D33}"/>
                </a:ext>
              </a:extLst>
            </p:cNvPr>
            <p:cNvSpPr/>
            <p:nvPr/>
          </p:nvSpPr>
          <p:spPr>
            <a:xfrm>
              <a:off x="6812904" y="1223438"/>
              <a:ext cx="103425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MOE/JAXA/NIES</a:t>
              </a:r>
              <a:endParaRPr kumimoji="1" lang="ja-JP" altLang="en-US" sz="1000" b="0" i="0" u="none" strike="noStrike" kern="1200" cap="none" spc="0" normalizeH="0" baseline="0" noProof="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7" name="Rectangle 33">
              <a:extLst>
                <a:ext uri="{FF2B5EF4-FFF2-40B4-BE49-F238E27FC236}">
                  <a16:creationId xmlns:a16="http://schemas.microsoft.com/office/drawing/2014/main" id="{F886B03C-F510-DA43-F4F0-6E0BDEC441B2}"/>
                </a:ext>
              </a:extLst>
            </p:cNvPr>
            <p:cNvSpPr>
              <a:spLocks noChangeArrowheads="1"/>
            </p:cNvSpPr>
            <p:nvPr/>
          </p:nvSpPr>
          <p:spPr bwMode="auto">
            <a:xfrm>
              <a:off x="6806053" y="1354229"/>
              <a:ext cx="930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2009-</a:t>
              </a:r>
            </a:p>
          </p:txBody>
        </p:sp>
      </p:grpSp>
      <p:grpSp>
        <p:nvGrpSpPr>
          <p:cNvPr id="27" name="グループ化 26">
            <a:extLst>
              <a:ext uri="{FF2B5EF4-FFF2-40B4-BE49-F238E27FC236}">
                <a16:creationId xmlns:a16="http://schemas.microsoft.com/office/drawing/2014/main" id="{979B0FD4-0722-4673-87DF-0A65233AF3B3}"/>
              </a:ext>
            </a:extLst>
          </p:cNvPr>
          <p:cNvGrpSpPr/>
          <p:nvPr/>
        </p:nvGrpSpPr>
        <p:grpSpPr>
          <a:xfrm>
            <a:off x="7406970" y="1285166"/>
            <a:ext cx="1738038" cy="1144874"/>
            <a:chOff x="7515830" y="2199586"/>
            <a:chExt cx="1738038" cy="1144874"/>
          </a:xfrm>
        </p:grpSpPr>
        <p:pic>
          <p:nvPicPr>
            <p:cNvPr id="59" name="図 58" descr="テーブル, 室内, ケーキ, 座っている が含まれている画像&#10;&#10;非常に高い精度で生成された説明">
              <a:extLst>
                <a:ext uri="{FF2B5EF4-FFF2-40B4-BE49-F238E27FC236}">
                  <a16:creationId xmlns:a16="http://schemas.microsoft.com/office/drawing/2014/main" id="{C1E4736D-E59E-E310-00B8-25890C0384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7528" y="2199586"/>
              <a:ext cx="1336340" cy="863053"/>
            </a:xfrm>
            <a:prstGeom prst="rect">
              <a:avLst/>
            </a:prstGeom>
          </p:spPr>
        </p:pic>
        <p:sp>
          <p:nvSpPr>
            <p:cNvPr id="60" name="テキスト ボックス 59">
              <a:extLst>
                <a:ext uri="{FF2B5EF4-FFF2-40B4-BE49-F238E27FC236}">
                  <a16:creationId xmlns:a16="http://schemas.microsoft.com/office/drawing/2014/main" id="{CDE5188D-B041-7D2B-59C8-4216D8C02C96}"/>
                </a:ext>
              </a:extLst>
            </p:cNvPr>
            <p:cNvSpPr txBox="1"/>
            <p:nvPr/>
          </p:nvSpPr>
          <p:spPr>
            <a:xfrm>
              <a:off x="7515830" y="2821046"/>
              <a:ext cx="9396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GPM/DPR</a:t>
              </a:r>
              <a:endParaRPr kumimoji="1" lang="ja-JP" altLang="en-US"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61" name="Picture 4">
              <a:extLst>
                <a:ext uri="{FF2B5EF4-FFF2-40B4-BE49-F238E27FC236}">
                  <a16:creationId xmlns:a16="http://schemas.microsoft.com/office/drawing/2014/main" id="{3EC2DBAA-0DE9-8B99-30B7-DABA4DC4F5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6832" y="3044038"/>
              <a:ext cx="358666" cy="30042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34">
              <a:extLst>
                <a:ext uri="{FF2B5EF4-FFF2-40B4-BE49-F238E27FC236}">
                  <a16:creationId xmlns:a16="http://schemas.microsoft.com/office/drawing/2014/main" id="{6FFACC9D-2996-3A2F-69A6-C87D2F7E79A4}"/>
                </a:ext>
              </a:extLst>
            </p:cNvPr>
            <p:cNvSpPr>
              <a:spLocks noChangeArrowheads="1"/>
            </p:cNvSpPr>
            <p:nvPr/>
          </p:nvSpPr>
          <p:spPr bwMode="auto">
            <a:xfrm>
              <a:off x="7529518" y="3010719"/>
              <a:ext cx="60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2014-</a:t>
              </a:r>
            </a:p>
          </p:txBody>
        </p:sp>
      </p:grpSp>
      <p:grpSp>
        <p:nvGrpSpPr>
          <p:cNvPr id="6" name="グループ化 5">
            <a:extLst>
              <a:ext uri="{FF2B5EF4-FFF2-40B4-BE49-F238E27FC236}">
                <a16:creationId xmlns:a16="http://schemas.microsoft.com/office/drawing/2014/main" id="{C9E92949-A5B9-131B-4838-ECA3CDB99AB7}"/>
              </a:ext>
            </a:extLst>
          </p:cNvPr>
          <p:cNvGrpSpPr/>
          <p:nvPr/>
        </p:nvGrpSpPr>
        <p:grpSpPr>
          <a:xfrm>
            <a:off x="5056957" y="3324685"/>
            <a:ext cx="1957366" cy="1307123"/>
            <a:chOff x="5025058" y="3484180"/>
            <a:chExt cx="1957366" cy="1307123"/>
          </a:xfrm>
        </p:grpSpPr>
        <p:pic>
          <p:nvPicPr>
            <p:cNvPr id="37" name="Picture 40" descr="trmm">
              <a:extLst>
                <a:ext uri="{FF2B5EF4-FFF2-40B4-BE49-F238E27FC236}">
                  <a16:creationId xmlns:a16="http://schemas.microsoft.com/office/drawing/2014/main" id="{9B7A3F23-623D-C14A-C059-FAAB2096FD4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928445" y="3484180"/>
              <a:ext cx="1053979" cy="130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56">
              <a:extLst>
                <a:ext uri="{FF2B5EF4-FFF2-40B4-BE49-F238E27FC236}">
                  <a16:creationId xmlns:a16="http://schemas.microsoft.com/office/drawing/2014/main" id="{928E9290-4E5C-6F1B-923E-27DE162B7149}"/>
                </a:ext>
              </a:extLst>
            </p:cNvPr>
            <p:cNvSpPr txBox="1">
              <a:spLocks noChangeArrowheads="1"/>
            </p:cNvSpPr>
            <p:nvPr/>
          </p:nvSpPr>
          <p:spPr bwMode="auto">
            <a:xfrm>
              <a:off x="5033377" y="3919535"/>
              <a:ext cx="984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50" charset="-128"/>
                  <a:cs typeface="Calibri" panose="020F0502020204030204" pitchFamily="34" charset="0"/>
                </a:rPr>
                <a:t>TRMM/PR</a:t>
              </a:r>
            </a:p>
          </p:txBody>
        </p:sp>
        <p:sp>
          <p:nvSpPr>
            <p:cNvPr id="39" name="正方形/長方形 38">
              <a:extLst>
                <a:ext uri="{FF2B5EF4-FFF2-40B4-BE49-F238E27FC236}">
                  <a16:creationId xmlns:a16="http://schemas.microsoft.com/office/drawing/2014/main" id="{3E15B50E-3D26-E2F4-C797-26E25077F587}"/>
                </a:ext>
              </a:extLst>
            </p:cNvPr>
            <p:cNvSpPr/>
            <p:nvPr/>
          </p:nvSpPr>
          <p:spPr>
            <a:xfrm>
              <a:off x="5025058" y="4153354"/>
              <a:ext cx="970137" cy="307777"/>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1997-2015</a:t>
              </a:r>
              <a:endParaRPr kumimoji="0" lang="ja-JP" altLang="en-US"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pic>
          <p:nvPicPr>
            <p:cNvPr id="63" name="Picture 4">
              <a:extLst>
                <a:ext uri="{FF2B5EF4-FFF2-40B4-BE49-F238E27FC236}">
                  <a16:creationId xmlns:a16="http://schemas.microsoft.com/office/drawing/2014/main" id="{50E0B846-C9F9-E0C7-E247-6A16983124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7416" y="4418727"/>
              <a:ext cx="358666" cy="300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グループ化 63">
            <a:extLst>
              <a:ext uri="{FF2B5EF4-FFF2-40B4-BE49-F238E27FC236}">
                <a16:creationId xmlns:a16="http://schemas.microsoft.com/office/drawing/2014/main" id="{F8579075-EFFB-9949-4613-C965123F078E}"/>
              </a:ext>
            </a:extLst>
          </p:cNvPr>
          <p:cNvGrpSpPr/>
          <p:nvPr/>
        </p:nvGrpSpPr>
        <p:grpSpPr>
          <a:xfrm>
            <a:off x="6979357" y="779623"/>
            <a:ext cx="1621178" cy="1173497"/>
            <a:chOff x="7689970" y="3591636"/>
            <a:chExt cx="1621178" cy="1173497"/>
          </a:xfrm>
        </p:grpSpPr>
        <p:pic>
          <p:nvPicPr>
            <p:cNvPr id="65" name="図 64" descr="輸送, 衛星, 室内 が含まれている画像&#10;&#10;非常に高い精度で生成された説明">
              <a:extLst>
                <a:ext uri="{FF2B5EF4-FFF2-40B4-BE49-F238E27FC236}">
                  <a16:creationId xmlns:a16="http://schemas.microsoft.com/office/drawing/2014/main" id="{8C91221F-4652-C001-76DE-C672253542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05755" y="3591636"/>
              <a:ext cx="1405393" cy="761254"/>
            </a:xfrm>
            <a:prstGeom prst="rect">
              <a:avLst/>
            </a:prstGeom>
          </p:spPr>
        </p:pic>
        <p:sp>
          <p:nvSpPr>
            <p:cNvPr id="66" name="テキスト ボックス 65">
              <a:extLst>
                <a:ext uri="{FF2B5EF4-FFF2-40B4-BE49-F238E27FC236}">
                  <a16:creationId xmlns:a16="http://schemas.microsoft.com/office/drawing/2014/main" id="{0F264121-C71A-4E27-9F9B-830E19B223A9}"/>
                </a:ext>
              </a:extLst>
            </p:cNvPr>
            <p:cNvSpPr txBox="1"/>
            <p:nvPr/>
          </p:nvSpPr>
          <p:spPr>
            <a:xfrm>
              <a:off x="7704377" y="4276205"/>
              <a:ext cx="8886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GCOM-W</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67" name="Rectangle 35">
              <a:extLst>
                <a:ext uri="{FF2B5EF4-FFF2-40B4-BE49-F238E27FC236}">
                  <a16:creationId xmlns:a16="http://schemas.microsoft.com/office/drawing/2014/main" id="{60E2CE58-FB5F-524C-7E3B-E0DBCD7B7268}"/>
                </a:ext>
              </a:extLst>
            </p:cNvPr>
            <p:cNvSpPr>
              <a:spLocks noChangeArrowheads="1"/>
            </p:cNvSpPr>
            <p:nvPr/>
          </p:nvSpPr>
          <p:spPr bwMode="auto">
            <a:xfrm>
              <a:off x="7689970" y="4457356"/>
              <a:ext cx="60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2012-</a:t>
              </a:r>
            </a:p>
          </p:txBody>
        </p:sp>
      </p:grpSp>
      <p:grpSp>
        <p:nvGrpSpPr>
          <p:cNvPr id="68" name="グループ化 67">
            <a:extLst>
              <a:ext uri="{FF2B5EF4-FFF2-40B4-BE49-F238E27FC236}">
                <a16:creationId xmlns:a16="http://schemas.microsoft.com/office/drawing/2014/main" id="{8E81AE67-0299-576B-6158-E705B624B3C3}"/>
              </a:ext>
            </a:extLst>
          </p:cNvPr>
          <p:cNvGrpSpPr/>
          <p:nvPr/>
        </p:nvGrpSpPr>
        <p:grpSpPr>
          <a:xfrm>
            <a:off x="7660324" y="3143527"/>
            <a:ext cx="1822664" cy="1159924"/>
            <a:chOff x="7507920" y="4558684"/>
            <a:chExt cx="1822664" cy="1159924"/>
          </a:xfrm>
        </p:grpSpPr>
        <p:pic>
          <p:nvPicPr>
            <p:cNvPr id="69" name="図 68" descr="輸送, 衛星, 動物, 室内 が含まれている画像&#10;&#10;非常に高い精度で生成された説明">
              <a:extLst>
                <a:ext uri="{FF2B5EF4-FFF2-40B4-BE49-F238E27FC236}">
                  <a16:creationId xmlns:a16="http://schemas.microsoft.com/office/drawing/2014/main" id="{F6A4CCD8-F617-F636-006D-BD143A8874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4821" y="4558684"/>
              <a:ext cx="1675763" cy="768058"/>
            </a:xfrm>
            <a:prstGeom prst="rect">
              <a:avLst/>
            </a:prstGeom>
          </p:spPr>
        </p:pic>
        <p:sp>
          <p:nvSpPr>
            <p:cNvPr id="70" name="テキスト ボックス 69">
              <a:extLst>
                <a:ext uri="{FF2B5EF4-FFF2-40B4-BE49-F238E27FC236}">
                  <a16:creationId xmlns:a16="http://schemas.microsoft.com/office/drawing/2014/main" id="{25D0664A-70A6-5E64-25CC-DDE642E34904}"/>
                </a:ext>
              </a:extLst>
            </p:cNvPr>
            <p:cNvSpPr txBox="1"/>
            <p:nvPr/>
          </p:nvSpPr>
          <p:spPr>
            <a:xfrm>
              <a:off x="7507920" y="5233478"/>
              <a:ext cx="8197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GCOM-C</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71" name="Rectangle 49">
              <a:extLst>
                <a:ext uri="{FF2B5EF4-FFF2-40B4-BE49-F238E27FC236}">
                  <a16:creationId xmlns:a16="http://schemas.microsoft.com/office/drawing/2014/main" id="{50673A70-A823-1228-8136-50F8CA27C0DB}"/>
                </a:ext>
              </a:extLst>
            </p:cNvPr>
            <p:cNvSpPr>
              <a:spLocks noChangeArrowheads="1"/>
            </p:cNvSpPr>
            <p:nvPr/>
          </p:nvSpPr>
          <p:spPr bwMode="auto">
            <a:xfrm>
              <a:off x="7523834" y="5410831"/>
              <a:ext cx="60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2017-</a:t>
              </a:r>
            </a:p>
          </p:txBody>
        </p:sp>
      </p:grpSp>
      <p:grpSp>
        <p:nvGrpSpPr>
          <p:cNvPr id="72" name="グループ化 71">
            <a:extLst>
              <a:ext uri="{FF2B5EF4-FFF2-40B4-BE49-F238E27FC236}">
                <a16:creationId xmlns:a16="http://schemas.microsoft.com/office/drawing/2014/main" id="{072E3AED-DF9D-9650-0564-D02ACF2A8686}"/>
              </a:ext>
            </a:extLst>
          </p:cNvPr>
          <p:cNvGrpSpPr/>
          <p:nvPr/>
        </p:nvGrpSpPr>
        <p:grpSpPr>
          <a:xfrm>
            <a:off x="8288316" y="3832935"/>
            <a:ext cx="2129722" cy="950522"/>
            <a:chOff x="7653513" y="5793708"/>
            <a:chExt cx="2129722" cy="950522"/>
          </a:xfrm>
        </p:grpSpPr>
        <p:sp>
          <p:nvSpPr>
            <p:cNvPr id="73" name="正方形/長方形 72">
              <a:extLst>
                <a:ext uri="{FF2B5EF4-FFF2-40B4-BE49-F238E27FC236}">
                  <a16:creationId xmlns:a16="http://schemas.microsoft.com/office/drawing/2014/main" id="{403D6F40-1538-D62D-BA2A-7759201D659B}"/>
                </a:ext>
              </a:extLst>
            </p:cNvPr>
            <p:cNvSpPr/>
            <p:nvPr/>
          </p:nvSpPr>
          <p:spPr>
            <a:xfrm>
              <a:off x="8720123" y="6303801"/>
              <a:ext cx="106311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MOE/JAXA/NIES</a:t>
              </a:r>
              <a:r>
                <a:rPr kumimoji="1" lang="ja-JP" altLang="en-US" sz="1000" b="0" i="0" u="none" strike="noStrike" kern="1200" cap="none" spc="0" normalizeH="0" baseline="0" noProof="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 </a:t>
              </a:r>
            </a:p>
          </p:txBody>
        </p:sp>
        <p:grpSp>
          <p:nvGrpSpPr>
            <p:cNvPr id="74" name="グループ化 73">
              <a:extLst>
                <a:ext uri="{FF2B5EF4-FFF2-40B4-BE49-F238E27FC236}">
                  <a16:creationId xmlns:a16="http://schemas.microsoft.com/office/drawing/2014/main" id="{4336EE28-ACCE-60CA-0D80-CE956A9E8766}"/>
                </a:ext>
              </a:extLst>
            </p:cNvPr>
            <p:cNvGrpSpPr/>
            <p:nvPr/>
          </p:nvGrpSpPr>
          <p:grpSpPr>
            <a:xfrm>
              <a:off x="7653513" y="5793708"/>
              <a:ext cx="1889706" cy="950522"/>
              <a:chOff x="7653513" y="5793708"/>
              <a:chExt cx="1889706" cy="950522"/>
            </a:xfrm>
          </p:grpSpPr>
          <p:pic>
            <p:nvPicPr>
              <p:cNvPr id="75" name="図 74" descr="輸送, 衛星, 室内 が含まれている画像&#10;&#10;高い精度で生成された説明">
                <a:extLst>
                  <a:ext uri="{FF2B5EF4-FFF2-40B4-BE49-F238E27FC236}">
                    <a16:creationId xmlns:a16="http://schemas.microsoft.com/office/drawing/2014/main" id="{E1A76FDE-145A-0D80-8489-D7C1659FAF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53513" y="5793708"/>
                <a:ext cx="1316671" cy="768058"/>
              </a:xfrm>
              <a:prstGeom prst="rect">
                <a:avLst/>
              </a:prstGeom>
            </p:spPr>
          </p:pic>
          <p:sp>
            <p:nvSpPr>
              <p:cNvPr id="76" name="テキスト ボックス 75">
                <a:extLst>
                  <a:ext uri="{FF2B5EF4-FFF2-40B4-BE49-F238E27FC236}">
                    <a16:creationId xmlns:a16="http://schemas.microsoft.com/office/drawing/2014/main" id="{A77B2D45-BDB3-B933-51B2-F5027F5FFDD3}"/>
                  </a:ext>
                </a:extLst>
              </p:cNvPr>
              <p:cNvSpPr txBox="1"/>
              <p:nvPr/>
            </p:nvSpPr>
            <p:spPr>
              <a:xfrm>
                <a:off x="8711132" y="6136513"/>
                <a:ext cx="8320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GOSAT-2</a:t>
                </a:r>
                <a:endParaRPr kumimoji="1" lang="ja-JP" altLang="en-US" sz="1400" b="1" i="0" u="none" strike="noStrike" kern="1200" cap="none" spc="0" normalizeH="0" baseline="0" noProof="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77" name="Rectangle 49">
                <a:extLst>
                  <a:ext uri="{FF2B5EF4-FFF2-40B4-BE49-F238E27FC236}">
                    <a16:creationId xmlns:a16="http://schemas.microsoft.com/office/drawing/2014/main" id="{40E394DC-0984-CEC7-A3FA-C40BE5615F17}"/>
                  </a:ext>
                </a:extLst>
              </p:cNvPr>
              <p:cNvSpPr>
                <a:spLocks noChangeArrowheads="1"/>
              </p:cNvSpPr>
              <p:nvPr/>
            </p:nvSpPr>
            <p:spPr bwMode="auto">
              <a:xfrm>
                <a:off x="8707690" y="6436453"/>
                <a:ext cx="60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2018-</a:t>
                </a:r>
              </a:p>
            </p:txBody>
          </p:sp>
        </p:grpSp>
      </p:grpSp>
      <p:grpSp>
        <p:nvGrpSpPr>
          <p:cNvPr id="78" name="グループ化 77">
            <a:extLst>
              <a:ext uri="{FF2B5EF4-FFF2-40B4-BE49-F238E27FC236}">
                <a16:creationId xmlns:a16="http://schemas.microsoft.com/office/drawing/2014/main" id="{2D122E85-EA99-1683-E833-D79722CE7E0D}"/>
              </a:ext>
            </a:extLst>
          </p:cNvPr>
          <p:cNvGrpSpPr/>
          <p:nvPr/>
        </p:nvGrpSpPr>
        <p:grpSpPr>
          <a:xfrm>
            <a:off x="4449116" y="5843035"/>
            <a:ext cx="2248943" cy="831526"/>
            <a:chOff x="4059613" y="487374"/>
            <a:chExt cx="2248943" cy="831526"/>
          </a:xfrm>
        </p:grpSpPr>
        <p:pic>
          <p:nvPicPr>
            <p:cNvPr id="79" name="Picture 26" descr="alos">
              <a:extLst>
                <a:ext uri="{FF2B5EF4-FFF2-40B4-BE49-F238E27FC236}">
                  <a16:creationId xmlns:a16="http://schemas.microsoft.com/office/drawing/2014/main" id="{82021243-F7F4-4A3F-9183-322738633D62}"/>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340086">
              <a:off x="4426647" y="487374"/>
              <a:ext cx="1881909" cy="5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54">
              <a:extLst>
                <a:ext uri="{FF2B5EF4-FFF2-40B4-BE49-F238E27FC236}">
                  <a16:creationId xmlns:a16="http://schemas.microsoft.com/office/drawing/2014/main" id="{8C02608F-D767-E064-EE5F-BB726B0A0E03}"/>
                </a:ext>
              </a:extLst>
            </p:cNvPr>
            <p:cNvSpPr txBox="1">
              <a:spLocks noChangeArrowheads="1"/>
            </p:cNvSpPr>
            <p:nvPr/>
          </p:nvSpPr>
          <p:spPr bwMode="auto">
            <a:xfrm>
              <a:off x="4059613" y="825437"/>
              <a:ext cx="572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alibri" panose="020F0502020204030204" pitchFamily="34" charset="0"/>
                  <a:ea typeface="Arial Unicode MS" pitchFamily="50" charset="-128"/>
                  <a:cs typeface="Calibri" panose="020F0502020204030204" pitchFamily="34" charset="0"/>
                </a:rPr>
                <a:t>ALOS</a:t>
              </a:r>
            </a:p>
          </p:txBody>
        </p:sp>
        <p:sp>
          <p:nvSpPr>
            <p:cNvPr id="81" name="Rectangle 52">
              <a:extLst>
                <a:ext uri="{FF2B5EF4-FFF2-40B4-BE49-F238E27FC236}">
                  <a16:creationId xmlns:a16="http://schemas.microsoft.com/office/drawing/2014/main" id="{40F3B4C7-0B6C-3F8C-6918-F4CC005C2B65}"/>
                </a:ext>
              </a:extLst>
            </p:cNvPr>
            <p:cNvSpPr>
              <a:spLocks noChangeArrowheads="1"/>
            </p:cNvSpPr>
            <p:nvPr/>
          </p:nvSpPr>
          <p:spPr bwMode="auto">
            <a:xfrm>
              <a:off x="4059613" y="1011123"/>
              <a:ext cx="970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2006-2011</a:t>
              </a:r>
            </a:p>
          </p:txBody>
        </p:sp>
      </p:grpSp>
      <p:grpSp>
        <p:nvGrpSpPr>
          <p:cNvPr id="48" name="グループ化 47">
            <a:extLst>
              <a:ext uri="{FF2B5EF4-FFF2-40B4-BE49-F238E27FC236}">
                <a16:creationId xmlns:a16="http://schemas.microsoft.com/office/drawing/2014/main" id="{73BE2318-555B-555B-E48F-8C61A392593A}"/>
              </a:ext>
            </a:extLst>
          </p:cNvPr>
          <p:cNvGrpSpPr/>
          <p:nvPr/>
        </p:nvGrpSpPr>
        <p:grpSpPr>
          <a:xfrm>
            <a:off x="6919880" y="5766966"/>
            <a:ext cx="2793165" cy="1060772"/>
            <a:chOff x="9851853" y="1974822"/>
            <a:chExt cx="2793165" cy="1060772"/>
          </a:xfrm>
        </p:grpSpPr>
        <p:pic>
          <p:nvPicPr>
            <p:cNvPr id="7" name="図 6" descr="衛星, 輸送 が含まれている画像&#10;&#10;非常に高い精度で生成された説明">
              <a:extLst>
                <a:ext uri="{FF2B5EF4-FFF2-40B4-BE49-F238E27FC236}">
                  <a16:creationId xmlns:a16="http://schemas.microsoft.com/office/drawing/2014/main" id="{E7B89B51-189B-AAF7-D84E-DC935446F56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28725" y="1974822"/>
              <a:ext cx="1420093" cy="945782"/>
            </a:xfrm>
            <a:prstGeom prst="rect">
              <a:avLst/>
            </a:prstGeom>
          </p:spPr>
        </p:pic>
        <p:sp>
          <p:nvSpPr>
            <p:cNvPr id="8" name="テキスト ボックス 7">
              <a:extLst>
                <a:ext uri="{FF2B5EF4-FFF2-40B4-BE49-F238E27FC236}">
                  <a16:creationId xmlns:a16="http://schemas.microsoft.com/office/drawing/2014/main" id="{4A7364E7-BAE5-9C2F-387B-E6B0A4605467}"/>
                </a:ext>
              </a:extLst>
            </p:cNvPr>
            <p:cNvSpPr txBox="1"/>
            <p:nvPr/>
          </p:nvSpPr>
          <p:spPr>
            <a:xfrm>
              <a:off x="9851853" y="2551894"/>
              <a:ext cx="7185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rPr>
                <a:t>ALOS-4</a:t>
              </a:r>
              <a:endParaRPr kumimoji="1" lang="ja-JP" altLang="en-US" sz="1400" b="1" i="0" u="none" strike="noStrike" kern="1200" cap="none" spc="0" normalizeH="0" baseline="0" noProof="0" dirty="0">
                <a:ln>
                  <a:noFill/>
                </a:ln>
                <a:solidFill>
                  <a:srgbClr val="FFFFFF"/>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82" name="テキスト ボックス 81">
              <a:extLst>
                <a:ext uri="{FF2B5EF4-FFF2-40B4-BE49-F238E27FC236}">
                  <a16:creationId xmlns:a16="http://schemas.microsoft.com/office/drawing/2014/main" id="{F27E4850-5971-CE44-DB8C-57D63E6B6607}"/>
                </a:ext>
              </a:extLst>
            </p:cNvPr>
            <p:cNvSpPr txBox="1"/>
            <p:nvPr/>
          </p:nvSpPr>
          <p:spPr>
            <a:xfrm>
              <a:off x="11537022" y="2512374"/>
              <a:ext cx="1107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rPr>
                <a:t>July 1,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Calibri" panose="020F0502020204030204" pitchFamily="34" charset="0"/>
                  <a:ea typeface="ＭＳ Ｐゴシック"/>
                  <a:cs typeface="Calibri" panose="020F0502020204030204" pitchFamily="34" charset="0"/>
                </a:rPr>
                <a:t>By H3F3</a:t>
              </a:r>
              <a:endParaRPr kumimoji="1" lang="en-US" altLang="ja-JP" sz="1400" b="1" i="0"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endParaRPr>
            </a:p>
          </p:txBody>
        </p:sp>
      </p:grpSp>
      <p:sp>
        <p:nvSpPr>
          <p:cNvPr id="83" name="スライド番号プレースホルダー 3">
            <a:extLst>
              <a:ext uri="{FF2B5EF4-FFF2-40B4-BE49-F238E27FC236}">
                <a16:creationId xmlns:a16="http://schemas.microsoft.com/office/drawing/2014/main" id="{6ECCA705-CD11-A91F-4B48-433D4ABE8F80}"/>
              </a:ext>
            </a:extLst>
          </p:cNvPr>
          <p:cNvSpPr txBox="1">
            <a:spLocks/>
          </p:cNvSpPr>
          <p:nvPr/>
        </p:nvSpPr>
        <p:spPr>
          <a:xfrm>
            <a:off x="11558864" y="6551404"/>
            <a:ext cx="612000" cy="255600"/>
          </a:xfrm>
          <a:prstGeom prst="rect">
            <a:avLst/>
          </a:prstGeom>
        </p:spPr>
        <p:txBody>
          <a:bodyPr/>
          <a:lstStyle>
            <a:defPPr>
              <a:defRPr lang="ja-JP"/>
            </a:defPPr>
            <a:lvl1pPr marL="0" algn="l" defTabSz="914317" rtl="0" eaLnBrk="1" latinLnBrk="0" hangingPunct="1">
              <a:defRPr kumimoji="1" sz="1800" kern="1200">
                <a:solidFill>
                  <a:schemeClr val="tx1"/>
                </a:solidFill>
                <a:latin typeface="+mn-lt"/>
                <a:ea typeface="+mn-ea"/>
                <a:cs typeface="+mn-cs"/>
              </a:defRPr>
            </a:lvl1pPr>
            <a:lvl2pPr marL="457158" algn="l" defTabSz="914317" rtl="0" eaLnBrk="1" latinLnBrk="0" hangingPunct="1">
              <a:defRPr kumimoji="1" sz="1800" kern="1200">
                <a:solidFill>
                  <a:schemeClr val="tx1"/>
                </a:solidFill>
                <a:latin typeface="+mn-lt"/>
                <a:ea typeface="+mn-ea"/>
                <a:cs typeface="+mn-cs"/>
              </a:defRPr>
            </a:lvl2pPr>
            <a:lvl3pPr marL="914317" algn="l" defTabSz="914317" rtl="0" eaLnBrk="1" latinLnBrk="0" hangingPunct="1">
              <a:defRPr kumimoji="1" sz="1800" kern="1200">
                <a:solidFill>
                  <a:schemeClr val="tx1"/>
                </a:solidFill>
                <a:latin typeface="+mn-lt"/>
                <a:ea typeface="+mn-ea"/>
                <a:cs typeface="+mn-cs"/>
              </a:defRPr>
            </a:lvl3pPr>
            <a:lvl4pPr marL="1371475" algn="l" defTabSz="914317" rtl="0" eaLnBrk="1" latinLnBrk="0" hangingPunct="1">
              <a:defRPr kumimoji="1" sz="1800" kern="1200">
                <a:solidFill>
                  <a:schemeClr val="tx1"/>
                </a:solidFill>
                <a:latin typeface="+mn-lt"/>
                <a:ea typeface="+mn-ea"/>
                <a:cs typeface="+mn-cs"/>
              </a:defRPr>
            </a:lvl4pPr>
            <a:lvl5pPr marL="1828633" algn="l" defTabSz="914317" rtl="0" eaLnBrk="1" latinLnBrk="0" hangingPunct="1">
              <a:defRPr kumimoji="1" sz="1800" kern="1200">
                <a:solidFill>
                  <a:schemeClr val="tx1"/>
                </a:solidFill>
                <a:latin typeface="+mn-lt"/>
                <a:ea typeface="+mn-ea"/>
                <a:cs typeface="+mn-cs"/>
              </a:defRPr>
            </a:lvl5pPr>
            <a:lvl6pPr marL="2285791" algn="l" defTabSz="914317" rtl="0" eaLnBrk="1" latinLnBrk="0" hangingPunct="1">
              <a:defRPr kumimoji="1" sz="1800" kern="1200">
                <a:solidFill>
                  <a:schemeClr val="tx1"/>
                </a:solidFill>
                <a:latin typeface="+mn-lt"/>
                <a:ea typeface="+mn-ea"/>
                <a:cs typeface="+mn-cs"/>
              </a:defRPr>
            </a:lvl6pPr>
            <a:lvl7pPr marL="2742949" algn="l" defTabSz="914317" rtl="0" eaLnBrk="1" latinLnBrk="0" hangingPunct="1">
              <a:defRPr kumimoji="1" sz="1800" kern="1200">
                <a:solidFill>
                  <a:schemeClr val="tx1"/>
                </a:solidFill>
                <a:latin typeface="+mn-lt"/>
                <a:ea typeface="+mn-ea"/>
                <a:cs typeface="+mn-cs"/>
              </a:defRPr>
            </a:lvl7pPr>
            <a:lvl8pPr marL="3200107" algn="l" defTabSz="914317" rtl="0" eaLnBrk="1" latinLnBrk="0" hangingPunct="1">
              <a:defRPr kumimoji="1" sz="1800" kern="1200">
                <a:solidFill>
                  <a:schemeClr val="tx1"/>
                </a:solidFill>
                <a:latin typeface="+mn-lt"/>
                <a:ea typeface="+mn-ea"/>
                <a:cs typeface="+mn-cs"/>
              </a:defRPr>
            </a:lvl8pPr>
            <a:lvl9pPr marL="3657265" algn="l" defTabSz="914317" rtl="0" eaLnBrk="1" latinLnBrk="0" hangingPunct="1">
              <a:defRPr kumimoji="1" sz="1800" kern="1200">
                <a:solidFill>
                  <a:schemeClr val="tx1"/>
                </a:solidFill>
                <a:latin typeface="+mn-lt"/>
                <a:ea typeface="+mn-ea"/>
                <a:cs typeface="+mn-cs"/>
              </a:defRPr>
            </a:lvl9pPr>
          </a:lstStyle>
          <a:p>
            <a:pPr marL="0" marR="0" lvl="0" indent="0" algn="r" defTabSz="914317" rtl="0" eaLnBrk="1" fontAlgn="auto" latinLnBrk="0" hangingPunct="1">
              <a:lnSpc>
                <a:spcPct val="100000"/>
              </a:lnSpc>
              <a:spcBef>
                <a:spcPts val="0"/>
              </a:spcBef>
              <a:spcAft>
                <a:spcPts val="0"/>
              </a:spcAft>
              <a:buClrTx/>
              <a:buSzTx/>
              <a:buFontTx/>
              <a:buNone/>
              <a:tabLst/>
              <a:defRPr/>
            </a:pPr>
            <a:fld id="{1148A261-A62E-364A-9CD6-21AD79F8B5E3}" type="slidenum">
              <a:rPr kumimoji="1" lang="en-US" altLang="ja-JP" sz="1200" b="0" i="0" u="none" strike="noStrike" kern="1200" cap="none" spc="0" normalizeH="0" baseline="0" noProof="0" smtClean="0">
                <a:ln>
                  <a:noFill/>
                </a:ln>
                <a:solidFill>
                  <a:prstClr val="white"/>
                </a:solidFill>
                <a:effectLst/>
                <a:uLnTx/>
                <a:uFillTx/>
                <a:latin typeface="Yu Gothic" panose="020B0400000000000000" pitchFamily="34" charset="-128"/>
                <a:ea typeface="Yu Gothic" panose="020B0400000000000000" pitchFamily="34" charset="-128"/>
                <a:cs typeface="+mn-cs"/>
              </a:rPr>
              <a:pPr marL="0" marR="0" lvl="0" indent="0" algn="r" defTabSz="914317"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pic>
        <p:nvPicPr>
          <p:cNvPr id="84" name="図 83">
            <a:extLst>
              <a:ext uri="{FF2B5EF4-FFF2-40B4-BE49-F238E27FC236}">
                <a16:creationId xmlns:a16="http://schemas.microsoft.com/office/drawing/2014/main" id="{651E947E-08DD-83F4-C6DA-6E697D02835D}"/>
              </a:ext>
            </a:extLst>
          </p:cNvPr>
          <p:cNvPicPr>
            <a:picLocks noChangeAspect="1"/>
          </p:cNvPicPr>
          <p:nvPr/>
        </p:nvPicPr>
        <p:blipFill>
          <a:blip r:embed="rId20"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0962357" y="11720"/>
            <a:ext cx="1231385" cy="724344"/>
          </a:xfrm>
          <a:prstGeom prst="rect">
            <a:avLst/>
          </a:prstGeom>
        </p:spPr>
      </p:pic>
      <p:sp>
        <p:nvSpPr>
          <p:cNvPr id="17" name="テキスト ボックス 16">
            <a:extLst>
              <a:ext uri="{FF2B5EF4-FFF2-40B4-BE49-F238E27FC236}">
                <a16:creationId xmlns:a16="http://schemas.microsoft.com/office/drawing/2014/main" id="{072A97B7-638D-C937-9FE8-77EDA2097434}"/>
              </a:ext>
            </a:extLst>
          </p:cNvPr>
          <p:cNvSpPr txBox="1"/>
          <p:nvPr/>
        </p:nvSpPr>
        <p:spPr>
          <a:xfrm>
            <a:off x="6679337" y="-99509"/>
            <a:ext cx="1563248" cy="46166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150" normalizeH="0" noProof="0" dirty="0">
                <a:ln>
                  <a:noFill/>
                </a:ln>
                <a:solidFill>
                  <a:srgbClr val="65BDFF"/>
                </a:solidFill>
                <a:effectLst/>
                <a:uLnTx/>
                <a:uFill>
                  <a:solidFill>
                    <a:srgbClr val="65BDFF"/>
                  </a:solidFill>
                </a:uFill>
                <a:latin typeface="Calibri" panose="020F0502020204030204" pitchFamily="34" charset="0"/>
                <a:ea typeface="游ゴシック" panose="020B0400000000000000" pitchFamily="50" charset="-128"/>
                <a:cs typeface="Calibri" panose="020F0502020204030204" pitchFamily="34" charset="0"/>
              </a:rPr>
              <a:t>In Operation</a:t>
            </a:r>
            <a:endParaRPr kumimoji="1" lang="ja-JP" altLang="en-US" sz="2400" b="1" i="0" u="sng" strike="noStrike" kern="1200" cap="none" spc="-150" normalizeH="0" noProof="0" dirty="0">
              <a:ln>
                <a:noFill/>
              </a:ln>
              <a:solidFill>
                <a:srgbClr val="65BDFF"/>
              </a:solidFill>
              <a:effectLst/>
              <a:uLnTx/>
              <a:uFill>
                <a:solidFill>
                  <a:srgbClr val="65BDFF"/>
                </a:solidFill>
              </a:uFill>
              <a:latin typeface="Calibri" panose="020F0502020204030204" pitchFamily="34" charset="0"/>
              <a:ea typeface="游ゴシック" panose="020B0400000000000000" pitchFamily="50"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757DE28F-335E-C943-2097-25B6ED06C875}"/>
              </a:ext>
            </a:extLst>
          </p:cNvPr>
          <p:cNvSpPr txBox="1"/>
          <p:nvPr/>
        </p:nvSpPr>
        <p:spPr>
          <a:xfrm>
            <a:off x="9083934" y="-102836"/>
            <a:ext cx="1890902"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150" normalizeH="0" baseline="0" noProof="0">
                <a:ln>
                  <a:noFill/>
                </a:ln>
                <a:solidFill>
                  <a:srgbClr val="FFD966"/>
                </a:solidFill>
                <a:effectLst/>
                <a:uLnTx/>
                <a:uFillTx/>
                <a:latin typeface="Calibri" panose="020F0502020204030204" pitchFamily="34" charset="0"/>
                <a:ea typeface="游ゴシック" panose="020B0400000000000000" pitchFamily="50" charset="-128"/>
                <a:cs typeface="Calibri" panose="020F0502020204030204" pitchFamily="34" charset="0"/>
              </a:rPr>
              <a:t>To be Launched</a:t>
            </a:r>
            <a:endParaRPr kumimoji="1" lang="ja-JP" altLang="en-US" sz="2400" b="1" i="0" u="none" strike="noStrike" kern="1200" cap="none" spc="-150" normalizeH="0" baseline="0" noProof="0">
              <a:ln>
                <a:noFill/>
              </a:ln>
              <a:solidFill>
                <a:srgbClr val="FFD966"/>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cxnSp>
        <p:nvCxnSpPr>
          <p:cNvPr id="87" name="直線コネクタ 86">
            <a:extLst>
              <a:ext uri="{FF2B5EF4-FFF2-40B4-BE49-F238E27FC236}">
                <a16:creationId xmlns:a16="http://schemas.microsoft.com/office/drawing/2014/main" id="{2B2329A6-FCD0-FACC-7BD8-6B8518A61F72}"/>
              </a:ext>
            </a:extLst>
          </p:cNvPr>
          <p:cNvCxnSpPr>
            <a:cxnSpLocks/>
          </p:cNvCxnSpPr>
          <p:nvPr/>
        </p:nvCxnSpPr>
        <p:spPr>
          <a:xfrm>
            <a:off x="9129654" y="285443"/>
            <a:ext cx="1902440" cy="0"/>
          </a:xfrm>
          <a:prstGeom prst="line">
            <a:avLst/>
          </a:prstGeom>
          <a:ln w="19050">
            <a:solidFill>
              <a:srgbClr val="FFD966"/>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88487001-FE67-7457-8B98-D7BFA8502950}"/>
              </a:ext>
            </a:extLst>
          </p:cNvPr>
          <p:cNvCxnSpPr>
            <a:cxnSpLocks/>
          </p:cNvCxnSpPr>
          <p:nvPr/>
        </p:nvCxnSpPr>
        <p:spPr>
          <a:xfrm>
            <a:off x="4407581" y="285443"/>
            <a:ext cx="13976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C40048F3-99BC-3936-F423-7236E7D4D812}"/>
              </a:ext>
            </a:extLst>
          </p:cNvPr>
          <p:cNvSpPr txBox="1"/>
          <p:nvPr/>
        </p:nvSpPr>
        <p:spPr>
          <a:xfrm>
            <a:off x="4361861" y="-104585"/>
            <a:ext cx="1408271" cy="46166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150" normalizeH="0" baseline="0" noProof="0">
                <a:ln>
                  <a:noFill/>
                </a:ln>
                <a:solidFill>
                  <a:prstClr val="white">
                    <a:lumMod val="75000"/>
                  </a:prstClr>
                </a:solidFill>
                <a:effectLst/>
                <a:uLnTx/>
                <a:uFillTx/>
                <a:latin typeface="Calibri" panose="020F0502020204030204" pitchFamily="34" charset="0"/>
                <a:ea typeface="游ゴシック" panose="020B0400000000000000" pitchFamily="50" charset="-128"/>
                <a:cs typeface="Calibri" panose="020F0502020204030204" pitchFamily="34" charset="0"/>
              </a:rPr>
              <a:t>Completed</a:t>
            </a:r>
            <a:endParaRPr kumimoji="1" lang="ja-JP" altLang="en-US" sz="2400" b="1" i="0" u="none" strike="noStrike" kern="1200" cap="none" spc="-150" normalizeH="0" baseline="0" noProof="0">
              <a:ln>
                <a:noFill/>
              </a:ln>
              <a:solidFill>
                <a:prstClr val="white">
                  <a:lumMod val="75000"/>
                </a:prstClr>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grpSp>
        <p:nvGrpSpPr>
          <p:cNvPr id="15" name="グループ化 14">
            <a:extLst>
              <a:ext uri="{FF2B5EF4-FFF2-40B4-BE49-F238E27FC236}">
                <a16:creationId xmlns:a16="http://schemas.microsoft.com/office/drawing/2014/main" id="{09FD7E96-2457-C8DA-1FE9-DFC3F75264AB}"/>
              </a:ext>
            </a:extLst>
          </p:cNvPr>
          <p:cNvGrpSpPr/>
          <p:nvPr/>
        </p:nvGrpSpPr>
        <p:grpSpPr>
          <a:xfrm>
            <a:off x="127475" y="5147895"/>
            <a:ext cx="2026935" cy="1649727"/>
            <a:chOff x="127475" y="5147895"/>
            <a:chExt cx="2026935" cy="1649727"/>
          </a:xfrm>
        </p:grpSpPr>
        <p:pic>
          <p:nvPicPr>
            <p:cNvPr id="13" name="図 12" descr="衛星 が含まれている画像&#10;&#10;高い精度で生成された説明">
              <a:extLst>
                <a:ext uri="{FF2B5EF4-FFF2-40B4-BE49-F238E27FC236}">
                  <a16:creationId xmlns:a16="http://schemas.microsoft.com/office/drawing/2014/main" id="{727BE30F-F6BB-2ECF-7E01-A51A3FDD52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7475" y="5147895"/>
              <a:ext cx="2026935" cy="1353492"/>
            </a:xfrm>
            <a:prstGeom prst="rect">
              <a:avLst/>
            </a:prstGeom>
            <a:solidFill>
              <a:schemeClr val="tx1"/>
            </a:solidFill>
          </p:spPr>
        </p:pic>
        <p:sp>
          <p:nvSpPr>
            <p:cNvPr id="14" name="正方形/長方形 13">
              <a:extLst>
                <a:ext uri="{FF2B5EF4-FFF2-40B4-BE49-F238E27FC236}">
                  <a16:creationId xmlns:a16="http://schemas.microsoft.com/office/drawing/2014/main" id="{681741A0-51B4-E301-312C-C24F66C731D3}"/>
                </a:ext>
              </a:extLst>
            </p:cNvPr>
            <p:cNvSpPr/>
            <p:nvPr/>
          </p:nvSpPr>
          <p:spPr>
            <a:xfrm>
              <a:off x="127475" y="6243624"/>
              <a:ext cx="2026935" cy="553998"/>
            </a:xfrm>
            <a:prstGeom prst="rect">
              <a:avLst/>
            </a:prstGeom>
            <a:solidFill>
              <a:schemeClr val="tx1"/>
            </a:solidFill>
            <a:ln w="25400" cap="flat" cmpd="sng" algn="ctr">
              <a:noFill/>
              <a:prstDash val="solid"/>
            </a:ln>
            <a:effectLst/>
          </p:spPr>
          <p:txBody>
            <a:bodyPr wrap="square" t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ALOS-3 (Optical)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i="0" u="none" strike="noStrike" kern="1200" cap="none" spc="0" normalizeH="0" baseline="0" noProof="0" dirty="0">
                  <a:ln>
                    <a:noFill/>
                  </a:ln>
                  <a:solidFill>
                    <a:prstClr val="white"/>
                  </a:solidFill>
                  <a:effectLst/>
                  <a:uLnTx/>
                  <a:uFillTx/>
                  <a:latin typeface="Arial Unicode MS" panose="020B0604020202020204" pitchFamily="50" charset="-128"/>
                  <a:ea typeface="Arial Unicode MS" panose="020B0604020202020204" pitchFamily="50" charset="-128"/>
                  <a:cs typeface="Arial Unicode MS" panose="020B0604020202020204" pitchFamily="50" charset="-128"/>
                </a:rPr>
                <a:t>* Lost due to launch failure on March 7, 2023</a:t>
              </a:r>
            </a:p>
          </p:txBody>
        </p:sp>
      </p:grpSp>
      <p:grpSp>
        <p:nvGrpSpPr>
          <p:cNvPr id="58" name="グループ化 57">
            <a:extLst>
              <a:ext uri="{FF2B5EF4-FFF2-40B4-BE49-F238E27FC236}">
                <a16:creationId xmlns:a16="http://schemas.microsoft.com/office/drawing/2014/main" id="{FDE10807-D5D6-151F-50B6-E28D4E212EE8}"/>
              </a:ext>
            </a:extLst>
          </p:cNvPr>
          <p:cNvGrpSpPr/>
          <p:nvPr/>
        </p:nvGrpSpPr>
        <p:grpSpPr>
          <a:xfrm>
            <a:off x="4663821" y="4818873"/>
            <a:ext cx="2733790" cy="791308"/>
            <a:chOff x="4770151" y="4840139"/>
            <a:chExt cx="2733790" cy="791308"/>
          </a:xfrm>
        </p:grpSpPr>
        <p:sp>
          <p:nvSpPr>
            <p:cNvPr id="29" name="Text Box 55">
              <a:extLst>
                <a:ext uri="{FF2B5EF4-FFF2-40B4-BE49-F238E27FC236}">
                  <a16:creationId xmlns:a16="http://schemas.microsoft.com/office/drawing/2014/main" id="{8C8CFB38-816B-44B3-43B1-06A677D26358}"/>
                </a:ext>
              </a:extLst>
            </p:cNvPr>
            <p:cNvSpPr txBox="1">
              <a:spLocks noChangeArrowheads="1"/>
            </p:cNvSpPr>
            <p:nvPr/>
          </p:nvSpPr>
          <p:spPr bwMode="auto">
            <a:xfrm>
              <a:off x="4770151" y="4950277"/>
              <a:ext cx="1343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alibri" panose="020F0502020204030204" pitchFamily="34" charset="0"/>
                  <a:ea typeface="Arial Unicode MS" pitchFamily="50" charset="-128"/>
                  <a:cs typeface="Calibri" panose="020F0502020204030204" pitchFamily="34" charset="0"/>
                </a:rPr>
                <a:t>Aqua/AMSR-E</a:t>
              </a:r>
            </a:p>
          </p:txBody>
        </p:sp>
        <p:pic>
          <p:nvPicPr>
            <p:cNvPr id="30" name="Picture 67" descr="aqua">
              <a:extLst>
                <a:ext uri="{FF2B5EF4-FFF2-40B4-BE49-F238E27FC236}">
                  <a16:creationId xmlns:a16="http://schemas.microsoft.com/office/drawing/2014/main" id="{2F6496B4-DBD2-C2F2-D071-D9A26A09A37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rot="338020">
              <a:off x="6024068" y="4840139"/>
              <a:ext cx="1479873" cy="7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a:extLst>
                <a:ext uri="{FF2B5EF4-FFF2-40B4-BE49-F238E27FC236}">
                  <a16:creationId xmlns:a16="http://schemas.microsoft.com/office/drawing/2014/main" id="{8A849FE0-C533-9DDE-F60B-96DE3144AAC6}"/>
                </a:ext>
              </a:extLst>
            </p:cNvPr>
            <p:cNvSpPr/>
            <p:nvPr/>
          </p:nvSpPr>
          <p:spPr>
            <a:xfrm>
              <a:off x="4836844" y="5138190"/>
              <a:ext cx="970137" cy="307777"/>
            </a:xfrm>
            <a:prstGeom prst="rect">
              <a:avLst/>
            </a:prstGeom>
          </p:spPr>
          <p:txBody>
            <a:bodyPr wrap="non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2002-2015</a:t>
              </a:r>
              <a:endParaRPr kumimoji="0" lang="ja-JP" altLang="en-US" sz="1400" b="1"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pic>
          <p:nvPicPr>
            <p:cNvPr id="20" name="Picture 4">
              <a:extLst>
                <a:ext uri="{FF2B5EF4-FFF2-40B4-BE49-F238E27FC236}">
                  <a16:creationId xmlns:a16="http://schemas.microsoft.com/office/drawing/2014/main" id="{8F98CB47-6642-A83F-93A4-763563FBAA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705" y="5293098"/>
              <a:ext cx="358666" cy="3004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楕円 15">
            <a:extLst>
              <a:ext uri="{FF2B5EF4-FFF2-40B4-BE49-F238E27FC236}">
                <a16:creationId xmlns:a16="http://schemas.microsoft.com/office/drawing/2014/main" id="{81C4BA4A-8DDD-B017-E11B-D1E85203833D}"/>
              </a:ext>
            </a:extLst>
          </p:cNvPr>
          <p:cNvSpPr/>
          <p:nvPr/>
        </p:nvSpPr>
        <p:spPr bwMode="auto">
          <a:xfrm>
            <a:off x="6890754" y="5753387"/>
            <a:ext cx="1920516" cy="1090622"/>
          </a:xfrm>
          <a:prstGeom prst="ellipse">
            <a:avLst/>
          </a:prstGeom>
          <a:noFill/>
          <a:ln w="9525" cap="flat" cmpd="sng" algn="ctr">
            <a:solidFill>
              <a:srgbClr val="FF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a:ln>
                <a:noFill/>
              </a:ln>
              <a:solidFill>
                <a:schemeClr val="tx1"/>
              </a:solidFill>
              <a:effectLst/>
              <a:latin typeface="Arial" pitchFamily="34" charset="0"/>
              <a:ea typeface="ＭＳ Ｐゴシック" pitchFamily="50" charset="-128"/>
            </a:endParaRPr>
          </a:p>
        </p:txBody>
      </p:sp>
      <p:grpSp>
        <p:nvGrpSpPr>
          <p:cNvPr id="28" name="グループ化 27">
            <a:extLst>
              <a:ext uri="{FF2B5EF4-FFF2-40B4-BE49-F238E27FC236}">
                <a16:creationId xmlns:a16="http://schemas.microsoft.com/office/drawing/2014/main" id="{2AE705FF-4204-4B70-5BAD-05FD59B2DA1C}"/>
              </a:ext>
            </a:extLst>
          </p:cNvPr>
          <p:cNvGrpSpPr/>
          <p:nvPr/>
        </p:nvGrpSpPr>
        <p:grpSpPr>
          <a:xfrm>
            <a:off x="10310689" y="4010880"/>
            <a:ext cx="1580269" cy="930083"/>
            <a:chOff x="9930828" y="5225527"/>
            <a:chExt cx="1580269" cy="930083"/>
          </a:xfrm>
        </p:grpSpPr>
        <p:pic>
          <p:nvPicPr>
            <p:cNvPr id="36" name="図 35">
              <a:extLst>
                <a:ext uri="{FF2B5EF4-FFF2-40B4-BE49-F238E27FC236}">
                  <a16:creationId xmlns:a16="http://schemas.microsoft.com/office/drawing/2014/main" id="{B4468BB8-6B5A-B097-47FB-C1C8DF7957D7}"/>
                </a:ext>
              </a:extLst>
            </p:cNvPr>
            <p:cNvPicPr>
              <a:picLocks noChangeAspect="1"/>
            </p:cNvPicPr>
            <p:nvPr/>
          </p:nvPicPr>
          <p:blipFill>
            <a:blip r:embed="rId23">
              <a:clrChange>
                <a:clrFrom>
                  <a:srgbClr val="DBE5F1"/>
                </a:clrFrom>
                <a:clrTo>
                  <a:srgbClr val="DBE5F1">
                    <a:alpha val="0"/>
                  </a:srgbClr>
                </a:clrTo>
              </a:clrChange>
            </a:blip>
            <a:stretch>
              <a:fillRect/>
            </a:stretch>
          </p:blipFill>
          <p:spPr>
            <a:xfrm>
              <a:off x="10053614" y="5225527"/>
              <a:ext cx="1441995" cy="668338"/>
            </a:xfrm>
            <a:prstGeom prst="rect">
              <a:avLst/>
            </a:prstGeom>
          </p:spPr>
        </p:pic>
        <p:sp>
          <p:nvSpPr>
            <p:cNvPr id="93" name="テキスト ボックス 92">
              <a:extLst>
                <a:ext uri="{FF2B5EF4-FFF2-40B4-BE49-F238E27FC236}">
                  <a16:creationId xmlns:a16="http://schemas.microsoft.com/office/drawing/2014/main" id="{C0AC73B5-A2E7-1B1C-E2D4-061B78400E4F}"/>
                </a:ext>
              </a:extLst>
            </p:cNvPr>
            <p:cNvSpPr txBox="1"/>
            <p:nvPr/>
          </p:nvSpPr>
          <p:spPr>
            <a:xfrm>
              <a:off x="10726908" y="5847833"/>
              <a:ext cx="7841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rPr>
                <a:t>JFY2028</a:t>
              </a:r>
            </a:p>
          </p:txBody>
        </p:sp>
        <p:sp>
          <p:nvSpPr>
            <p:cNvPr id="94" name="正方形/長方形 93">
              <a:extLst>
                <a:ext uri="{FF2B5EF4-FFF2-40B4-BE49-F238E27FC236}">
                  <a16:creationId xmlns:a16="http://schemas.microsoft.com/office/drawing/2014/main" id="{1B115BB9-AE09-76BB-5158-8F15A9EFF2D6}"/>
                </a:ext>
              </a:extLst>
            </p:cNvPr>
            <p:cNvSpPr/>
            <p:nvPr/>
          </p:nvSpPr>
          <p:spPr>
            <a:xfrm>
              <a:off x="9930828" y="5656630"/>
              <a:ext cx="629079" cy="215444"/>
            </a:xfrm>
            <a:prstGeom prst="rect">
              <a:avLst/>
            </a:prstGeom>
            <a:noFill/>
            <a:ln w="25400" cap="flat" cmpd="sng" algn="ctr">
              <a:noFill/>
              <a:prstDash val="solid"/>
            </a:ln>
            <a:effectLst/>
          </p:spPr>
          <p:txBody>
            <a:bodyPr wrap="square" t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PMM</a:t>
              </a:r>
            </a:p>
          </p:txBody>
        </p:sp>
      </p:grpSp>
      <p:grpSp>
        <p:nvGrpSpPr>
          <p:cNvPr id="102" name="グループ化 101">
            <a:extLst>
              <a:ext uri="{FF2B5EF4-FFF2-40B4-BE49-F238E27FC236}">
                <a16:creationId xmlns:a16="http://schemas.microsoft.com/office/drawing/2014/main" id="{1BB6D2CF-C04C-E59A-02FA-B39018679D0B}"/>
              </a:ext>
            </a:extLst>
          </p:cNvPr>
          <p:cNvGrpSpPr/>
          <p:nvPr/>
        </p:nvGrpSpPr>
        <p:grpSpPr>
          <a:xfrm>
            <a:off x="10341733" y="2581412"/>
            <a:ext cx="1660100" cy="1062805"/>
            <a:chOff x="10341733" y="2383701"/>
            <a:chExt cx="1660100" cy="1062805"/>
          </a:xfrm>
        </p:grpSpPr>
        <p:pic>
          <p:nvPicPr>
            <p:cNvPr id="95" name="図 94">
              <a:extLst>
                <a:ext uri="{FF2B5EF4-FFF2-40B4-BE49-F238E27FC236}">
                  <a16:creationId xmlns:a16="http://schemas.microsoft.com/office/drawing/2014/main" id="{46DF01E5-645E-0B40-A52D-B987AAFBA526}"/>
                </a:ext>
              </a:extLst>
            </p:cNvPr>
            <p:cNvPicPr>
              <a:picLocks noChangeAspect="1"/>
            </p:cNvPicPr>
            <p:nvPr/>
          </p:nvPicPr>
          <p:blipFill>
            <a:blip r:embed="rId24"/>
            <a:stretch>
              <a:fillRect/>
            </a:stretch>
          </p:blipFill>
          <p:spPr>
            <a:xfrm>
              <a:off x="10614678" y="2383701"/>
              <a:ext cx="1110217" cy="768612"/>
            </a:xfrm>
            <a:prstGeom prst="rect">
              <a:avLst/>
            </a:prstGeom>
          </p:spPr>
        </p:pic>
        <p:sp>
          <p:nvSpPr>
            <p:cNvPr id="97" name="テキスト ボックス 96">
              <a:extLst>
                <a:ext uri="{FF2B5EF4-FFF2-40B4-BE49-F238E27FC236}">
                  <a16:creationId xmlns:a16="http://schemas.microsoft.com/office/drawing/2014/main" id="{403FA814-927F-AFFB-7E5D-DB4EFE719E1A}"/>
                </a:ext>
              </a:extLst>
            </p:cNvPr>
            <p:cNvSpPr txBox="1"/>
            <p:nvPr/>
          </p:nvSpPr>
          <p:spPr>
            <a:xfrm>
              <a:off x="11217644" y="3138729"/>
              <a:ext cx="7841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JFY2027</a:t>
              </a:r>
            </a:p>
          </p:txBody>
        </p:sp>
        <p:sp>
          <p:nvSpPr>
            <p:cNvPr id="98" name="正方形/長方形 97">
              <a:extLst>
                <a:ext uri="{FF2B5EF4-FFF2-40B4-BE49-F238E27FC236}">
                  <a16:creationId xmlns:a16="http://schemas.microsoft.com/office/drawing/2014/main" id="{26AA61E4-EB35-BAF0-60C5-45B98653691C}"/>
                </a:ext>
              </a:extLst>
            </p:cNvPr>
            <p:cNvSpPr/>
            <p:nvPr/>
          </p:nvSpPr>
          <p:spPr>
            <a:xfrm>
              <a:off x="10341733" y="3184895"/>
              <a:ext cx="629079" cy="215444"/>
            </a:xfrm>
            <a:prstGeom prst="rect">
              <a:avLst/>
            </a:prstGeom>
            <a:noFill/>
            <a:ln w="25400" cap="flat" cmpd="sng" algn="ctr">
              <a:noFill/>
              <a:prstDash val="solid"/>
            </a:ln>
            <a:effectLst/>
          </p:spPr>
          <p:txBody>
            <a:bodyPr wrap="square" t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MOLI</a:t>
              </a:r>
            </a:p>
          </p:txBody>
        </p:sp>
      </p:grpSp>
      <p:grpSp>
        <p:nvGrpSpPr>
          <p:cNvPr id="99" name="グループ化 98">
            <a:extLst>
              <a:ext uri="{FF2B5EF4-FFF2-40B4-BE49-F238E27FC236}">
                <a16:creationId xmlns:a16="http://schemas.microsoft.com/office/drawing/2014/main" id="{D6A7FCDE-DC9B-2D59-E6AF-79F49626B923}"/>
              </a:ext>
            </a:extLst>
          </p:cNvPr>
          <p:cNvGrpSpPr/>
          <p:nvPr/>
        </p:nvGrpSpPr>
        <p:grpSpPr>
          <a:xfrm>
            <a:off x="10335751" y="5036590"/>
            <a:ext cx="1597307" cy="1266719"/>
            <a:chOff x="10352227" y="5333158"/>
            <a:chExt cx="1597307" cy="1266719"/>
          </a:xfrm>
        </p:grpSpPr>
        <p:pic>
          <p:nvPicPr>
            <p:cNvPr id="100" name="図 99">
              <a:extLst>
                <a:ext uri="{FF2B5EF4-FFF2-40B4-BE49-F238E27FC236}">
                  <a16:creationId xmlns:a16="http://schemas.microsoft.com/office/drawing/2014/main" id="{BF59C10D-09D2-4FEA-EC5E-83BF0A3136D1}"/>
                </a:ext>
              </a:extLst>
            </p:cNvPr>
            <p:cNvPicPr>
              <a:picLocks noChangeAspect="1"/>
            </p:cNvPicPr>
            <p:nvPr/>
          </p:nvPicPr>
          <p:blipFill>
            <a:blip r:embed="rId25">
              <a:clrChange>
                <a:clrFrom>
                  <a:srgbClr val="E8EAED"/>
                </a:clrFrom>
                <a:clrTo>
                  <a:srgbClr val="E8EAED">
                    <a:alpha val="0"/>
                  </a:srgbClr>
                </a:clrTo>
              </a:clrChange>
            </a:blip>
            <a:srcRect t="5321"/>
            <a:stretch/>
          </p:blipFill>
          <p:spPr>
            <a:xfrm>
              <a:off x="10352227" y="5333158"/>
              <a:ext cx="1270121" cy="896580"/>
            </a:xfrm>
            <a:prstGeom prst="rect">
              <a:avLst/>
            </a:prstGeom>
          </p:spPr>
        </p:pic>
        <p:sp>
          <p:nvSpPr>
            <p:cNvPr id="101" name="テキスト ボックス 100">
              <a:extLst>
                <a:ext uri="{FF2B5EF4-FFF2-40B4-BE49-F238E27FC236}">
                  <a16:creationId xmlns:a16="http://schemas.microsoft.com/office/drawing/2014/main" id="{2D640720-C8CB-C7CB-68A3-EF4010BD91FD}"/>
                </a:ext>
              </a:extLst>
            </p:cNvPr>
            <p:cNvSpPr txBox="1"/>
            <p:nvPr/>
          </p:nvSpPr>
          <p:spPr>
            <a:xfrm>
              <a:off x="10418037" y="6076657"/>
              <a:ext cx="1531497" cy="523220"/>
            </a:xfrm>
            <a:prstGeom prst="rect">
              <a:avLst/>
            </a:prstGeom>
            <a:noFill/>
          </p:spPr>
          <p:txBody>
            <a:bodyPr wrap="square">
              <a:spAutoFit/>
            </a:bodyPr>
            <a:lstStyle/>
            <a:p>
              <a:pPr algn="ctr"/>
              <a:r>
                <a:rPr lang="ja-JP" altLang="en-US" sz="1400" b="1" dirty="0">
                  <a:solidFill>
                    <a:srgbClr val="FF0000"/>
                  </a:solidFill>
                  <a:latin typeface="Calibri" panose="020F0502020204030204" pitchFamily="34" charset="0"/>
                  <a:cs typeface="Calibri" panose="020F0502020204030204" pitchFamily="34" charset="0"/>
                </a:rPr>
                <a:t>Altimeter LiDAR </a:t>
              </a:r>
              <a:endParaRPr lang="en-US" altLang="ja-JP" sz="1400" b="1" dirty="0">
                <a:solidFill>
                  <a:srgbClr val="FF0000"/>
                </a:solidFill>
                <a:latin typeface="Calibri" panose="020F0502020204030204" pitchFamily="34" charset="0"/>
                <a:cs typeface="Calibri" panose="020F0502020204030204" pitchFamily="34" charset="0"/>
              </a:endParaRPr>
            </a:p>
            <a:p>
              <a:pPr algn="ctr"/>
              <a:r>
                <a:rPr lang="en-US" altLang="ja-JP" sz="1400" b="1" u="sng" dirty="0">
                  <a:solidFill>
                    <a:schemeClr val="bg1"/>
                  </a:solidFill>
                  <a:latin typeface="Calibri" panose="020F0502020204030204" pitchFamily="34" charset="0"/>
                  <a:cs typeface="Calibri" panose="020F0502020204030204" pitchFamily="34" charset="0"/>
                </a:rPr>
                <a:t>JFY2028 (TBD)</a:t>
              </a:r>
              <a:endParaRPr lang="ja-JP" altLang="en-US" sz="1400" b="1" u="sng" dirty="0">
                <a:solidFill>
                  <a:schemeClr val="bg1"/>
                </a:solidFill>
                <a:latin typeface="Calibri" panose="020F0502020204030204" pitchFamily="34" charset="0"/>
                <a:cs typeface="Calibri" panose="020F0502020204030204" pitchFamily="34" charset="0"/>
              </a:endParaRPr>
            </a:p>
          </p:txBody>
        </p:sp>
      </p:grpSp>
      <p:grpSp>
        <p:nvGrpSpPr>
          <p:cNvPr id="96" name="グループ化 95">
            <a:extLst>
              <a:ext uri="{FF2B5EF4-FFF2-40B4-BE49-F238E27FC236}">
                <a16:creationId xmlns:a16="http://schemas.microsoft.com/office/drawing/2014/main" id="{4223A09C-28E4-2CC0-B7B9-C1AFCBBF7BDD}"/>
              </a:ext>
            </a:extLst>
          </p:cNvPr>
          <p:cNvGrpSpPr/>
          <p:nvPr/>
        </p:nvGrpSpPr>
        <p:grpSpPr>
          <a:xfrm>
            <a:off x="8716845" y="1135271"/>
            <a:ext cx="1760558" cy="2664016"/>
            <a:chOff x="8716845" y="1135271"/>
            <a:chExt cx="1760558" cy="2664016"/>
          </a:xfrm>
        </p:grpSpPr>
        <p:cxnSp>
          <p:nvCxnSpPr>
            <p:cNvPr id="85" name="直線矢印コネクタ 84">
              <a:extLst>
                <a:ext uri="{FF2B5EF4-FFF2-40B4-BE49-F238E27FC236}">
                  <a16:creationId xmlns:a16="http://schemas.microsoft.com/office/drawing/2014/main" id="{93D10B05-068E-5B85-21F3-7AB46EE2CE53}"/>
                </a:ext>
              </a:extLst>
            </p:cNvPr>
            <p:cNvCxnSpPr>
              <a:endCxn id="10" idx="1"/>
            </p:cNvCxnSpPr>
            <p:nvPr/>
          </p:nvCxnSpPr>
          <p:spPr>
            <a:xfrm>
              <a:off x="8716845" y="1135271"/>
              <a:ext cx="1697701" cy="541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5EA4216C-FDED-F84A-4238-D4423B980D73}"/>
                </a:ext>
              </a:extLst>
            </p:cNvPr>
            <p:cNvCxnSpPr>
              <a:cxnSpLocks/>
            </p:cNvCxnSpPr>
            <p:nvPr/>
          </p:nvCxnSpPr>
          <p:spPr>
            <a:xfrm flipV="1">
              <a:off x="9517610" y="2086780"/>
              <a:ext cx="959793" cy="17125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089530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D735-2ADC-73D1-725F-B6DBDC186ED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3CD5AE3-4395-CF0B-ED8F-03CA1CB29E1C}"/>
              </a:ext>
            </a:extLst>
          </p:cNvPr>
          <p:cNvSpPr>
            <a:spLocks noGrp="1"/>
          </p:cNvSpPr>
          <p:nvPr>
            <p:ph type="title"/>
          </p:nvPr>
        </p:nvSpPr>
        <p:spPr/>
        <p:txBody>
          <a:bodyPr/>
          <a:lstStyle/>
          <a:p>
            <a:r>
              <a:rPr lang="en-US" altLang="ja-JP" dirty="0"/>
              <a:t>ALOS-4 Products  </a:t>
            </a:r>
            <a:endParaRPr lang="ja-JP" altLang="en-US" dirty="0"/>
          </a:p>
        </p:txBody>
      </p:sp>
      <p:sp>
        <p:nvSpPr>
          <p:cNvPr id="4" name="スライド番号プレースホルダー 3">
            <a:extLst>
              <a:ext uri="{FF2B5EF4-FFF2-40B4-BE49-F238E27FC236}">
                <a16:creationId xmlns:a16="http://schemas.microsoft.com/office/drawing/2014/main" id="{32DD814A-85DE-DAF4-A345-4077CAC48060}"/>
              </a:ext>
            </a:extLst>
          </p:cNvPr>
          <p:cNvSpPr>
            <a:spLocks noGrp="1"/>
          </p:cNvSpPr>
          <p:nvPr>
            <p:ph type="sldNum" sz="quarter" idx="4"/>
          </p:nvPr>
        </p:nvSpPr>
        <p:spPr/>
        <p:txBody>
          <a:bodyPr/>
          <a:lstStyle/>
          <a:p>
            <a:fld id="{F00F3354-A716-4AD2-9BF8-BEBE80BEEA3A}" type="slidenum">
              <a:rPr lang="ja-JP" altLang="en-US" smtClean="0"/>
              <a:pPr/>
              <a:t>20</a:t>
            </a:fld>
            <a:endParaRPr lang="ja-JP" altLang="en-US" dirty="0"/>
          </a:p>
        </p:txBody>
      </p:sp>
      <p:pic>
        <p:nvPicPr>
          <p:cNvPr id="2" name="図 1">
            <a:extLst>
              <a:ext uri="{FF2B5EF4-FFF2-40B4-BE49-F238E27FC236}">
                <a16:creationId xmlns:a16="http://schemas.microsoft.com/office/drawing/2014/main" id="{22DE2D58-8FBA-C1A3-53A9-28FCE233E243}"/>
              </a:ext>
            </a:extLst>
          </p:cNvPr>
          <p:cNvPicPr>
            <a:picLocks noChangeAspect="1"/>
          </p:cNvPicPr>
          <p:nvPr/>
        </p:nvPicPr>
        <p:blipFill>
          <a:blip r:embed="rId2"/>
          <a:stretch>
            <a:fillRect/>
          </a:stretch>
        </p:blipFill>
        <p:spPr>
          <a:xfrm>
            <a:off x="7168453" y="1847328"/>
            <a:ext cx="4687300" cy="4906816"/>
          </a:xfrm>
          <a:prstGeom prst="rect">
            <a:avLst/>
          </a:prstGeom>
        </p:spPr>
      </p:pic>
      <p:pic>
        <p:nvPicPr>
          <p:cNvPr id="3" name="図 2">
            <a:extLst>
              <a:ext uri="{FF2B5EF4-FFF2-40B4-BE49-F238E27FC236}">
                <a16:creationId xmlns:a16="http://schemas.microsoft.com/office/drawing/2014/main" id="{DAA97854-F72E-3B0E-0D4F-5E31D41036F5}"/>
              </a:ext>
            </a:extLst>
          </p:cNvPr>
          <p:cNvPicPr>
            <a:picLocks noChangeAspect="1"/>
          </p:cNvPicPr>
          <p:nvPr/>
        </p:nvPicPr>
        <p:blipFill>
          <a:blip r:embed="rId3"/>
          <a:stretch>
            <a:fillRect/>
          </a:stretch>
        </p:blipFill>
        <p:spPr>
          <a:xfrm>
            <a:off x="1451888" y="1923765"/>
            <a:ext cx="4687300" cy="4907362"/>
          </a:xfrm>
          <a:prstGeom prst="rect">
            <a:avLst/>
          </a:prstGeom>
        </p:spPr>
      </p:pic>
      <p:sp>
        <p:nvSpPr>
          <p:cNvPr id="6" name="コンテンツ プレースホルダー 2">
            <a:extLst>
              <a:ext uri="{FF2B5EF4-FFF2-40B4-BE49-F238E27FC236}">
                <a16:creationId xmlns:a16="http://schemas.microsoft.com/office/drawing/2014/main" id="{E24CA601-9568-944D-5E30-AADE7AA06D33}"/>
              </a:ext>
            </a:extLst>
          </p:cNvPr>
          <p:cNvSpPr txBox="1">
            <a:spLocks/>
          </p:cNvSpPr>
          <p:nvPr/>
        </p:nvSpPr>
        <p:spPr bwMode="auto">
          <a:xfrm>
            <a:off x="6705218" y="1095338"/>
            <a:ext cx="5392997" cy="5501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pPr marL="278130" indent="-278130"/>
            <a:r>
              <a:rPr lang="en-US" altLang="ja-JP" sz="1800" kern="0" dirty="0"/>
              <a:t>Forest/Non-Forest Classification Map </a:t>
            </a:r>
            <a:endParaRPr lang="ja-JP" altLang="en-US" sz="1800" kern="0" dirty="0"/>
          </a:p>
        </p:txBody>
      </p:sp>
      <p:sp>
        <p:nvSpPr>
          <p:cNvPr id="8" name="コンテンツ プレースホルダー 2">
            <a:extLst>
              <a:ext uri="{FF2B5EF4-FFF2-40B4-BE49-F238E27FC236}">
                <a16:creationId xmlns:a16="http://schemas.microsoft.com/office/drawing/2014/main" id="{A03F0670-12C0-CB75-E868-80D3854B3922}"/>
              </a:ext>
            </a:extLst>
          </p:cNvPr>
          <p:cNvSpPr txBox="1">
            <a:spLocks/>
          </p:cNvSpPr>
          <p:nvPr/>
        </p:nvSpPr>
        <p:spPr bwMode="auto">
          <a:xfrm>
            <a:off x="10528582" y="1913569"/>
            <a:ext cx="1027654" cy="87347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pPr marL="0" indent="0">
              <a:buNone/>
            </a:pPr>
            <a:r>
              <a:rPr lang="ja-JP" altLang="en-US" sz="1400" kern="0">
                <a:solidFill>
                  <a:srgbClr val="00B200"/>
                </a:solidFill>
              </a:rPr>
              <a:t>■</a:t>
            </a:r>
            <a:r>
              <a:rPr lang="ja-JP" altLang="en-US" sz="1400" kern="0"/>
              <a:t> </a:t>
            </a:r>
            <a:r>
              <a:rPr lang="ja-JP" altLang="en-US" sz="1400" kern="0">
                <a:solidFill>
                  <a:schemeClr val="bg1"/>
                </a:solidFill>
              </a:rPr>
              <a:t>森林</a:t>
            </a:r>
            <a:endParaRPr lang="en-US" altLang="ja-JP" sz="1400" kern="0">
              <a:solidFill>
                <a:schemeClr val="bg1"/>
              </a:solidFill>
            </a:endParaRPr>
          </a:p>
          <a:p>
            <a:pPr marL="0" indent="0">
              <a:buNone/>
            </a:pPr>
            <a:r>
              <a:rPr lang="ja-JP" altLang="en-US" sz="1400" kern="0">
                <a:solidFill>
                  <a:srgbClr val="FFFF99"/>
                </a:solidFill>
              </a:rPr>
              <a:t>■</a:t>
            </a:r>
            <a:r>
              <a:rPr lang="ja-JP" altLang="en-US" sz="1400" kern="0">
                <a:solidFill>
                  <a:schemeClr val="bg1"/>
                </a:solidFill>
              </a:rPr>
              <a:t> 非森林</a:t>
            </a:r>
            <a:endParaRPr lang="en-US" altLang="ja-JP" sz="1400" kern="0">
              <a:solidFill>
                <a:schemeClr val="bg1"/>
              </a:solidFill>
            </a:endParaRPr>
          </a:p>
          <a:p>
            <a:pPr marL="0" indent="0">
              <a:buNone/>
            </a:pPr>
            <a:r>
              <a:rPr lang="ja-JP" altLang="en-US" sz="1400" kern="0">
                <a:solidFill>
                  <a:srgbClr val="0000FF"/>
                </a:solidFill>
              </a:rPr>
              <a:t>■</a:t>
            </a:r>
            <a:r>
              <a:rPr lang="ja-JP" altLang="en-US" sz="1400" kern="0"/>
              <a:t> </a:t>
            </a:r>
            <a:r>
              <a:rPr lang="ja-JP" altLang="en-US" sz="1400" kern="0">
                <a:solidFill>
                  <a:schemeClr val="bg1"/>
                </a:solidFill>
              </a:rPr>
              <a:t>水域</a:t>
            </a:r>
            <a:endParaRPr lang="en-US" altLang="ja-JP" sz="1400" kern="0">
              <a:solidFill>
                <a:schemeClr val="bg1"/>
              </a:solidFill>
            </a:endParaRPr>
          </a:p>
          <a:p>
            <a:pPr marL="0" indent="0">
              <a:buNone/>
            </a:pPr>
            <a:endParaRPr lang="en-US" altLang="ja-JP" sz="1400" kern="0"/>
          </a:p>
          <a:p>
            <a:pPr marL="0" indent="0">
              <a:buNone/>
            </a:pPr>
            <a:endParaRPr lang="ja-JP" altLang="en-US" sz="1400" kern="0"/>
          </a:p>
        </p:txBody>
      </p:sp>
      <p:sp>
        <p:nvSpPr>
          <p:cNvPr id="9" name="コンテンツ プレースホルダー 2">
            <a:extLst>
              <a:ext uri="{FF2B5EF4-FFF2-40B4-BE49-F238E27FC236}">
                <a16:creationId xmlns:a16="http://schemas.microsoft.com/office/drawing/2014/main" id="{068CFC45-DF98-FD5C-E65B-3BCB175C95B5}"/>
              </a:ext>
            </a:extLst>
          </p:cNvPr>
          <p:cNvSpPr>
            <a:spLocks noGrp="1"/>
          </p:cNvSpPr>
          <p:nvPr>
            <p:ph idx="1"/>
          </p:nvPr>
        </p:nvSpPr>
        <p:spPr>
          <a:xfrm>
            <a:off x="176058" y="1095338"/>
            <a:ext cx="6992395" cy="1195686"/>
          </a:xfrm>
        </p:spPr>
        <p:txBody>
          <a:bodyPr/>
          <a:lstStyle/>
          <a:p>
            <a:pPr marL="278130" indent="-278130"/>
            <a:r>
              <a:rPr kumimoji="1" lang="en-US" altLang="ja-JP" sz="1800" dirty="0"/>
              <a:t>Test processing SAR Mosaic in New Zealand  </a:t>
            </a:r>
          </a:p>
          <a:p>
            <a:pPr>
              <a:spcBef>
                <a:spcPts val="1200"/>
              </a:spcBef>
              <a:buFont typeface="Wingdings" panose="05000000000000000000" pitchFamily="2" charset="2"/>
              <a:buChar char="ü"/>
            </a:pPr>
            <a:r>
              <a:rPr lang="en-US" altLang="ja-JP" sz="1800" dirty="0"/>
              <a:t>CEOS-ARD SAR PFS compliance format </a:t>
            </a:r>
            <a:endParaRPr lang="ja-JP" altLang="en-US" sz="1800" dirty="0"/>
          </a:p>
        </p:txBody>
      </p:sp>
      <p:sp>
        <p:nvSpPr>
          <p:cNvPr id="10" name="コンテンツ プレースホルダー 2">
            <a:extLst>
              <a:ext uri="{FF2B5EF4-FFF2-40B4-BE49-F238E27FC236}">
                <a16:creationId xmlns:a16="http://schemas.microsoft.com/office/drawing/2014/main" id="{E852437D-F819-190C-1A00-840A80184710}"/>
              </a:ext>
            </a:extLst>
          </p:cNvPr>
          <p:cNvSpPr txBox="1">
            <a:spLocks/>
          </p:cNvSpPr>
          <p:nvPr/>
        </p:nvSpPr>
        <p:spPr bwMode="auto">
          <a:xfrm rot="20771883">
            <a:off x="1319599" y="2056663"/>
            <a:ext cx="1662095" cy="609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pPr marL="0" indent="0" algn="ctr">
              <a:buNone/>
            </a:pPr>
            <a:r>
              <a:rPr lang="en-US" altLang="ja-JP" sz="1200" b="1" dirty="0">
                <a:solidFill>
                  <a:schemeClr val="bg1"/>
                </a:solidFill>
              </a:rPr>
              <a:t>RSP</a:t>
            </a:r>
            <a:r>
              <a:rPr lang="en-US" altLang="ja-JP" sz="1200" b="1" kern="0" dirty="0">
                <a:solidFill>
                  <a:schemeClr val="bg1"/>
                </a:solidFill>
              </a:rPr>
              <a:t>101</a:t>
            </a:r>
            <a:endParaRPr lang="ja-JP" altLang="en-US" sz="1200" b="1" kern="0" dirty="0">
              <a:solidFill>
                <a:schemeClr val="bg1"/>
              </a:solidFill>
            </a:endParaRPr>
          </a:p>
          <a:p>
            <a:pPr marL="0" indent="0" algn="ctr">
              <a:buNone/>
            </a:pPr>
            <a:r>
              <a:rPr lang="en-US" altLang="ja-JP" sz="1200" b="1" kern="0" dirty="0">
                <a:solidFill>
                  <a:schemeClr val="bg1"/>
                </a:solidFill>
              </a:rPr>
              <a:t>2025/03/02</a:t>
            </a:r>
          </a:p>
        </p:txBody>
      </p:sp>
      <p:sp>
        <p:nvSpPr>
          <p:cNvPr id="11" name="コンテンツ プレースホルダー 2">
            <a:extLst>
              <a:ext uri="{FF2B5EF4-FFF2-40B4-BE49-F238E27FC236}">
                <a16:creationId xmlns:a16="http://schemas.microsoft.com/office/drawing/2014/main" id="{595343CF-891E-662E-FC14-6591D50A0C39}"/>
              </a:ext>
            </a:extLst>
          </p:cNvPr>
          <p:cNvSpPr txBox="1">
            <a:spLocks/>
          </p:cNvSpPr>
          <p:nvPr/>
        </p:nvSpPr>
        <p:spPr bwMode="auto">
          <a:xfrm rot="20771883">
            <a:off x="2462668" y="2046097"/>
            <a:ext cx="1662095" cy="609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pPr marL="0" indent="0" algn="ctr">
              <a:buNone/>
            </a:pPr>
            <a:r>
              <a:rPr lang="en-US" altLang="ja-JP" sz="1200" b="1" dirty="0">
                <a:solidFill>
                  <a:schemeClr val="bg1"/>
                </a:solidFill>
              </a:rPr>
              <a:t>RSP</a:t>
            </a:r>
            <a:r>
              <a:rPr lang="en-US" altLang="ja-JP" sz="1200" b="1" kern="0" dirty="0">
                <a:solidFill>
                  <a:schemeClr val="bg1"/>
                </a:solidFill>
              </a:rPr>
              <a:t>100</a:t>
            </a:r>
            <a:endParaRPr lang="ja-JP" altLang="en-US" sz="1200" b="1" kern="0" dirty="0">
              <a:solidFill>
                <a:schemeClr val="bg1"/>
              </a:solidFill>
            </a:endParaRPr>
          </a:p>
          <a:p>
            <a:pPr marL="0" indent="0" algn="ctr">
              <a:buNone/>
            </a:pPr>
            <a:r>
              <a:rPr lang="en-US" altLang="ja-JP" sz="1200" b="1" kern="0" dirty="0">
                <a:solidFill>
                  <a:schemeClr val="bg1"/>
                </a:solidFill>
              </a:rPr>
              <a:t>2025/02/25</a:t>
            </a:r>
          </a:p>
        </p:txBody>
      </p:sp>
      <p:sp>
        <p:nvSpPr>
          <p:cNvPr id="12" name="コンテンツ プレースホルダー 2">
            <a:extLst>
              <a:ext uri="{FF2B5EF4-FFF2-40B4-BE49-F238E27FC236}">
                <a16:creationId xmlns:a16="http://schemas.microsoft.com/office/drawing/2014/main" id="{8EF4D10E-D9F0-F6F3-19CD-25AAF51B8FBE}"/>
              </a:ext>
            </a:extLst>
          </p:cNvPr>
          <p:cNvSpPr txBox="1">
            <a:spLocks/>
          </p:cNvSpPr>
          <p:nvPr/>
        </p:nvSpPr>
        <p:spPr bwMode="auto">
          <a:xfrm rot="20771883">
            <a:off x="3773436" y="2914733"/>
            <a:ext cx="1662095" cy="609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8606" indent="-278606" algn="l" rtl="0" eaLnBrk="1" fontAlgn="base" hangingPunct="1">
              <a:spcBef>
                <a:spcPct val="20000"/>
              </a:spcBef>
              <a:spcAft>
                <a:spcPct val="0"/>
              </a:spcAft>
              <a:buClrTx/>
              <a:buSzPct val="100000"/>
              <a:buFont typeface="Wingdings" pitchFamily="2" charset="2"/>
              <a:buChar char="n"/>
              <a:defRPr kumimoji="1" sz="1950" b="0" baseline="0">
                <a:solidFill>
                  <a:schemeClr val="tx1"/>
                </a:solidFill>
                <a:latin typeface="+mn-ea"/>
                <a:ea typeface="+mn-ea"/>
                <a:cs typeface="メイリオ" panose="020B0604030504040204" pitchFamily="50" charset="-128"/>
              </a:defRPr>
            </a:lvl1pPr>
            <a:lvl2pPr marL="441127" indent="-294084" algn="l" rtl="0" eaLnBrk="1" fontAlgn="base" hangingPunct="1">
              <a:spcBef>
                <a:spcPct val="20000"/>
              </a:spcBef>
              <a:spcAft>
                <a:spcPct val="0"/>
              </a:spcAft>
              <a:buChar char="–"/>
              <a:defRPr kumimoji="1" sz="1950">
                <a:solidFill>
                  <a:schemeClr val="tx1"/>
                </a:solidFill>
                <a:latin typeface="+mn-ea"/>
                <a:ea typeface="+mn-ea"/>
                <a:cs typeface="メイリオ" panose="020B0604030504040204" pitchFamily="50" charset="-128"/>
              </a:defRPr>
            </a:lvl2pPr>
            <a:lvl3pPr marL="580430" indent="-216694" algn="l" rtl="0" eaLnBrk="1" fontAlgn="base" hangingPunct="1">
              <a:spcBef>
                <a:spcPct val="20000"/>
              </a:spcBef>
              <a:spcAft>
                <a:spcPct val="0"/>
              </a:spcAft>
              <a:buClrTx/>
              <a:buSzPct val="60000"/>
              <a:buFont typeface="Arial" panose="020B0604020202020204" pitchFamily="34" charset="0"/>
              <a:buChar char="•"/>
              <a:defRPr kumimoji="1" sz="1625">
                <a:solidFill>
                  <a:schemeClr val="tx1"/>
                </a:solidFill>
                <a:latin typeface="+mn-ea"/>
                <a:ea typeface="+mn-ea"/>
                <a:cs typeface="メイリオ" panose="020B0604030504040204" pitchFamily="50" charset="-128"/>
              </a:defRPr>
            </a:lvl3pPr>
            <a:lvl4pPr marL="1114425" indent="-533995"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4pPr>
            <a:lvl5pPr marL="1485900" indent="-681038" algn="l" rtl="0" eaLnBrk="1" fontAlgn="base" hangingPunct="1">
              <a:spcBef>
                <a:spcPct val="20000"/>
              </a:spcBef>
              <a:spcAft>
                <a:spcPct val="0"/>
              </a:spcAft>
              <a:buFontTx/>
              <a:buNone/>
              <a:defRPr kumimoji="1" sz="1625">
                <a:solidFill>
                  <a:schemeClr val="tx1"/>
                </a:solidFill>
                <a:latin typeface="+mn-ea"/>
                <a:ea typeface="+mn-ea"/>
                <a:cs typeface="メイリオ" panose="020B0604030504040204" pitchFamily="50" charset="-128"/>
              </a:defRPr>
            </a:lvl5pPr>
            <a:lvl6pPr marL="204311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6pPr>
            <a:lvl7pPr marL="241458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7pPr>
            <a:lvl8pPr marL="2786063"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8pPr>
            <a:lvl9pPr marL="3157538" indent="-185738" algn="l" rtl="0" eaLnBrk="1" fontAlgn="base" hangingPunct="1">
              <a:spcBef>
                <a:spcPct val="20000"/>
              </a:spcBef>
              <a:spcAft>
                <a:spcPct val="0"/>
              </a:spcAft>
              <a:buChar char="•"/>
              <a:defRPr kumimoji="1">
                <a:solidFill>
                  <a:schemeClr val="tx1"/>
                </a:solidFill>
                <a:latin typeface="ＭＳ Ｐゴシック" pitchFamily="50" charset="-128"/>
                <a:ea typeface="ＭＳ Ｐゴシック" pitchFamily="50" charset="-128"/>
              </a:defRPr>
            </a:lvl9pPr>
          </a:lstStyle>
          <a:p>
            <a:pPr marL="0" indent="0" algn="ctr">
              <a:buNone/>
            </a:pPr>
            <a:r>
              <a:rPr lang="en-US" altLang="ja-JP" sz="1200" b="1" dirty="0">
                <a:solidFill>
                  <a:schemeClr val="bg1"/>
                </a:solidFill>
              </a:rPr>
              <a:t>RSP</a:t>
            </a:r>
            <a:r>
              <a:rPr lang="en-US" altLang="ja-JP" sz="1200" b="1" kern="0" dirty="0">
                <a:solidFill>
                  <a:schemeClr val="bg1"/>
                </a:solidFill>
              </a:rPr>
              <a:t>99</a:t>
            </a:r>
            <a:endParaRPr lang="ja-JP" altLang="en-US" sz="1200" b="1" kern="0" dirty="0">
              <a:solidFill>
                <a:schemeClr val="bg1"/>
              </a:solidFill>
            </a:endParaRPr>
          </a:p>
          <a:p>
            <a:pPr marL="0" indent="0" algn="ctr">
              <a:buNone/>
            </a:pPr>
            <a:r>
              <a:rPr lang="en-US" altLang="ja-JP" sz="1200" b="1" kern="0" dirty="0">
                <a:solidFill>
                  <a:schemeClr val="bg1"/>
                </a:solidFill>
              </a:rPr>
              <a:t>2025/02/20</a:t>
            </a:r>
          </a:p>
          <a:p>
            <a:pPr marL="0" indent="0" algn="ctr">
              <a:buNone/>
            </a:pPr>
            <a:endParaRPr lang="en-US" altLang="ja-JP" sz="1200" b="1" kern="0" dirty="0">
              <a:solidFill>
                <a:schemeClr val="bg1"/>
              </a:solidFill>
            </a:endParaRPr>
          </a:p>
        </p:txBody>
      </p:sp>
    </p:spTree>
    <p:extLst>
      <p:ext uri="{BB962C8B-B14F-4D97-AF65-F5344CB8AC3E}">
        <p14:creationId xmlns:p14="http://schemas.microsoft.com/office/powerpoint/2010/main" val="181435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C55141-EFFB-C559-7367-52DF1DEFFC3F}"/>
              </a:ext>
            </a:extLst>
          </p:cNvPr>
          <p:cNvSpPr txBox="1">
            <a:spLocks/>
          </p:cNvSpPr>
          <p:nvPr/>
        </p:nvSpPr>
        <p:spPr>
          <a:xfrm>
            <a:off x="11719866" y="6495374"/>
            <a:ext cx="558689" cy="2977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840D7E3A-E524-4AF3-B5A6-84FB36BCB754}" type="slidenum">
              <a:rPr lang="ja-JP" altLang="en-US" smtClean="0"/>
              <a:pPr>
                <a:defRPr/>
              </a:pPr>
              <a:t>21</a:t>
            </a:fld>
            <a:endParaRPr lang="ja-JP" altLang="en-US"/>
          </a:p>
        </p:txBody>
      </p:sp>
      <p:pic>
        <p:nvPicPr>
          <p:cNvPr id="3" name="Picture 7">
            <a:extLst>
              <a:ext uri="{FF2B5EF4-FFF2-40B4-BE49-F238E27FC236}">
                <a16:creationId xmlns:a16="http://schemas.microsoft.com/office/drawing/2014/main" id="{0E566C04-20F8-432D-D5E7-91C23BCE515A}"/>
              </a:ext>
            </a:extLst>
          </p:cNvPr>
          <p:cNvPicPr>
            <a:picLocks noChangeAspect="1"/>
          </p:cNvPicPr>
          <p:nvPr/>
        </p:nvPicPr>
        <p:blipFill rotWithShape="1">
          <a:blip r:embed="rId3">
            <a:extLst>
              <a:ext uri="{28A0092B-C50C-407E-A947-70E740481C1C}">
                <a14:useLocalDpi xmlns:a14="http://schemas.microsoft.com/office/drawing/2010/main"/>
              </a:ext>
            </a:extLst>
          </a:blip>
          <a:srcRect r="1365"/>
          <a:stretch/>
        </p:blipFill>
        <p:spPr>
          <a:xfrm>
            <a:off x="0" y="1042510"/>
            <a:ext cx="12192000" cy="5838004"/>
          </a:xfrm>
          <a:prstGeom prst="rect">
            <a:avLst/>
          </a:prstGeom>
        </p:spPr>
      </p:pic>
      <p:sp>
        <p:nvSpPr>
          <p:cNvPr id="4" name="Rectangle 9">
            <a:extLst>
              <a:ext uri="{FF2B5EF4-FFF2-40B4-BE49-F238E27FC236}">
                <a16:creationId xmlns:a16="http://schemas.microsoft.com/office/drawing/2014/main" id="{52D609AE-3EBE-09B0-7865-1696A898012D}"/>
              </a:ext>
            </a:extLst>
          </p:cNvPr>
          <p:cNvSpPr/>
          <p:nvPr/>
        </p:nvSpPr>
        <p:spPr>
          <a:xfrm>
            <a:off x="10123355" y="6236525"/>
            <a:ext cx="1962397" cy="523220"/>
          </a:xfrm>
          <a:prstGeom prst="rect">
            <a:avLst/>
          </a:prstGeom>
        </p:spPr>
        <p:txBody>
          <a:bodyPr wrap="none">
            <a:spAutoFit/>
          </a:bodyPr>
          <a:lstStyle/>
          <a:p>
            <a:pPr algn="r"/>
            <a:r>
              <a:rPr lang="en-GB" sz="1400" dirty="0">
                <a:solidFill>
                  <a:schemeClr val="bg1"/>
                </a:solidFill>
                <a:latin typeface="Calibri" panose="020F0502020204030204" pitchFamily="34" charset="0"/>
                <a:cs typeface="Calibri" panose="020F0502020204030204" pitchFamily="34" charset="0"/>
              </a:rPr>
              <a:t>Polarimetric backscatter</a:t>
            </a:r>
          </a:p>
          <a:p>
            <a:pPr algn="r"/>
            <a:r>
              <a:rPr lang="en-GB" sz="1400" dirty="0">
                <a:solidFill>
                  <a:schemeClr val="bg1"/>
                </a:solidFill>
                <a:latin typeface="Calibri" panose="020F0502020204030204" pitchFamily="34" charset="0"/>
                <a:cs typeface="Calibri" panose="020F0502020204030204" pitchFamily="34" charset="0"/>
              </a:rPr>
              <a:t>ALOS-2 © JAXA</a:t>
            </a:r>
          </a:p>
        </p:txBody>
      </p:sp>
      <p:sp>
        <p:nvSpPr>
          <p:cNvPr id="5" name="タイトル 1">
            <a:extLst>
              <a:ext uri="{FF2B5EF4-FFF2-40B4-BE49-F238E27FC236}">
                <a16:creationId xmlns:a16="http://schemas.microsoft.com/office/drawing/2014/main" id="{ED59B8B9-BF20-68EA-B342-F6F82FF4693B}"/>
              </a:ext>
            </a:extLst>
          </p:cNvPr>
          <p:cNvSpPr txBox="1">
            <a:spLocks/>
          </p:cNvSpPr>
          <p:nvPr/>
        </p:nvSpPr>
        <p:spPr bwMode="auto">
          <a:xfrm>
            <a:off x="2119460" y="2988299"/>
            <a:ext cx="7953080" cy="1736042"/>
          </a:xfrm>
          <a:prstGeom prst="rect">
            <a:avLst/>
          </a:prstGeom>
          <a:noFill/>
          <a:ln>
            <a:noFill/>
          </a:ln>
        </p:spPr>
        <p:txBody>
          <a:bodyPr vert="horz" wrap="square" lIns="86769" tIns="43385" rIns="86769" bIns="43385" numCol="1" anchor="ctr" anchorCtr="0" compatLnSpc="1">
            <a:prstTxWarp prst="textNoShape">
              <a:avLst/>
            </a:prstTxWarp>
          </a:bodyPr>
          <a:lstStyle>
            <a:lvl1pPr algn="ctr" defTabSz="578895" rtl="0" eaLnBrk="0" fontAlgn="base" hangingPunct="0">
              <a:lnSpc>
                <a:spcPct val="80000"/>
              </a:lnSpc>
              <a:spcBef>
                <a:spcPct val="0"/>
              </a:spcBef>
              <a:spcAft>
                <a:spcPct val="0"/>
              </a:spcAft>
              <a:tabLst>
                <a:tab pos="4185605" algn="l"/>
              </a:tabLst>
              <a:defRPr kumimoji="1" sz="3200" b="1">
                <a:solidFill>
                  <a:schemeClr val="bg1"/>
                </a:solidFill>
                <a:latin typeface="Yu Gothic" panose="020B0400000000000000" pitchFamily="34" charset="-128"/>
                <a:ea typeface="Yu Gothic" panose="020B0400000000000000" pitchFamily="34" charset="-128"/>
                <a:cs typeface="Arial" panose="020B0604020202020204" pitchFamily="34" charset="0"/>
              </a:defRPr>
            </a:lvl1pPr>
            <a:lvl2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2pPr>
            <a:lvl3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3pPr>
            <a:lvl4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4pPr>
            <a:lvl5pPr algn="l" defTabSz="578895" rtl="0" eaLnBrk="0" fontAlgn="base" hangingPunct="0">
              <a:spcBef>
                <a:spcPct val="0"/>
              </a:spcBef>
              <a:spcAft>
                <a:spcPct val="0"/>
              </a:spcAft>
              <a:defRPr kumimoji="1" sz="2400">
                <a:solidFill>
                  <a:schemeClr val="bg1"/>
                </a:solidFill>
                <a:latin typeface="ＭＳ Ｐゴシック" pitchFamily="50" charset="-128"/>
                <a:ea typeface="ＭＳ Ｐゴシック" pitchFamily="50" charset="-128"/>
              </a:defRPr>
            </a:lvl5pPr>
            <a:lvl6pPr marL="304792"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6pPr>
            <a:lvl7pPr marL="609585"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7pPr>
            <a:lvl8pPr marL="914377"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8pPr>
            <a:lvl9pPr marL="1219170" algn="l" defTabSz="578895" rtl="0" fontAlgn="base">
              <a:spcBef>
                <a:spcPct val="0"/>
              </a:spcBef>
              <a:spcAft>
                <a:spcPct val="0"/>
              </a:spcAft>
              <a:defRPr kumimoji="1" sz="2400">
                <a:solidFill>
                  <a:schemeClr val="bg1"/>
                </a:solidFill>
                <a:latin typeface="ＭＳ Ｐゴシック" pitchFamily="50" charset="-128"/>
                <a:ea typeface="ＭＳ Ｐゴシック" pitchFamily="50" charset="-128"/>
              </a:defRPr>
            </a:lvl9pPr>
          </a:lstStyle>
          <a:p>
            <a:pPr>
              <a:lnSpc>
                <a:spcPct val="100000"/>
              </a:lnSpc>
            </a:pPr>
            <a:r>
              <a:rPr lang="en-US" altLang="ja-JP" kern="0" dirty="0"/>
              <a:t>Thanks for your attention.</a:t>
            </a:r>
          </a:p>
          <a:p>
            <a:pPr>
              <a:lnSpc>
                <a:spcPct val="100000"/>
              </a:lnSpc>
            </a:pPr>
            <a:endParaRPr lang="en-US" altLang="ja-JP" kern="0" dirty="0"/>
          </a:p>
          <a:p>
            <a:pPr>
              <a:lnSpc>
                <a:spcPct val="100000"/>
              </a:lnSpc>
            </a:pPr>
            <a:r>
              <a:rPr lang="en-US" altLang="ja-JP" sz="2800" kern="0" dirty="0">
                <a:solidFill>
                  <a:schemeClr val="bg1"/>
                </a:solidFill>
              </a:rPr>
              <a:t>Any questions or comments?  </a:t>
            </a:r>
            <a:endParaRPr lang="ja-JP" altLang="en-US" sz="2800"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32B2493-5C48-E0AD-1178-6EE8E8C1674B}"/>
              </a:ext>
            </a:extLst>
          </p:cNvPr>
          <p:cNvSpPr>
            <a:spLocks noGrp="1"/>
          </p:cNvSpPr>
          <p:nvPr>
            <p:ph type="title"/>
          </p:nvPr>
        </p:nvSpPr>
        <p:spPr/>
        <p:txBody>
          <a:bodyPr/>
          <a:lstStyle/>
          <a:p>
            <a:r>
              <a:rPr lang="en-US" altLang="ja-JP" dirty="0"/>
              <a:t>ALOS-4 Overview</a:t>
            </a:r>
            <a:endParaRPr lang="ja-JP" altLang="en-US" dirty="0"/>
          </a:p>
        </p:txBody>
      </p:sp>
      <p:sp>
        <p:nvSpPr>
          <p:cNvPr id="4" name="スライド番号プレースホルダー 3">
            <a:extLst>
              <a:ext uri="{FF2B5EF4-FFF2-40B4-BE49-F238E27FC236}">
                <a16:creationId xmlns:a16="http://schemas.microsoft.com/office/drawing/2014/main" id="{EE8DEB32-3833-347A-7C85-B67CD4EAE9B7}"/>
              </a:ext>
            </a:extLst>
          </p:cNvPr>
          <p:cNvSpPr>
            <a:spLocks noGrp="1"/>
          </p:cNvSpPr>
          <p:nvPr>
            <p:ph type="sldNum" sz="quarter" idx="4"/>
          </p:nvPr>
        </p:nvSpPr>
        <p:spPr/>
        <p:txBody>
          <a:bodyPr/>
          <a:lstStyle/>
          <a:p>
            <a:fld id="{F00F3354-A716-4AD2-9BF8-BEBE80BEEA3A}" type="slidenum">
              <a:rPr lang="ja-JP" altLang="en-US" smtClean="0"/>
              <a:pPr/>
              <a:t>3</a:t>
            </a:fld>
            <a:endParaRPr lang="ja-JP" altLang="en-US" dirty="0"/>
          </a:p>
        </p:txBody>
      </p:sp>
      <p:pic>
        <p:nvPicPr>
          <p:cNvPr id="7" name="図 6">
            <a:extLst>
              <a:ext uri="{FF2B5EF4-FFF2-40B4-BE49-F238E27FC236}">
                <a16:creationId xmlns:a16="http://schemas.microsoft.com/office/drawing/2014/main" id="{C035CF53-DCF7-FCF7-1043-20A5A54E9D4E}"/>
              </a:ext>
            </a:extLst>
          </p:cNvPr>
          <p:cNvPicPr>
            <a:picLocks noChangeAspect="1"/>
          </p:cNvPicPr>
          <p:nvPr/>
        </p:nvPicPr>
        <p:blipFill>
          <a:blip r:embed="rId2"/>
          <a:stretch>
            <a:fillRect/>
          </a:stretch>
        </p:blipFill>
        <p:spPr>
          <a:xfrm>
            <a:off x="32986" y="1458795"/>
            <a:ext cx="5861635" cy="2619314"/>
          </a:xfrm>
          <a:prstGeom prst="rect">
            <a:avLst/>
          </a:prstGeom>
        </p:spPr>
      </p:pic>
      <p:sp>
        <p:nvSpPr>
          <p:cNvPr id="8" name="テキスト ボックス 7">
            <a:extLst>
              <a:ext uri="{FF2B5EF4-FFF2-40B4-BE49-F238E27FC236}">
                <a16:creationId xmlns:a16="http://schemas.microsoft.com/office/drawing/2014/main" id="{3B0EA5F3-D3CF-F43A-62B2-184437994BE7}"/>
              </a:ext>
            </a:extLst>
          </p:cNvPr>
          <p:cNvSpPr txBox="1"/>
          <p:nvPr/>
        </p:nvSpPr>
        <p:spPr>
          <a:xfrm>
            <a:off x="1396339" y="3592049"/>
            <a:ext cx="1192121" cy="360612"/>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PALSAR-3</a:t>
            </a:r>
          </a:p>
        </p:txBody>
      </p:sp>
      <p:sp>
        <p:nvSpPr>
          <p:cNvPr id="9" name="テキスト ボックス 8">
            <a:extLst>
              <a:ext uri="{FF2B5EF4-FFF2-40B4-BE49-F238E27FC236}">
                <a16:creationId xmlns:a16="http://schemas.microsoft.com/office/drawing/2014/main" id="{A01BCC4B-C84D-63FA-FF11-367EE8642779}"/>
              </a:ext>
            </a:extLst>
          </p:cNvPr>
          <p:cNvSpPr txBox="1"/>
          <p:nvPr/>
        </p:nvSpPr>
        <p:spPr>
          <a:xfrm>
            <a:off x="4453258" y="3271052"/>
            <a:ext cx="1033424" cy="360612"/>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SPAISE3</a:t>
            </a:r>
          </a:p>
        </p:txBody>
      </p:sp>
      <p:cxnSp>
        <p:nvCxnSpPr>
          <p:cNvPr id="10" name="直線矢印コネクタ 9">
            <a:extLst>
              <a:ext uri="{FF2B5EF4-FFF2-40B4-BE49-F238E27FC236}">
                <a16:creationId xmlns:a16="http://schemas.microsoft.com/office/drawing/2014/main" id="{0365A11A-8665-A23F-B4EC-FCC826CF31A9}"/>
              </a:ext>
            </a:extLst>
          </p:cNvPr>
          <p:cNvCxnSpPr>
            <a:cxnSpLocks/>
          </p:cNvCxnSpPr>
          <p:nvPr/>
        </p:nvCxnSpPr>
        <p:spPr>
          <a:xfrm flipH="1" flipV="1">
            <a:off x="4431958" y="3134418"/>
            <a:ext cx="374234" cy="204773"/>
          </a:xfrm>
          <a:prstGeom prst="straightConnector1">
            <a:avLst/>
          </a:prstGeom>
          <a:noFill/>
          <a:ln w="9525" cap="flat" cmpd="sng" algn="ctr">
            <a:solidFill>
              <a:sysClr val="windowText" lastClr="000000"/>
            </a:solidFill>
            <a:prstDash val="solid"/>
            <a:tailEnd type="triangle"/>
          </a:ln>
          <a:effectLst/>
        </p:spPr>
      </p:cxnSp>
      <p:cxnSp>
        <p:nvCxnSpPr>
          <p:cNvPr id="11" name="直線矢印コネクタ 10">
            <a:extLst>
              <a:ext uri="{FF2B5EF4-FFF2-40B4-BE49-F238E27FC236}">
                <a16:creationId xmlns:a16="http://schemas.microsoft.com/office/drawing/2014/main" id="{814EF3A1-1D71-E403-AD58-B57C0559A49E}"/>
              </a:ext>
            </a:extLst>
          </p:cNvPr>
          <p:cNvCxnSpPr>
            <a:cxnSpLocks/>
          </p:cNvCxnSpPr>
          <p:nvPr/>
        </p:nvCxnSpPr>
        <p:spPr>
          <a:xfrm flipV="1">
            <a:off x="1975103" y="3429000"/>
            <a:ext cx="613357" cy="208872"/>
          </a:xfrm>
          <a:prstGeom prst="straightConnector1">
            <a:avLst/>
          </a:prstGeom>
          <a:noFill/>
          <a:ln w="9525" cap="flat" cmpd="sng" algn="ctr">
            <a:solidFill>
              <a:sysClr val="windowText" lastClr="000000"/>
            </a:solidFill>
            <a:prstDash val="solid"/>
            <a:tailEnd type="triangle"/>
          </a:ln>
          <a:effectLst/>
        </p:spPr>
      </p:cxnSp>
      <p:graphicFrame>
        <p:nvGraphicFramePr>
          <p:cNvPr id="12" name="表 11">
            <a:extLst>
              <a:ext uri="{FF2B5EF4-FFF2-40B4-BE49-F238E27FC236}">
                <a16:creationId xmlns:a16="http://schemas.microsoft.com/office/drawing/2014/main" id="{B24359B6-EA18-C39B-954F-B7491EEB9D33}"/>
              </a:ext>
            </a:extLst>
          </p:cNvPr>
          <p:cNvGraphicFramePr>
            <a:graphicFrameLocks noGrp="1"/>
          </p:cNvGraphicFramePr>
          <p:nvPr>
            <p:extLst>
              <p:ext uri="{D42A27DB-BD31-4B8C-83A1-F6EECF244321}">
                <p14:modId xmlns:p14="http://schemas.microsoft.com/office/powerpoint/2010/main" val="4251179141"/>
              </p:ext>
            </p:extLst>
          </p:nvPr>
        </p:nvGraphicFramePr>
        <p:xfrm>
          <a:off x="6446455" y="1445003"/>
          <a:ext cx="5429734" cy="4812545"/>
        </p:xfrm>
        <a:graphic>
          <a:graphicData uri="http://schemas.openxmlformats.org/drawingml/2006/table">
            <a:tbl>
              <a:tblPr/>
              <a:tblGrid>
                <a:gridCol w="799550">
                  <a:extLst>
                    <a:ext uri="{9D8B030D-6E8A-4147-A177-3AD203B41FA5}">
                      <a16:colId xmlns:a16="http://schemas.microsoft.com/office/drawing/2014/main" val="1370821915"/>
                    </a:ext>
                  </a:extLst>
                </a:gridCol>
                <a:gridCol w="1510818">
                  <a:extLst>
                    <a:ext uri="{9D8B030D-6E8A-4147-A177-3AD203B41FA5}">
                      <a16:colId xmlns:a16="http://schemas.microsoft.com/office/drawing/2014/main" val="677339151"/>
                    </a:ext>
                  </a:extLst>
                </a:gridCol>
                <a:gridCol w="3119366">
                  <a:extLst>
                    <a:ext uri="{9D8B030D-6E8A-4147-A177-3AD203B41FA5}">
                      <a16:colId xmlns:a16="http://schemas.microsoft.com/office/drawing/2014/main" val="3141169315"/>
                    </a:ext>
                  </a:extLst>
                </a:gridCol>
              </a:tblGrid>
              <a:tr h="0">
                <a:tc grid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Designed Life Time</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7 years</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0569614"/>
                  </a:ext>
                </a:extLst>
              </a:tr>
              <a:tr h="0">
                <a:tc grid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Mission Instruments</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tabLst>
                          <a:tab pos="900430" algn="l"/>
                        </a:tabLst>
                      </a:pPr>
                      <a:r>
                        <a:rPr lang="en-US" sz="1400" b="0" kern="100" dirty="0">
                          <a:effectLst/>
                          <a:latin typeface="Arial" panose="020B0604020202020204" pitchFamily="34" charset="0"/>
                          <a:cs typeface="Arial" panose="020B0604020202020204" pitchFamily="34" charset="0"/>
                        </a:rPr>
                        <a:t>PALSAR-3, SPAISE3</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883038162"/>
                  </a:ext>
                </a:extLst>
              </a:tr>
              <a:tr h="0">
                <a:tc grid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Size (</a:t>
                      </a:r>
                      <a:r>
                        <a:rPr lang="en-US" sz="1400" b="1" kern="100" dirty="0">
                          <a:solidFill>
                            <a:schemeClr val="bg1"/>
                          </a:solidFill>
                          <a:effectLst/>
                          <a:latin typeface="Arial" panose="020B0604020202020204" pitchFamily="34" charset="0"/>
                          <a:cs typeface="Arial" panose="020B0604020202020204" pitchFamily="34" charset="0"/>
                        </a:rPr>
                        <a:t>X, Y, Z</a:t>
                      </a:r>
                      <a:r>
                        <a:rPr lang="en-US" altLang="ja-JP" sz="1400" b="1" kern="100" dirty="0">
                          <a:solidFill>
                            <a:schemeClr val="bg1"/>
                          </a:solidFill>
                          <a:effectLst/>
                          <a:latin typeface="Arial" panose="020B0604020202020204" pitchFamily="34" charset="0"/>
                          <a:cs typeface="Arial" panose="020B0604020202020204" pitchFamily="34" charset="0"/>
                        </a:rPr>
                        <a:t>)</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10.0m</a:t>
                      </a:r>
                      <a:r>
                        <a:rPr lang="ja-JP" sz="1400" b="0" kern="100" dirty="0">
                          <a:effectLst/>
                          <a:latin typeface="Arial" panose="020B0604020202020204" pitchFamily="34" charset="0"/>
                          <a:cs typeface="Arial" panose="020B0604020202020204" pitchFamily="34" charset="0"/>
                        </a:rPr>
                        <a:t>×</a:t>
                      </a:r>
                      <a:r>
                        <a:rPr lang="en-US" sz="1400" b="0" kern="100" dirty="0">
                          <a:effectLst/>
                          <a:latin typeface="Arial" panose="020B0604020202020204" pitchFamily="34" charset="0"/>
                          <a:cs typeface="Arial" panose="020B0604020202020204" pitchFamily="34" charset="0"/>
                        </a:rPr>
                        <a:t>20.0m</a:t>
                      </a:r>
                      <a:r>
                        <a:rPr lang="ja-JP" sz="1400" b="0" kern="100" dirty="0">
                          <a:effectLst/>
                          <a:latin typeface="Arial" panose="020B0604020202020204" pitchFamily="34" charset="0"/>
                          <a:cs typeface="Arial" panose="020B0604020202020204" pitchFamily="34" charset="0"/>
                        </a:rPr>
                        <a:t>×</a:t>
                      </a:r>
                      <a:r>
                        <a:rPr lang="en-US" sz="1400" b="0" kern="100" dirty="0">
                          <a:effectLst/>
                          <a:latin typeface="Arial" panose="020B0604020202020204" pitchFamily="34" charset="0"/>
                          <a:cs typeface="Arial" panose="020B0604020202020204" pitchFamily="34" charset="0"/>
                        </a:rPr>
                        <a:t>6.4m</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43701785"/>
                  </a:ext>
                </a:extLst>
              </a:tr>
              <a:tr h="0">
                <a:tc grid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Satellite Mass</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Approx. 3,000 kg</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04586996"/>
                  </a:ext>
                </a:extLst>
              </a:tr>
              <a:tr h="0">
                <a:tc row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Electricity</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Solar Array</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0" kern="100" dirty="0">
                          <a:effectLst/>
                          <a:latin typeface="Arial" panose="020B0604020202020204" pitchFamily="34" charset="0"/>
                          <a:cs typeface="Arial" panose="020B0604020202020204" pitchFamily="34" charset="0"/>
                        </a:rPr>
                        <a:t>Approx. 7</a:t>
                      </a:r>
                      <a:r>
                        <a:rPr lang="en-US" sz="1400" b="0" kern="100" dirty="0">
                          <a:effectLst/>
                          <a:latin typeface="Arial" panose="020B0604020202020204" pitchFamily="34" charset="0"/>
                          <a:cs typeface="Arial" panose="020B0604020202020204" pitchFamily="34" charset="0"/>
                        </a:rPr>
                        <a:t>,200 W</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5345890"/>
                  </a:ext>
                </a:extLst>
              </a:tr>
              <a:tr h="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Battery</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380 Ah</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83584223"/>
                  </a:ext>
                </a:extLst>
              </a:tr>
              <a:tr h="0">
                <a:tc gridSpan="2">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Data Recorder</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0" kern="100" dirty="0">
                          <a:effectLst/>
                          <a:latin typeface="Arial" panose="020B0604020202020204" pitchFamily="34" charset="0"/>
                          <a:cs typeface="Arial" panose="020B0604020202020204" pitchFamily="34" charset="0"/>
                        </a:rPr>
                        <a:t>Approx. </a:t>
                      </a:r>
                      <a:r>
                        <a:rPr lang="en-US" sz="1400" b="0" kern="100" dirty="0">
                          <a:effectLst/>
                          <a:latin typeface="Arial" panose="020B0604020202020204" pitchFamily="34" charset="0"/>
                          <a:cs typeface="Arial" panose="020B0604020202020204" pitchFamily="34" charset="0"/>
                        </a:rPr>
                        <a:t>1 </a:t>
                      </a:r>
                      <a:r>
                        <a:rPr lang="en-US" sz="1400" b="0" kern="100" dirty="0" err="1">
                          <a:effectLst/>
                          <a:latin typeface="Arial" panose="020B0604020202020204" pitchFamily="34" charset="0"/>
                          <a:cs typeface="Arial" panose="020B0604020202020204" pitchFamily="34" charset="0"/>
                        </a:rPr>
                        <a:t>Tbyte</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0212731"/>
                  </a:ext>
                </a:extLst>
              </a:tr>
              <a:tr h="0">
                <a:tc rowSpan="2" gridSpan="2">
                  <a:txBody>
                    <a:body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Data Transmission</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8000"/>
                    </a:solidFill>
                  </a:tcPr>
                </a:tc>
                <a:tc rowSpan="2" hMerge="1">
                  <a:txBody>
                    <a:bodyPr/>
                    <a:lstStyle/>
                    <a:p>
                      <a:endParaRPr kumimoji="1" lang="ja-JP" altLang="en-US"/>
                    </a:p>
                  </a:txBody>
                  <a:tcPr/>
                </a:tc>
                <a:tc>
                  <a:txBody>
                    <a:bodyPr/>
                    <a:lstStyle/>
                    <a:p>
                      <a:pPr algn="just">
                        <a:lnSpc>
                          <a:spcPct val="120000"/>
                        </a:lnSpc>
                      </a:pPr>
                      <a:r>
                        <a:rPr lang="en-US" altLang="ja-JP" sz="1400" b="0" kern="100" dirty="0">
                          <a:effectLst/>
                          <a:latin typeface="Arial" panose="020B0604020202020204" pitchFamily="34" charset="0"/>
                          <a:ea typeface="+mn-ea"/>
                          <a:cs typeface="Arial" panose="020B0604020202020204" pitchFamily="34" charset="0"/>
                        </a:rPr>
                        <a:t>Direct Trans. by Ka-band 3.6 Gbps</a:t>
                      </a:r>
                      <a:endParaRPr lang="ja-JP" sz="1400" b="0" kern="100" dirty="0">
                        <a:effectLst/>
                        <a:latin typeface="Arial" panose="020B0604020202020204" pitchFamily="34" charset="0"/>
                        <a:ea typeface="+mn-ea"/>
                        <a:cs typeface="Arial" panose="020B0604020202020204" pitchFamily="34" charset="0"/>
                      </a:endParaRPr>
                    </a:p>
                  </a:txBody>
                  <a:tcPr anchor="ctr">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478308"/>
                  </a:ext>
                </a:extLst>
              </a:tr>
              <a:tr h="0">
                <a:tc gridSpan="2" vMerge="1">
                  <a:txBody>
                    <a:bodyPr/>
                    <a:lstStyle/>
                    <a:p>
                      <a:pPr algn="just">
                        <a:lnSpc>
                          <a:spcPct val="120000"/>
                        </a:lnSpc>
                      </a:pPr>
                      <a:endParaRPr lang="ja-JP" sz="18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8000"/>
                    </a:solidFill>
                  </a:tcPr>
                </a:tc>
                <a:tc hMerge="1" vMerge="1">
                  <a:txBody>
                    <a:bodyPr/>
                    <a:lstStyle/>
                    <a:p>
                      <a:endParaRPr kumimoji="1" lang="ja-JP" altLang="en-US"/>
                    </a:p>
                  </a:txBody>
                  <a:tcPr/>
                </a:tc>
                <a:tc>
                  <a:txBody>
                    <a:bodyPr/>
                    <a:lstStyle/>
                    <a:p>
                      <a:pPr algn="just">
                        <a:lnSpc>
                          <a:spcPct val="120000"/>
                        </a:lnSpc>
                      </a:pPr>
                      <a:r>
                        <a:rPr lang="en-US" altLang="ja-JP" sz="1400" b="0" i="1" kern="100" dirty="0">
                          <a:effectLst/>
                          <a:latin typeface="Arial" panose="020B0604020202020204" pitchFamily="34" charset="0"/>
                          <a:ea typeface="+mn-ea"/>
                          <a:cs typeface="Arial" panose="020B0604020202020204" pitchFamily="34" charset="0"/>
                        </a:rPr>
                        <a:t>Via.</a:t>
                      </a:r>
                      <a:r>
                        <a:rPr lang="en-US" altLang="ja-JP" sz="1400" b="0" kern="100" dirty="0">
                          <a:effectLst/>
                          <a:latin typeface="Arial" panose="020B0604020202020204" pitchFamily="34" charset="0"/>
                          <a:ea typeface="+mn-ea"/>
                          <a:cs typeface="Arial" panose="020B0604020202020204" pitchFamily="34" charset="0"/>
                        </a:rPr>
                        <a:t> </a:t>
                      </a:r>
                      <a:r>
                        <a:rPr kumimoji="1" lang="en-US" altLang="ja-JP" sz="1463" b="0" i="0" kern="1200" dirty="0">
                          <a:solidFill>
                            <a:schemeClr val="tx1"/>
                          </a:solidFill>
                          <a:effectLst/>
                          <a:latin typeface="+mn-lt"/>
                          <a:ea typeface="+mn-ea"/>
                          <a:cs typeface="+mn-cs"/>
                        </a:rPr>
                        <a:t>Laser Utilizing Communication System (LUCAS)</a:t>
                      </a:r>
                      <a:r>
                        <a:rPr lang="en-US" altLang="ja-JP" sz="1400" b="0" kern="100" dirty="0">
                          <a:effectLst/>
                          <a:latin typeface="Arial" panose="020B0604020202020204" pitchFamily="34" charset="0"/>
                          <a:ea typeface="+mn-ea"/>
                          <a:cs typeface="Arial" panose="020B0604020202020204" pitchFamily="34" charset="0"/>
                        </a:rPr>
                        <a:t> by 1.8 Gbps</a:t>
                      </a:r>
                      <a:endParaRPr lang="ja-JP" sz="1400" b="0" kern="100" dirty="0">
                        <a:effectLst/>
                        <a:latin typeface="Arial" panose="020B0604020202020204" pitchFamily="34" charset="0"/>
                        <a:ea typeface="+mn-ea"/>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7645946"/>
                  </a:ext>
                </a:extLst>
              </a:tr>
              <a:tr h="0">
                <a:tc rowSpan="5">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Orbit</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Type</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0" kern="100" dirty="0">
                          <a:effectLst/>
                          <a:latin typeface="Arial" panose="020B0604020202020204" pitchFamily="34" charset="0"/>
                          <a:cs typeface="Arial" panose="020B0604020202020204" pitchFamily="34" charset="0"/>
                        </a:rPr>
                        <a:t>Sun-synchronous</a:t>
                      </a:r>
                      <a:endParaRPr lang="ja-JP" sz="1400" b="0" kern="100" dirty="0">
                        <a:effectLst/>
                        <a:latin typeface="Arial" panose="020B0604020202020204" pitchFamily="34" charset="0"/>
                        <a:ea typeface="+mn-ea"/>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72639350"/>
                  </a:ext>
                </a:extLst>
              </a:tr>
              <a:tr h="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ea typeface="+mn-ea"/>
                          <a:cs typeface="Arial" panose="020B0604020202020204" pitchFamily="34" charset="0"/>
                        </a:rPr>
                        <a:t>Altitude</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628 km</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357414798"/>
                  </a:ext>
                </a:extLst>
              </a:tr>
              <a:tr h="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LSDN</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12:00</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50208454"/>
                  </a:ext>
                </a:extLst>
              </a:tr>
              <a:tr h="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Revisit Cycle</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14 days</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323672051"/>
                  </a:ext>
                </a:extLst>
              </a:tr>
              <a:tr h="15809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altLang="ja-JP" sz="1400" b="1" kern="100" dirty="0">
                          <a:solidFill>
                            <a:schemeClr val="bg1"/>
                          </a:solidFill>
                          <a:effectLst/>
                          <a:latin typeface="Arial" panose="020B0604020202020204" pitchFamily="34" charset="0"/>
                          <a:cs typeface="Arial" panose="020B0604020202020204" pitchFamily="34" charset="0"/>
                        </a:rPr>
                        <a:t>Inclination</a:t>
                      </a:r>
                      <a:endParaRPr lang="ja-JP" sz="1400" b="1" kern="100" dirty="0">
                        <a:solidFill>
                          <a:schemeClr val="bg1"/>
                        </a:solidFill>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8000"/>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just">
                        <a:lnSpc>
                          <a:spcPct val="120000"/>
                        </a:lnSpc>
                      </a:pPr>
                      <a:r>
                        <a:rPr lang="en-US" sz="1400" b="0" kern="100" dirty="0">
                          <a:effectLst/>
                          <a:latin typeface="Arial" panose="020B0604020202020204" pitchFamily="34" charset="0"/>
                          <a:cs typeface="Arial" panose="020B0604020202020204" pitchFamily="34" charset="0"/>
                        </a:rPr>
                        <a:t>97.9 deg.</a:t>
                      </a:r>
                      <a:endParaRPr lang="ja-JP" sz="1400" b="0" kern="100" dirty="0">
                        <a:effectLst/>
                        <a:latin typeface="Arial" panose="020B0604020202020204" pitchFamily="34" charset="0"/>
                        <a:ea typeface="+mn-ea"/>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51111307"/>
                  </a:ext>
                </a:extLst>
              </a:tr>
            </a:tbl>
          </a:graphicData>
        </a:graphic>
      </p:graphicFrame>
      <p:sp>
        <p:nvSpPr>
          <p:cNvPr id="13" name="楕円 12">
            <a:extLst>
              <a:ext uri="{FF2B5EF4-FFF2-40B4-BE49-F238E27FC236}">
                <a16:creationId xmlns:a16="http://schemas.microsoft.com/office/drawing/2014/main" id="{DBB48B2C-89B7-BFE5-7407-B793E02B3BDA}"/>
              </a:ext>
            </a:extLst>
          </p:cNvPr>
          <p:cNvSpPr/>
          <p:nvPr/>
        </p:nvSpPr>
        <p:spPr>
          <a:xfrm>
            <a:off x="1016026" y="4539981"/>
            <a:ext cx="3854334" cy="1312965"/>
          </a:xfrm>
          <a:prstGeom prst="ellipse">
            <a:avLst/>
          </a:prstGeom>
          <a:gradFill flip="none" rotWithShape="1">
            <a:gsLst>
              <a:gs pos="0">
                <a:srgbClr val="4F81BD">
                  <a:lumMod val="5000"/>
                  <a:lumOff val="95000"/>
                </a:srgbClr>
              </a:gs>
              <a:gs pos="74000">
                <a:srgbClr val="92D050"/>
              </a:gs>
              <a:gs pos="83000">
                <a:srgbClr val="92D050"/>
              </a:gs>
              <a:gs pos="100000">
                <a:srgbClr val="009900"/>
              </a:gs>
            </a:gsLst>
            <a:path path="circle">
              <a:fillToRect l="50000" t="50000" r="50000" b="50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panose="020B0604020202020204" pitchFamily="34" charset="0"/>
              <a:ea typeface="Meiryo UI"/>
              <a:cs typeface="Arial" panose="020B0604020202020204" pitchFamily="34" charset="0"/>
            </a:endParaRPr>
          </a:p>
        </p:txBody>
      </p:sp>
      <p:sp>
        <p:nvSpPr>
          <p:cNvPr id="14" name="テキスト ボックス 13">
            <a:extLst>
              <a:ext uri="{FF2B5EF4-FFF2-40B4-BE49-F238E27FC236}">
                <a16:creationId xmlns:a16="http://schemas.microsoft.com/office/drawing/2014/main" id="{29D30226-D94E-9570-5948-493D9DD52E17}"/>
              </a:ext>
            </a:extLst>
          </p:cNvPr>
          <p:cNvSpPr txBox="1"/>
          <p:nvPr/>
        </p:nvSpPr>
        <p:spPr>
          <a:xfrm>
            <a:off x="1016026" y="4688631"/>
            <a:ext cx="3854334"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Same orbit as ALOS-2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a:t>
            </a:r>
            <a:endPar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Enable analysis combining data from ALOS-2 and ALOS-4</a:t>
            </a:r>
            <a:endPar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endParaRPr>
          </a:p>
        </p:txBody>
      </p:sp>
      <p:cxnSp>
        <p:nvCxnSpPr>
          <p:cNvPr id="15" name="直線矢印コネクタ 14">
            <a:extLst>
              <a:ext uri="{FF2B5EF4-FFF2-40B4-BE49-F238E27FC236}">
                <a16:creationId xmlns:a16="http://schemas.microsoft.com/office/drawing/2014/main" id="{8846FFEF-E76E-23FA-9063-3D43E86C46F9}"/>
              </a:ext>
            </a:extLst>
          </p:cNvPr>
          <p:cNvCxnSpPr>
            <a:cxnSpLocks/>
            <a:stCxn id="16" idx="1"/>
          </p:cNvCxnSpPr>
          <p:nvPr/>
        </p:nvCxnSpPr>
        <p:spPr>
          <a:xfrm flipH="1">
            <a:off x="3557298" y="1346628"/>
            <a:ext cx="243121" cy="196750"/>
          </a:xfrm>
          <a:prstGeom prst="straightConnector1">
            <a:avLst/>
          </a:prstGeom>
          <a:noFill/>
          <a:ln w="9525" cap="flat" cmpd="sng" algn="ctr">
            <a:solidFill>
              <a:sysClr val="windowText" lastClr="000000"/>
            </a:solidFill>
            <a:prstDash val="solid"/>
            <a:tailEnd type="triangle"/>
          </a:ln>
          <a:effectLst/>
        </p:spPr>
      </p:cxnSp>
      <p:sp>
        <p:nvSpPr>
          <p:cNvPr id="16" name="テキスト ボックス 15">
            <a:extLst>
              <a:ext uri="{FF2B5EF4-FFF2-40B4-BE49-F238E27FC236}">
                <a16:creationId xmlns:a16="http://schemas.microsoft.com/office/drawing/2014/main" id="{0FF0679A-5620-0A18-7B83-D6F9186CB49A}"/>
              </a:ext>
            </a:extLst>
          </p:cNvPr>
          <p:cNvSpPr txBox="1"/>
          <p:nvPr/>
        </p:nvSpPr>
        <p:spPr>
          <a:xfrm>
            <a:off x="3800419" y="1018589"/>
            <a:ext cx="2339102" cy="656077"/>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Laser Communication</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Terminal</a:t>
            </a:r>
            <a:endParaRPr kumimoji="1" lang="ja-JP" altLang="en-US"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AC15B6E2-2A99-890A-CBBF-A1317C0BB32F}"/>
              </a:ext>
            </a:extLst>
          </p:cNvPr>
          <p:cNvSpPr txBox="1"/>
          <p:nvPr/>
        </p:nvSpPr>
        <p:spPr>
          <a:xfrm>
            <a:off x="249690" y="6231264"/>
            <a:ext cx="63292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SPAISE3</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a:t>
            </a:r>
            <a:r>
              <a:rPr kumimoji="1" lang="en-US" altLang="ja-JP" sz="1400" b="0" i="0" u="none" strike="noStrike" kern="1200" cap="none" spc="0" normalizeH="0" baseline="0" noProof="0" dirty="0" err="1">
                <a:ln>
                  <a:noFill/>
                </a:ln>
                <a:solidFill>
                  <a:prstClr val="black"/>
                </a:solidFill>
                <a:effectLst/>
                <a:uLnTx/>
                <a:uFillTx/>
                <a:latin typeface="Arial" panose="020B0604020202020204" pitchFamily="34" charset="0"/>
                <a:ea typeface="Meiryo UI"/>
                <a:cs typeface="Arial" panose="020B0604020202020204" pitchFamily="34" charset="0"/>
              </a:rPr>
              <a:t>SPace</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 based Automatic Identification System</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 </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Experiment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PALSAR-3</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eiryo UI"/>
                <a:cs typeface="Arial" panose="020B0604020202020204" pitchFamily="34" charset="0"/>
              </a:rPr>
              <a:t>Phased Array type L-band Synthetic Aperture Radar-3</a:t>
            </a:r>
          </a:p>
        </p:txBody>
      </p:sp>
      <p:pic>
        <p:nvPicPr>
          <p:cNvPr id="18" name="図 17">
            <a:extLst>
              <a:ext uri="{FF2B5EF4-FFF2-40B4-BE49-F238E27FC236}">
                <a16:creationId xmlns:a16="http://schemas.microsoft.com/office/drawing/2014/main" id="{F5DC373E-51F6-7805-1E19-C278A491116C}"/>
              </a:ext>
            </a:extLst>
          </p:cNvPr>
          <p:cNvPicPr>
            <a:picLocks noChangeAspect="1"/>
          </p:cNvPicPr>
          <p:nvPr/>
        </p:nvPicPr>
        <p:blipFill rotWithShape="1">
          <a:blip r:embed="rId3">
            <a:extLst>
              <a:ext uri="{28A0092B-C50C-407E-A947-70E740481C1C}">
                <a14:useLocalDpi xmlns:a14="http://schemas.microsoft.com/office/drawing/2010/main"/>
              </a:ext>
            </a:extLst>
          </a:blip>
          <a:srcRect l="77060" r="4348" b="79392"/>
          <a:stretch/>
        </p:blipFill>
        <p:spPr bwMode="auto">
          <a:xfrm>
            <a:off x="5074388" y="2383488"/>
            <a:ext cx="910488" cy="769928"/>
          </a:xfrm>
          <a:prstGeom prst="rect">
            <a:avLst/>
          </a:prstGeom>
          <a:noFill/>
          <a:ln>
            <a:noFill/>
          </a:ln>
        </p:spPr>
      </p:pic>
      <p:sp>
        <p:nvSpPr>
          <p:cNvPr id="19" name="テキスト ボックス 18">
            <a:extLst>
              <a:ext uri="{FF2B5EF4-FFF2-40B4-BE49-F238E27FC236}">
                <a16:creationId xmlns:a16="http://schemas.microsoft.com/office/drawing/2014/main" id="{57B52AEB-651E-7CF3-A328-0A08F622BF24}"/>
              </a:ext>
            </a:extLst>
          </p:cNvPr>
          <p:cNvSpPr txBox="1"/>
          <p:nvPr/>
        </p:nvSpPr>
        <p:spPr>
          <a:xfrm>
            <a:off x="4086067" y="3588494"/>
            <a:ext cx="1659480" cy="584775"/>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Ka-band Antenna for DT</a:t>
            </a:r>
          </a:p>
        </p:txBody>
      </p:sp>
      <p:cxnSp>
        <p:nvCxnSpPr>
          <p:cNvPr id="20" name="直線矢印コネクタ 19">
            <a:extLst>
              <a:ext uri="{FF2B5EF4-FFF2-40B4-BE49-F238E27FC236}">
                <a16:creationId xmlns:a16="http://schemas.microsoft.com/office/drawing/2014/main" id="{A32A75AB-599A-0A02-73F0-2C06CED796C4}"/>
              </a:ext>
            </a:extLst>
          </p:cNvPr>
          <p:cNvCxnSpPr>
            <a:cxnSpLocks/>
          </p:cNvCxnSpPr>
          <p:nvPr/>
        </p:nvCxnSpPr>
        <p:spPr>
          <a:xfrm flipH="1" flipV="1">
            <a:off x="3609659" y="3429000"/>
            <a:ext cx="554895" cy="227633"/>
          </a:xfrm>
          <a:prstGeom prst="straightConnector1">
            <a:avLst/>
          </a:prstGeom>
          <a:noFill/>
          <a:ln w="9525" cap="flat" cmpd="sng" algn="ctr">
            <a:solidFill>
              <a:sysClr val="windowText" lastClr="000000"/>
            </a:solidFill>
            <a:prstDash val="solid"/>
            <a:tailEnd type="triangle"/>
          </a:ln>
          <a:effectLst/>
        </p:spPr>
      </p:cxnSp>
    </p:spTree>
    <p:extLst>
      <p:ext uri="{BB962C8B-B14F-4D97-AF65-F5344CB8AC3E}">
        <p14:creationId xmlns:p14="http://schemas.microsoft.com/office/powerpoint/2010/main" val="194558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935C-71FA-F6E5-020E-4E7FBA07D36E}"/>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83826D6C-6A45-0443-E3A6-2F182A53C8C7}"/>
              </a:ext>
            </a:extLst>
          </p:cNvPr>
          <p:cNvSpPr>
            <a:spLocks noGrp="1"/>
          </p:cNvSpPr>
          <p:nvPr>
            <p:ph type="title"/>
          </p:nvPr>
        </p:nvSpPr>
        <p:spPr/>
        <p:txBody>
          <a:bodyPr/>
          <a:lstStyle/>
          <a:p>
            <a:r>
              <a:rPr lang="en-US" altLang="ja-JP" dirty="0"/>
              <a:t>ALOS-4 Mission Outcome Goals</a:t>
            </a:r>
            <a:endParaRPr lang="ja-JP" altLang="en-US" dirty="0"/>
          </a:p>
        </p:txBody>
      </p:sp>
      <p:sp>
        <p:nvSpPr>
          <p:cNvPr id="4" name="スライド番号プレースホルダー 3">
            <a:extLst>
              <a:ext uri="{FF2B5EF4-FFF2-40B4-BE49-F238E27FC236}">
                <a16:creationId xmlns:a16="http://schemas.microsoft.com/office/drawing/2014/main" id="{B4F0E60F-F7FF-B3F2-9474-2ADFAA73AB92}"/>
              </a:ext>
            </a:extLst>
          </p:cNvPr>
          <p:cNvSpPr>
            <a:spLocks noGrp="1"/>
          </p:cNvSpPr>
          <p:nvPr>
            <p:ph type="sldNum" sz="quarter" idx="4"/>
          </p:nvPr>
        </p:nvSpPr>
        <p:spPr/>
        <p:txBody>
          <a:bodyPr/>
          <a:lstStyle/>
          <a:p>
            <a:fld id="{F00F3354-A716-4AD2-9BF8-BEBE80BEEA3A}" type="slidenum">
              <a:rPr lang="ja-JP" altLang="en-US" smtClean="0"/>
              <a:pPr/>
              <a:t>4</a:t>
            </a:fld>
            <a:endParaRPr lang="ja-JP" altLang="en-US" dirty="0"/>
          </a:p>
        </p:txBody>
      </p:sp>
      <p:graphicFrame>
        <p:nvGraphicFramePr>
          <p:cNvPr id="9" name="表 8">
            <a:extLst>
              <a:ext uri="{FF2B5EF4-FFF2-40B4-BE49-F238E27FC236}">
                <a16:creationId xmlns:a16="http://schemas.microsoft.com/office/drawing/2014/main" id="{2537C2F1-0701-373B-B17C-B5F8A72EEA48}"/>
              </a:ext>
            </a:extLst>
          </p:cNvPr>
          <p:cNvGraphicFramePr>
            <a:graphicFrameLocks noGrp="1"/>
          </p:cNvGraphicFramePr>
          <p:nvPr>
            <p:extLst>
              <p:ext uri="{D42A27DB-BD31-4B8C-83A1-F6EECF244321}">
                <p14:modId xmlns:p14="http://schemas.microsoft.com/office/powerpoint/2010/main" val="714348376"/>
              </p:ext>
            </p:extLst>
          </p:nvPr>
        </p:nvGraphicFramePr>
        <p:xfrm>
          <a:off x="265021" y="1291484"/>
          <a:ext cx="11661957" cy="5409380"/>
        </p:xfrm>
        <a:graphic>
          <a:graphicData uri="http://schemas.openxmlformats.org/drawingml/2006/table">
            <a:tbl>
              <a:tblPr firstRow="1" firstCol="1" bandRow="1">
                <a:tableStyleId>{F2DE63D5-997A-4646-A377-4702673A728D}</a:tableStyleId>
              </a:tblPr>
              <a:tblGrid>
                <a:gridCol w="1610281">
                  <a:extLst>
                    <a:ext uri="{9D8B030D-6E8A-4147-A177-3AD203B41FA5}">
                      <a16:colId xmlns:a16="http://schemas.microsoft.com/office/drawing/2014/main" val="4041011457"/>
                    </a:ext>
                  </a:extLst>
                </a:gridCol>
                <a:gridCol w="2145015">
                  <a:extLst>
                    <a:ext uri="{9D8B030D-6E8A-4147-A177-3AD203B41FA5}">
                      <a16:colId xmlns:a16="http://schemas.microsoft.com/office/drawing/2014/main" val="257079893"/>
                    </a:ext>
                  </a:extLst>
                </a:gridCol>
                <a:gridCol w="7906661">
                  <a:extLst>
                    <a:ext uri="{9D8B030D-6E8A-4147-A177-3AD203B41FA5}">
                      <a16:colId xmlns:a16="http://schemas.microsoft.com/office/drawing/2014/main" val="633533504"/>
                    </a:ext>
                  </a:extLst>
                </a:gridCol>
              </a:tblGrid>
              <a:tr h="312550">
                <a:tc gridSpan="2">
                  <a:txBody>
                    <a:bodyPr/>
                    <a:lstStyle/>
                    <a:p>
                      <a:pPr algn="ctr">
                        <a:buNone/>
                      </a:pPr>
                      <a:r>
                        <a:rPr lang="en-US" altLang="ja-JP" sz="1400" kern="100" dirty="0">
                          <a:effectLst/>
                        </a:rPr>
                        <a:t>Title</a:t>
                      </a:r>
                      <a:endParaRPr lang="ja-JP" altLang="en-US" sz="1400" kern="100" dirty="0">
                        <a:effectLst/>
                        <a:latin typeface="+mn-ea"/>
                        <a:ea typeface="+mn-ea"/>
                        <a:cs typeface="Times New Roman" panose="02020603050405020304" pitchFamily="18" charset="0"/>
                      </a:endParaRPr>
                    </a:p>
                  </a:txBody>
                  <a:tcPr marL="45720" marR="45720" anchor="ctr"/>
                </a:tc>
                <a:tc hMerge="1">
                  <a:txBody>
                    <a:bodyPr/>
                    <a:lstStyle/>
                    <a:p>
                      <a:endParaRPr/>
                    </a:p>
                  </a:txBody>
                  <a:tcPr marL="36659" marR="36659" marT="20087" marB="20087" anchor="ctr"/>
                </a:tc>
                <a:tc>
                  <a:txBody>
                    <a:bodyPr/>
                    <a:lstStyle/>
                    <a:p>
                      <a:pPr algn="ctr">
                        <a:buNone/>
                      </a:pPr>
                      <a:r>
                        <a:rPr lang="en-US" altLang="ja-JP" sz="1400" kern="100" dirty="0">
                          <a:effectLst/>
                        </a:rPr>
                        <a:t>Descriptions</a:t>
                      </a:r>
                      <a:endParaRPr lang="ja-JP" sz="1400" kern="100" dirty="0">
                        <a:effectLst/>
                        <a:latin typeface="+mn-ea"/>
                        <a:ea typeface="+mn-ea"/>
                        <a:cs typeface="Times New Roman" panose="02020603050405020304" pitchFamily="18" charset="0"/>
                      </a:endParaRPr>
                    </a:p>
                  </a:txBody>
                  <a:tcPr marL="45720" marR="45720" anchor="ctr"/>
                </a:tc>
                <a:extLst>
                  <a:ext uri="{0D108BD9-81ED-4DB2-BD59-A6C34878D82A}">
                    <a16:rowId xmlns:a16="http://schemas.microsoft.com/office/drawing/2014/main" val="1281458045"/>
                  </a:ext>
                </a:extLst>
              </a:tr>
              <a:tr h="1625258">
                <a:tc gridSpan="2">
                  <a:txBody>
                    <a:bodyPr/>
                    <a:lstStyle/>
                    <a:p>
                      <a:pPr algn="l">
                        <a:buNone/>
                      </a:pPr>
                      <a:r>
                        <a:rPr lang="en-US" altLang="ja-JP" sz="1600" b="1" u="none" kern="100" dirty="0">
                          <a:solidFill>
                            <a:schemeClr val="tx1"/>
                          </a:solidFill>
                          <a:effectLst/>
                        </a:rPr>
                        <a:t>From post-event detection to early identification of anomalies </a:t>
                      </a:r>
                      <a:endParaRPr lang="en-US" altLang="ja-JP" sz="1400" b="1" u="none" kern="100" dirty="0">
                        <a:solidFill>
                          <a:schemeClr val="tx1"/>
                        </a:solidFill>
                        <a:effectLst/>
                      </a:endParaRPr>
                    </a:p>
                    <a:p>
                      <a:pPr algn="l">
                        <a:buNone/>
                      </a:pPr>
                      <a:r>
                        <a:rPr lang="en-US" altLang="ja-JP" sz="1400" b="0" u="none" kern="100" dirty="0">
                          <a:solidFill>
                            <a:schemeClr val="tx1"/>
                          </a:solidFill>
                          <a:effectLst/>
                        </a:rPr>
                        <a:t>(volcanoes, land subsidence, landslides, etc.)</a:t>
                      </a:r>
                    </a:p>
                  </a:txBody>
                  <a:tcPr marL="45720" marR="45720" anchor="ctr"/>
                </a:tc>
                <a:tc hMerge="1">
                  <a:txBody>
                    <a:bodyPr/>
                    <a:lstStyle/>
                    <a:p>
                      <a:endParaRPr/>
                    </a:p>
                  </a:txBody>
                  <a:tcPr marL="36659" marR="36659" marT="20087" marB="20087" anchor="ctr"/>
                </a:tc>
                <a:tc>
                  <a:txBody>
                    <a:bodyPr/>
                    <a:lstStyle/>
                    <a:p>
                      <a:pPr algn="l">
                        <a:spcBef>
                          <a:spcPts val="600"/>
                        </a:spcBef>
                        <a:buNone/>
                      </a:pPr>
                      <a:r>
                        <a:rPr lang="en-US" sz="1400" kern="100" dirty="0">
                          <a:effectLst/>
                        </a:rPr>
                        <a:t>ALOS-2 has conducted emergency observations to assess the situation after a natural disaster, and the use of ALOS-2 data has been positioned as one of the means of disaster monitoring (e.g., satellite observations were added as one of the means of information collection in the Basic Plan for Disaster Prevention). </a:t>
                      </a:r>
                    </a:p>
                    <a:p>
                      <a:pPr algn="l">
                        <a:spcBef>
                          <a:spcPts val="600"/>
                        </a:spcBef>
                        <a:buNone/>
                      </a:pPr>
                      <a:r>
                        <a:rPr lang="en-US" sz="1400" kern="100" dirty="0">
                          <a:effectLst/>
                        </a:rPr>
                        <a:t>Since the frequency of ALOS-4 observations will be increased, ALOS-4 will be used not only to assess the situation after a disaster, but also to verify the early detection of anomalies caused by crustal and surface deformation (volcanoes, land subsidence, landslides, etc.), and will be used regularly by disaster management agencies to determine risks and to alert the public and society to reduce disasters. </a:t>
                      </a:r>
                    </a:p>
                  </a:txBody>
                  <a:tcPr marL="45720" marR="45720" anchor="ctr"/>
                </a:tc>
                <a:extLst>
                  <a:ext uri="{0D108BD9-81ED-4DB2-BD59-A6C34878D82A}">
                    <a16:rowId xmlns:a16="http://schemas.microsoft.com/office/drawing/2014/main" val="3493135500"/>
                  </a:ext>
                </a:extLst>
              </a:tr>
              <a:tr h="968904">
                <a:tc rowSpan="3">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1400" kern="100" dirty="0">
                          <a:effectLst/>
                        </a:rPr>
                        <a:t>Contributions by complementing and reinforcing the ground observation network</a:t>
                      </a:r>
                    </a:p>
                  </a:txBody>
                  <a:tcPr marL="45720" marR="45720" anchor="ctr"/>
                </a:tc>
                <a:tc>
                  <a:txBody>
                    <a:bodyPr/>
                    <a:lstStyle/>
                    <a:p>
                      <a:pPr algn="l">
                        <a:buNone/>
                      </a:pPr>
                      <a:r>
                        <a:rPr lang="en-US" altLang="ja-JP" sz="1400" kern="100" dirty="0">
                          <a:effectLst/>
                        </a:rPr>
                        <a:t>Contribution to national land resilience</a:t>
                      </a:r>
                      <a:endParaRPr lang="ja-JP" sz="1400" kern="100" dirty="0">
                        <a:effectLst/>
                        <a:latin typeface="+mn-ea"/>
                        <a:ea typeface="+mn-ea"/>
                        <a:cs typeface="Times New Roman" panose="02020603050405020304" pitchFamily="18" charset="0"/>
                      </a:endParaRPr>
                    </a:p>
                  </a:txBody>
                  <a:tcPr marL="45720" marR="45720" anchor="ctr"/>
                </a:tc>
                <a:tc>
                  <a:txBody>
                    <a:bodyPr/>
                    <a:lstStyle/>
                    <a:p>
                      <a:pPr algn="l">
                        <a:spcBef>
                          <a:spcPts val="600"/>
                        </a:spcBef>
                        <a:buNone/>
                      </a:pPr>
                      <a:r>
                        <a:rPr lang="en-US" altLang="ja-JP" sz="1400" kern="100" dirty="0">
                          <a:effectLst/>
                        </a:rPr>
                        <a:t>Time-series analysis based on ALOS-4's high-frequency observations will complement and reinforce ground-based observations by local agencies, and contribute to national land resilience through measures against aging infrastructure (early detection of anomalies and more efficient inspection work) and utilization in public surveying (more efficient monitoring of land subsidence, etc.). </a:t>
                      </a:r>
                    </a:p>
                  </a:txBody>
                  <a:tcPr marL="45720" marR="45720" anchor="ctr"/>
                </a:tc>
                <a:extLst>
                  <a:ext uri="{0D108BD9-81ED-4DB2-BD59-A6C34878D82A}">
                    <a16:rowId xmlns:a16="http://schemas.microsoft.com/office/drawing/2014/main" val="69837097"/>
                  </a:ext>
                </a:extLst>
              </a:tr>
              <a:tr h="968904">
                <a:tc vMerge="1">
                  <a:txBody>
                    <a:bodyPr/>
                    <a:lstStyle/>
                    <a:p>
                      <a:pPr algn="l">
                        <a:buNone/>
                      </a:pP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36659" marR="36659" marT="20087" marB="20087" anchor="ctr"/>
                </a:tc>
                <a:tc>
                  <a:txBody>
                    <a:bodyPr/>
                    <a:lstStyle/>
                    <a:p>
                      <a:pPr algn="l">
                        <a:buNone/>
                      </a:pPr>
                      <a:r>
                        <a:rPr lang="en-US" altLang="ja-JP" sz="1400" kern="100" dirty="0">
                          <a:effectLst/>
                        </a:rPr>
                        <a:t>Contribution to the understanding of ocean conditions</a:t>
                      </a:r>
                      <a:endParaRPr lang="ja-JP" sz="1400" kern="100" dirty="0">
                        <a:effectLst/>
                        <a:latin typeface="+mn-ea"/>
                        <a:ea typeface="+mn-ea"/>
                        <a:cs typeface="Times New Roman" panose="02020603050405020304" pitchFamily="18" charset="0"/>
                      </a:endParaRPr>
                    </a:p>
                  </a:txBody>
                  <a:tcPr marL="45720" marR="45720" anchor="ctr"/>
                </a:tc>
                <a:tc>
                  <a:txBody>
                    <a:bodyPr/>
                    <a:lstStyle/>
                    <a:p>
                      <a:pPr algn="l">
                        <a:spcBef>
                          <a:spcPts val="600"/>
                        </a:spcBef>
                        <a:buNone/>
                      </a:pPr>
                      <a:r>
                        <a:rPr lang="en-US" sz="1400" kern="100" dirty="0">
                          <a:effectLst/>
                        </a:rPr>
                        <a:t>Continuing the use of SAR and AIS observation information from ALOS-2 to monitor oceanographic conditions, ALOS-4's high-resolution and wide-area observations will enable analysis of ships at sea (distribution, shape, etc.) and contribute to efficient oceanographic information collection and enhancement of marine surveillance systems. </a:t>
                      </a:r>
                    </a:p>
                  </a:txBody>
                  <a:tcPr marL="45720" marR="45720" anchor="ctr"/>
                </a:tc>
                <a:extLst>
                  <a:ext uri="{0D108BD9-81ED-4DB2-BD59-A6C34878D82A}">
                    <a16:rowId xmlns:a16="http://schemas.microsoft.com/office/drawing/2014/main" val="139602679"/>
                  </a:ext>
                </a:extLst>
              </a:tr>
              <a:tr h="1071142">
                <a:tc vMerge="1">
                  <a:txBody>
                    <a:bodyPr/>
                    <a:lstStyle/>
                    <a:p>
                      <a:pPr algn="l">
                        <a:buNone/>
                      </a:pP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36659" marR="36659" marT="20087" marB="20087" anchor="ctr"/>
                </a:tc>
                <a:tc>
                  <a:txBody>
                    <a:bodyPr/>
                    <a:lstStyle/>
                    <a:p>
                      <a:pPr algn="l">
                        <a:buNone/>
                      </a:pPr>
                      <a:r>
                        <a:rPr lang="en-US" altLang="ja-JP" sz="1400" kern="100" dirty="0">
                          <a:effectLst/>
                        </a:rPr>
                        <a:t>Contribution to addressing Global Issues</a:t>
                      </a:r>
                      <a:endParaRPr lang="ja-JP" sz="1400" kern="100" dirty="0">
                        <a:effectLst/>
                        <a:latin typeface="+mn-ea"/>
                        <a:ea typeface="+mn-ea"/>
                        <a:cs typeface="Times New Roman" panose="02020603050405020304" pitchFamily="18" charset="0"/>
                      </a:endParaRPr>
                    </a:p>
                  </a:txBody>
                  <a:tcPr marL="45720" marR="45720" anchor="ctr"/>
                </a:tc>
                <a:tc>
                  <a:txBody>
                    <a:bodyPr/>
                    <a:lstStyle/>
                    <a:p>
                      <a:pPr algn="l">
                        <a:spcBef>
                          <a:spcPts val="600"/>
                        </a:spcBef>
                        <a:buNone/>
                      </a:pPr>
                      <a:r>
                        <a:rPr lang="en-US" altLang="ja-JP" sz="1400" kern="100" dirty="0">
                          <a:effectLst/>
                        </a:rPr>
                        <a:t>The goal is to achieve operational use of new or developed products (e.g., forests) during the mission period through comprehensive observation of priority observation areas around the world and utilization of polarimetric high-resolution observations. </a:t>
                      </a:r>
                    </a:p>
                  </a:txBody>
                  <a:tcPr marL="45720" marR="45720" anchor="ctr"/>
                </a:tc>
                <a:extLst>
                  <a:ext uri="{0D108BD9-81ED-4DB2-BD59-A6C34878D82A}">
                    <a16:rowId xmlns:a16="http://schemas.microsoft.com/office/drawing/2014/main" val="1406126230"/>
                  </a:ext>
                </a:extLst>
              </a:tr>
            </a:tbl>
          </a:graphicData>
        </a:graphic>
      </p:graphicFrame>
    </p:spTree>
    <p:extLst>
      <p:ext uri="{BB962C8B-B14F-4D97-AF65-F5344CB8AC3E}">
        <p14:creationId xmlns:p14="http://schemas.microsoft.com/office/powerpoint/2010/main" val="145468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7E56AD-4788-B0B5-1DA3-302A31BB8A38}"/>
              </a:ext>
            </a:extLst>
          </p:cNvPr>
          <p:cNvSpPr>
            <a:spLocks noGrp="1"/>
          </p:cNvSpPr>
          <p:nvPr>
            <p:ph type="title"/>
          </p:nvPr>
        </p:nvSpPr>
        <p:spPr/>
        <p:txBody>
          <a:bodyPr/>
          <a:lstStyle/>
          <a:p>
            <a:r>
              <a:rPr kumimoji="1" lang="en-US" altLang="ja-JP" dirty="0"/>
              <a:t>ALOS-4 Operation Status</a:t>
            </a:r>
            <a:endParaRPr kumimoji="1" lang="ja-JP" altLang="en-US" dirty="0"/>
          </a:p>
        </p:txBody>
      </p:sp>
      <p:sp>
        <p:nvSpPr>
          <p:cNvPr id="4" name="スライド番号プレースホルダー 3">
            <a:extLst>
              <a:ext uri="{FF2B5EF4-FFF2-40B4-BE49-F238E27FC236}">
                <a16:creationId xmlns:a16="http://schemas.microsoft.com/office/drawing/2014/main" id="{BE7B32A4-E7F1-8E62-E0F0-6FDA64298DF9}"/>
              </a:ext>
            </a:extLst>
          </p:cNvPr>
          <p:cNvSpPr>
            <a:spLocks noGrp="1"/>
          </p:cNvSpPr>
          <p:nvPr>
            <p:ph type="sldNum" sz="quarter" idx="4"/>
          </p:nvPr>
        </p:nvSpPr>
        <p:spPr/>
        <p:txBody>
          <a:bodyPr/>
          <a:lstStyle/>
          <a:p>
            <a:fld id="{F00F3354-A716-4AD2-9BF8-BEBE80BEEA3A}" type="slidenum">
              <a:rPr lang="ja-JP" altLang="en-US" smtClean="0"/>
              <a:pPr/>
              <a:t>5</a:t>
            </a:fld>
            <a:endParaRPr lang="ja-JP" altLang="en-US" dirty="0"/>
          </a:p>
        </p:txBody>
      </p:sp>
      <p:sp>
        <p:nvSpPr>
          <p:cNvPr id="5" name="テキスト ボックス 4">
            <a:extLst>
              <a:ext uri="{FF2B5EF4-FFF2-40B4-BE49-F238E27FC236}">
                <a16:creationId xmlns:a16="http://schemas.microsoft.com/office/drawing/2014/main" id="{2E66036F-B86C-20E6-9539-F7B476238C7B}"/>
              </a:ext>
            </a:extLst>
          </p:cNvPr>
          <p:cNvSpPr txBox="1"/>
          <p:nvPr/>
        </p:nvSpPr>
        <p:spPr bwMode="auto">
          <a:xfrm>
            <a:off x="152864" y="1095369"/>
            <a:ext cx="9342828" cy="2539157"/>
          </a:xfrm>
          <a:prstGeom prst="rect">
            <a:avLst/>
          </a:prstGeom>
          <a:noFill/>
          <a:ln w="9525">
            <a:noFill/>
            <a:miter lim="800000"/>
            <a:headEnd/>
            <a:tailEnd/>
          </a:ln>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Launched by H3 Launch Vehicle flight No. 3 on </a:t>
            </a:r>
            <a:r>
              <a:rPr kumimoji="1" lang="en-US" altLang="ja-JP" sz="1800" b="0" i="1" u="sng"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July 1, 2024</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The Initial Functional Verification operation was completed on October 18, 2024, and the satellite moved to the Initial </a:t>
            </a:r>
            <a:r>
              <a:rPr kumimoji="1" lang="en-US" altLang="ja-JP" sz="1800" kern="1200" dirty="0">
                <a:solidFill>
                  <a:prstClr val="black"/>
                </a:solidFill>
                <a:latin typeface="Arial" panose="020B0604020202020204" pitchFamily="34" charset="0"/>
                <a:ea typeface="BIZ UDPゴシック"/>
                <a:cs typeface="Arial" panose="020B0604020202020204" pitchFamily="34" charset="0"/>
              </a:rPr>
              <a:t>Calibration</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 and Validation (ICV) operation. </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The ICV operation was scheduled to three months, but it was decided to continue until the end of March 2025 because it took more time than expected to adjust the image quality for the world's first on-orbit demonstration of digital beam forming (DBF). </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The ICV was completed on </a:t>
            </a:r>
            <a:r>
              <a:rPr kumimoji="1" lang="en-US" altLang="ja-JP" sz="1800" b="0" i="1" u="sng"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March 31, 2025</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 and the Nominal </a:t>
            </a:r>
            <a:r>
              <a:rPr kumimoji="1" lang="en-US" altLang="ja-JP" sz="1800" kern="1200" dirty="0">
                <a:solidFill>
                  <a:prstClr val="black"/>
                </a:solidFill>
                <a:latin typeface="Arial" panose="020B0604020202020204" pitchFamily="34" charset="0"/>
                <a:ea typeface="BIZ UDPゴシック"/>
                <a:cs typeface="Arial" panose="020B0604020202020204" pitchFamily="34" charset="0"/>
              </a:rPr>
              <a:t>Observation</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 operation started from </a:t>
            </a:r>
            <a:r>
              <a:rPr kumimoji="1" lang="en-US" altLang="ja-JP" sz="1800" b="0" i="1" u="sng"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April 1, 2025</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  </a:t>
            </a:r>
          </a:p>
        </p:txBody>
      </p:sp>
      <p:graphicFrame>
        <p:nvGraphicFramePr>
          <p:cNvPr id="6" name="表 5">
            <a:extLst>
              <a:ext uri="{FF2B5EF4-FFF2-40B4-BE49-F238E27FC236}">
                <a16:creationId xmlns:a16="http://schemas.microsoft.com/office/drawing/2014/main" id="{DA3905EF-5D66-9F63-4837-B4D7818E8C78}"/>
              </a:ext>
            </a:extLst>
          </p:cNvPr>
          <p:cNvGraphicFramePr>
            <a:graphicFrameLocks noGrp="1"/>
          </p:cNvGraphicFramePr>
          <p:nvPr>
            <p:extLst>
              <p:ext uri="{D42A27DB-BD31-4B8C-83A1-F6EECF244321}">
                <p14:modId xmlns:p14="http://schemas.microsoft.com/office/powerpoint/2010/main" val="3542842430"/>
              </p:ext>
            </p:extLst>
          </p:nvPr>
        </p:nvGraphicFramePr>
        <p:xfrm>
          <a:off x="520426" y="3748573"/>
          <a:ext cx="11372850" cy="2862144"/>
        </p:xfrm>
        <a:graphic>
          <a:graphicData uri="http://schemas.openxmlformats.org/drawingml/2006/table">
            <a:tbl>
              <a:tblPr firstRow="1" bandRow="1">
                <a:tableStyleId>{5940675A-B579-460E-94D1-54222C63F5DA}</a:tableStyleId>
              </a:tblPr>
              <a:tblGrid>
                <a:gridCol w="2971045">
                  <a:extLst>
                    <a:ext uri="{9D8B030D-6E8A-4147-A177-3AD203B41FA5}">
                      <a16:colId xmlns:a16="http://schemas.microsoft.com/office/drawing/2014/main" val="2943874239"/>
                    </a:ext>
                  </a:extLst>
                </a:gridCol>
                <a:gridCol w="2971045">
                  <a:extLst>
                    <a:ext uri="{9D8B030D-6E8A-4147-A177-3AD203B41FA5}">
                      <a16:colId xmlns:a16="http://schemas.microsoft.com/office/drawing/2014/main" val="78686684"/>
                    </a:ext>
                  </a:extLst>
                </a:gridCol>
                <a:gridCol w="2630158">
                  <a:extLst>
                    <a:ext uri="{9D8B030D-6E8A-4147-A177-3AD203B41FA5}">
                      <a16:colId xmlns:a16="http://schemas.microsoft.com/office/drawing/2014/main" val="3669123286"/>
                    </a:ext>
                  </a:extLst>
                </a:gridCol>
                <a:gridCol w="2800602">
                  <a:extLst>
                    <a:ext uri="{9D8B030D-6E8A-4147-A177-3AD203B41FA5}">
                      <a16:colId xmlns:a16="http://schemas.microsoft.com/office/drawing/2014/main" val="1104850104"/>
                    </a:ext>
                  </a:extLst>
                </a:gridCol>
              </a:tblGrid>
              <a:tr h="699088">
                <a:tc>
                  <a:txBody>
                    <a:bodyPr/>
                    <a:lstStyle/>
                    <a:p>
                      <a:pPr algn="l"/>
                      <a:r>
                        <a:rPr kumimoji="1" lang="en-US" altLang="ja-JP" sz="1800" dirty="0"/>
                        <a:t>July-Sep. 2024</a:t>
                      </a:r>
                      <a:endParaRPr kumimoji="1" lang="ja-JP" altLang="en-US" sz="1800" dirty="0"/>
                    </a:p>
                  </a:txBody>
                  <a:tcPr anchor="ctr"/>
                </a:tc>
                <a:tc>
                  <a:txBody>
                    <a:bodyPr/>
                    <a:lstStyle/>
                    <a:p>
                      <a:pPr algn="l"/>
                      <a:r>
                        <a:rPr kumimoji="1" lang="en-US" altLang="ja-JP" sz="1800" dirty="0"/>
                        <a:t>Oct.-Dec. 2024</a:t>
                      </a:r>
                      <a:endParaRPr kumimoji="1" lang="ja-JP" altLang="en-US" sz="1800" dirty="0"/>
                    </a:p>
                  </a:txBody>
                  <a:tcPr anchor="ctr"/>
                </a:tc>
                <a:tc>
                  <a:txBody>
                    <a:bodyPr/>
                    <a:lstStyle/>
                    <a:p>
                      <a:pPr algn="l"/>
                      <a:r>
                        <a:rPr kumimoji="1" lang="en-US" altLang="ja-JP" sz="1800" dirty="0"/>
                        <a:t>Jan.-March 2025</a:t>
                      </a:r>
                      <a:endParaRPr kumimoji="1" lang="ja-JP" altLang="en-US" sz="1800" dirty="0"/>
                    </a:p>
                  </a:txBody>
                  <a:tcPr anchor="ctr"/>
                </a:tc>
                <a:tc>
                  <a:txBody>
                    <a:bodyPr/>
                    <a:lstStyle/>
                    <a:p>
                      <a:pPr algn="l"/>
                      <a:r>
                        <a:rPr kumimoji="1" lang="en-US" altLang="ja-JP" sz="1800" dirty="0"/>
                        <a:t>April 2025~</a:t>
                      </a:r>
                      <a:endParaRPr kumimoji="1" lang="ja-JP" altLang="en-US" sz="1800" dirty="0"/>
                    </a:p>
                  </a:txBody>
                  <a:tcPr anchor="ctr"/>
                </a:tc>
                <a:extLst>
                  <a:ext uri="{0D108BD9-81ED-4DB2-BD59-A6C34878D82A}">
                    <a16:rowId xmlns:a16="http://schemas.microsoft.com/office/drawing/2014/main" val="2504534003"/>
                  </a:ext>
                </a:extLst>
              </a:tr>
              <a:tr h="2163056">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222687793"/>
                  </a:ext>
                </a:extLst>
              </a:tr>
            </a:tbl>
          </a:graphicData>
        </a:graphic>
      </p:graphicFrame>
      <p:sp>
        <p:nvSpPr>
          <p:cNvPr id="7" name="正方形/長方形 6">
            <a:extLst>
              <a:ext uri="{FF2B5EF4-FFF2-40B4-BE49-F238E27FC236}">
                <a16:creationId xmlns:a16="http://schemas.microsoft.com/office/drawing/2014/main" id="{FF1C8D37-605F-7490-D7A4-0E7A4742FAF3}"/>
              </a:ext>
            </a:extLst>
          </p:cNvPr>
          <p:cNvSpPr/>
          <p:nvPr/>
        </p:nvSpPr>
        <p:spPr>
          <a:xfrm>
            <a:off x="3982719" y="4461204"/>
            <a:ext cx="5107094" cy="716362"/>
          </a:xfrm>
          <a:prstGeom prst="rect">
            <a:avLst/>
          </a:prstGeom>
          <a:solidFill>
            <a:schemeClr val="accent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Arial"/>
                <a:ea typeface="BIZ UDPゴシック"/>
                <a:cs typeface="+mn-cs"/>
              </a:rPr>
              <a:t>Initial Cal/Val (ICV) operation</a:t>
            </a:r>
            <a:endParaRPr kumimoji="1" lang="ja-JP" altLang="en-US" sz="1800" b="1" i="0" u="none" strike="noStrike" kern="1200" cap="none" spc="0" normalizeH="0" baseline="0" noProof="0" dirty="0">
              <a:ln>
                <a:noFill/>
              </a:ln>
              <a:solidFill>
                <a:prstClr val="white"/>
              </a:solidFill>
              <a:effectLst/>
              <a:uLnTx/>
              <a:uFillTx/>
              <a:latin typeface="Arial"/>
              <a:ea typeface="BIZ UDPゴシック"/>
              <a:cs typeface="+mn-cs"/>
            </a:endParaRPr>
          </a:p>
        </p:txBody>
      </p:sp>
      <p:sp>
        <p:nvSpPr>
          <p:cNvPr id="8" name="正方形/長方形 7">
            <a:extLst>
              <a:ext uri="{FF2B5EF4-FFF2-40B4-BE49-F238E27FC236}">
                <a16:creationId xmlns:a16="http://schemas.microsoft.com/office/drawing/2014/main" id="{99FFBEFF-D8BE-0ECD-8BDF-C1FF53EE34F0}"/>
              </a:ext>
            </a:extLst>
          </p:cNvPr>
          <p:cNvSpPr/>
          <p:nvPr/>
        </p:nvSpPr>
        <p:spPr>
          <a:xfrm>
            <a:off x="9089813" y="4461204"/>
            <a:ext cx="2803463" cy="716362"/>
          </a:xfrm>
          <a:prstGeom prst="rect">
            <a:avLst/>
          </a:prstGeom>
          <a:solidFill>
            <a:schemeClr val="accent5">
              <a:lumMod val="7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Arial"/>
                <a:ea typeface="BIZ UDPゴシック"/>
                <a:cs typeface="+mn-cs"/>
              </a:rPr>
              <a:t>Nominal Observation </a:t>
            </a:r>
            <a:br>
              <a:rPr kumimoji="1" lang="en-US" altLang="ja-JP" sz="1800" b="1" i="0" u="none" strike="noStrike" kern="1200" cap="none" spc="0" normalizeH="0" baseline="0" noProof="0" dirty="0">
                <a:ln>
                  <a:noFill/>
                </a:ln>
                <a:solidFill>
                  <a:prstClr val="white"/>
                </a:solidFill>
                <a:effectLst/>
                <a:uLnTx/>
                <a:uFillTx/>
                <a:latin typeface="Arial"/>
                <a:ea typeface="BIZ UDPゴシック"/>
                <a:cs typeface="+mn-cs"/>
              </a:rPr>
            </a:br>
            <a:r>
              <a:rPr kumimoji="1" lang="en-US" altLang="ja-JP" sz="1800" b="1" i="0" u="none" strike="noStrike" kern="1200" cap="none" spc="0" normalizeH="0" baseline="0" noProof="0" dirty="0">
                <a:ln>
                  <a:noFill/>
                </a:ln>
                <a:solidFill>
                  <a:prstClr val="white"/>
                </a:solidFill>
                <a:effectLst/>
                <a:uLnTx/>
                <a:uFillTx/>
                <a:latin typeface="Arial"/>
                <a:ea typeface="BIZ UDPゴシック"/>
                <a:cs typeface="+mn-cs"/>
              </a:rPr>
              <a:t>operation</a:t>
            </a:r>
            <a:endParaRPr kumimoji="1" lang="ja-JP" altLang="en-US" sz="1800" b="1" i="0" u="none" strike="noStrike" kern="1200" cap="none" spc="0" normalizeH="0" baseline="0" noProof="0" dirty="0">
              <a:ln>
                <a:noFill/>
              </a:ln>
              <a:solidFill>
                <a:prstClr val="white"/>
              </a:solidFill>
              <a:effectLst/>
              <a:uLnTx/>
              <a:uFillTx/>
              <a:latin typeface="Arial"/>
              <a:ea typeface="BIZ UDPゴシック"/>
              <a:cs typeface="+mn-cs"/>
            </a:endParaRPr>
          </a:p>
        </p:txBody>
      </p:sp>
      <p:sp>
        <p:nvSpPr>
          <p:cNvPr id="9" name="テキスト ボックス 8">
            <a:extLst>
              <a:ext uri="{FF2B5EF4-FFF2-40B4-BE49-F238E27FC236}">
                <a16:creationId xmlns:a16="http://schemas.microsoft.com/office/drawing/2014/main" id="{669050BD-8E05-6FA3-D9DC-EE9763D5830E}"/>
              </a:ext>
            </a:extLst>
          </p:cNvPr>
          <p:cNvSpPr txBox="1"/>
          <p:nvPr/>
        </p:nvSpPr>
        <p:spPr bwMode="auto">
          <a:xfrm>
            <a:off x="9010724" y="5182570"/>
            <a:ext cx="2970681" cy="1400383"/>
          </a:xfrm>
          <a:prstGeom prst="rect">
            <a:avLst/>
          </a:prstGeom>
          <a:noFill/>
          <a:ln w="9525">
            <a:noFill/>
            <a:miter lim="800000"/>
            <a:headEnd/>
            <a:tailEnd/>
          </a:ln>
        </p:spPr>
        <p:txBody>
          <a:bodyPr wrap="square" rtlCol="0">
            <a:spAutoFit/>
          </a:bodyPr>
          <a:lstStyle/>
          <a:p>
            <a:pPr>
              <a:spcAft>
                <a:spcPts val="600"/>
              </a:spcAft>
              <a:buClrTx/>
              <a:buSzPct val="100000"/>
              <a:defRPr/>
            </a:pPr>
            <a:r>
              <a:rPr kumimoji="1" lang="ja-JP" altLang="en-US" sz="1600" b="0" i="0" u="none" strike="noStrike" kern="1200" cap="none" spc="0" normalizeH="0" baseline="0" noProof="0" dirty="0">
                <a:ln>
                  <a:noFill/>
                </a:ln>
                <a:solidFill>
                  <a:srgbClr val="FF0000"/>
                </a:solidFill>
                <a:effectLst/>
                <a:uLnTx/>
                <a:uFillTx/>
                <a:latin typeface="+mn-lt"/>
                <a:ea typeface="BIZ UDPゴシック"/>
                <a:cs typeface="Arial" panose="020B0604020202020204" pitchFamily="34" charset="0"/>
              </a:rPr>
              <a:t>▲</a:t>
            </a:r>
            <a:r>
              <a:rPr kumimoji="1" lang="en-US" altLang="ja-JP" sz="1600" dirty="0">
                <a:solidFill>
                  <a:prstClr val="black"/>
                </a:solidFill>
                <a:latin typeface="+mn-lt"/>
                <a:cs typeface="Arial" panose="020B0604020202020204" pitchFamily="34" charset="0"/>
              </a:rPr>
              <a:t>Start of provision of </a:t>
            </a:r>
            <a:r>
              <a:rPr kumimoji="1" lang="en-US" altLang="ja-JP" sz="1600" b="0" i="0" u="none" strike="noStrike" kern="1200" cap="none" spc="0" normalizeH="0" baseline="0" noProof="0" dirty="0">
                <a:ln>
                  <a:noFill/>
                </a:ln>
                <a:solidFill>
                  <a:prstClr val="black"/>
                </a:solidFill>
                <a:effectLst/>
                <a:uLnTx/>
                <a:uFillTx/>
                <a:latin typeface="+mn-lt"/>
                <a:cs typeface="Arial" panose="020B0604020202020204" pitchFamily="34" charset="0"/>
              </a:rPr>
              <a:t>PALSAR-3 standard product </a:t>
            </a:r>
          </a:p>
          <a:p>
            <a:pPr>
              <a:spcAft>
                <a:spcPts val="600"/>
              </a:spcAft>
              <a:buClrTx/>
              <a:buSzPct val="100000"/>
              <a:defRPr/>
            </a:pPr>
            <a:r>
              <a:rPr kumimoji="1" lang="ja-JP" altLang="en-US" sz="1600" b="0" i="0" u="none" strike="noStrike" kern="1200" cap="none" spc="0" normalizeH="0" baseline="0" noProof="0" dirty="0">
                <a:ln>
                  <a:noFill/>
                </a:ln>
                <a:solidFill>
                  <a:srgbClr val="FF0000"/>
                </a:solidFill>
                <a:effectLst/>
                <a:uLnTx/>
                <a:uFillTx/>
                <a:latin typeface="+mn-lt"/>
                <a:ea typeface="BIZ UDPゴシック"/>
                <a:cs typeface="Arial" panose="020B0604020202020204" pitchFamily="34" charset="0"/>
              </a:rPr>
              <a:t>▲</a:t>
            </a:r>
            <a:r>
              <a:rPr kumimoji="1" lang="en-US" altLang="ja-JP" sz="1600" b="0" i="0" u="none" strike="noStrike" kern="1200" cap="none" spc="0" normalizeH="0" baseline="0" noProof="0" dirty="0">
                <a:ln>
                  <a:noFill/>
                </a:ln>
                <a:solidFill>
                  <a:prstClr val="black"/>
                </a:solidFill>
                <a:effectLst/>
                <a:uLnTx/>
                <a:uFillTx/>
                <a:latin typeface="+mn-lt"/>
                <a:ea typeface="BIZ UDPゴシック"/>
                <a:cs typeface="Arial" panose="020B0604020202020204" pitchFamily="34" charset="0"/>
              </a:rPr>
              <a:t>Start of the </a:t>
            </a:r>
            <a:r>
              <a:rPr kumimoji="1" lang="en-US" altLang="ja-JP" sz="1600" kern="1200" dirty="0">
                <a:solidFill>
                  <a:prstClr val="black"/>
                </a:solidFill>
                <a:latin typeface="+mn-lt"/>
                <a:cs typeface="Arial" panose="020B0604020202020204" pitchFamily="34" charset="0"/>
              </a:rPr>
              <a:t>Basic Observation Scenario (BOS) and emergency observation </a:t>
            </a:r>
            <a:endParaRPr kumimoji="1" lang="ja-JP" altLang="en-US" sz="1600" b="0" i="0" u="none" strike="noStrike" kern="1200" cap="none" spc="0" normalizeH="0" baseline="0" noProof="0" dirty="0">
              <a:ln>
                <a:noFill/>
              </a:ln>
              <a:solidFill>
                <a:prstClr val="black"/>
              </a:solidFill>
              <a:effectLst/>
              <a:uLnTx/>
              <a:uFillTx/>
              <a:latin typeface="+mn-lt"/>
              <a:cs typeface="Arial" panose="020B0604020202020204" pitchFamily="34" charset="0"/>
            </a:endParaRPr>
          </a:p>
        </p:txBody>
      </p:sp>
      <p:sp>
        <p:nvSpPr>
          <p:cNvPr id="10" name="正方形/長方形 9">
            <a:extLst>
              <a:ext uri="{FF2B5EF4-FFF2-40B4-BE49-F238E27FC236}">
                <a16:creationId xmlns:a16="http://schemas.microsoft.com/office/drawing/2014/main" id="{FF4002B1-F674-21F3-C657-92963BAA5124}"/>
              </a:ext>
            </a:extLst>
          </p:cNvPr>
          <p:cNvSpPr/>
          <p:nvPr/>
        </p:nvSpPr>
        <p:spPr>
          <a:xfrm>
            <a:off x="520426" y="4461204"/>
            <a:ext cx="3462293" cy="716362"/>
          </a:xfrm>
          <a:prstGeom prst="rect">
            <a:avLst/>
          </a:prstGeom>
          <a:solidFill>
            <a:schemeClr val="tx2"/>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Arial"/>
                <a:ea typeface="BIZ UDPゴシック"/>
                <a:cs typeface="+mn-cs"/>
              </a:rPr>
              <a:t>Initial Functional Verification</a:t>
            </a:r>
          </a:p>
        </p:txBody>
      </p:sp>
      <p:sp>
        <p:nvSpPr>
          <p:cNvPr id="11" name="テキスト ボックス 10">
            <a:extLst>
              <a:ext uri="{FF2B5EF4-FFF2-40B4-BE49-F238E27FC236}">
                <a16:creationId xmlns:a16="http://schemas.microsoft.com/office/drawing/2014/main" id="{7833D04E-72E3-33B8-B5BB-E34375846D5D}"/>
              </a:ext>
            </a:extLst>
          </p:cNvPr>
          <p:cNvSpPr txBox="1"/>
          <p:nvPr/>
        </p:nvSpPr>
        <p:spPr bwMode="auto">
          <a:xfrm>
            <a:off x="432297" y="5176238"/>
            <a:ext cx="2047292" cy="553998"/>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buClrTx/>
              <a:buSzPct val="100000"/>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BIZ UDPゴシック"/>
                <a:cs typeface="+mn-cs"/>
              </a:rPr>
              <a:t>▲</a:t>
            </a:r>
            <a:r>
              <a:rPr kumimoji="1" lang="en-US" altLang="ja-JP" sz="1600" b="0" i="0" u="none" strike="noStrike" kern="1200" cap="none" spc="0" normalizeH="0" baseline="0" noProof="0" dirty="0">
                <a:ln>
                  <a:noFill/>
                </a:ln>
                <a:solidFill>
                  <a:prstClr val="black"/>
                </a:solidFill>
                <a:effectLst/>
                <a:uLnTx/>
                <a:uFillTx/>
                <a:latin typeface="+mn-lt"/>
                <a:ea typeface="BIZ UDPゴシック"/>
                <a:cs typeface="+mn-cs"/>
              </a:rPr>
              <a:t>Launch</a:t>
            </a:r>
          </a:p>
          <a:p>
            <a:pPr marL="0" marR="0" lvl="0" indent="0" algn="l" defTabSz="914400" rtl="0" eaLnBrk="1" fontAlgn="auto" latinLnBrk="0" hangingPunct="1">
              <a:lnSpc>
                <a:spcPct val="100000"/>
              </a:lnSpc>
              <a:spcBef>
                <a:spcPts val="0"/>
              </a:spcBef>
              <a:buClrTx/>
              <a:buSzPct val="100000"/>
              <a:buFontTx/>
              <a:buNone/>
              <a:tabLst/>
              <a:defRPr/>
            </a:pPr>
            <a:r>
              <a:rPr kumimoji="1" lang="en-US" altLang="ja-JP" kern="1200" dirty="0">
                <a:solidFill>
                  <a:prstClr val="black"/>
                </a:solidFill>
                <a:latin typeface="+mn-lt"/>
                <a:ea typeface="BIZ UDPゴシック"/>
                <a:cs typeface="+mn-cs"/>
              </a:rPr>
              <a:t>On July 1</a:t>
            </a:r>
            <a:r>
              <a:rPr kumimoji="1" lang="en-US" altLang="ja-JP" kern="1200" baseline="30000" dirty="0">
                <a:solidFill>
                  <a:prstClr val="black"/>
                </a:solidFill>
                <a:latin typeface="+mn-lt"/>
                <a:ea typeface="BIZ UDPゴシック"/>
                <a:cs typeface="+mn-cs"/>
              </a:rPr>
              <a:t>st</a:t>
            </a:r>
            <a:r>
              <a:rPr kumimoji="1" lang="en-US" altLang="ja-JP" kern="1200" dirty="0">
                <a:solidFill>
                  <a:prstClr val="black"/>
                </a:solidFill>
                <a:latin typeface="+mn-lt"/>
                <a:ea typeface="BIZ UDPゴシック"/>
                <a:cs typeface="+mn-cs"/>
              </a:rPr>
              <a:t> 2024</a:t>
            </a:r>
            <a:endParaRPr kumimoji="1" lang="en-US" altLang="ja-JP" b="0" i="0" u="none" strike="noStrike" kern="1200" cap="none" spc="0" normalizeH="0" baseline="0" noProof="0" dirty="0">
              <a:ln>
                <a:noFill/>
              </a:ln>
              <a:solidFill>
                <a:prstClr val="black"/>
              </a:solidFill>
              <a:effectLst/>
              <a:uLnTx/>
              <a:uFillTx/>
              <a:latin typeface="+mn-lt"/>
              <a:ea typeface="BIZ UDPゴシック"/>
              <a:cs typeface="+mn-cs"/>
            </a:endParaRPr>
          </a:p>
        </p:txBody>
      </p:sp>
      <p:pic>
        <p:nvPicPr>
          <p:cNvPr id="3" name="図 2" descr="屋外, 輸送, 電車, 背景 が含まれている画像&#10;&#10;自動的に生成された説明">
            <a:extLst>
              <a:ext uri="{FF2B5EF4-FFF2-40B4-BE49-F238E27FC236}">
                <a16:creationId xmlns:a16="http://schemas.microsoft.com/office/drawing/2014/main" id="{82D76E53-0CED-BE02-5ED6-1911F23D9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3943" y="1324592"/>
            <a:ext cx="1278540" cy="1916720"/>
          </a:xfrm>
          <a:prstGeom prst="rect">
            <a:avLst/>
          </a:prstGeom>
        </p:spPr>
      </p:pic>
      <p:pic>
        <p:nvPicPr>
          <p:cNvPr id="12" name="図 11" descr="大きい が含まれている画像&#10;&#10;自動的に生成された説明">
            <a:extLst>
              <a:ext uri="{FF2B5EF4-FFF2-40B4-BE49-F238E27FC236}">
                <a16:creationId xmlns:a16="http://schemas.microsoft.com/office/drawing/2014/main" id="{52D4CD8E-9577-1E89-D70D-8608232A20E4}"/>
              </a:ext>
            </a:extLst>
          </p:cNvPr>
          <p:cNvPicPr>
            <a:picLocks noChangeAspect="1"/>
          </p:cNvPicPr>
          <p:nvPr/>
        </p:nvPicPr>
        <p:blipFill rotWithShape="1">
          <a:blip r:embed="rId3">
            <a:extLst>
              <a:ext uri="{28A0092B-C50C-407E-A947-70E740481C1C}">
                <a14:useLocalDpi xmlns:a14="http://schemas.microsoft.com/office/drawing/2010/main" val="0"/>
              </a:ext>
            </a:extLst>
          </a:blip>
          <a:srcRect l="27594" r="22681"/>
          <a:stretch/>
        </p:blipFill>
        <p:spPr>
          <a:xfrm>
            <a:off x="9325418" y="1324592"/>
            <a:ext cx="1424349" cy="1910690"/>
          </a:xfrm>
          <a:prstGeom prst="rect">
            <a:avLst/>
          </a:prstGeom>
        </p:spPr>
      </p:pic>
      <p:sp>
        <p:nvSpPr>
          <p:cNvPr id="13" name="テキスト ボックス 12">
            <a:extLst>
              <a:ext uri="{FF2B5EF4-FFF2-40B4-BE49-F238E27FC236}">
                <a16:creationId xmlns:a16="http://schemas.microsoft.com/office/drawing/2014/main" id="{71F43F5C-E145-CC99-4AA0-152996FFB904}"/>
              </a:ext>
            </a:extLst>
          </p:cNvPr>
          <p:cNvSpPr txBox="1"/>
          <p:nvPr/>
        </p:nvSpPr>
        <p:spPr>
          <a:xfrm>
            <a:off x="9490038" y="3200114"/>
            <a:ext cx="11679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ALOS-4</a:t>
            </a:r>
            <a:endParaRPr kumimoji="1" lang="ja-JP" alt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 name="テキスト ボックス 13">
            <a:extLst>
              <a:ext uri="{FF2B5EF4-FFF2-40B4-BE49-F238E27FC236}">
                <a16:creationId xmlns:a16="http://schemas.microsoft.com/office/drawing/2014/main" id="{D9E651BF-3252-9EBE-EA4D-E65C382AC437}"/>
              </a:ext>
            </a:extLst>
          </p:cNvPr>
          <p:cNvSpPr txBox="1"/>
          <p:nvPr/>
        </p:nvSpPr>
        <p:spPr>
          <a:xfrm>
            <a:off x="10787567" y="3200114"/>
            <a:ext cx="13557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H3F3 launch</a:t>
            </a:r>
            <a:endParaRPr kumimoji="1" lang="ja-JP" alt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356728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BB2729-DE27-AF08-5A98-FEFE6511FA3D}"/>
              </a:ext>
            </a:extLst>
          </p:cNvPr>
          <p:cNvSpPr>
            <a:spLocks noGrp="1"/>
          </p:cNvSpPr>
          <p:nvPr>
            <p:ph type="title"/>
          </p:nvPr>
        </p:nvSpPr>
        <p:spPr/>
        <p:txBody>
          <a:bodyPr/>
          <a:lstStyle/>
          <a:p>
            <a:r>
              <a:rPr kumimoji="1" lang="en-US" altLang="ja-JP" dirty="0"/>
              <a:t>ALOS-4 Operation Status</a:t>
            </a:r>
            <a:endParaRPr kumimoji="1" lang="ja-JP" altLang="en-US" dirty="0"/>
          </a:p>
        </p:txBody>
      </p:sp>
      <p:sp>
        <p:nvSpPr>
          <p:cNvPr id="4" name="スライド番号プレースホルダー 3">
            <a:extLst>
              <a:ext uri="{FF2B5EF4-FFF2-40B4-BE49-F238E27FC236}">
                <a16:creationId xmlns:a16="http://schemas.microsoft.com/office/drawing/2014/main" id="{A0D1BCFF-50B7-83C1-6517-960CD578B3E9}"/>
              </a:ext>
            </a:extLst>
          </p:cNvPr>
          <p:cNvSpPr>
            <a:spLocks noGrp="1"/>
          </p:cNvSpPr>
          <p:nvPr>
            <p:ph type="sldNum" sz="quarter" idx="4"/>
          </p:nvPr>
        </p:nvSpPr>
        <p:spPr>
          <a:xfrm>
            <a:off x="11623588" y="6592488"/>
            <a:ext cx="568411" cy="241636"/>
          </a:xfrm>
        </p:spPr>
        <p:txBody>
          <a:bodyPr/>
          <a:lstStyle/>
          <a:p>
            <a:fld id="{F00F3354-A716-4AD2-9BF8-BEBE80BEEA3A}" type="slidenum">
              <a:rPr lang="ja-JP" altLang="en-US" smtClean="0"/>
              <a:pPr/>
              <a:t>6</a:t>
            </a:fld>
            <a:endParaRPr lang="ja-JP" altLang="en-US" dirty="0"/>
          </a:p>
        </p:txBody>
      </p:sp>
      <p:pic>
        <p:nvPicPr>
          <p:cNvPr id="10" name="図 9">
            <a:extLst>
              <a:ext uri="{FF2B5EF4-FFF2-40B4-BE49-F238E27FC236}">
                <a16:creationId xmlns:a16="http://schemas.microsoft.com/office/drawing/2014/main" id="{5506E1A6-C758-8136-57D4-3865B8BB0214}"/>
              </a:ext>
            </a:extLst>
          </p:cNvPr>
          <p:cNvPicPr>
            <a:picLocks noChangeAspect="1"/>
          </p:cNvPicPr>
          <p:nvPr/>
        </p:nvPicPr>
        <p:blipFill>
          <a:blip r:embed="rId2"/>
          <a:srcRect b="16922"/>
          <a:stretch/>
        </p:blipFill>
        <p:spPr>
          <a:xfrm>
            <a:off x="2718606" y="1176675"/>
            <a:ext cx="6730194" cy="5584613"/>
          </a:xfrm>
          <a:prstGeom prst="rect">
            <a:avLst/>
          </a:prstGeom>
          <a:ln>
            <a:solidFill>
              <a:schemeClr val="tx1"/>
            </a:solidFill>
          </a:ln>
        </p:spPr>
      </p:pic>
    </p:spTree>
    <p:extLst>
      <p:ext uri="{BB962C8B-B14F-4D97-AF65-F5344CB8AC3E}">
        <p14:creationId xmlns:p14="http://schemas.microsoft.com/office/powerpoint/2010/main" val="131274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4D53-9A4B-74F9-A0D6-2E773AF4E3A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5888BAA7-8034-C649-9011-573D6975A6A9}"/>
              </a:ext>
            </a:extLst>
          </p:cNvPr>
          <p:cNvSpPr>
            <a:spLocks noGrp="1"/>
          </p:cNvSpPr>
          <p:nvPr>
            <p:ph type="title"/>
          </p:nvPr>
        </p:nvSpPr>
        <p:spPr/>
        <p:txBody>
          <a:bodyPr/>
          <a:lstStyle/>
          <a:p>
            <a:r>
              <a:rPr lang="en-US" altLang="ja-JP" dirty="0"/>
              <a:t>ALOS-4 PALSAR-3 Overview</a:t>
            </a:r>
            <a:endParaRPr lang="ja-JP" altLang="en-US" dirty="0"/>
          </a:p>
        </p:txBody>
      </p:sp>
      <p:sp>
        <p:nvSpPr>
          <p:cNvPr id="4" name="スライド番号プレースホルダー 3">
            <a:extLst>
              <a:ext uri="{FF2B5EF4-FFF2-40B4-BE49-F238E27FC236}">
                <a16:creationId xmlns:a16="http://schemas.microsoft.com/office/drawing/2014/main" id="{F8F44C70-08E8-BC02-847C-A920F470594E}"/>
              </a:ext>
            </a:extLst>
          </p:cNvPr>
          <p:cNvSpPr>
            <a:spLocks noGrp="1"/>
          </p:cNvSpPr>
          <p:nvPr>
            <p:ph type="sldNum" sz="quarter" idx="4"/>
          </p:nvPr>
        </p:nvSpPr>
        <p:spPr/>
        <p:txBody>
          <a:bodyPr/>
          <a:lstStyle/>
          <a:p>
            <a:fld id="{F00F3354-A716-4AD2-9BF8-BEBE80BEEA3A}" type="slidenum">
              <a:rPr lang="ja-JP" altLang="en-US" smtClean="0"/>
              <a:pPr/>
              <a:t>7</a:t>
            </a:fld>
            <a:endParaRPr lang="ja-JP" altLang="en-US" dirty="0"/>
          </a:p>
        </p:txBody>
      </p:sp>
      <p:sp>
        <p:nvSpPr>
          <p:cNvPr id="2" name="コンテンツ プレースホルダー 2">
            <a:extLst>
              <a:ext uri="{FF2B5EF4-FFF2-40B4-BE49-F238E27FC236}">
                <a16:creationId xmlns:a16="http://schemas.microsoft.com/office/drawing/2014/main" id="{8EF22205-9CAF-F3DD-C137-D0E5B445A4D8}"/>
              </a:ext>
            </a:extLst>
          </p:cNvPr>
          <p:cNvSpPr>
            <a:spLocks noGrp="1"/>
          </p:cNvSpPr>
          <p:nvPr>
            <p:ph idx="1"/>
          </p:nvPr>
        </p:nvSpPr>
        <p:spPr>
          <a:xfrm>
            <a:off x="304801" y="1146072"/>
            <a:ext cx="11700684" cy="1718319"/>
          </a:xfrm>
        </p:spPr>
        <p:txBody>
          <a:bodyPr/>
          <a:lstStyle/>
          <a:p>
            <a:r>
              <a:rPr lang="en-US" altLang="ja-JP" sz="2000" dirty="0">
                <a:latin typeface="Arial" panose="020B0604020202020204" pitchFamily="34" charset="0"/>
                <a:cs typeface="Arial" panose="020B0604020202020204" pitchFamily="34" charset="0"/>
              </a:rPr>
              <a:t>Expansion of Observation Swath and Improvement of Observation Frequency</a:t>
            </a:r>
            <a:endParaRPr lang="ja-JP" altLang="en-US" sz="2000" dirty="0">
              <a:latin typeface="Arial" panose="020B0604020202020204" pitchFamily="34" charset="0"/>
              <a:cs typeface="Arial" panose="020B0604020202020204" pitchFamily="34" charset="0"/>
            </a:endParaRPr>
          </a:p>
          <a:p>
            <a:pPr lvl="1"/>
            <a:r>
              <a:rPr lang="en-US" altLang="ja-JP" sz="1800" dirty="0">
                <a:latin typeface="Arial" panose="020B0604020202020204" pitchFamily="34" charset="0"/>
                <a:cs typeface="Arial" panose="020B0604020202020204" pitchFamily="34" charset="0"/>
              </a:rPr>
              <a:t>New technologies such as Digital Beamforming (DBF) enable observation of a 200 km swath in high resolution 3 m mode (50 km swath in ALOS-2) and observation of the entire Japan about 20 times a year (approx. 4 times in ALOS-2). </a:t>
            </a:r>
          </a:p>
          <a:p>
            <a:pPr lvl="1"/>
            <a:r>
              <a:rPr lang="en-US" altLang="ja-JP" sz="1800" dirty="0">
                <a:latin typeface="Arial" panose="020B0604020202020204" pitchFamily="34" charset="0"/>
                <a:cs typeface="Arial" panose="020B0604020202020204" pitchFamily="34" charset="0"/>
              </a:rPr>
              <a:t>Wide-area mode (25 m resolution) enables observation of 700 km width (standard 350 km for ALOS-2)</a:t>
            </a:r>
          </a:p>
        </p:txBody>
      </p:sp>
      <p:graphicFrame>
        <p:nvGraphicFramePr>
          <p:cNvPr id="6" name="表 5">
            <a:extLst>
              <a:ext uri="{FF2B5EF4-FFF2-40B4-BE49-F238E27FC236}">
                <a16:creationId xmlns:a16="http://schemas.microsoft.com/office/drawing/2014/main" id="{826B5DA6-E8A2-E1F2-C920-04682E4A07BD}"/>
              </a:ext>
            </a:extLst>
          </p:cNvPr>
          <p:cNvGraphicFramePr>
            <a:graphicFrameLocks noGrp="1"/>
          </p:cNvGraphicFramePr>
          <p:nvPr>
            <p:extLst>
              <p:ext uri="{D42A27DB-BD31-4B8C-83A1-F6EECF244321}">
                <p14:modId xmlns:p14="http://schemas.microsoft.com/office/powerpoint/2010/main" val="3840740963"/>
              </p:ext>
            </p:extLst>
          </p:nvPr>
        </p:nvGraphicFramePr>
        <p:xfrm>
          <a:off x="6912139" y="3805895"/>
          <a:ext cx="4252417" cy="1876718"/>
        </p:xfrm>
        <a:graphic>
          <a:graphicData uri="http://schemas.openxmlformats.org/drawingml/2006/table">
            <a:tbl>
              <a:tblPr firstRow="1">
                <a:tableStyleId>{21E4AEA4-8DFA-4A89-87EB-49C32662AFE0}</a:tableStyleId>
              </a:tblPr>
              <a:tblGrid>
                <a:gridCol w="1348158">
                  <a:extLst>
                    <a:ext uri="{9D8B030D-6E8A-4147-A177-3AD203B41FA5}">
                      <a16:colId xmlns:a16="http://schemas.microsoft.com/office/drawing/2014/main" val="20000"/>
                    </a:ext>
                  </a:extLst>
                </a:gridCol>
                <a:gridCol w="1444729">
                  <a:extLst>
                    <a:ext uri="{9D8B030D-6E8A-4147-A177-3AD203B41FA5}">
                      <a16:colId xmlns:a16="http://schemas.microsoft.com/office/drawing/2014/main" val="20001"/>
                    </a:ext>
                  </a:extLst>
                </a:gridCol>
                <a:gridCol w="1459530">
                  <a:extLst>
                    <a:ext uri="{9D8B030D-6E8A-4147-A177-3AD203B41FA5}">
                      <a16:colId xmlns:a16="http://schemas.microsoft.com/office/drawing/2014/main" val="108315260"/>
                    </a:ext>
                  </a:extLst>
                </a:gridCol>
              </a:tblGrid>
              <a:tr h="307117">
                <a:tc>
                  <a:txBody>
                    <a:bodyPr/>
                    <a:lstStyle/>
                    <a:p>
                      <a:pPr algn="ctr"/>
                      <a:r>
                        <a:rPr kumimoji="1" lang="en-US" altLang="ja-JP" sz="1400">
                          <a:latin typeface="Arial" panose="020B0604020202020204" pitchFamily="34" charset="0"/>
                          <a:cs typeface="Arial" panose="020B0604020202020204" pitchFamily="34" charset="0"/>
                        </a:rPr>
                        <a:t>Modes</a:t>
                      </a:r>
                      <a:endParaRPr kumimoji="1" lang="ja-JP" altLang="en-US" sz="1400">
                        <a:latin typeface="Arial" panose="020B0604020202020204" pitchFamily="34" charset="0"/>
                        <a:ea typeface="+mn-ea"/>
                        <a:cs typeface="Arial" panose="020B0604020202020204" pitchFamily="34" charset="0"/>
                      </a:endParaRPr>
                    </a:p>
                  </a:txBody>
                  <a:tcPr anchor="ctr"/>
                </a:tc>
                <a:tc>
                  <a:txBody>
                    <a:bodyPr/>
                    <a:lstStyle/>
                    <a:p>
                      <a:pPr algn="ctr"/>
                      <a:r>
                        <a:rPr kumimoji="1" lang="en-US" altLang="ja-JP" sz="1400">
                          <a:latin typeface="Arial" panose="020B0604020202020204" pitchFamily="34" charset="0"/>
                          <a:cs typeface="Arial" panose="020B0604020202020204" pitchFamily="34" charset="0"/>
                        </a:rPr>
                        <a:t>ALOS-4</a:t>
                      </a:r>
                      <a:endParaRPr kumimoji="1" lang="en-US" altLang="ja-JP" sz="1400">
                        <a:latin typeface="Arial" panose="020B0604020202020204" pitchFamily="34" charset="0"/>
                        <a:ea typeface="+mn-ea"/>
                        <a:cs typeface="Arial" panose="020B0604020202020204" pitchFamily="34" charset="0"/>
                      </a:endParaRPr>
                    </a:p>
                  </a:txBody>
                  <a:tcPr anchor="ctr"/>
                </a:tc>
                <a:tc>
                  <a:txBody>
                    <a:bodyPr/>
                    <a:lstStyle/>
                    <a:p>
                      <a:pPr algn="ctr"/>
                      <a:r>
                        <a:rPr kumimoji="1" lang="en-US" altLang="ja-JP" sz="1400" baseline="0">
                          <a:latin typeface="Arial" panose="020B0604020202020204" pitchFamily="34" charset="0"/>
                          <a:cs typeface="Arial" panose="020B0604020202020204" pitchFamily="34" charset="0"/>
                        </a:rPr>
                        <a:t>ALOS-2</a:t>
                      </a:r>
                      <a:endParaRPr kumimoji="1" lang="en-US" altLang="ja-JP" sz="1400" baseline="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0"/>
                  </a:ext>
                </a:extLst>
              </a:tr>
              <a:tr h="536213">
                <a:tc>
                  <a:txBody>
                    <a:bodyPr/>
                    <a:lstStyle/>
                    <a:p>
                      <a:pPr algn="ctr"/>
                      <a:r>
                        <a:rPr kumimoji="1" lang="en-US" altLang="ja-JP" sz="1400" dirty="0" err="1">
                          <a:latin typeface="Arial" panose="020B0604020202020204" pitchFamily="34" charset="0"/>
                          <a:cs typeface="Arial" panose="020B0604020202020204" pitchFamily="34" charset="0"/>
                        </a:rPr>
                        <a:t>Stripmap</a:t>
                      </a:r>
                      <a:endParaRPr kumimoji="1" lang="en-US" altLang="ja-JP" sz="1400" dirty="0">
                        <a:latin typeface="Arial" panose="020B0604020202020204" pitchFamily="34" charset="0"/>
                        <a:cs typeface="Arial" panose="020B0604020202020204" pitchFamily="34" charset="0"/>
                      </a:endParaRPr>
                    </a:p>
                    <a:p>
                      <a:pPr algn="ctr"/>
                      <a:r>
                        <a:rPr kumimoji="1" lang="en-US" altLang="ja-JP" sz="1200" dirty="0">
                          <a:latin typeface="Arial" panose="020B0604020202020204" pitchFamily="34" charset="0"/>
                          <a:cs typeface="Arial" panose="020B0604020202020204" pitchFamily="34" charset="0"/>
                        </a:rPr>
                        <a:t>(res. 3/6/10 m)</a:t>
                      </a:r>
                      <a:endParaRPr kumimoji="1" lang="ja-JP" altLang="en-US" sz="1200" dirty="0">
                        <a:latin typeface="Arial" panose="020B0604020202020204" pitchFamily="34" charset="0"/>
                        <a:ea typeface="+mn-ea"/>
                        <a:cs typeface="Arial" panose="020B0604020202020204" pitchFamily="34" charset="0"/>
                      </a:endParaRPr>
                    </a:p>
                  </a:txBody>
                  <a:tcPr anchor="ctr"/>
                </a:tc>
                <a:tc>
                  <a:txBody>
                    <a:bodyPr/>
                    <a:lstStyle/>
                    <a:p>
                      <a:pPr marL="0" lvl="0" indent="0" algn="ctr">
                        <a:spcBef>
                          <a:spcPts val="0"/>
                        </a:spcBef>
                      </a:pPr>
                      <a:r>
                        <a:rPr kumimoji="1" lang="en-US" altLang="ja-JP" sz="1400" u="sng" baseline="0">
                          <a:latin typeface="Arial" panose="020B0604020202020204" pitchFamily="34" charset="0"/>
                          <a:cs typeface="Arial" panose="020B0604020202020204" pitchFamily="34" charset="0"/>
                        </a:rPr>
                        <a:t>100-</a:t>
                      </a:r>
                      <a:r>
                        <a:rPr kumimoji="1" lang="en-US" altLang="ja-JP" sz="1400" u="sng">
                          <a:latin typeface="Arial" panose="020B0604020202020204" pitchFamily="34" charset="0"/>
                          <a:cs typeface="Arial" panose="020B0604020202020204" pitchFamily="34" charset="0"/>
                        </a:rPr>
                        <a:t>200 km</a:t>
                      </a:r>
                      <a:endParaRPr kumimoji="1" lang="en-US" altLang="ja-JP" sz="1400" b="1" u="sng">
                        <a:latin typeface="Arial" panose="020B0604020202020204" pitchFamily="34" charset="0"/>
                        <a:ea typeface="+mn-ea"/>
                        <a:cs typeface="Arial" panose="020B0604020202020204" pitchFamily="34" charset="0"/>
                      </a:endParaRPr>
                    </a:p>
                  </a:txBody>
                  <a:tcPr anchor="ctr"/>
                </a:tc>
                <a:tc>
                  <a:txBody>
                    <a:bodyPr/>
                    <a:lstStyle/>
                    <a:p>
                      <a:pPr marL="0" lvl="0" indent="88900" algn="ctr">
                        <a:spcBef>
                          <a:spcPts val="0"/>
                        </a:spcBef>
                      </a:pPr>
                      <a:r>
                        <a:rPr kumimoji="1" lang="en-US" altLang="ja-JP" sz="1400" u="none" baseline="0">
                          <a:latin typeface="Arial" panose="020B0604020202020204" pitchFamily="34" charset="0"/>
                          <a:cs typeface="Arial" panose="020B0604020202020204" pitchFamily="34" charset="0"/>
                        </a:rPr>
                        <a:t>30-7</a:t>
                      </a:r>
                      <a:r>
                        <a:rPr kumimoji="1" lang="en-US" altLang="ja-JP" sz="1400" u="none">
                          <a:latin typeface="Arial" panose="020B0604020202020204" pitchFamily="34" charset="0"/>
                          <a:cs typeface="Arial" panose="020B0604020202020204" pitchFamily="34" charset="0"/>
                        </a:rPr>
                        <a:t>0 km</a:t>
                      </a:r>
                      <a:endParaRPr kumimoji="1" lang="en-US" altLang="ja-JP" sz="1400" b="0" u="none">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4"/>
                  </a:ext>
                </a:extLst>
              </a:tr>
              <a:tr h="502913">
                <a:tc>
                  <a:txBody>
                    <a:bodyPr/>
                    <a:lstStyle/>
                    <a:p>
                      <a:pPr algn="ctr"/>
                      <a:r>
                        <a:rPr kumimoji="1" lang="en-US" altLang="ja-JP" sz="1400" dirty="0" err="1">
                          <a:latin typeface="Arial" panose="020B0604020202020204" pitchFamily="34" charset="0"/>
                          <a:cs typeface="Arial" panose="020B0604020202020204" pitchFamily="34" charset="0"/>
                        </a:rPr>
                        <a:t>ScanSAR</a:t>
                      </a:r>
                      <a:endParaRPr kumimoji="1" lang="en-US" altLang="ja-JP" sz="1400" dirty="0">
                        <a:latin typeface="Arial" panose="020B0604020202020204" pitchFamily="34" charset="0"/>
                        <a:cs typeface="Arial" panose="020B0604020202020204" pitchFamily="34" charset="0"/>
                      </a:endParaRPr>
                    </a:p>
                    <a:p>
                      <a:pPr algn="ctr"/>
                      <a:r>
                        <a:rPr kumimoji="1" lang="en-US" altLang="ja-JP" sz="1200" dirty="0">
                          <a:latin typeface="Arial" panose="020B0604020202020204" pitchFamily="34" charset="0"/>
                          <a:cs typeface="Arial" panose="020B0604020202020204" pitchFamily="34" charset="0"/>
                        </a:rPr>
                        <a:t>(res. 25 m*)</a:t>
                      </a:r>
                      <a:endParaRPr kumimoji="1" lang="ja-JP" altLang="en-US" sz="1200" dirty="0">
                        <a:latin typeface="Arial" panose="020B0604020202020204" pitchFamily="34" charset="0"/>
                        <a:ea typeface="+mn-ea"/>
                        <a:cs typeface="Arial" panose="020B0604020202020204" pitchFamily="34" charset="0"/>
                      </a:endParaRPr>
                    </a:p>
                  </a:txBody>
                  <a:tcPr anchor="ctr"/>
                </a:tc>
                <a:tc>
                  <a:txBody>
                    <a:bodyPr/>
                    <a:lstStyle/>
                    <a:p>
                      <a:pPr marL="0" lvl="0" indent="0" algn="ctr">
                        <a:spcBef>
                          <a:spcPts val="0"/>
                        </a:spcBef>
                      </a:pPr>
                      <a:r>
                        <a:rPr kumimoji="1" lang="en-US" altLang="ja-JP" sz="1400" u="sng">
                          <a:latin typeface="Arial" panose="020B0604020202020204" pitchFamily="34" charset="0"/>
                          <a:cs typeface="Arial" panose="020B0604020202020204" pitchFamily="34" charset="0"/>
                        </a:rPr>
                        <a:t>700 km</a:t>
                      </a:r>
                      <a:endParaRPr kumimoji="1" lang="en-US" altLang="ja-JP" sz="900" b="1" u="sng">
                        <a:latin typeface="Arial" panose="020B0604020202020204" pitchFamily="34" charset="0"/>
                        <a:ea typeface="+mn-ea"/>
                        <a:cs typeface="Arial" panose="020B0604020202020204" pitchFamily="34" charset="0"/>
                      </a:endParaRPr>
                    </a:p>
                  </a:txBody>
                  <a:tcPr anchor="ctr"/>
                </a:tc>
                <a:tc>
                  <a:txBody>
                    <a:bodyPr/>
                    <a:lstStyle/>
                    <a:p>
                      <a:pPr marL="0" indent="88900" algn="ctr">
                        <a:spcBef>
                          <a:spcPts val="0"/>
                        </a:spcBef>
                      </a:pPr>
                      <a:r>
                        <a:rPr kumimoji="1" lang="en-US" altLang="ja-JP" sz="1400" u="none" baseline="0">
                          <a:latin typeface="Arial" panose="020B0604020202020204" pitchFamily="34" charset="0"/>
                          <a:cs typeface="Arial" panose="020B0604020202020204" pitchFamily="34" charset="0"/>
                        </a:rPr>
                        <a:t>350-490</a:t>
                      </a:r>
                      <a:r>
                        <a:rPr kumimoji="1" lang="en-US" altLang="ja-JP" sz="1400" u="none">
                          <a:latin typeface="Arial" panose="020B0604020202020204" pitchFamily="34" charset="0"/>
                          <a:cs typeface="Arial" panose="020B0604020202020204" pitchFamily="34" charset="0"/>
                        </a:rPr>
                        <a:t> km</a:t>
                      </a:r>
                      <a:endParaRPr kumimoji="1" lang="en-US" altLang="ja-JP" sz="1400" b="0" u="none">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222449872"/>
                  </a:ext>
                </a:extLst>
              </a:tr>
              <a:tr h="530475">
                <a:tc>
                  <a:txBody>
                    <a:bodyPr/>
                    <a:lstStyle/>
                    <a:p>
                      <a:pPr algn="ctr"/>
                      <a:r>
                        <a:rPr kumimoji="1" lang="en-US" altLang="ja-JP" sz="1400">
                          <a:latin typeface="Arial" panose="020B0604020202020204" pitchFamily="34" charset="0"/>
                          <a:cs typeface="Arial" panose="020B0604020202020204" pitchFamily="34" charset="0"/>
                        </a:rPr>
                        <a:t>Spotlight</a:t>
                      </a:r>
                    </a:p>
                    <a:p>
                      <a:pPr algn="ctr"/>
                      <a:r>
                        <a:rPr kumimoji="1" lang="en-US" altLang="ja-JP" sz="1200">
                          <a:latin typeface="Arial" panose="020B0604020202020204" pitchFamily="34" charset="0"/>
                          <a:cs typeface="Arial" panose="020B0604020202020204" pitchFamily="34" charset="0"/>
                        </a:rPr>
                        <a:t>(res. 1 x 3 m)</a:t>
                      </a:r>
                      <a:endParaRPr kumimoji="1" lang="ja-JP" altLang="en-US" sz="1200">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u="sng">
                          <a:latin typeface="Arial" panose="020B0604020202020204" pitchFamily="34" charset="0"/>
                          <a:cs typeface="Arial" panose="020B0604020202020204" pitchFamily="34" charset="0"/>
                        </a:rPr>
                        <a:t>35km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u="sng">
                          <a:latin typeface="Arial" panose="020B0604020202020204" pitchFamily="34" charset="0"/>
                          <a:cs typeface="Arial" panose="020B0604020202020204" pitchFamily="34" charset="0"/>
                        </a:rPr>
                        <a:t>×35km</a:t>
                      </a:r>
                      <a:r>
                        <a:rPr kumimoji="1" lang="ja-JP" altLang="en-US" sz="1400" u="none">
                          <a:latin typeface="Arial" panose="020B0604020202020204" pitchFamily="34" charset="0"/>
                          <a:cs typeface="Arial" panose="020B0604020202020204" pitchFamily="34" charset="0"/>
                        </a:rPr>
                        <a:t>　</a:t>
                      </a:r>
                      <a:endParaRPr kumimoji="1" lang="ja-JP" altLang="en-US" sz="1400" b="1" u="none">
                        <a:latin typeface="Arial" panose="020B0604020202020204" pitchFamily="34" charset="0"/>
                        <a:ea typeface="+mn-ea"/>
                        <a:cs typeface="Arial" panose="020B0604020202020204" pitchFamily="34" charset="0"/>
                      </a:endParaRPr>
                    </a:p>
                  </a:txBody>
                  <a:tcPr anchor="ctr"/>
                </a:tc>
                <a:tc>
                  <a:txBody>
                    <a:bodyPr/>
                    <a:lstStyle/>
                    <a:p>
                      <a:pPr marL="0" marR="0" lvl="0" indent="88900" algn="ctr" defTabSz="914400" rtl="0" eaLnBrk="1" fontAlgn="auto" latinLnBrk="0" hangingPunct="1">
                        <a:lnSpc>
                          <a:spcPct val="100000"/>
                        </a:lnSpc>
                        <a:spcBef>
                          <a:spcPts val="0"/>
                        </a:spcBef>
                        <a:spcAft>
                          <a:spcPts val="0"/>
                        </a:spcAft>
                        <a:buClrTx/>
                        <a:buSzTx/>
                        <a:buFontTx/>
                        <a:buNone/>
                        <a:tabLst/>
                        <a:defRPr/>
                      </a:pPr>
                      <a:r>
                        <a:rPr kumimoji="1" lang="en-US" altLang="ja-JP" sz="1400" u="none" baseline="0" dirty="0">
                          <a:latin typeface="Arial" panose="020B0604020202020204" pitchFamily="34" charset="0"/>
                          <a:cs typeface="Arial" panose="020B0604020202020204" pitchFamily="34" charset="0"/>
                        </a:rPr>
                        <a:t>2</a:t>
                      </a:r>
                      <a:r>
                        <a:rPr kumimoji="1" lang="en-US" altLang="ja-JP" sz="1400" u="none" dirty="0">
                          <a:latin typeface="Arial" panose="020B0604020202020204" pitchFamily="34" charset="0"/>
                          <a:cs typeface="Arial" panose="020B0604020202020204" pitchFamily="34" charset="0"/>
                        </a:rPr>
                        <a:t>5km</a:t>
                      </a:r>
                    </a:p>
                    <a:p>
                      <a:pPr marL="0" marR="0" lvl="0" indent="88900" algn="ctr" defTabSz="914400" rtl="0" eaLnBrk="1" fontAlgn="auto" latinLnBrk="0" hangingPunct="1">
                        <a:lnSpc>
                          <a:spcPct val="100000"/>
                        </a:lnSpc>
                        <a:spcBef>
                          <a:spcPts val="0"/>
                        </a:spcBef>
                        <a:spcAft>
                          <a:spcPts val="0"/>
                        </a:spcAft>
                        <a:buClrTx/>
                        <a:buSzTx/>
                        <a:buFontTx/>
                        <a:buNone/>
                        <a:tabLst/>
                        <a:defRPr/>
                      </a:pPr>
                      <a:r>
                        <a:rPr kumimoji="1" lang="en-US" altLang="ja-JP" sz="1400" u="none" dirty="0">
                          <a:latin typeface="Arial" panose="020B0604020202020204" pitchFamily="34" charset="0"/>
                          <a:cs typeface="Arial" panose="020B0604020202020204" pitchFamily="34" charset="0"/>
                        </a:rPr>
                        <a:t>×25km</a:t>
                      </a:r>
                      <a:r>
                        <a:rPr kumimoji="1" lang="ja-JP" altLang="en-US" sz="1400" u="none" dirty="0">
                          <a:latin typeface="Arial" panose="020B0604020202020204" pitchFamily="34" charset="0"/>
                          <a:cs typeface="Arial" panose="020B0604020202020204" pitchFamily="34" charset="0"/>
                        </a:rPr>
                        <a:t>　</a:t>
                      </a:r>
                      <a:endParaRPr kumimoji="1" lang="ja-JP" altLang="en-US" sz="1400" b="0" u="none"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434105527"/>
                  </a:ext>
                </a:extLst>
              </a:tr>
            </a:tbl>
          </a:graphicData>
        </a:graphic>
      </p:graphicFrame>
      <p:sp>
        <p:nvSpPr>
          <p:cNvPr id="21" name="テキスト ボックス 20">
            <a:extLst>
              <a:ext uri="{FF2B5EF4-FFF2-40B4-BE49-F238E27FC236}">
                <a16:creationId xmlns:a16="http://schemas.microsoft.com/office/drawing/2014/main" id="{416736DD-0BAF-A416-E5BE-6658D4450924}"/>
              </a:ext>
            </a:extLst>
          </p:cNvPr>
          <p:cNvSpPr txBox="1"/>
          <p:nvPr/>
        </p:nvSpPr>
        <p:spPr>
          <a:xfrm>
            <a:off x="7097138" y="5657143"/>
            <a:ext cx="17804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a:ea typeface="BIZ UDPゴシック"/>
                <a:cs typeface="+mn-cs"/>
              </a:rPr>
              <a:t>* </a:t>
            </a:r>
            <a:r>
              <a:rPr kumimoji="1" lang="en-US" altLang="ja-JP" sz="1200" kern="1200" dirty="0">
                <a:solidFill>
                  <a:prstClr val="black"/>
                </a:solidFill>
                <a:latin typeface="BIZ UDPゴシック"/>
                <a:ea typeface="BIZ UDPゴシック"/>
                <a:cs typeface="+mn-cs"/>
              </a:rPr>
              <a:t>S</a:t>
            </a:r>
            <a:r>
              <a:rPr kumimoji="1" lang="en-US" altLang="ja-JP" sz="1200" b="0" i="0" u="none" strike="noStrike" kern="1200" cap="none" spc="0" normalizeH="0" baseline="0" noProof="0" dirty="0">
                <a:ln>
                  <a:noFill/>
                </a:ln>
                <a:solidFill>
                  <a:prstClr val="black"/>
                </a:solidFill>
                <a:effectLst/>
                <a:uLnTx/>
                <a:uFillTx/>
                <a:latin typeface="BIZ UDPゴシック"/>
                <a:ea typeface="BIZ UDPゴシック"/>
                <a:cs typeface="+mn-cs"/>
              </a:rPr>
              <a:t>ingle look</a:t>
            </a:r>
            <a:endParaRPr kumimoji="1" lang="ja-JP" altLang="en-US" sz="1200" b="0" i="0" u="none" strike="noStrike" kern="1200" cap="none" spc="0" normalizeH="0" baseline="0" noProof="0" dirty="0">
              <a:ln>
                <a:noFill/>
              </a:ln>
              <a:solidFill>
                <a:prstClr val="black"/>
              </a:solidFill>
              <a:effectLst/>
              <a:uLnTx/>
              <a:uFillTx/>
              <a:latin typeface="BIZ UDPゴシック"/>
              <a:ea typeface="BIZ UDPゴシック"/>
              <a:cs typeface="+mn-cs"/>
            </a:endParaRPr>
          </a:p>
        </p:txBody>
      </p:sp>
      <p:sp>
        <p:nvSpPr>
          <p:cNvPr id="22" name="矢印: 右 21">
            <a:extLst>
              <a:ext uri="{FF2B5EF4-FFF2-40B4-BE49-F238E27FC236}">
                <a16:creationId xmlns:a16="http://schemas.microsoft.com/office/drawing/2014/main" id="{AEFA5048-517F-0E48-B456-C96608B51D0F}"/>
              </a:ext>
            </a:extLst>
          </p:cNvPr>
          <p:cNvSpPr/>
          <p:nvPr/>
        </p:nvSpPr>
        <p:spPr>
          <a:xfrm flipH="1">
            <a:off x="9599479" y="4202683"/>
            <a:ext cx="289913" cy="369317"/>
          </a:xfrm>
          <a:prstGeom prst="rightArrow">
            <a:avLst>
              <a:gd name="adj1" fmla="val 50000"/>
              <a:gd name="adj2" fmla="val 62140"/>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BIZ UDPゴシック"/>
              <a:cs typeface="+mn-cs"/>
            </a:endParaRPr>
          </a:p>
        </p:txBody>
      </p:sp>
      <p:sp>
        <p:nvSpPr>
          <p:cNvPr id="23" name="テキスト ボックス 22">
            <a:extLst>
              <a:ext uri="{FF2B5EF4-FFF2-40B4-BE49-F238E27FC236}">
                <a16:creationId xmlns:a16="http://schemas.microsoft.com/office/drawing/2014/main" id="{DAA3F55E-8EC4-91B0-A627-E952CE7AA40D}"/>
              </a:ext>
            </a:extLst>
          </p:cNvPr>
          <p:cNvSpPr txBox="1"/>
          <p:nvPr/>
        </p:nvSpPr>
        <p:spPr>
          <a:xfrm>
            <a:off x="7159894" y="3498002"/>
            <a:ext cx="39100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a:ea typeface="BIZ UDPゴシック"/>
                <a:cs typeface="Arial" panose="020B0604020202020204" pitchFamily="34" charset="0"/>
              </a:rPr>
              <a:t>Observation swath width</a:t>
            </a:r>
            <a:endParaRPr kumimoji="1" lang="ja-JP" altLang="en-US" sz="1600" b="1" i="0" u="none" strike="noStrike" kern="1200" cap="none" spc="0" normalizeH="0" baseline="0" noProof="0" dirty="0">
              <a:ln>
                <a:noFill/>
              </a:ln>
              <a:solidFill>
                <a:prstClr val="black"/>
              </a:solidFill>
              <a:effectLst/>
              <a:uLnTx/>
              <a:uFillTx/>
              <a:latin typeface="BIZ UDPゴシック"/>
              <a:ea typeface="BIZ UDPゴシック"/>
              <a:cs typeface="Arial" panose="020B0604020202020204" pitchFamily="34" charset="0"/>
            </a:endParaRPr>
          </a:p>
        </p:txBody>
      </p:sp>
      <p:sp>
        <p:nvSpPr>
          <p:cNvPr id="24" name="矢印: 右 23">
            <a:extLst>
              <a:ext uri="{FF2B5EF4-FFF2-40B4-BE49-F238E27FC236}">
                <a16:creationId xmlns:a16="http://schemas.microsoft.com/office/drawing/2014/main" id="{E59FDABE-329B-1C3E-642B-5459751C0B2F}"/>
              </a:ext>
            </a:extLst>
          </p:cNvPr>
          <p:cNvSpPr/>
          <p:nvPr/>
        </p:nvSpPr>
        <p:spPr>
          <a:xfrm flipH="1">
            <a:off x="9599479" y="4744254"/>
            <a:ext cx="289913" cy="369317"/>
          </a:xfrm>
          <a:prstGeom prst="rightArrow">
            <a:avLst>
              <a:gd name="adj1" fmla="val 50000"/>
              <a:gd name="adj2" fmla="val 62140"/>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BIZ UDPゴシック"/>
              <a:cs typeface="+mn-cs"/>
            </a:endParaRPr>
          </a:p>
        </p:txBody>
      </p:sp>
      <p:sp>
        <p:nvSpPr>
          <p:cNvPr id="25" name="矢印: 右 24">
            <a:extLst>
              <a:ext uri="{FF2B5EF4-FFF2-40B4-BE49-F238E27FC236}">
                <a16:creationId xmlns:a16="http://schemas.microsoft.com/office/drawing/2014/main" id="{D81C7E2B-AA00-01DD-752C-14B1207A0FA4}"/>
              </a:ext>
            </a:extLst>
          </p:cNvPr>
          <p:cNvSpPr/>
          <p:nvPr/>
        </p:nvSpPr>
        <p:spPr>
          <a:xfrm flipH="1">
            <a:off x="9599479" y="5271713"/>
            <a:ext cx="289913" cy="369317"/>
          </a:xfrm>
          <a:prstGeom prst="rightArrow">
            <a:avLst>
              <a:gd name="adj1" fmla="val 50000"/>
              <a:gd name="adj2" fmla="val 62140"/>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BIZ UDPゴシック"/>
              <a:cs typeface="+mn-cs"/>
            </a:endParaRPr>
          </a:p>
        </p:txBody>
      </p:sp>
      <p:grpSp>
        <p:nvGrpSpPr>
          <p:cNvPr id="26" name="グループ化 25">
            <a:extLst>
              <a:ext uri="{FF2B5EF4-FFF2-40B4-BE49-F238E27FC236}">
                <a16:creationId xmlns:a16="http://schemas.microsoft.com/office/drawing/2014/main" id="{806A6D5C-9C55-3234-0885-A945D026BD78}"/>
              </a:ext>
            </a:extLst>
          </p:cNvPr>
          <p:cNvGrpSpPr/>
          <p:nvPr/>
        </p:nvGrpSpPr>
        <p:grpSpPr>
          <a:xfrm>
            <a:off x="600399" y="2628929"/>
            <a:ext cx="5877505" cy="4237773"/>
            <a:chOff x="259411" y="2110191"/>
            <a:chExt cx="5325746" cy="3853137"/>
          </a:xfrm>
        </p:grpSpPr>
        <p:grpSp>
          <p:nvGrpSpPr>
            <p:cNvPr id="27" name="グループ化 26">
              <a:extLst>
                <a:ext uri="{FF2B5EF4-FFF2-40B4-BE49-F238E27FC236}">
                  <a16:creationId xmlns:a16="http://schemas.microsoft.com/office/drawing/2014/main" id="{DD0112E3-911B-31A7-AC88-95AAD0A94AD5}"/>
                </a:ext>
              </a:extLst>
            </p:cNvPr>
            <p:cNvGrpSpPr/>
            <p:nvPr/>
          </p:nvGrpSpPr>
          <p:grpSpPr>
            <a:xfrm>
              <a:off x="259411" y="2110191"/>
              <a:ext cx="5325746" cy="3853137"/>
              <a:chOff x="292142" y="2519785"/>
              <a:chExt cx="5325746" cy="3853137"/>
            </a:xfrm>
          </p:grpSpPr>
          <p:cxnSp>
            <p:nvCxnSpPr>
              <p:cNvPr id="32" name="直線コネクタ 31">
                <a:extLst>
                  <a:ext uri="{FF2B5EF4-FFF2-40B4-BE49-F238E27FC236}">
                    <a16:creationId xmlns:a16="http://schemas.microsoft.com/office/drawing/2014/main" id="{0369F3CA-488E-C6BD-49B3-DEEDA42EA85E}"/>
                  </a:ext>
                </a:extLst>
              </p:cNvPr>
              <p:cNvCxnSpPr>
                <a:cxnSpLocks/>
              </p:cNvCxnSpPr>
              <p:nvPr/>
            </p:nvCxnSpPr>
            <p:spPr>
              <a:xfrm flipV="1">
                <a:off x="1898650" y="4502150"/>
                <a:ext cx="3719238" cy="1663700"/>
              </a:xfrm>
              <a:prstGeom prst="line">
                <a:avLst/>
              </a:prstGeom>
              <a:noFill/>
              <a:ln w="15875" cap="flat" cmpd="sng" algn="ctr">
                <a:solidFill>
                  <a:sysClr val="window" lastClr="FFFFFF">
                    <a:lumMod val="50000"/>
                    <a:lumOff val="50000"/>
                  </a:sysClr>
                </a:solidFill>
                <a:prstDash val="solid"/>
              </a:ln>
              <a:effectLst/>
            </p:spPr>
          </p:cxnSp>
          <p:sp>
            <p:nvSpPr>
              <p:cNvPr id="33" name="平行四辺形 32">
                <a:extLst>
                  <a:ext uri="{FF2B5EF4-FFF2-40B4-BE49-F238E27FC236}">
                    <a16:creationId xmlns:a16="http://schemas.microsoft.com/office/drawing/2014/main" id="{FDD23D97-3F81-565E-355C-1BE1D6C408DF}"/>
                  </a:ext>
                </a:extLst>
              </p:cNvPr>
              <p:cNvSpPr/>
              <p:nvPr/>
            </p:nvSpPr>
            <p:spPr>
              <a:xfrm rot="20161886" flipH="1">
                <a:off x="1116852" y="4284012"/>
                <a:ext cx="4459958" cy="1180214"/>
              </a:xfrm>
              <a:prstGeom prst="parallelogram">
                <a:avLst>
                  <a:gd name="adj" fmla="val 31218"/>
                </a:avLst>
              </a:prstGeom>
              <a:solidFill>
                <a:srgbClr val="E3DED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34" name="平行四辺形 33">
                <a:extLst>
                  <a:ext uri="{FF2B5EF4-FFF2-40B4-BE49-F238E27FC236}">
                    <a16:creationId xmlns:a16="http://schemas.microsoft.com/office/drawing/2014/main" id="{F49DF285-CFBD-9441-6E15-232CF2A07499}"/>
                  </a:ext>
                </a:extLst>
              </p:cNvPr>
              <p:cNvSpPr/>
              <p:nvPr/>
            </p:nvSpPr>
            <p:spPr>
              <a:xfrm rot="20140837" flipH="1">
                <a:off x="292142" y="3516303"/>
                <a:ext cx="4322998" cy="747651"/>
              </a:xfrm>
              <a:prstGeom prst="parallelogram">
                <a:avLst>
                  <a:gd name="adj" fmla="val 31269"/>
                </a:avLst>
              </a:prstGeom>
              <a:solidFill>
                <a:srgbClr val="E3DED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cxnSp>
            <p:nvCxnSpPr>
              <p:cNvPr id="35" name="直線矢印コネクタ 34">
                <a:extLst>
                  <a:ext uri="{FF2B5EF4-FFF2-40B4-BE49-F238E27FC236}">
                    <a16:creationId xmlns:a16="http://schemas.microsoft.com/office/drawing/2014/main" id="{CBCF87D3-9B84-836C-216C-1DB074EB430F}"/>
                  </a:ext>
                </a:extLst>
              </p:cNvPr>
              <p:cNvCxnSpPr/>
              <p:nvPr/>
            </p:nvCxnSpPr>
            <p:spPr>
              <a:xfrm flipV="1">
                <a:off x="1187932" y="2828260"/>
                <a:ext cx="3827721" cy="1701210"/>
              </a:xfrm>
              <a:prstGeom prst="straightConnector1">
                <a:avLst/>
              </a:prstGeom>
              <a:noFill/>
              <a:ln w="25400" cap="flat" cmpd="sng" algn="ctr">
                <a:solidFill>
                  <a:sysClr val="windowText" lastClr="000000"/>
                </a:solidFill>
                <a:prstDash val="solid"/>
                <a:tailEnd type="triangle"/>
              </a:ln>
              <a:effectLst/>
            </p:spPr>
          </p:cxnSp>
          <p:cxnSp>
            <p:nvCxnSpPr>
              <p:cNvPr id="36" name="直線コネクタ 35">
                <a:extLst>
                  <a:ext uri="{FF2B5EF4-FFF2-40B4-BE49-F238E27FC236}">
                    <a16:creationId xmlns:a16="http://schemas.microsoft.com/office/drawing/2014/main" id="{94394E3C-9767-F29C-AE5A-6B8F37F7D791}"/>
                  </a:ext>
                </a:extLst>
              </p:cNvPr>
              <p:cNvCxnSpPr>
                <a:cxnSpLocks/>
              </p:cNvCxnSpPr>
              <p:nvPr/>
            </p:nvCxnSpPr>
            <p:spPr>
              <a:xfrm flipV="1">
                <a:off x="1082124" y="3573163"/>
                <a:ext cx="3719238" cy="1663700"/>
              </a:xfrm>
              <a:prstGeom prst="line">
                <a:avLst/>
              </a:prstGeom>
              <a:noFill/>
              <a:ln w="15875" cap="flat" cmpd="sng" algn="ctr">
                <a:solidFill>
                  <a:sysClr val="window" lastClr="FFFFFF">
                    <a:lumMod val="50000"/>
                    <a:lumOff val="50000"/>
                  </a:sysClr>
                </a:solidFill>
                <a:prstDash val="solid"/>
              </a:ln>
              <a:effectLst/>
            </p:spPr>
          </p:cxnSp>
          <p:cxnSp>
            <p:nvCxnSpPr>
              <p:cNvPr id="37" name="直線コネクタ 36">
                <a:extLst>
                  <a:ext uri="{FF2B5EF4-FFF2-40B4-BE49-F238E27FC236}">
                    <a16:creationId xmlns:a16="http://schemas.microsoft.com/office/drawing/2014/main" id="{942658F3-4395-37D8-46B4-597E7EA5EF8A}"/>
                  </a:ext>
                </a:extLst>
              </p:cNvPr>
              <p:cNvCxnSpPr>
                <a:cxnSpLocks/>
              </p:cNvCxnSpPr>
              <p:nvPr/>
            </p:nvCxnSpPr>
            <p:spPr>
              <a:xfrm flipV="1">
                <a:off x="855670" y="3340893"/>
                <a:ext cx="3709713" cy="1678449"/>
              </a:xfrm>
              <a:prstGeom prst="line">
                <a:avLst/>
              </a:prstGeom>
              <a:noFill/>
              <a:ln w="15875" cap="flat" cmpd="sng" algn="ctr">
                <a:solidFill>
                  <a:sysClr val="window" lastClr="FFFFFF">
                    <a:lumMod val="50000"/>
                    <a:lumOff val="50000"/>
                  </a:sysClr>
                </a:solidFill>
                <a:prstDash val="solid"/>
              </a:ln>
              <a:effectLst/>
            </p:spPr>
          </p:cxnSp>
          <p:cxnSp>
            <p:nvCxnSpPr>
              <p:cNvPr id="38" name="直線コネクタ 37">
                <a:extLst>
                  <a:ext uri="{FF2B5EF4-FFF2-40B4-BE49-F238E27FC236}">
                    <a16:creationId xmlns:a16="http://schemas.microsoft.com/office/drawing/2014/main" id="{5467286A-D77F-1AB4-CC83-7E9736DE0D45}"/>
                  </a:ext>
                </a:extLst>
              </p:cNvPr>
              <p:cNvCxnSpPr>
                <a:cxnSpLocks/>
              </p:cNvCxnSpPr>
              <p:nvPr/>
            </p:nvCxnSpPr>
            <p:spPr>
              <a:xfrm flipV="1">
                <a:off x="332375" y="2753308"/>
                <a:ext cx="3709713" cy="1678449"/>
              </a:xfrm>
              <a:prstGeom prst="line">
                <a:avLst/>
              </a:prstGeom>
              <a:noFill/>
              <a:ln w="15875" cap="flat" cmpd="sng" algn="ctr">
                <a:solidFill>
                  <a:sysClr val="window" lastClr="FFFFFF">
                    <a:lumMod val="50000"/>
                    <a:lumOff val="50000"/>
                  </a:sysClr>
                </a:solidFill>
                <a:prstDash val="solid"/>
              </a:ln>
              <a:effectLst/>
            </p:spPr>
          </p:cxnSp>
          <p:cxnSp>
            <p:nvCxnSpPr>
              <p:cNvPr id="39" name="直線コネクタ 38">
                <a:extLst>
                  <a:ext uri="{FF2B5EF4-FFF2-40B4-BE49-F238E27FC236}">
                    <a16:creationId xmlns:a16="http://schemas.microsoft.com/office/drawing/2014/main" id="{457F8B8D-CDB6-1593-398E-5CEE71873849}"/>
                  </a:ext>
                </a:extLst>
              </p:cNvPr>
              <p:cNvCxnSpPr/>
              <p:nvPr/>
            </p:nvCxnSpPr>
            <p:spPr>
              <a:xfrm flipH="1">
                <a:off x="1082124" y="4529470"/>
                <a:ext cx="105808" cy="707393"/>
              </a:xfrm>
              <a:prstGeom prst="line">
                <a:avLst/>
              </a:prstGeom>
              <a:noFill/>
              <a:ln w="9525" cap="flat" cmpd="sng" algn="ctr">
                <a:solidFill>
                  <a:srgbClr val="549E39">
                    <a:shade val="95000"/>
                    <a:satMod val="105000"/>
                  </a:srgbClr>
                </a:solidFill>
                <a:prstDash val="solid"/>
              </a:ln>
              <a:effectLst/>
            </p:spPr>
          </p:cxnSp>
          <p:cxnSp>
            <p:nvCxnSpPr>
              <p:cNvPr id="40" name="直線コネクタ 39">
                <a:extLst>
                  <a:ext uri="{FF2B5EF4-FFF2-40B4-BE49-F238E27FC236}">
                    <a16:creationId xmlns:a16="http://schemas.microsoft.com/office/drawing/2014/main" id="{088D82D9-CCE6-65F6-0669-70E24B3559C4}"/>
                  </a:ext>
                </a:extLst>
              </p:cNvPr>
              <p:cNvCxnSpPr>
                <a:cxnSpLocks/>
              </p:cNvCxnSpPr>
              <p:nvPr/>
            </p:nvCxnSpPr>
            <p:spPr>
              <a:xfrm>
                <a:off x="1187932" y="4529470"/>
                <a:ext cx="710718" cy="1636380"/>
              </a:xfrm>
              <a:prstGeom prst="line">
                <a:avLst/>
              </a:prstGeom>
              <a:noFill/>
              <a:ln w="9525" cap="flat" cmpd="sng" algn="ctr">
                <a:solidFill>
                  <a:srgbClr val="549E39">
                    <a:shade val="95000"/>
                    <a:satMod val="105000"/>
                  </a:srgbClr>
                </a:solidFill>
                <a:prstDash val="solid"/>
              </a:ln>
              <a:effectLst/>
            </p:spPr>
          </p:cxnSp>
          <p:cxnSp>
            <p:nvCxnSpPr>
              <p:cNvPr id="41" name="直線コネクタ 40">
                <a:extLst>
                  <a:ext uri="{FF2B5EF4-FFF2-40B4-BE49-F238E27FC236}">
                    <a16:creationId xmlns:a16="http://schemas.microsoft.com/office/drawing/2014/main" id="{8E676B36-13ED-966E-C634-18FC42F167DE}"/>
                  </a:ext>
                </a:extLst>
              </p:cNvPr>
              <p:cNvCxnSpPr>
                <a:cxnSpLocks/>
              </p:cNvCxnSpPr>
              <p:nvPr/>
            </p:nvCxnSpPr>
            <p:spPr>
              <a:xfrm flipH="1">
                <a:off x="855670" y="4536183"/>
                <a:ext cx="332262" cy="478600"/>
              </a:xfrm>
              <a:prstGeom prst="line">
                <a:avLst/>
              </a:prstGeom>
              <a:noFill/>
              <a:ln w="9525" cap="flat" cmpd="sng" algn="ctr">
                <a:solidFill>
                  <a:srgbClr val="549E39">
                    <a:shade val="95000"/>
                    <a:satMod val="105000"/>
                  </a:srgbClr>
                </a:solidFill>
                <a:prstDash val="solid"/>
              </a:ln>
              <a:effectLst/>
            </p:spPr>
          </p:cxnSp>
          <p:cxnSp>
            <p:nvCxnSpPr>
              <p:cNvPr id="42" name="直線コネクタ 41">
                <a:extLst>
                  <a:ext uri="{FF2B5EF4-FFF2-40B4-BE49-F238E27FC236}">
                    <a16:creationId xmlns:a16="http://schemas.microsoft.com/office/drawing/2014/main" id="{57ED5F67-804B-8D1B-5984-AE8FB35F44BD}"/>
                  </a:ext>
                </a:extLst>
              </p:cNvPr>
              <p:cNvCxnSpPr>
                <a:cxnSpLocks/>
              </p:cNvCxnSpPr>
              <p:nvPr/>
            </p:nvCxnSpPr>
            <p:spPr>
              <a:xfrm flipH="1" flipV="1">
                <a:off x="371406" y="4438470"/>
                <a:ext cx="816526" cy="91000"/>
              </a:xfrm>
              <a:prstGeom prst="line">
                <a:avLst/>
              </a:prstGeom>
              <a:noFill/>
              <a:ln w="12700" cap="flat" cmpd="sng" algn="ctr">
                <a:solidFill>
                  <a:srgbClr val="549E39">
                    <a:shade val="95000"/>
                    <a:satMod val="105000"/>
                  </a:srgbClr>
                </a:solidFill>
                <a:prstDash val="solid"/>
              </a:ln>
              <a:effectLst/>
            </p:spPr>
          </p:cxnSp>
          <p:sp>
            <p:nvSpPr>
              <p:cNvPr id="43" name="平行四辺形 42">
                <a:extLst>
                  <a:ext uri="{FF2B5EF4-FFF2-40B4-BE49-F238E27FC236}">
                    <a16:creationId xmlns:a16="http://schemas.microsoft.com/office/drawing/2014/main" id="{9C997D64-ACF5-CFB3-6DE5-214FCE56903E}"/>
                  </a:ext>
                </a:extLst>
              </p:cNvPr>
              <p:cNvSpPr/>
              <p:nvPr/>
            </p:nvSpPr>
            <p:spPr>
              <a:xfrm rot="20161886" flipH="1">
                <a:off x="2164162" y="5415482"/>
                <a:ext cx="136256" cy="91231"/>
              </a:xfrm>
              <a:prstGeom prst="parallelogram">
                <a:avLst>
                  <a:gd name="adj" fmla="val 31218"/>
                </a:avLst>
              </a:prstGeom>
              <a:solidFill>
                <a:srgbClr val="FFC00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44" name="平行四辺形 43">
                <a:extLst>
                  <a:ext uri="{FF2B5EF4-FFF2-40B4-BE49-F238E27FC236}">
                    <a16:creationId xmlns:a16="http://schemas.microsoft.com/office/drawing/2014/main" id="{D650EAE0-1B2F-AF22-463E-3B141A10D521}"/>
                  </a:ext>
                </a:extLst>
              </p:cNvPr>
              <p:cNvSpPr/>
              <p:nvPr/>
            </p:nvSpPr>
            <p:spPr>
              <a:xfrm rot="20161886" flipH="1">
                <a:off x="2579237" y="4523094"/>
                <a:ext cx="1164961" cy="800986"/>
              </a:xfrm>
              <a:prstGeom prst="parallelogram">
                <a:avLst>
                  <a:gd name="adj" fmla="val 31218"/>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45" name="平行四辺形 44">
                <a:extLst>
                  <a:ext uri="{FF2B5EF4-FFF2-40B4-BE49-F238E27FC236}">
                    <a16:creationId xmlns:a16="http://schemas.microsoft.com/office/drawing/2014/main" id="{5D3169C2-15FC-A3A7-30AE-EA462EA28301}"/>
                  </a:ext>
                </a:extLst>
              </p:cNvPr>
              <p:cNvSpPr/>
              <p:nvPr/>
            </p:nvSpPr>
            <p:spPr>
              <a:xfrm rot="20161886" flipH="1">
                <a:off x="2690266" y="4620176"/>
                <a:ext cx="342416" cy="193673"/>
              </a:xfrm>
              <a:prstGeom prst="parallelogram">
                <a:avLst>
                  <a:gd name="adj" fmla="val 31218"/>
                </a:avLst>
              </a:prstGeom>
              <a:solidFill>
                <a:srgbClr val="00990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46" name="平行四辺形 45">
                <a:extLst>
                  <a:ext uri="{FF2B5EF4-FFF2-40B4-BE49-F238E27FC236}">
                    <a16:creationId xmlns:a16="http://schemas.microsoft.com/office/drawing/2014/main" id="{E0CE1CF4-6909-A032-504F-84C8197545D7}"/>
                  </a:ext>
                </a:extLst>
              </p:cNvPr>
              <p:cNvSpPr/>
              <p:nvPr/>
            </p:nvSpPr>
            <p:spPr>
              <a:xfrm rot="20161886" flipH="1">
                <a:off x="3899544" y="4675275"/>
                <a:ext cx="496928" cy="136839"/>
              </a:xfrm>
              <a:prstGeom prst="parallelogram">
                <a:avLst>
                  <a:gd name="adj" fmla="val 31218"/>
                </a:avLst>
              </a:prstGeom>
              <a:solidFill>
                <a:srgbClr val="00B0F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47" name="平行四辺形 46">
                <a:extLst>
                  <a:ext uri="{FF2B5EF4-FFF2-40B4-BE49-F238E27FC236}">
                    <a16:creationId xmlns:a16="http://schemas.microsoft.com/office/drawing/2014/main" id="{34076CDE-8F98-1FFE-759C-2B6301FA2395}"/>
                  </a:ext>
                </a:extLst>
              </p:cNvPr>
              <p:cNvSpPr/>
              <p:nvPr/>
            </p:nvSpPr>
            <p:spPr>
              <a:xfrm rot="20161886" flipH="1">
                <a:off x="4088795" y="4037577"/>
                <a:ext cx="884114" cy="278143"/>
              </a:xfrm>
              <a:prstGeom prst="parallelogram">
                <a:avLst>
                  <a:gd name="adj" fmla="val 31218"/>
                </a:avLst>
              </a:prstGeom>
              <a:solidFill>
                <a:srgbClr val="0070C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48" name="テキスト ボックス 47">
                <a:extLst>
                  <a:ext uri="{FF2B5EF4-FFF2-40B4-BE49-F238E27FC236}">
                    <a16:creationId xmlns:a16="http://schemas.microsoft.com/office/drawing/2014/main" id="{89137A8D-A154-5121-E820-1C1B94690106}"/>
                  </a:ext>
                </a:extLst>
              </p:cNvPr>
              <p:cNvSpPr txBox="1"/>
              <p:nvPr/>
            </p:nvSpPr>
            <p:spPr>
              <a:xfrm rot="20184846">
                <a:off x="4193940" y="2519785"/>
                <a:ext cx="1050288" cy="4154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Segoe UI"/>
                    <a:ea typeface="Meiryo UI"/>
                    <a:cs typeface="+mn-cs"/>
                  </a:rPr>
                  <a:t>Satellite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Segoe UI"/>
                    <a:ea typeface="Meiryo UI"/>
                    <a:cs typeface="+mn-cs"/>
                  </a:rPr>
                  <a:t>flight direction</a:t>
                </a:r>
                <a:endParaRPr kumimoji="1" lang="ja-JP" altLang="en-US" sz="1050" b="0" i="0" u="none" strike="noStrike" kern="1200" cap="none" spc="0" normalizeH="0" baseline="0" noProof="0" dirty="0">
                  <a:ln>
                    <a:noFill/>
                  </a:ln>
                  <a:solidFill>
                    <a:prstClr val="black"/>
                  </a:solidFill>
                  <a:effectLst/>
                  <a:uLnTx/>
                  <a:uFillTx/>
                  <a:latin typeface="Segoe UI"/>
                  <a:ea typeface="Meiryo UI"/>
                  <a:cs typeface="+mn-cs"/>
                </a:endParaRPr>
              </a:p>
            </p:txBody>
          </p:sp>
          <p:pic>
            <p:nvPicPr>
              <p:cNvPr id="49" name="図 48" descr="テーブル, 屋内, 座る, 暗い が含まれている画像&#10;&#10;自動的に生成された説明">
                <a:extLst>
                  <a:ext uri="{FF2B5EF4-FFF2-40B4-BE49-F238E27FC236}">
                    <a16:creationId xmlns:a16="http://schemas.microsoft.com/office/drawing/2014/main" id="{FC21D6FF-9966-6E14-4010-845B3821EE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87498" y="4183861"/>
                <a:ext cx="698977" cy="465716"/>
              </a:xfrm>
              <a:prstGeom prst="rect">
                <a:avLst/>
              </a:prstGeom>
            </p:spPr>
          </p:pic>
          <p:pic>
            <p:nvPicPr>
              <p:cNvPr id="50" name="図 49" descr="テーブル, 屋内, 座る, 暗い が含まれている画像&#10;&#10;自動的に生成された説明">
                <a:extLst>
                  <a:ext uri="{FF2B5EF4-FFF2-40B4-BE49-F238E27FC236}">
                    <a16:creationId xmlns:a16="http://schemas.microsoft.com/office/drawing/2014/main" id="{19868631-829C-9284-F6C8-450B760E18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318181" y="4047864"/>
                <a:ext cx="698977" cy="465716"/>
              </a:xfrm>
              <a:prstGeom prst="rect">
                <a:avLst/>
              </a:prstGeom>
            </p:spPr>
          </p:pic>
          <p:pic>
            <p:nvPicPr>
              <p:cNvPr id="51" name="図 50" descr="テーブル, 屋内, 座る, 暗い が含まれている画像&#10;&#10;自動的に生成された説明">
                <a:extLst>
                  <a:ext uri="{FF2B5EF4-FFF2-40B4-BE49-F238E27FC236}">
                    <a16:creationId xmlns:a16="http://schemas.microsoft.com/office/drawing/2014/main" id="{98074E7B-8EBA-3D5A-46F7-F8A450EEF9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660916" y="3907590"/>
                <a:ext cx="698977" cy="465716"/>
              </a:xfrm>
              <a:prstGeom prst="rect">
                <a:avLst/>
              </a:prstGeom>
            </p:spPr>
          </p:pic>
          <p:pic>
            <p:nvPicPr>
              <p:cNvPr id="52" name="図 51" descr="テーブル, 屋内, 座る, 暗い が含まれている画像&#10;&#10;自動的に生成された説明">
                <a:extLst>
                  <a:ext uri="{FF2B5EF4-FFF2-40B4-BE49-F238E27FC236}">
                    <a16:creationId xmlns:a16="http://schemas.microsoft.com/office/drawing/2014/main" id="{F13933B7-CD96-A463-DB55-0FFC8EA5D9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276784" y="3604339"/>
                <a:ext cx="698977" cy="465716"/>
              </a:xfrm>
              <a:prstGeom prst="rect">
                <a:avLst/>
              </a:prstGeom>
            </p:spPr>
          </p:pic>
          <p:pic>
            <p:nvPicPr>
              <p:cNvPr id="53" name="図 52" descr="テーブル, 屋内, 座る, 暗い が含まれている画像&#10;&#10;自動的に生成された説明">
                <a:extLst>
                  <a:ext uri="{FF2B5EF4-FFF2-40B4-BE49-F238E27FC236}">
                    <a16:creationId xmlns:a16="http://schemas.microsoft.com/office/drawing/2014/main" id="{EB0252B0-F234-873A-651B-C4B2F9A842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988461" y="3263821"/>
                <a:ext cx="698977" cy="465716"/>
              </a:xfrm>
              <a:prstGeom prst="rect">
                <a:avLst/>
              </a:prstGeom>
            </p:spPr>
          </p:pic>
          <p:pic>
            <p:nvPicPr>
              <p:cNvPr id="54" name="図 53" descr="テーブル, 屋内, 座る, 暗い が含まれている画像&#10;&#10;自動的に生成された説明">
                <a:extLst>
                  <a:ext uri="{FF2B5EF4-FFF2-40B4-BE49-F238E27FC236}">
                    <a16:creationId xmlns:a16="http://schemas.microsoft.com/office/drawing/2014/main" id="{5FD1844E-31AD-4389-A58F-8DF9D74906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655558" y="2991924"/>
                <a:ext cx="698977" cy="465716"/>
              </a:xfrm>
              <a:prstGeom prst="rect">
                <a:avLst/>
              </a:prstGeom>
            </p:spPr>
          </p:pic>
          <p:cxnSp>
            <p:nvCxnSpPr>
              <p:cNvPr id="55" name="直線コネクタ 54">
                <a:extLst>
                  <a:ext uri="{FF2B5EF4-FFF2-40B4-BE49-F238E27FC236}">
                    <a16:creationId xmlns:a16="http://schemas.microsoft.com/office/drawing/2014/main" id="{E7AB9C78-F4F0-D1D0-7596-CDCC8611C6E4}"/>
                  </a:ext>
                </a:extLst>
              </p:cNvPr>
              <p:cNvCxnSpPr>
                <a:cxnSpLocks/>
                <a:stCxn id="43" idx="1"/>
                <a:endCxn id="43" idx="1"/>
              </p:cNvCxnSpPr>
              <p:nvPr/>
            </p:nvCxnSpPr>
            <p:spPr>
              <a:xfrm>
                <a:off x="2200747" y="5425200"/>
                <a:ext cx="0" cy="0"/>
              </a:xfrm>
              <a:prstGeom prst="line">
                <a:avLst/>
              </a:prstGeom>
              <a:noFill/>
              <a:ln w="9525" cap="flat" cmpd="sng" algn="ctr">
                <a:solidFill>
                  <a:srgbClr val="549E39">
                    <a:shade val="95000"/>
                    <a:satMod val="105000"/>
                  </a:srgbClr>
                </a:solidFill>
                <a:prstDash val="solid"/>
              </a:ln>
              <a:effectLst/>
            </p:spPr>
          </p:cxnSp>
          <p:sp>
            <p:nvSpPr>
              <p:cNvPr id="56" name="直角三角形 66">
                <a:extLst>
                  <a:ext uri="{FF2B5EF4-FFF2-40B4-BE49-F238E27FC236}">
                    <a16:creationId xmlns:a16="http://schemas.microsoft.com/office/drawing/2014/main" id="{0C3D6361-BAF0-AC60-C002-49EC79643FA0}"/>
                  </a:ext>
                </a:extLst>
              </p:cNvPr>
              <p:cNvSpPr/>
              <p:nvPr/>
            </p:nvSpPr>
            <p:spPr>
              <a:xfrm>
                <a:off x="1383214" y="4470545"/>
                <a:ext cx="869795" cy="1026918"/>
              </a:xfrm>
              <a:custGeom>
                <a:avLst/>
                <a:gdLst>
                  <a:gd name="connsiteX0" fmla="*/ 0 w 869795"/>
                  <a:gd name="connsiteY0" fmla="*/ 1026918 h 1026918"/>
                  <a:gd name="connsiteX1" fmla="*/ 0 w 869795"/>
                  <a:gd name="connsiteY1" fmla="*/ 0 h 1026918"/>
                  <a:gd name="connsiteX2" fmla="*/ 869795 w 869795"/>
                  <a:gd name="connsiteY2" fmla="*/ 1026918 h 1026918"/>
                  <a:gd name="connsiteX3" fmla="*/ 0 w 869795"/>
                  <a:gd name="connsiteY3" fmla="*/ 1026918 h 1026918"/>
                  <a:gd name="connsiteX0" fmla="*/ 769144 w 869795"/>
                  <a:gd name="connsiteY0" fmla="*/ 864993 h 1026918"/>
                  <a:gd name="connsiteX1" fmla="*/ 0 w 869795"/>
                  <a:gd name="connsiteY1" fmla="*/ 0 h 1026918"/>
                  <a:gd name="connsiteX2" fmla="*/ 869795 w 869795"/>
                  <a:gd name="connsiteY2" fmla="*/ 1026918 h 1026918"/>
                  <a:gd name="connsiteX3" fmla="*/ 769144 w 869795"/>
                  <a:gd name="connsiteY3" fmla="*/ 864993 h 1026918"/>
                </a:gdLst>
                <a:ahLst/>
                <a:cxnLst>
                  <a:cxn ang="0">
                    <a:pos x="connsiteX0" y="connsiteY0"/>
                  </a:cxn>
                  <a:cxn ang="0">
                    <a:pos x="connsiteX1" y="connsiteY1"/>
                  </a:cxn>
                  <a:cxn ang="0">
                    <a:pos x="connsiteX2" y="connsiteY2"/>
                  </a:cxn>
                  <a:cxn ang="0">
                    <a:pos x="connsiteX3" y="connsiteY3"/>
                  </a:cxn>
                </a:cxnLst>
                <a:rect l="l" t="t" r="r" b="b"/>
                <a:pathLst>
                  <a:path w="869795" h="1026918">
                    <a:moveTo>
                      <a:pt x="769144" y="864993"/>
                    </a:moveTo>
                    <a:lnTo>
                      <a:pt x="0" y="0"/>
                    </a:lnTo>
                    <a:lnTo>
                      <a:pt x="869795" y="1026918"/>
                    </a:lnTo>
                    <a:lnTo>
                      <a:pt x="769144" y="864993"/>
                    </a:lnTo>
                    <a:close/>
                  </a:path>
                </a:pathLst>
              </a:custGeom>
              <a:solidFill>
                <a:srgbClr val="FFFF00">
                  <a:alpha val="37000"/>
                </a:srgbClr>
              </a:solidFill>
              <a:ln w="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57" name="直角三角形 66">
                <a:extLst>
                  <a:ext uri="{FF2B5EF4-FFF2-40B4-BE49-F238E27FC236}">
                    <a16:creationId xmlns:a16="http://schemas.microsoft.com/office/drawing/2014/main" id="{FD08957A-612C-C496-7DB2-1B637A001D8C}"/>
                  </a:ext>
                </a:extLst>
              </p:cNvPr>
              <p:cNvSpPr/>
              <p:nvPr/>
            </p:nvSpPr>
            <p:spPr>
              <a:xfrm>
                <a:off x="1688856" y="4348763"/>
                <a:ext cx="562281" cy="1143782"/>
              </a:xfrm>
              <a:custGeom>
                <a:avLst/>
                <a:gdLst>
                  <a:gd name="connsiteX0" fmla="*/ 0 w 869795"/>
                  <a:gd name="connsiteY0" fmla="*/ 1026918 h 1026918"/>
                  <a:gd name="connsiteX1" fmla="*/ 0 w 869795"/>
                  <a:gd name="connsiteY1" fmla="*/ 0 h 1026918"/>
                  <a:gd name="connsiteX2" fmla="*/ 869795 w 869795"/>
                  <a:gd name="connsiteY2" fmla="*/ 1026918 h 1026918"/>
                  <a:gd name="connsiteX3" fmla="*/ 0 w 869795"/>
                  <a:gd name="connsiteY3" fmla="*/ 1026918 h 1026918"/>
                  <a:gd name="connsiteX0" fmla="*/ 769144 w 869795"/>
                  <a:gd name="connsiteY0" fmla="*/ 864993 h 1026918"/>
                  <a:gd name="connsiteX1" fmla="*/ 0 w 869795"/>
                  <a:gd name="connsiteY1" fmla="*/ 0 h 1026918"/>
                  <a:gd name="connsiteX2" fmla="*/ 869795 w 869795"/>
                  <a:gd name="connsiteY2" fmla="*/ 1026918 h 1026918"/>
                  <a:gd name="connsiteX3" fmla="*/ 769144 w 869795"/>
                  <a:gd name="connsiteY3" fmla="*/ 864993 h 1026918"/>
                  <a:gd name="connsiteX0" fmla="*/ 730680 w 869795"/>
                  <a:gd name="connsiteY0" fmla="*/ 879959 h 1026918"/>
                  <a:gd name="connsiteX1" fmla="*/ 0 w 869795"/>
                  <a:gd name="connsiteY1" fmla="*/ 0 h 1026918"/>
                  <a:gd name="connsiteX2" fmla="*/ 869795 w 869795"/>
                  <a:gd name="connsiteY2" fmla="*/ 1026918 h 1026918"/>
                  <a:gd name="connsiteX3" fmla="*/ 730680 w 869795"/>
                  <a:gd name="connsiteY3" fmla="*/ 879959 h 1026918"/>
                  <a:gd name="connsiteX0" fmla="*/ 730680 w 908259"/>
                  <a:gd name="connsiteY0" fmla="*/ 879959 h 1026918"/>
                  <a:gd name="connsiteX1" fmla="*/ 0 w 908259"/>
                  <a:gd name="connsiteY1" fmla="*/ 0 h 1026918"/>
                  <a:gd name="connsiteX2" fmla="*/ 908259 w 908259"/>
                  <a:gd name="connsiteY2" fmla="*/ 1026918 h 1026918"/>
                  <a:gd name="connsiteX3" fmla="*/ 730680 w 908259"/>
                  <a:gd name="connsiteY3" fmla="*/ 879959 h 1026918"/>
                </a:gdLst>
                <a:ahLst/>
                <a:cxnLst>
                  <a:cxn ang="0">
                    <a:pos x="connsiteX0" y="connsiteY0"/>
                  </a:cxn>
                  <a:cxn ang="0">
                    <a:pos x="connsiteX1" y="connsiteY1"/>
                  </a:cxn>
                  <a:cxn ang="0">
                    <a:pos x="connsiteX2" y="connsiteY2"/>
                  </a:cxn>
                  <a:cxn ang="0">
                    <a:pos x="connsiteX3" y="connsiteY3"/>
                  </a:cxn>
                </a:cxnLst>
                <a:rect l="l" t="t" r="r" b="b"/>
                <a:pathLst>
                  <a:path w="908259" h="1026918">
                    <a:moveTo>
                      <a:pt x="730680" y="879959"/>
                    </a:moveTo>
                    <a:lnTo>
                      <a:pt x="0" y="0"/>
                    </a:lnTo>
                    <a:lnTo>
                      <a:pt x="908259" y="1026918"/>
                    </a:lnTo>
                    <a:lnTo>
                      <a:pt x="730680" y="879959"/>
                    </a:lnTo>
                    <a:close/>
                  </a:path>
                </a:pathLst>
              </a:custGeom>
              <a:solidFill>
                <a:srgbClr val="FFFF00">
                  <a:alpha val="37000"/>
                </a:srgbClr>
              </a:solidFill>
              <a:ln w="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58" name="直角三角形 66">
                <a:extLst>
                  <a:ext uri="{FF2B5EF4-FFF2-40B4-BE49-F238E27FC236}">
                    <a16:creationId xmlns:a16="http://schemas.microsoft.com/office/drawing/2014/main" id="{F1FEA03E-C1C4-1EBF-CC60-4122E882B4BD}"/>
                  </a:ext>
                </a:extLst>
              </p:cNvPr>
              <p:cNvSpPr/>
              <p:nvPr/>
            </p:nvSpPr>
            <p:spPr>
              <a:xfrm>
                <a:off x="2017158" y="4205288"/>
                <a:ext cx="236360" cy="1289639"/>
              </a:xfrm>
              <a:custGeom>
                <a:avLst/>
                <a:gdLst>
                  <a:gd name="connsiteX0" fmla="*/ 0 w 869795"/>
                  <a:gd name="connsiteY0" fmla="*/ 1026918 h 1026918"/>
                  <a:gd name="connsiteX1" fmla="*/ 0 w 869795"/>
                  <a:gd name="connsiteY1" fmla="*/ 0 h 1026918"/>
                  <a:gd name="connsiteX2" fmla="*/ 869795 w 869795"/>
                  <a:gd name="connsiteY2" fmla="*/ 1026918 h 1026918"/>
                  <a:gd name="connsiteX3" fmla="*/ 0 w 869795"/>
                  <a:gd name="connsiteY3" fmla="*/ 1026918 h 1026918"/>
                  <a:gd name="connsiteX0" fmla="*/ 769144 w 869795"/>
                  <a:gd name="connsiteY0" fmla="*/ 864993 h 1026918"/>
                  <a:gd name="connsiteX1" fmla="*/ 0 w 869795"/>
                  <a:gd name="connsiteY1" fmla="*/ 0 h 1026918"/>
                  <a:gd name="connsiteX2" fmla="*/ 869795 w 869795"/>
                  <a:gd name="connsiteY2" fmla="*/ 1026918 h 1026918"/>
                  <a:gd name="connsiteX3" fmla="*/ 769144 w 869795"/>
                  <a:gd name="connsiteY3" fmla="*/ 864993 h 1026918"/>
                  <a:gd name="connsiteX0" fmla="*/ 730680 w 869795"/>
                  <a:gd name="connsiteY0" fmla="*/ 879959 h 1026918"/>
                  <a:gd name="connsiteX1" fmla="*/ 0 w 869795"/>
                  <a:gd name="connsiteY1" fmla="*/ 0 h 1026918"/>
                  <a:gd name="connsiteX2" fmla="*/ 869795 w 869795"/>
                  <a:gd name="connsiteY2" fmla="*/ 1026918 h 1026918"/>
                  <a:gd name="connsiteX3" fmla="*/ 730680 w 869795"/>
                  <a:gd name="connsiteY3" fmla="*/ 879959 h 1026918"/>
                  <a:gd name="connsiteX0" fmla="*/ 730680 w 908259"/>
                  <a:gd name="connsiteY0" fmla="*/ 879959 h 1026918"/>
                  <a:gd name="connsiteX1" fmla="*/ 0 w 908259"/>
                  <a:gd name="connsiteY1" fmla="*/ 0 h 1026918"/>
                  <a:gd name="connsiteX2" fmla="*/ 908259 w 908259"/>
                  <a:gd name="connsiteY2" fmla="*/ 1026918 h 1026918"/>
                  <a:gd name="connsiteX3" fmla="*/ 730680 w 908259"/>
                  <a:gd name="connsiteY3" fmla="*/ 879959 h 1026918"/>
                  <a:gd name="connsiteX0" fmla="*/ 310863 w 908259"/>
                  <a:gd name="connsiteY0" fmla="*/ 803523 h 1026918"/>
                  <a:gd name="connsiteX1" fmla="*/ 0 w 908259"/>
                  <a:gd name="connsiteY1" fmla="*/ 0 h 1026918"/>
                  <a:gd name="connsiteX2" fmla="*/ 908259 w 908259"/>
                  <a:gd name="connsiteY2" fmla="*/ 1026918 h 1026918"/>
                  <a:gd name="connsiteX3" fmla="*/ 310863 w 908259"/>
                  <a:gd name="connsiteY3" fmla="*/ 803523 h 1026918"/>
                  <a:gd name="connsiteX0" fmla="*/ 310863 w 555610"/>
                  <a:gd name="connsiteY0" fmla="*/ 803523 h 919909"/>
                  <a:gd name="connsiteX1" fmla="*/ 0 w 555610"/>
                  <a:gd name="connsiteY1" fmla="*/ 0 h 919909"/>
                  <a:gd name="connsiteX2" fmla="*/ 555610 w 555610"/>
                  <a:gd name="connsiteY2" fmla="*/ 919909 h 919909"/>
                  <a:gd name="connsiteX3" fmla="*/ 310863 w 555610"/>
                  <a:gd name="connsiteY3" fmla="*/ 803523 h 919909"/>
                </a:gdLst>
                <a:ahLst/>
                <a:cxnLst>
                  <a:cxn ang="0">
                    <a:pos x="connsiteX0" y="connsiteY0"/>
                  </a:cxn>
                  <a:cxn ang="0">
                    <a:pos x="connsiteX1" y="connsiteY1"/>
                  </a:cxn>
                  <a:cxn ang="0">
                    <a:pos x="connsiteX2" y="connsiteY2"/>
                  </a:cxn>
                  <a:cxn ang="0">
                    <a:pos x="connsiteX3" y="connsiteY3"/>
                  </a:cxn>
                </a:cxnLst>
                <a:rect l="l" t="t" r="r" b="b"/>
                <a:pathLst>
                  <a:path w="555610" h="919909">
                    <a:moveTo>
                      <a:pt x="310863" y="803523"/>
                    </a:moveTo>
                    <a:lnTo>
                      <a:pt x="0" y="0"/>
                    </a:lnTo>
                    <a:lnTo>
                      <a:pt x="555610" y="919909"/>
                    </a:lnTo>
                    <a:lnTo>
                      <a:pt x="310863" y="803523"/>
                    </a:lnTo>
                    <a:close/>
                  </a:path>
                </a:pathLst>
              </a:custGeom>
              <a:solidFill>
                <a:srgbClr val="FFFF00">
                  <a:alpha val="37000"/>
                </a:srgbClr>
              </a:solidFill>
              <a:ln w="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59" name="直角三角形 70">
                <a:extLst>
                  <a:ext uri="{FF2B5EF4-FFF2-40B4-BE49-F238E27FC236}">
                    <a16:creationId xmlns:a16="http://schemas.microsoft.com/office/drawing/2014/main" id="{390FD18B-8B7F-6386-8FA7-72AC623CE1A4}"/>
                  </a:ext>
                </a:extLst>
              </p:cNvPr>
              <p:cNvSpPr/>
              <p:nvPr/>
            </p:nvSpPr>
            <p:spPr>
              <a:xfrm>
                <a:off x="2663438" y="3920932"/>
                <a:ext cx="298417" cy="933423"/>
              </a:xfrm>
              <a:custGeom>
                <a:avLst/>
                <a:gdLst>
                  <a:gd name="connsiteX0" fmla="*/ 0 w 327129"/>
                  <a:gd name="connsiteY0" fmla="*/ 928867 h 928867"/>
                  <a:gd name="connsiteX1" fmla="*/ 0 w 327129"/>
                  <a:gd name="connsiteY1" fmla="*/ 0 h 928867"/>
                  <a:gd name="connsiteX2" fmla="*/ 327129 w 327129"/>
                  <a:gd name="connsiteY2" fmla="*/ 928867 h 928867"/>
                  <a:gd name="connsiteX3" fmla="*/ 0 w 327129"/>
                  <a:gd name="connsiteY3" fmla="*/ 928867 h 928867"/>
                  <a:gd name="connsiteX0" fmla="*/ 114300 w 327129"/>
                  <a:gd name="connsiteY0" fmla="*/ 733605 h 928867"/>
                  <a:gd name="connsiteX1" fmla="*/ 0 w 327129"/>
                  <a:gd name="connsiteY1" fmla="*/ 0 h 928867"/>
                  <a:gd name="connsiteX2" fmla="*/ 327129 w 327129"/>
                  <a:gd name="connsiteY2" fmla="*/ 928867 h 928867"/>
                  <a:gd name="connsiteX3" fmla="*/ 114300 w 327129"/>
                  <a:gd name="connsiteY3" fmla="*/ 733605 h 928867"/>
                  <a:gd name="connsiteX0" fmla="*/ 138112 w 327129"/>
                  <a:gd name="connsiteY0" fmla="*/ 728842 h 928867"/>
                  <a:gd name="connsiteX1" fmla="*/ 0 w 327129"/>
                  <a:gd name="connsiteY1" fmla="*/ 0 h 928867"/>
                  <a:gd name="connsiteX2" fmla="*/ 327129 w 327129"/>
                  <a:gd name="connsiteY2" fmla="*/ 928867 h 928867"/>
                  <a:gd name="connsiteX3" fmla="*/ 138112 w 327129"/>
                  <a:gd name="connsiteY3" fmla="*/ 728842 h 928867"/>
                  <a:gd name="connsiteX0" fmla="*/ 138112 w 298554"/>
                  <a:gd name="connsiteY0" fmla="*/ 728842 h 914580"/>
                  <a:gd name="connsiteX1" fmla="*/ 0 w 298554"/>
                  <a:gd name="connsiteY1" fmla="*/ 0 h 914580"/>
                  <a:gd name="connsiteX2" fmla="*/ 298554 w 298554"/>
                  <a:gd name="connsiteY2" fmla="*/ 914580 h 914580"/>
                  <a:gd name="connsiteX3" fmla="*/ 138112 w 298554"/>
                  <a:gd name="connsiteY3" fmla="*/ 728842 h 914580"/>
                </a:gdLst>
                <a:ahLst/>
                <a:cxnLst>
                  <a:cxn ang="0">
                    <a:pos x="connsiteX0" y="connsiteY0"/>
                  </a:cxn>
                  <a:cxn ang="0">
                    <a:pos x="connsiteX1" y="connsiteY1"/>
                  </a:cxn>
                  <a:cxn ang="0">
                    <a:pos x="connsiteX2" y="connsiteY2"/>
                  </a:cxn>
                  <a:cxn ang="0">
                    <a:pos x="connsiteX3" y="connsiteY3"/>
                  </a:cxn>
                </a:cxnLst>
                <a:rect l="l" t="t" r="r" b="b"/>
                <a:pathLst>
                  <a:path w="298554" h="914580">
                    <a:moveTo>
                      <a:pt x="138112" y="728842"/>
                    </a:moveTo>
                    <a:lnTo>
                      <a:pt x="0" y="0"/>
                    </a:lnTo>
                    <a:lnTo>
                      <a:pt x="298554" y="914580"/>
                    </a:lnTo>
                    <a:lnTo>
                      <a:pt x="138112" y="728842"/>
                    </a:lnTo>
                    <a:close/>
                  </a:path>
                </a:pathLst>
              </a:custGeom>
              <a:solidFill>
                <a:srgbClr val="00FF99">
                  <a:alpha val="56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60" name="直角三角形 70">
                <a:extLst>
                  <a:ext uri="{FF2B5EF4-FFF2-40B4-BE49-F238E27FC236}">
                    <a16:creationId xmlns:a16="http://schemas.microsoft.com/office/drawing/2014/main" id="{C19B1494-1782-AF28-6062-2D28E1D43A28}"/>
                  </a:ext>
                </a:extLst>
              </p:cNvPr>
              <p:cNvSpPr/>
              <p:nvPr/>
            </p:nvSpPr>
            <p:spPr>
              <a:xfrm>
                <a:off x="3352228" y="3523719"/>
                <a:ext cx="834274" cy="1277648"/>
              </a:xfrm>
              <a:custGeom>
                <a:avLst/>
                <a:gdLst>
                  <a:gd name="connsiteX0" fmla="*/ 0 w 327129"/>
                  <a:gd name="connsiteY0" fmla="*/ 928867 h 928867"/>
                  <a:gd name="connsiteX1" fmla="*/ 0 w 327129"/>
                  <a:gd name="connsiteY1" fmla="*/ 0 h 928867"/>
                  <a:gd name="connsiteX2" fmla="*/ 327129 w 327129"/>
                  <a:gd name="connsiteY2" fmla="*/ 928867 h 928867"/>
                  <a:gd name="connsiteX3" fmla="*/ 0 w 327129"/>
                  <a:gd name="connsiteY3" fmla="*/ 928867 h 928867"/>
                  <a:gd name="connsiteX0" fmla="*/ 114300 w 327129"/>
                  <a:gd name="connsiteY0" fmla="*/ 733605 h 928867"/>
                  <a:gd name="connsiteX1" fmla="*/ 0 w 327129"/>
                  <a:gd name="connsiteY1" fmla="*/ 0 h 928867"/>
                  <a:gd name="connsiteX2" fmla="*/ 327129 w 327129"/>
                  <a:gd name="connsiteY2" fmla="*/ 928867 h 928867"/>
                  <a:gd name="connsiteX3" fmla="*/ 114300 w 327129"/>
                  <a:gd name="connsiteY3" fmla="*/ 733605 h 928867"/>
                  <a:gd name="connsiteX0" fmla="*/ 138112 w 327129"/>
                  <a:gd name="connsiteY0" fmla="*/ 728842 h 928867"/>
                  <a:gd name="connsiteX1" fmla="*/ 0 w 327129"/>
                  <a:gd name="connsiteY1" fmla="*/ 0 h 928867"/>
                  <a:gd name="connsiteX2" fmla="*/ 327129 w 327129"/>
                  <a:gd name="connsiteY2" fmla="*/ 928867 h 928867"/>
                  <a:gd name="connsiteX3" fmla="*/ 138112 w 327129"/>
                  <a:gd name="connsiteY3" fmla="*/ 728842 h 928867"/>
                  <a:gd name="connsiteX0" fmla="*/ 138112 w 298554"/>
                  <a:gd name="connsiteY0" fmla="*/ 728842 h 914580"/>
                  <a:gd name="connsiteX1" fmla="*/ 0 w 298554"/>
                  <a:gd name="connsiteY1" fmla="*/ 0 h 914580"/>
                  <a:gd name="connsiteX2" fmla="*/ 298554 w 298554"/>
                  <a:gd name="connsiteY2" fmla="*/ 914580 h 914580"/>
                  <a:gd name="connsiteX3" fmla="*/ 138112 w 298554"/>
                  <a:gd name="connsiteY3" fmla="*/ 728842 h 914580"/>
                  <a:gd name="connsiteX0" fmla="*/ 250893 w 298554"/>
                  <a:gd name="connsiteY0" fmla="*/ 856262 h 914580"/>
                  <a:gd name="connsiteX1" fmla="*/ 0 w 298554"/>
                  <a:gd name="connsiteY1" fmla="*/ 0 h 914580"/>
                  <a:gd name="connsiteX2" fmla="*/ 298554 w 298554"/>
                  <a:gd name="connsiteY2" fmla="*/ 914580 h 914580"/>
                  <a:gd name="connsiteX3" fmla="*/ 250893 w 298554"/>
                  <a:gd name="connsiteY3" fmla="*/ 856262 h 914580"/>
                  <a:gd name="connsiteX0" fmla="*/ 256858 w 298554"/>
                  <a:gd name="connsiteY0" fmla="*/ 842625 h 914580"/>
                  <a:gd name="connsiteX1" fmla="*/ 0 w 298554"/>
                  <a:gd name="connsiteY1" fmla="*/ 0 h 914580"/>
                  <a:gd name="connsiteX2" fmla="*/ 298554 w 298554"/>
                  <a:gd name="connsiteY2" fmla="*/ 914580 h 914580"/>
                  <a:gd name="connsiteX3" fmla="*/ 256858 w 298554"/>
                  <a:gd name="connsiteY3" fmla="*/ 842625 h 914580"/>
                </a:gdLst>
                <a:ahLst/>
                <a:cxnLst>
                  <a:cxn ang="0">
                    <a:pos x="connsiteX0" y="connsiteY0"/>
                  </a:cxn>
                  <a:cxn ang="0">
                    <a:pos x="connsiteX1" y="connsiteY1"/>
                  </a:cxn>
                  <a:cxn ang="0">
                    <a:pos x="connsiteX2" y="connsiteY2"/>
                  </a:cxn>
                  <a:cxn ang="0">
                    <a:pos x="connsiteX3" y="connsiteY3"/>
                  </a:cxn>
                </a:cxnLst>
                <a:rect l="l" t="t" r="r" b="b"/>
                <a:pathLst>
                  <a:path w="298554" h="914580">
                    <a:moveTo>
                      <a:pt x="256858" y="842625"/>
                    </a:moveTo>
                    <a:lnTo>
                      <a:pt x="0" y="0"/>
                    </a:lnTo>
                    <a:lnTo>
                      <a:pt x="298554" y="914580"/>
                    </a:lnTo>
                    <a:lnTo>
                      <a:pt x="256858" y="842625"/>
                    </a:lnTo>
                    <a:close/>
                  </a:path>
                </a:pathLst>
              </a:custGeom>
              <a:solidFill>
                <a:srgbClr val="66FFFF">
                  <a:alpha val="5568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61" name="直角三角形 70">
                <a:extLst>
                  <a:ext uri="{FF2B5EF4-FFF2-40B4-BE49-F238E27FC236}">
                    <a16:creationId xmlns:a16="http://schemas.microsoft.com/office/drawing/2014/main" id="{FBADD543-F2C6-222C-E414-AE76A06D0E56}"/>
                  </a:ext>
                </a:extLst>
              </p:cNvPr>
              <p:cNvSpPr/>
              <p:nvPr/>
            </p:nvSpPr>
            <p:spPr>
              <a:xfrm>
                <a:off x="3952476" y="3272089"/>
                <a:ext cx="653142" cy="1047551"/>
              </a:xfrm>
              <a:custGeom>
                <a:avLst/>
                <a:gdLst>
                  <a:gd name="connsiteX0" fmla="*/ 0 w 327129"/>
                  <a:gd name="connsiteY0" fmla="*/ 928867 h 928867"/>
                  <a:gd name="connsiteX1" fmla="*/ 0 w 327129"/>
                  <a:gd name="connsiteY1" fmla="*/ 0 h 928867"/>
                  <a:gd name="connsiteX2" fmla="*/ 327129 w 327129"/>
                  <a:gd name="connsiteY2" fmla="*/ 928867 h 928867"/>
                  <a:gd name="connsiteX3" fmla="*/ 0 w 327129"/>
                  <a:gd name="connsiteY3" fmla="*/ 928867 h 928867"/>
                  <a:gd name="connsiteX0" fmla="*/ 114300 w 327129"/>
                  <a:gd name="connsiteY0" fmla="*/ 733605 h 928867"/>
                  <a:gd name="connsiteX1" fmla="*/ 0 w 327129"/>
                  <a:gd name="connsiteY1" fmla="*/ 0 h 928867"/>
                  <a:gd name="connsiteX2" fmla="*/ 327129 w 327129"/>
                  <a:gd name="connsiteY2" fmla="*/ 928867 h 928867"/>
                  <a:gd name="connsiteX3" fmla="*/ 114300 w 327129"/>
                  <a:gd name="connsiteY3" fmla="*/ 733605 h 928867"/>
                  <a:gd name="connsiteX0" fmla="*/ 138112 w 327129"/>
                  <a:gd name="connsiteY0" fmla="*/ 728842 h 928867"/>
                  <a:gd name="connsiteX1" fmla="*/ 0 w 327129"/>
                  <a:gd name="connsiteY1" fmla="*/ 0 h 928867"/>
                  <a:gd name="connsiteX2" fmla="*/ 327129 w 327129"/>
                  <a:gd name="connsiteY2" fmla="*/ 928867 h 928867"/>
                  <a:gd name="connsiteX3" fmla="*/ 138112 w 327129"/>
                  <a:gd name="connsiteY3" fmla="*/ 728842 h 928867"/>
                  <a:gd name="connsiteX0" fmla="*/ 138112 w 298554"/>
                  <a:gd name="connsiteY0" fmla="*/ 728842 h 914580"/>
                  <a:gd name="connsiteX1" fmla="*/ 0 w 298554"/>
                  <a:gd name="connsiteY1" fmla="*/ 0 h 914580"/>
                  <a:gd name="connsiteX2" fmla="*/ 298554 w 298554"/>
                  <a:gd name="connsiteY2" fmla="*/ 914580 h 914580"/>
                  <a:gd name="connsiteX3" fmla="*/ 138112 w 298554"/>
                  <a:gd name="connsiteY3" fmla="*/ 728842 h 914580"/>
                  <a:gd name="connsiteX0" fmla="*/ 250893 w 298554"/>
                  <a:gd name="connsiteY0" fmla="*/ 856262 h 914580"/>
                  <a:gd name="connsiteX1" fmla="*/ 0 w 298554"/>
                  <a:gd name="connsiteY1" fmla="*/ 0 h 914580"/>
                  <a:gd name="connsiteX2" fmla="*/ 298554 w 298554"/>
                  <a:gd name="connsiteY2" fmla="*/ 914580 h 914580"/>
                  <a:gd name="connsiteX3" fmla="*/ 250893 w 298554"/>
                  <a:gd name="connsiteY3" fmla="*/ 856262 h 914580"/>
                  <a:gd name="connsiteX0" fmla="*/ 200823 w 298554"/>
                  <a:gd name="connsiteY0" fmla="*/ 710733 h 914580"/>
                  <a:gd name="connsiteX1" fmla="*/ 0 w 298554"/>
                  <a:gd name="connsiteY1" fmla="*/ 0 h 914580"/>
                  <a:gd name="connsiteX2" fmla="*/ 298554 w 298554"/>
                  <a:gd name="connsiteY2" fmla="*/ 914580 h 914580"/>
                  <a:gd name="connsiteX3" fmla="*/ 200823 w 298554"/>
                  <a:gd name="connsiteY3" fmla="*/ 710733 h 914580"/>
                  <a:gd name="connsiteX0" fmla="*/ 196469 w 298554"/>
                  <a:gd name="connsiteY0" fmla="*/ 712812 h 914580"/>
                  <a:gd name="connsiteX1" fmla="*/ 0 w 298554"/>
                  <a:gd name="connsiteY1" fmla="*/ 0 h 914580"/>
                  <a:gd name="connsiteX2" fmla="*/ 298554 w 298554"/>
                  <a:gd name="connsiteY2" fmla="*/ 914580 h 914580"/>
                  <a:gd name="connsiteX3" fmla="*/ 196469 w 298554"/>
                  <a:gd name="connsiteY3" fmla="*/ 712812 h 914580"/>
                </a:gdLst>
                <a:ahLst/>
                <a:cxnLst>
                  <a:cxn ang="0">
                    <a:pos x="connsiteX0" y="connsiteY0"/>
                  </a:cxn>
                  <a:cxn ang="0">
                    <a:pos x="connsiteX1" y="connsiteY1"/>
                  </a:cxn>
                  <a:cxn ang="0">
                    <a:pos x="connsiteX2" y="connsiteY2"/>
                  </a:cxn>
                  <a:cxn ang="0">
                    <a:pos x="connsiteX3" y="connsiteY3"/>
                  </a:cxn>
                </a:cxnLst>
                <a:rect l="l" t="t" r="r" b="b"/>
                <a:pathLst>
                  <a:path w="298554" h="914580">
                    <a:moveTo>
                      <a:pt x="196469" y="712812"/>
                    </a:moveTo>
                    <a:lnTo>
                      <a:pt x="0" y="0"/>
                    </a:lnTo>
                    <a:lnTo>
                      <a:pt x="298554" y="914580"/>
                    </a:lnTo>
                    <a:lnTo>
                      <a:pt x="196469" y="712812"/>
                    </a:lnTo>
                    <a:close/>
                  </a:path>
                </a:pathLst>
              </a:custGeom>
              <a:solidFill>
                <a:srgbClr val="9999FF">
                  <a:alpha val="55294"/>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62" name="テキスト ボックス 61">
                <a:extLst>
                  <a:ext uri="{FF2B5EF4-FFF2-40B4-BE49-F238E27FC236}">
                    <a16:creationId xmlns:a16="http://schemas.microsoft.com/office/drawing/2014/main" id="{3E60465F-1622-7258-49AB-8953C2D7046A}"/>
                  </a:ext>
                </a:extLst>
              </p:cNvPr>
              <p:cNvSpPr txBox="1"/>
              <p:nvPr/>
            </p:nvSpPr>
            <p:spPr>
              <a:xfrm>
                <a:off x="719178" y="5191427"/>
                <a:ext cx="474810"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Segoe UI"/>
                    <a:ea typeface="Meiryo UI"/>
                    <a:cs typeface="+mn-cs"/>
                  </a:rPr>
                  <a:t>8 deg</a:t>
                </a:r>
                <a:endParaRPr kumimoji="1" lang="ja-JP" altLang="en-US" sz="900" b="0" i="0" u="none" strike="noStrike" kern="1200" cap="none" spc="0" normalizeH="0" baseline="0" noProof="0" dirty="0">
                  <a:ln>
                    <a:noFill/>
                  </a:ln>
                  <a:solidFill>
                    <a:prstClr val="black"/>
                  </a:solidFill>
                  <a:effectLst/>
                  <a:uLnTx/>
                  <a:uFillTx/>
                  <a:latin typeface="Segoe UI"/>
                  <a:ea typeface="Meiryo UI"/>
                  <a:cs typeface="+mn-cs"/>
                </a:endParaRPr>
              </a:p>
            </p:txBody>
          </p:sp>
          <p:sp>
            <p:nvSpPr>
              <p:cNvPr id="63" name="テキスト ボックス 62">
                <a:extLst>
                  <a:ext uri="{FF2B5EF4-FFF2-40B4-BE49-F238E27FC236}">
                    <a16:creationId xmlns:a16="http://schemas.microsoft.com/office/drawing/2014/main" id="{1B80F4A0-BAB0-00A1-18AF-8F773C512207}"/>
                  </a:ext>
                </a:extLst>
              </p:cNvPr>
              <p:cNvSpPr txBox="1"/>
              <p:nvPr/>
            </p:nvSpPr>
            <p:spPr>
              <a:xfrm>
                <a:off x="1594690" y="6142090"/>
                <a:ext cx="537327"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Segoe UI"/>
                    <a:ea typeface="Meiryo UI"/>
                    <a:cs typeface="+mn-cs"/>
                  </a:rPr>
                  <a:t>70 deg</a:t>
                </a:r>
                <a:endParaRPr kumimoji="1" lang="ja-JP" altLang="en-US" sz="900" b="0" i="0" u="none" strike="noStrike" kern="1200" cap="none" spc="0" normalizeH="0" baseline="0" noProof="0" dirty="0">
                  <a:ln>
                    <a:noFill/>
                  </a:ln>
                  <a:solidFill>
                    <a:prstClr val="black"/>
                  </a:solidFill>
                  <a:effectLst/>
                  <a:uLnTx/>
                  <a:uFillTx/>
                  <a:latin typeface="Segoe UI"/>
                  <a:ea typeface="Meiryo UI"/>
                  <a:cs typeface="+mn-cs"/>
                </a:endParaRPr>
              </a:p>
            </p:txBody>
          </p:sp>
          <p:sp>
            <p:nvSpPr>
              <p:cNvPr id="64" name="テキスト ボックス 63">
                <a:extLst>
                  <a:ext uri="{FF2B5EF4-FFF2-40B4-BE49-F238E27FC236}">
                    <a16:creationId xmlns:a16="http://schemas.microsoft.com/office/drawing/2014/main" id="{6D7D0A10-451F-10A9-769E-FF912D7E78B4}"/>
                  </a:ext>
                </a:extLst>
              </p:cNvPr>
              <p:cNvSpPr txBox="1"/>
              <p:nvPr/>
            </p:nvSpPr>
            <p:spPr>
              <a:xfrm rot="3003803">
                <a:off x="1047345" y="5666486"/>
                <a:ext cx="69281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Segoe UI"/>
                    <a:ea typeface="Meiryo UI"/>
                    <a:cs typeface="+mn-cs"/>
                  </a:rPr>
                  <a:t>1160 km</a:t>
                </a:r>
                <a:endParaRPr kumimoji="1" lang="ja-JP" altLang="en-US" sz="1050" b="0" i="0" u="none" strike="noStrike" kern="1200" cap="none" spc="0" normalizeH="0" baseline="0" noProof="0" dirty="0">
                  <a:ln>
                    <a:noFill/>
                  </a:ln>
                  <a:solidFill>
                    <a:prstClr val="black"/>
                  </a:solidFill>
                  <a:effectLst/>
                  <a:uLnTx/>
                  <a:uFillTx/>
                  <a:latin typeface="Segoe UI"/>
                  <a:ea typeface="Meiryo UI"/>
                  <a:cs typeface="+mn-cs"/>
                </a:endParaRPr>
              </a:p>
            </p:txBody>
          </p:sp>
          <p:sp>
            <p:nvSpPr>
              <p:cNvPr id="65" name="テキスト ボックス 64">
                <a:extLst>
                  <a:ext uri="{FF2B5EF4-FFF2-40B4-BE49-F238E27FC236}">
                    <a16:creationId xmlns:a16="http://schemas.microsoft.com/office/drawing/2014/main" id="{130B44B7-0DD1-A01F-AB7E-C4EB7B39F1CA}"/>
                  </a:ext>
                </a:extLst>
              </p:cNvPr>
              <p:cNvSpPr txBox="1"/>
              <p:nvPr/>
            </p:nvSpPr>
            <p:spPr>
              <a:xfrm>
                <a:off x="2050945" y="5784941"/>
                <a:ext cx="85472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dirty="0">
                    <a:ln>
                      <a:noFill/>
                    </a:ln>
                    <a:solidFill>
                      <a:prstClr val="black"/>
                    </a:solidFill>
                    <a:effectLst/>
                    <a:uLnTx/>
                    <a:uFillTx/>
                    <a:latin typeface="Segoe UI"/>
                    <a:ea typeface="Meiryo UI"/>
                    <a:cs typeface="+mn-cs"/>
                  </a:rPr>
                  <a:t>Spotlight</a:t>
                </a:r>
                <a:endParaRPr kumimoji="1" lang="ja-JP" altLang="en-US" sz="1200" b="1" i="1" u="none" strike="noStrike" kern="1200" cap="none" spc="0" normalizeH="0" baseline="0" noProof="0" dirty="0">
                  <a:ln>
                    <a:noFill/>
                  </a:ln>
                  <a:solidFill>
                    <a:prstClr val="black"/>
                  </a:solidFill>
                  <a:effectLst/>
                  <a:uLnTx/>
                  <a:uFillTx/>
                  <a:latin typeface="Segoe UI"/>
                  <a:ea typeface="Meiryo UI"/>
                  <a:cs typeface="+mn-cs"/>
                </a:endParaRPr>
              </a:p>
            </p:txBody>
          </p:sp>
          <p:sp>
            <p:nvSpPr>
              <p:cNvPr id="66" name="テキスト ボックス 65">
                <a:extLst>
                  <a:ext uri="{FF2B5EF4-FFF2-40B4-BE49-F238E27FC236}">
                    <a16:creationId xmlns:a16="http://schemas.microsoft.com/office/drawing/2014/main" id="{343A658D-BA07-5CE3-2B61-07142D4D51B4}"/>
                  </a:ext>
                </a:extLst>
              </p:cNvPr>
              <p:cNvSpPr txBox="1"/>
              <p:nvPr/>
            </p:nvSpPr>
            <p:spPr>
              <a:xfrm>
                <a:off x="3302438" y="5283760"/>
                <a:ext cx="81785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dirty="0">
                    <a:ln>
                      <a:noFill/>
                    </a:ln>
                    <a:solidFill>
                      <a:prstClr val="black"/>
                    </a:solidFill>
                    <a:effectLst/>
                    <a:uLnTx/>
                    <a:uFillTx/>
                    <a:latin typeface="Segoe UI"/>
                    <a:ea typeface="Meiryo UI"/>
                    <a:cs typeface="+mn-cs"/>
                  </a:rPr>
                  <a:t>ScanSAR</a:t>
                </a:r>
                <a:endParaRPr kumimoji="1" lang="ja-JP" altLang="en-US" sz="1200" b="1" i="1" u="none" strike="noStrike" kern="1200" cap="none" spc="0" normalizeH="0" baseline="0" noProof="0" dirty="0">
                  <a:ln>
                    <a:noFill/>
                  </a:ln>
                  <a:solidFill>
                    <a:prstClr val="black"/>
                  </a:solidFill>
                  <a:effectLst/>
                  <a:uLnTx/>
                  <a:uFillTx/>
                  <a:latin typeface="Segoe UI"/>
                  <a:ea typeface="Meiryo UI"/>
                  <a:cs typeface="+mn-cs"/>
                </a:endParaRPr>
              </a:p>
            </p:txBody>
          </p:sp>
          <p:sp>
            <p:nvSpPr>
              <p:cNvPr id="67" name="テキスト ボックス 66">
                <a:extLst>
                  <a:ext uri="{FF2B5EF4-FFF2-40B4-BE49-F238E27FC236}">
                    <a16:creationId xmlns:a16="http://schemas.microsoft.com/office/drawing/2014/main" id="{DA1100AE-2CE1-32A0-94B9-B9F09885992E}"/>
                  </a:ext>
                </a:extLst>
              </p:cNvPr>
              <p:cNvSpPr txBox="1"/>
              <p:nvPr/>
            </p:nvSpPr>
            <p:spPr>
              <a:xfrm>
                <a:off x="4727191" y="4511772"/>
                <a:ext cx="84824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dirty="0">
                    <a:ln>
                      <a:noFill/>
                    </a:ln>
                    <a:solidFill>
                      <a:prstClr val="black"/>
                    </a:solidFill>
                    <a:effectLst/>
                    <a:uLnTx/>
                    <a:uFillTx/>
                    <a:latin typeface="Segoe UI"/>
                    <a:ea typeface="Meiryo UI"/>
                    <a:cs typeface="+mn-cs"/>
                  </a:rPr>
                  <a:t>Stripmap</a:t>
                </a:r>
                <a:endParaRPr kumimoji="1" lang="ja-JP" altLang="en-US" sz="1200" b="1" i="1" u="none" strike="noStrike" kern="1200" cap="none" spc="0" normalizeH="0" baseline="0" noProof="0" dirty="0">
                  <a:ln>
                    <a:noFill/>
                  </a:ln>
                  <a:solidFill>
                    <a:prstClr val="black"/>
                  </a:solidFill>
                  <a:effectLst/>
                  <a:uLnTx/>
                  <a:uFillTx/>
                  <a:latin typeface="Segoe UI"/>
                  <a:ea typeface="Meiryo UI"/>
                  <a:cs typeface="+mn-cs"/>
                </a:endParaRPr>
              </a:p>
            </p:txBody>
          </p:sp>
          <p:sp>
            <p:nvSpPr>
              <p:cNvPr id="68" name="テキスト ボックス 67">
                <a:extLst>
                  <a:ext uri="{FF2B5EF4-FFF2-40B4-BE49-F238E27FC236}">
                    <a16:creationId xmlns:a16="http://schemas.microsoft.com/office/drawing/2014/main" id="{EE029152-DE7D-001E-8E06-76E393F4A09E}"/>
                  </a:ext>
                </a:extLst>
              </p:cNvPr>
              <p:cNvSpPr txBox="1"/>
              <p:nvPr/>
            </p:nvSpPr>
            <p:spPr>
              <a:xfrm>
                <a:off x="2275035" y="5110789"/>
                <a:ext cx="562282"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Segoe UI"/>
                    <a:ea typeface="Meiryo UI"/>
                    <a:cs typeface="+mn-cs"/>
                  </a:rPr>
                  <a:t>35km x 35km</a:t>
                </a:r>
                <a:endParaRPr kumimoji="1" lang="ja-JP" altLang="en-US" sz="900" b="1" i="0" u="none" strike="noStrike" kern="1200" cap="none" spc="0" normalizeH="0" baseline="0" noProof="0" dirty="0">
                  <a:ln>
                    <a:noFill/>
                  </a:ln>
                  <a:solidFill>
                    <a:prstClr val="black"/>
                  </a:solidFill>
                  <a:effectLst/>
                  <a:uLnTx/>
                  <a:uFillTx/>
                  <a:latin typeface="Segoe UI"/>
                  <a:ea typeface="Meiryo UI"/>
                  <a:cs typeface="+mn-cs"/>
                </a:endParaRPr>
              </a:p>
            </p:txBody>
          </p:sp>
          <p:sp>
            <p:nvSpPr>
              <p:cNvPr id="69" name="テキスト ボックス 68">
                <a:extLst>
                  <a:ext uri="{FF2B5EF4-FFF2-40B4-BE49-F238E27FC236}">
                    <a16:creationId xmlns:a16="http://schemas.microsoft.com/office/drawing/2014/main" id="{7F881687-2DC2-4D99-C11B-3B7C96505A92}"/>
                  </a:ext>
                </a:extLst>
              </p:cNvPr>
              <p:cNvSpPr txBox="1"/>
              <p:nvPr/>
            </p:nvSpPr>
            <p:spPr>
              <a:xfrm>
                <a:off x="3249170" y="4461112"/>
                <a:ext cx="551754"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Segoe UI"/>
                    <a:ea typeface="Meiryo UI"/>
                    <a:cs typeface="+mn-cs"/>
                  </a:rPr>
                  <a:t>700km</a:t>
                </a:r>
                <a:endParaRPr kumimoji="1" lang="ja-JP" altLang="en-US" sz="900" b="1" i="0" u="none" strike="noStrike" kern="1200" cap="none" spc="0" normalizeH="0" baseline="0" noProof="0" dirty="0">
                  <a:ln>
                    <a:noFill/>
                  </a:ln>
                  <a:solidFill>
                    <a:prstClr val="black"/>
                  </a:solidFill>
                  <a:effectLst/>
                  <a:uLnTx/>
                  <a:uFillTx/>
                  <a:latin typeface="Segoe UI"/>
                  <a:ea typeface="Meiryo UI"/>
                  <a:cs typeface="+mn-cs"/>
                </a:endParaRPr>
              </a:p>
            </p:txBody>
          </p:sp>
          <p:cxnSp>
            <p:nvCxnSpPr>
              <p:cNvPr id="70" name="直線矢印コネクタ 69">
                <a:extLst>
                  <a:ext uri="{FF2B5EF4-FFF2-40B4-BE49-F238E27FC236}">
                    <a16:creationId xmlns:a16="http://schemas.microsoft.com/office/drawing/2014/main" id="{26CDC61F-7F95-CB35-0F81-A34D316F2D10}"/>
                  </a:ext>
                </a:extLst>
              </p:cNvPr>
              <p:cNvCxnSpPr/>
              <p:nvPr/>
            </p:nvCxnSpPr>
            <p:spPr>
              <a:xfrm>
                <a:off x="3158531" y="4461092"/>
                <a:ext cx="542754" cy="628781"/>
              </a:xfrm>
              <a:prstGeom prst="straightConnector1">
                <a:avLst/>
              </a:prstGeom>
              <a:noFill/>
              <a:ln w="9525" cap="flat" cmpd="sng" algn="ctr">
                <a:solidFill>
                  <a:sysClr val="windowText" lastClr="000000"/>
                </a:solidFill>
                <a:prstDash val="solid"/>
                <a:headEnd type="triangle"/>
                <a:tailEnd type="triangle"/>
              </a:ln>
              <a:effectLst/>
            </p:spPr>
          </p:cxnSp>
          <p:sp>
            <p:nvSpPr>
              <p:cNvPr id="71" name="テキスト ボックス 70">
                <a:extLst>
                  <a:ext uri="{FF2B5EF4-FFF2-40B4-BE49-F238E27FC236}">
                    <a16:creationId xmlns:a16="http://schemas.microsoft.com/office/drawing/2014/main" id="{7C660584-0180-13A0-2D3D-6786366084B4}"/>
                  </a:ext>
                </a:extLst>
              </p:cNvPr>
              <p:cNvSpPr txBox="1"/>
              <p:nvPr/>
            </p:nvSpPr>
            <p:spPr>
              <a:xfrm>
                <a:off x="4020377" y="4430422"/>
                <a:ext cx="551754"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Segoe UI"/>
                    <a:ea typeface="Meiryo UI"/>
                    <a:cs typeface="+mn-cs"/>
                  </a:rPr>
                  <a:t>100km</a:t>
                </a:r>
                <a:endParaRPr kumimoji="1" lang="ja-JP" altLang="en-US" sz="900" b="1" i="0" u="none" strike="noStrike" kern="1200" cap="none" spc="0" normalizeH="0" baseline="0" noProof="0" dirty="0">
                  <a:ln>
                    <a:noFill/>
                  </a:ln>
                  <a:solidFill>
                    <a:prstClr val="black"/>
                  </a:solidFill>
                  <a:effectLst/>
                  <a:uLnTx/>
                  <a:uFillTx/>
                  <a:latin typeface="Segoe UI"/>
                  <a:ea typeface="Meiryo UI"/>
                  <a:cs typeface="+mn-cs"/>
                </a:endParaRPr>
              </a:p>
            </p:txBody>
          </p:sp>
          <p:sp>
            <p:nvSpPr>
              <p:cNvPr id="72" name="テキスト ボックス 71">
                <a:extLst>
                  <a:ext uri="{FF2B5EF4-FFF2-40B4-BE49-F238E27FC236}">
                    <a16:creationId xmlns:a16="http://schemas.microsoft.com/office/drawing/2014/main" id="{93C4FF12-546B-E5F4-07B9-FE9FDFEAD4E0}"/>
                  </a:ext>
                </a:extLst>
              </p:cNvPr>
              <p:cNvSpPr txBox="1"/>
              <p:nvPr/>
            </p:nvSpPr>
            <p:spPr>
              <a:xfrm>
                <a:off x="4343484" y="3572624"/>
                <a:ext cx="811441"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Segoe UI"/>
                    <a:ea typeface="Meiryo UI"/>
                    <a:cs typeface="+mn-cs"/>
                  </a:rPr>
                  <a:t>200km</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Segoe UI"/>
                    <a:ea typeface="Meiryo UI"/>
                    <a:cs typeface="+mn-cs"/>
                  </a:rPr>
                  <a:t>@30-56deg</a:t>
                </a:r>
                <a:endParaRPr kumimoji="1" lang="ja-JP" altLang="en-US" sz="900" b="1" i="0" u="none" strike="noStrike" kern="1200" cap="none" spc="0" normalizeH="0" baseline="0" noProof="0" dirty="0">
                  <a:ln>
                    <a:noFill/>
                  </a:ln>
                  <a:solidFill>
                    <a:prstClr val="black"/>
                  </a:solidFill>
                  <a:effectLst/>
                  <a:uLnTx/>
                  <a:uFillTx/>
                  <a:latin typeface="Segoe UI"/>
                  <a:ea typeface="Meiryo UI"/>
                  <a:cs typeface="+mn-cs"/>
                </a:endParaRPr>
              </a:p>
            </p:txBody>
          </p:sp>
        </p:grpSp>
        <p:sp>
          <p:nvSpPr>
            <p:cNvPr id="28" name="平行四辺形 27">
              <a:extLst>
                <a:ext uri="{FF2B5EF4-FFF2-40B4-BE49-F238E27FC236}">
                  <a16:creationId xmlns:a16="http://schemas.microsoft.com/office/drawing/2014/main" id="{7EEA42E9-4165-D0A0-C7AC-2953772BC3E7}"/>
                </a:ext>
              </a:extLst>
            </p:cNvPr>
            <p:cNvSpPr/>
            <p:nvPr/>
          </p:nvSpPr>
          <p:spPr>
            <a:xfrm rot="20161886" flipH="1">
              <a:off x="2845629" y="4343897"/>
              <a:ext cx="342416" cy="193673"/>
            </a:xfrm>
            <a:prstGeom prst="parallelogram">
              <a:avLst>
                <a:gd name="adj" fmla="val 31218"/>
              </a:avLst>
            </a:prstGeom>
            <a:solidFill>
              <a:srgbClr val="00990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29" name="平行四辺形 28">
              <a:extLst>
                <a:ext uri="{FF2B5EF4-FFF2-40B4-BE49-F238E27FC236}">
                  <a16:creationId xmlns:a16="http://schemas.microsoft.com/office/drawing/2014/main" id="{DF0F9C68-1E70-F76F-B13A-F55AF74A61D4}"/>
                </a:ext>
              </a:extLst>
            </p:cNvPr>
            <p:cNvSpPr/>
            <p:nvPr/>
          </p:nvSpPr>
          <p:spPr>
            <a:xfrm rot="20161886" flipH="1">
              <a:off x="3043824" y="4479160"/>
              <a:ext cx="342416" cy="193673"/>
            </a:xfrm>
            <a:prstGeom prst="parallelogram">
              <a:avLst>
                <a:gd name="adj" fmla="val 31218"/>
              </a:avLst>
            </a:prstGeom>
            <a:solidFill>
              <a:srgbClr val="00990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30" name="平行四辺形 29">
              <a:extLst>
                <a:ext uri="{FF2B5EF4-FFF2-40B4-BE49-F238E27FC236}">
                  <a16:creationId xmlns:a16="http://schemas.microsoft.com/office/drawing/2014/main" id="{47E3B8FC-2C99-568A-5E10-00FABFEC3D33}"/>
                </a:ext>
              </a:extLst>
            </p:cNvPr>
            <p:cNvSpPr/>
            <p:nvPr/>
          </p:nvSpPr>
          <p:spPr>
            <a:xfrm rot="20161886" flipH="1">
              <a:off x="3241885" y="4614478"/>
              <a:ext cx="342416" cy="193673"/>
            </a:xfrm>
            <a:prstGeom prst="parallelogram">
              <a:avLst>
                <a:gd name="adj" fmla="val 31218"/>
              </a:avLst>
            </a:prstGeom>
            <a:solidFill>
              <a:srgbClr val="009900"/>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Segoe UI"/>
                <a:ea typeface="Meiryo UI"/>
                <a:cs typeface="+mn-cs"/>
              </a:endParaRPr>
            </a:p>
          </p:txBody>
        </p:sp>
        <p:sp>
          <p:nvSpPr>
            <p:cNvPr id="31" name="テキスト ボックス 30">
              <a:extLst>
                <a:ext uri="{FF2B5EF4-FFF2-40B4-BE49-F238E27FC236}">
                  <a16:creationId xmlns:a16="http://schemas.microsoft.com/office/drawing/2014/main" id="{BC1570BC-A22B-E64E-CC06-4EFC852A7FF9}"/>
                </a:ext>
              </a:extLst>
            </p:cNvPr>
            <p:cNvSpPr txBox="1"/>
            <p:nvPr/>
          </p:nvSpPr>
          <p:spPr>
            <a:xfrm rot="3003803">
              <a:off x="90767" y="4239795"/>
              <a:ext cx="69281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Segoe UI"/>
                  <a:ea typeface="Meiryo UI"/>
                  <a:cs typeface="+mn-cs"/>
                </a:rPr>
                <a:t>1160 km</a:t>
              </a:r>
              <a:endParaRPr kumimoji="1" lang="ja-JP" altLang="en-US" sz="1050" b="0" i="0" u="none" strike="noStrike" kern="1200" cap="none" spc="0" normalizeH="0" baseline="0" noProof="0" dirty="0">
                <a:ln>
                  <a:noFill/>
                </a:ln>
                <a:solidFill>
                  <a:prstClr val="black"/>
                </a:solidFill>
                <a:effectLst/>
                <a:uLnTx/>
                <a:uFillTx/>
                <a:latin typeface="Segoe UI"/>
                <a:ea typeface="Meiryo UI"/>
                <a:cs typeface="+mn-cs"/>
              </a:endParaRPr>
            </a:p>
          </p:txBody>
        </p:sp>
      </p:grpSp>
    </p:spTree>
    <p:extLst>
      <p:ext uri="{BB962C8B-B14F-4D97-AF65-F5344CB8AC3E}">
        <p14:creationId xmlns:p14="http://schemas.microsoft.com/office/powerpoint/2010/main" val="3599359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2242-AFF4-94A1-876F-499626556B3F}"/>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1334D89C-5145-8A6C-3F90-1382B8F96469}"/>
              </a:ext>
            </a:extLst>
          </p:cNvPr>
          <p:cNvSpPr>
            <a:spLocks noGrp="1"/>
          </p:cNvSpPr>
          <p:nvPr>
            <p:ph type="title"/>
          </p:nvPr>
        </p:nvSpPr>
        <p:spPr/>
        <p:txBody>
          <a:bodyPr/>
          <a:lstStyle/>
          <a:p>
            <a:r>
              <a:rPr lang="en-US" altLang="ja-JP" dirty="0"/>
              <a:t>ALOS-4 PALSAR-3 Overview</a:t>
            </a:r>
            <a:endParaRPr lang="ja-JP" altLang="en-US" dirty="0"/>
          </a:p>
        </p:txBody>
      </p:sp>
      <p:sp>
        <p:nvSpPr>
          <p:cNvPr id="4" name="スライド番号プレースホルダー 3">
            <a:extLst>
              <a:ext uri="{FF2B5EF4-FFF2-40B4-BE49-F238E27FC236}">
                <a16:creationId xmlns:a16="http://schemas.microsoft.com/office/drawing/2014/main" id="{D68933A2-6D16-BBD6-65F7-F83547F8EC8F}"/>
              </a:ext>
            </a:extLst>
          </p:cNvPr>
          <p:cNvSpPr>
            <a:spLocks noGrp="1"/>
          </p:cNvSpPr>
          <p:nvPr>
            <p:ph type="sldNum" sz="quarter" idx="4"/>
          </p:nvPr>
        </p:nvSpPr>
        <p:spPr/>
        <p:txBody>
          <a:bodyPr/>
          <a:lstStyle/>
          <a:p>
            <a:fld id="{F00F3354-A716-4AD2-9BF8-BEBE80BEEA3A}" type="slidenum">
              <a:rPr lang="ja-JP" altLang="en-US" smtClean="0"/>
              <a:pPr/>
              <a:t>8</a:t>
            </a:fld>
            <a:endParaRPr lang="ja-JP" altLang="en-US" dirty="0"/>
          </a:p>
        </p:txBody>
      </p:sp>
      <p:sp>
        <p:nvSpPr>
          <p:cNvPr id="2" name="コンテンツ プレースホルダー 2">
            <a:extLst>
              <a:ext uri="{FF2B5EF4-FFF2-40B4-BE49-F238E27FC236}">
                <a16:creationId xmlns:a16="http://schemas.microsoft.com/office/drawing/2014/main" id="{304AAF20-B754-508D-DEFA-D2B99CC9934D}"/>
              </a:ext>
            </a:extLst>
          </p:cNvPr>
          <p:cNvSpPr>
            <a:spLocks noGrp="1"/>
          </p:cNvSpPr>
          <p:nvPr>
            <p:ph idx="1"/>
          </p:nvPr>
        </p:nvSpPr>
        <p:spPr>
          <a:xfrm>
            <a:off x="304801" y="1146072"/>
            <a:ext cx="11700684" cy="1718319"/>
          </a:xfrm>
        </p:spPr>
        <p:txBody>
          <a:bodyPr/>
          <a:lstStyle/>
          <a:p>
            <a:r>
              <a:rPr lang="en-US" altLang="ja-JP" sz="2000" dirty="0">
                <a:latin typeface="Arial" panose="020B0604020202020204" pitchFamily="34" charset="0"/>
                <a:cs typeface="Arial" panose="020B0604020202020204" pitchFamily="34" charset="0"/>
              </a:rPr>
              <a:t>Observation Mode of PALSAR-3</a:t>
            </a:r>
            <a:endParaRPr lang="en-US" altLang="ja-JP" sz="1800"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85612F32-0C2D-8108-64C9-927763F1C12C}"/>
              </a:ext>
            </a:extLst>
          </p:cNvPr>
          <p:cNvGraphicFramePr>
            <a:graphicFrameLocks noGrp="1"/>
          </p:cNvGraphicFramePr>
          <p:nvPr>
            <p:extLst>
              <p:ext uri="{D42A27DB-BD31-4B8C-83A1-F6EECF244321}">
                <p14:modId xmlns:p14="http://schemas.microsoft.com/office/powerpoint/2010/main" val="3652226619"/>
              </p:ext>
            </p:extLst>
          </p:nvPr>
        </p:nvGraphicFramePr>
        <p:xfrm>
          <a:off x="260308" y="1512370"/>
          <a:ext cx="11671383" cy="4974960"/>
        </p:xfrm>
        <a:graphic>
          <a:graphicData uri="http://schemas.openxmlformats.org/drawingml/2006/table">
            <a:tbl>
              <a:tblPr firstRow="1" firstCol="1" bandRow="1">
                <a:tableStyleId>{5C22544A-7EE6-4342-B048-85BDC9FD1C3A}</a:tableStyleId>
              </a:tblPr>
              <a:tblGrid>
                <a:gridCol w="1796447">
                  <a:extLst>
                    <a:ext uri="{9D8B030D-6E8A-4147-A177-3AD203B41FA5}">
                      <a16:colId xmlns:a16="http://schemas.microsoft.com/office/drawing/2014/main" val="4215691503"/>
                    </a:ext>
                  </a:extLst>
                </a:gridCol>
                <a:gridCol w="1455198">
                  <a:extLst>
                    <a:ext uri="{9D8B030D-6E8A-4147-A177-3AD203B41FA5}">
                      <a16:colId xmlns:a16="http://schemas.microsoft.com/office/drawing/2014/main" val="1117075378"/>
                    </a:ext>
                  </a:extLst>
                </a:gridCol>
                <a:gridCol w="1257422">
                  <a:extLst>
                    <a:ext uri="{9D8B030D-6E8A-4147-A177-3AD203B41FA5}">
                      <a16:colId xmlns:a16="http://schemas.microsoft.com/office/drawing/2014/main" val="1227932656"/>
                    </a:ext>
                  </a:extLst>
                </a:gridCol>
                <a:gridCol w="1178837">
                  <a:extLst>
                    <a:ext uri="{9D8B030D-6E8A-4147-A177-3AD203B41FA5}">
                      <a16:colId xmlns:a16="http://schemas.microsoft.com/office/drawing/2014/main" val="1388182911"/>
                    </a:ext>
                  </a:extLst>
                </a:gridCol>
                <a:gridCol w="972714">
                  <a:extLst>
                    <a:ext uri="{9D8B030D-6E8A-4147-A177-3AD203B41FA5}">
                      <a16:colId xmlns:a16="http://schemas.microsoft.com/office/drawing/2014/main" val="3549198270"/>
                    </a:ext>
                  </a:extLst>
                </a:gridCol>
                <a:gridCol w="1188101">
                  <a:extLst>
                    <a:ext uri="{9D8B030D-6E8A-4147-A177-3AD203B41FA5}">
                      <a16:colId xmlns:a16="http://schemas.microsoft.com/office/drawing/2014/main" val="4154930816"/>
                    </a:ext>
                  </a:extLst>
                </a:gridCol>
                <a:gridCol w="1118622">
                  <a:extLst>
                    <a:ext uri="{9D8B030D-6E8A-4147-A177-3AD203B41FA5}">
                      <a16:colId xmlns:a16="http://schemas.microsoft.com/office/drawing/2014/main" val="340524791"/>
                    </a:ext>
                  </a:extLst>
                </a:gridCol>
                <a:gridCol w="1250634">
                  <a:extLst>
                    <a:ext uri="{9D8B030D-6E8A-4147-A177-3AD203B41FA5}">
                      <a16:colId xmlns:a16="http://schemas.microsoft.com/office/drawing/2014/main" val="710831570"/>
                    </a:ext>
                  </a:extLst>
                </a:gridCol>
                <a:gridCol w="1453408">
                  <a:extLst>
                    <a:ext uri="{9D8B030D-6E8A-4147-A177-3AD203B41FA5}">
                      <a16:colId xmlns:a16="http://schemas.microsoft.com/office/drawing/2014/main" val="3031175295"/>
                    </a:ext>
                  </a:extLst>
                </a:gridCol>
              </a:tblGrid>
              <a:tr h="334743">
                <a:tc>
                  <a:txBody>
                    <a:bodyPr/>
                    <a:lstStyle/>
                    <a:p>
                      <a:pPr algn="ctr"/>
                      <a:r>
                        <a:rPr lang="en-US" sz="1400" kern="1200" dirty="0">
                          <a:effectLst/>
                        </a:rPr>
                        <a:t>SAR mode</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Spotlight</a:t>
                      </a:r>
                      <a:endParaRPr lang="ja-JP" sz="1800" kern="100" dirty="0">
                        <a:effectLst/>
                      </a:endParaRPr>
                    </a:p>
                  </a:txBody>
                  <a:tcPr anchor="ctr"/>
                </a:tc>
                <a:tc gridSpan="6">
                  <a:txBody>
                    <a:bodyPr/>
                    <a:lstStyle/>
                    <a:p>
                      <a:pPr algn="ctr"/>
                      <a:r>
                        <a:rPr lang="en-US" sz="1600" kern="1200" dirty="0">
                          <a:effectLst/>
                        </a:rPr>
                        <a:t>Stripmap</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lang="en-US" sz="1600" kern="1200" dirty="0">
                          <a:effectLst/>
                        </a:rPr>
                        <a:t>ScanSAR</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846828814"/>
                  </a:ext>
                </a:extLst>
              </a:tr>
              <a:tr h="338400">
                <a:tc>
                  <a:txBody>
                    <a:bodyPr/>
                    <a:lstStyle/>
                    <a:p>
                      <a:pPr algn="ctr"/>
                      <a:r>
                        <a:rPr lang="en-US" sz="1400" b="1" kern="1200" dirty="0">
                          <a:effectLst/>
                        </a:rPr>
                        <a:t>Code name</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SB</a:t>
                      </a:r>
                      <a:endParaRPr lang="ja-JP" sz="18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UW</a:t>
                      </a:r>
                      <a:endParaRPr lang="ja-JP" sz="18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UB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HW</a:t>
                      </a:r>
                      <a:endParaRPr lang="ja-JP" sz="18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1" kern="1200" dirty="0">
                          <a:effectLst/>
                        </a:rPr>
                        <a:t>HB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FW</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FB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tc>
                  <a:txBody>
                    <a:bodyPr/>
                    <a:lstStyle/>
                    <a:p>
                      <a:pPr algn="ctr"/>
                      <a:r>
                        <a:rPr lang="en-US" sz="1600" b="1" kern="1200" dirty="0">
                          <a:effectLst/>
                        </a:rPr>
                        <a:t>XB</a:t>
                      </a:r>
                      <a:endParaRPr lang="ja-JP" sz="1800" b="1" kern="100" dirty="0">
                        <a:effectLst/>
                        <a:latin typeface="Times New Roman" panose="02020603050405020304" pitchFamily="18" charset="0"/>
                        <a:ea typeface="ＭＳ 明朝" panose="02020609040205080304" pitchFamily="17" charset="-128"/>
                      </a:endParaRPr>
                    </a:p>
                  </a:txBody>
                  <a:tcPr marL="0" marR="0" marT="0" marB="0" anchor="ctr"/>
                </a:tc>
                <a:extLst>
                  <a:ext uri="{0D108BD9-81ED-4DB2-BD59-A6C34878D82A}">
                    <a16:rowId xmlns:a16="http://schemas.microsoft.com/office/drawing/2014/main" val="2628525211"/>
                  </a:ext>
                </a:extLst>
              </a:tr>
              <a:tr h="338400">
                <a:tc>
                  <a:txBody>
                    <a:bodyPr/>
                    <a:lstStyle/>
                    <a:p>
                      <a:pPr algn="ctr"/>
                      <a:r>
                        <a:rPr lang="en-US" sz="1400" b="1" kern="1200" dirty="0">
                          <a:effectLst/>
                        </a:rPr>
                        <a:t>Resolution [m]</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3 x 1</a:t>
                      </a:r>
                      <a:r>
                        <a:rPr lang="en-US" sz="1400" kern="100" dirty="0">
                          <a:effectLst/>
                        </a:rPr>
                        <a:t> </a:t>
                      </a:r>
                      <a:r>
                        <a:rPr lang="en-US" sz="1200" kern="1200" dirty="0">
                          <a:effectLst/>
                        </a:rPr>
                        <a:t>(</a:t>
                      </a:r>
                      <a:r>
                        <a:rPr lang="en-US" sz="1200" kern="1200" dirty="0" err="1">
                          <a:effectLst/>
                        </a:rPr>
                        <a:t>Rg</a:t>
                      </a:r>
                      <a:r>
                        <a:rPr lang="en-US" sz="1200" kern="1200" dirty="0">
                          <a:effectLst/>
                        </a:rPr>
                        <a:t> x Az)</a:t>
                      </a:r>
                      <a:endParaRPr lang="ja-JP" sz="1400"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3</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6</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10</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25</a:t>
                      </a:r>
                      <a:r>
                        <a:rPr lang="en-US" sz="1800" kern="100" dirty="0">
                          <a:effectLst/>
                        </a:rPr>
                        <a:t> </a:t>
                      </a:r>
                      <a:r>
                        <a:rPr lang="en-US" sz="1200" kern="1200" dirty="0">
                          <a:effectLst/>
                        </a:rPr>
                        <a:t>(1 look)</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4143604983"/>
                  </a:ext>
                </a:extLst>
              </a:tr>
              <a:tr h="338400">
                <a:tc>
                  <a:txBody>
                    <a:bodyPr/>
                    <a:lstStyle/>
                    <a:p>
                      <a:pPr algn="ctr"/>
                      <a:r>
                        <a:rPr lang="en-US" sz="1400" b="1" kern="1200" dirty="0">
                          <a:effectLst/>
                        </a:rPr>
                        <a:t>Swath width [km]</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35 x 35</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200</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100</a:t>
                      </a:r>
                      <a:endParaRPr kumimoji="1" lang="ja-JP" altLang="en-US" dirty="0"/>
                    </a:p>
                  </a:txBody>
                  <a:tcPr anchor="ctr"/>
                </a:tc>
                <a:tc>
                  <a:txBody>
                    <a:bodyPr/>
                    <a:lstStyle/>
                    <a:p>
                      <a:pPr algn="ctr"/>
                      <a:r>
                        <a:rPr lang="en-US" sz="1600" b="0" u="none" kern="1200" dirty="0">
                          <a:effectLst/>
                        </a:rPr>
                        <a:t>200</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100</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200</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100</a:t>
                      </a:r>
                      <a:endParaRPr lang="ja-JP" sz="18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b="0" u="none" kern="1200" dirty="0">
                          <a:effectLst/>
                        </a:rPr>
                        <a:t>700</a:t>
                      </a:r>
                      <a:r>
                        <a:rPr lang="en-US" sz="1800" b="0" u="none" kern="100" dirty="0">
                          <a:effectLst/>
                        </a:rPr>
                        <a:t> </a:t>
                      </a:r>
                      <a:r>
                        <a:rPr lang="en-US" sz="1600" b="0" u="none" kern="1200" dirty="0">
                          <a:effectLst/>
                        </a:rPr>
                        <a:t>(4 scan)</a:t>
                      </a:r>
                      <a:endParaRPr lang="ja-JP" sz="1800" b="0" u="none"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600746175"/>
                  </a:ext>
                </a:extLst>
              </a:tr>
              <a:tr h="338400">
                <a:tc>
                  <a:txBody>
                    <a:bodyPr/>
                    <a:lstStyle/>
                    <a:p>
                      <a:pPr algn="ctr"/>
                      <a:r>
                        <a:rPr lang="en-US" sz="1400" b="1" kern="1200" dirty="0">
                          <a:effectLst/>
                        </a:rPr>
                        <a:t>Center freq. [MHz]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1257.5</a:t>
                      </a:r>
                      <a:endParaRPr lang="ja-JP" sz="1800"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1257.5</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5">
                  <a:txBody>
                    <a:bodyPr/>
                    <a:lstStyle/>
                    <a:p>
                      <a:pPr algn="ctr"/>
                      <a:r>
                        <a:rPr lang="en-US" sz="1400" kern="1200" dirty="0">
                          <a:effectLst/>
                        </a:rPr>
                        <a:t>1236.5  </a:t>
                      </a:r>
                      <a:r>
                        <a:rPr lang="en-US" sz="1200" kern="1200" dirty="0">
                          <a:effectLst/>
                        </a:rPr>
                        <a:t>(or 1257.5/1278.5)</a:t>
                      </a:r>
                      <a:endParaRPr lang="ja-JP" sz="16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09110224"/>
                  </a:ext>
                </a:extLst>
              </a:tr>
              <a:tr h="338400">
                <a:tc>
                  <a:txBody>
                    <a:bodyPr/>
                    <a:lstStyle/>
                    <a:p>
                      <a:pPr algn="ctr"/>
                      <a:r>
                        <a:rPr lang="en-US" sz="1400" b="1" kern="1200" dirty="0">
                          <a:effectLst/>
                        </a:rPr>
                        <a:t>Bandwidth [MHz]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84</a:t>
                      </a:r>
                      <a:endParaRPr lang="ja-JP" sz="1800" kern="100" dirty="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84</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a:effectLst/>
                        </a:rPr>
                        <a:t>42</a:t>
                      </a:r>
                      <a:endParaRPr lang="ja-JP" sz="1800" kern="10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a:effectLst/>
                        </a:rPr>
                        <a:t>28</a:t>
                      </a:r>
                      <a:endParaRPr lang="ja-JP" sz="1800" kern="10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28</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047495259"/>
                  </a:ext>
                </a:extLst>
              </a:tr>
              <a:tr h="338400">
                <a:tc>
                  <a:txBody>
                    <a:bodyPr/>
                    <a:lstStyle/>
                    <a:p>
                      <a:pPr algn="ctr"/>
                      <a:r>
                        <a:rPr lang="en-US" sz="1400" b="1" kern="1200" dirty="0">
                          <a:effectLst/>
                        </a:rPr>
                        <a:t>Polarization*</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 Q</a:t>
                      </a:r>
                      <a:endParaRPr kumimoji="1" lang="ja-JP" altLang="en-US" dirty="0"/>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 Q</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 Q</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S, D</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1428029696"/>
                  </a:ext>
                </a:extLst>
              </a:tr>
              <a:tr h="517330">
                <a:tc>
                  <a:txBody>
                    <a:bodyPr/>
                    <a:lstStyle/>
                    <a:p>
                      <a:pPr algn="ctr"/>
                      <a:r>
                        <a:rPr lang="en-US" sz="1400" b="1" kern="1200" dirty="0">
                          <a:effectLst/>
                        </a:rPr>
                        <a:t>Incidence angle range [deg.]</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30-56</a:t>
                      </a:r>
                      <a:endParaRPr lang="ja-JP" sz="1800" kern="10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kumimoji="1" lang="ja-JP" altLang="en-US" dirty="0"/>
                    </a:p>
                  </a:txBody>
                  <a:tcPr anchor="ctr"/>
                </a:tc>
                <a:tc>
                  <a:txBody>
                    <a:bodyPr/>
                    <a:lstStyle/>
                    <a:p>
                      <a:pPr algn="ctr"/>
                      <a:r>
                        <a:rPr lang="en-US" sz="1600" kern="1200" dirty="0">
                          <a:effectLst/>
                        </a:rPr>
                        <a:t>30-56</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29-56</a:t>
                      </a:r>
                      <a:endParaRPr lang="ja-JP" sz="18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8-70</a:t>
                      </a:r>
                      <a:endParaRPr lang="ja-JP" sz="1800" kern="10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dirty="0">
                          <a:effectLst/>
                        </a:rPr>
                        <a:t>8-70</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819785825"/>
                  </a:ext>
                </a:extLst>
              </a:tr>
              <a:tr h="339400">
                <a:tc>
                  <a:txBody>
                    <a:bodyPr/>
                    <a:lstStyle/>
                    <a:p>
                      <a:pPr algn="ctr"/>
                      <a:r>
                        <a:rPr lang="en-US" altLang="ja-JP" sz="1400" b="1" kern="100" dirty="0">
                          <a:effectLst/>
                          <a:latin typeface="+mn-lt"/>
                          <a:ea typeface="ＭＳ 明朝" panose="02020609040205080304" pitchFamily="17" charset="-128"/>
                        </a:rPr>
                        <a:t>Number of Beam</a:t>
                      </a:r>
                      <a:endParaRPr lang="ja-JP" sz="1400" b="1"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3</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23</a:t>
                      </a:r>
                      <a:endParaRPr kumimoji="1" lang="ja-JP" altLang="en-US" dirty="0"/>
                    </a:p>
                  </a:txBody>
                  <a:tcPr anchor="ctr"/>
                </a:tc>
                <a:tc>
                  <a:txBody>
                    <a:bodyPr/>
                    <a:lstStyle/>
                    <a:p>
                      <a:pPr algn="ctr"/>
                      <a:r>
                        <a:rPr lang="en-US" altLang="ja-JP" sz="1600" kern="100" dirty="0">
                          <a:effectLst/>
                          <a:latin typeface="+mn-lt"/>
                          <a:ea typeface="ＭＳ 明朝" panose="02020609040205080304" pitchFamily="17" charset="-128"/>
                        </a:rPr>
                        <a:t>3</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23</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3</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21</a:t>
                      </a:r>
                      <a:endParaRPr lang="ja-JP" sz="1600" kern="100" dirty="0">
                        <a:effectLst/>
                        <a:latin typeface="+mn-lt"/>
                        <a:ea typeface="ＭＳ 明朝" panose="02020609040205080304" pitchFamily="17" charset="-128"/>
                      </a:endParaRPr>
                    </a:p>
                  </a:txBody>
                  <a:tcPr anchor="ctr"/>
                </a:tc>
                <a:tc>
                  <a:txBody>
                    <a:bodyPr/>
                    <a:lstStyle/>
                    <a:p>
                      <a:pPr algn="ctr"/>
                      <a:r>
                        <a:rPr lang="en-US" altLang="ja-JP" sz="1600" kern="100" dirty="0">
                          <a:effectLst/>
                          <a:latin typeface="+mn-lt"/>
                          <a:ea typeface="ＭＳ 明朝" panose="02020609040205080304" pitchFamily="17" charset="-128"/>
                        </a:rPr>
                        <a:t>3</a:t>
                      </a:r>
                      <a:endParaRPr lang="ja-JP" sz="1600" kern="100" dirty="0">
                        <a:effectLst/>
                        <a:latin typeface="+mn-lt"/>
                        <a:ea typeface="ＭＳ 明朝" panose="02020609040205080304" pitchFamily="17" charset="-128"/>
                      </a:endParaRPr>
                    </a:p>
                  </a:txBody>
                  <a:tcPr anchor="ctr"/>
                </a:tc>
                <a:extLst>
                  <a:ext uri="{0D108BD9-81ED-4DB2-BD59-A6C34878D82A}">
                    <a16:rowId xmlns:a16="http://schemas.microsoft.com/office/drawing/2014/main" val="3616905021"/>
                  </a:ext>
                </a:extLst>
              </a:tr>
              <a:tr h="339400">
                <a:tc>
                  <a:txBody>
                    <a:bodyPr/>
                    <a:lstStyle/>
                    <a:p>
                      <a:pPr algn="ctr"/>
                      <a:r>
                        <a:rPr lang="en-US" sz="1400" b="1" kern="1200" dirty="0">
                          <a:effectLst/>
                        </a:rPr>
                        <a:t>NESZ</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&lt; -20 dB</a:t>
                      </a:r>
                      <a:endParaRPr lang="ja-JP" sz="1800" kern="10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&lt;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&lt; -24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&lt; -28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&lt; -20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3415943498"/>
                  </a:ext>
                </a:extLst>
              </a:tr>
              <a:tr h="339400">
                <a:tc>
                  <a:txBody>
                    <a:bodyPr/>
                    <a:lstStyle/>
                    <a:p>
                      <a:pPr algn="ctr"/>
                      <a:r>
                        <a:rPr lang="en-US" sz="1400" b="1" kern="1200" dirty="0" err="1">
                          <a:effectLst/>
                        </a:rPr>
                        <a:t>Rg</a:t>
                      </a:r>
                      <a:r>
                        <a:rPr lang="en-US" sz="1400" b="1" kern="1200" dirty="0">
                          <a:effectLst/>
                        </a:rPr>
                        <a:t>. S/A</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&gt; 15 dB</a:t>
                      </a:r>
                      <a:endParaRPr lang="ja-JP" sz="1800" kern="10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711179964"/>
                  </a:ext>
                </a:extLst>
              </a:tr>
              <a:tr h="339400">
                <a:tc>
                  <a:txBody>
                    <a:bodyPr/>
                    <a:lstStyle/>
                    <a:p>
                      <a:pPr algn="ctr"/>
                      <a:r>
                        <a:rPr lang="en-US" sz="1400" b="1" kern="1200" dirty="0">
                          <a:effectLst/>
                        </a:rPr>
                        <a:t>Az. S/A</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600" kern="1200">
                          <a:effectLst/>
                        </a:rPr>
                        <a:t>&gt; 15 dB</a:t>
                      </a:r>
                      <a:endParaRPr lang="ja-JP" sz="1800" kern="100">
                        <a:effectLst/>
                        <a:latin typeface="Times New Roman" panose="02020603050405020304" pitchFamily="18" charset="0"/>
                        <a:ea typeface="ＭＳ 明朝" panose="02020609040205080304" pitchFamily="17" charset="-128"/>
                      </a:endParaRPr>
                    </a:p>
                  </a:txBody>
                  <a:tcPr anchor="ct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gridSpan="2">
                  <a:txBody>
                    <a:bodyPr/>
                    <a:lstStyle/>
                    <a:p>
                      <a:pPr algn="ctr"/>
                      <a:r>
                        <a:rPr lang="en-US" sz="1600" kern="1200" dirty="0">
                          <a:effectLst/>
                        </a:rPr>
                        <a:t>&gt; 20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a:txBody>
                    <a:bodyPr/>
                    <a:lstStyle/>
                    <a:p>
                      <a:pPr algn="ctr"/>
                      <a:r>
                        <a:rPr lang="en-US" sz="1600" kern="1200" dirty="0">
                          <a:effectLst/>
                        </a:rPr>
                        <a:t>&gt; 15 dB</a:t>
                      </a:r>
                      <a:endParaRPr lang="ja-JP" sz="18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1927912855"/>
                  </a:ext>
                </a:extLst>
              </a:tr>
              <a:tr h="339400">
                <a:tc>
                  <a:txBody>
                    <a:bodyPr/>
                    <a:lstStyle/>
                    <a:p>
                      <a:pPr algn="ctr"/>
                      <a:r>
                        <a:rPr lang="en-US" sz="1400" b="1" kern="1200" dirty="0">
                          <a:effectLst/>
                        </a:rPr>
                        <a:t>Pol. X-talk</a:t>
                      </a:r>
                      <a:endParaRPr lang="ja-JP" sz="1600" b="1" kern="100" dirty="0">
                        <a:effectLst/>
                        <a:latin typeface="Times New Roman" panose="02020603050405020304" pitchFamily="18" charset="0"/>
                        <a:ea typeface="ＭＳ 明朝" panose="02020609040205080304" pitchFamily="17" charset="-128"/>
                      </a:endParaRPr>
                    </a:p>
                  </a:txBody>
                  <a:tcPr anchor="ctr"/>
                </a:tc>
                <a:tc gridSpan="8">
                  <a:txBody>
                    <a:bodyPr/>
                    <a:lstStyle/>
                    <a:p>
                      <a:pPr algn="ctr"/>
                      <a:r>
                        <a:rPr lang="en-US" sz="1600" kern="1200" dirty="0">
                          <a:effectLst/>
                        </a:rPr>
                        <a:t>&gt; 30 dB</a:t>
                      </a:r>
                      <a:endParaRPr lang="ja-JP" sz="1800" kern="100" dirty="0">
                        <a:effectLst/>
                        <a:latin typeface="Times New Roman" panose="02020603050405020304" pitchFamily="18" charset="0"/>
                        <a:ea typeface="ＭＳ 明朝" panose="02020609040205080304" pitchFamily="17" charset="-128"/>
                      </a:endParaRPr>
                    </a:p>
                  </a:txBody>
                  <a:tcPr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97244751"/>
                  </a:ext>
                </a:extLst>
              </a:tr>
              <a:tr h="339400">
                <a:tc>
                  <a:txBody>
                    <a:bodyPr/>
                    <a:lstStyle/>
                    <a:p>
                      <a:pPr algn="ctr"/>
                      <a:r>
                        <a:rPr lang="en-US" sz="1400" b="1" kern="1200" dirty="0">
                          <a:effectLst/>
                        </a:rPr>
                        <a:t>Split-band option</a:t>
                      </a:r>
                      <a:endParaRPr lang="ja-JP" sz="1600" b="1"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r>
                        <a:rPr lang="en-US" sz="1400" kern="0" dirty="0">
                          <a:effectLst/>
                        </a:rPr>
                        <a:t>N/A</a:t>
                      </a:r>
                      <a:endParaRPr kumimoji="1" lang="ja-JP" altLang="en-US" dirty="0"/>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b="0" u="none" kern="1200" dirty="0">
                          <a:effectLst/>
                        </a:rPr>
                        <a:t>28+10 MHz</a:t>
                      </a:r>
                      <a:endParaRPr lang="ja-JP" sz="1600" b="0" u="none"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tc>
                  <a:txBody>
                    <a:bodyPr/>
                    <a:lstStyle/>
                    <a:p>
                      <a:pPr algn="ctr"/>
                      <a:r>
                        <a:rPr lang="en-US" sz="1400" kern="0" dirty="0">
                          <a:effectLst/>
                        </a:rPr>
                        <a:t>N/A</a:t>
                      </a:r>
                      <a:endParaRPr lang="ja-JP" sz="1600" kern="100" dirty="0">
                        <a:effectLst/>
                        <a:latin typeface="Times New Roman" panose="02020603050405020304" pitchFamily="18" charset="0"/>
                        <a:ea typeface="ＭＳ 明朝" panose="02020609040205080304" pitchFamily="17" charset="-128"/>
                      </a:endParaRPr>
                    </a:p>
                  </a:txBody>
                  <a:tcPr anchor="ctr"/>
                </a:tc>
                <a:extLst>
                  <a:ext uri="{0D108BD9-81ED-4DB2-BD59-A6C34878D82A}">
                    <a16:rowId xmlns:a16="http://schemas.microsoft.com/office/drawing/2014/main" val="2876883482"/>
                  </a:ext>
                </a:extLst>
              </a:tr>
            </a:tbl>
          </a:graphicData>
        </a:graphic>
      </p:graphicFrame>
      <p:sp>
        <p:nvSpPr>
          <p:cNvPr id="7" name="テキスト ボックス 6">
            <a:extLst>
              <a:ext uri="{FF2B5EF4-FFF2-40B4-BE49-F238E27FC236}">
                <a16:creationId xmlns:a16="http://schemas.microsoft.com/office/drawing/2014/main" id="{694E0465-731E-10A3-4736-D3729FB4C5D8}"/>
              </a:ext>
            </a:extLst>
          </p:cNvPr>
          <p:cNvSpPr txBox="1"/>
          <p:nvPr/>
        </p:nvSpPr>
        <p:spPr bwMode="auto">
          <a:xfrm>
            <a:off x="240999" y="6476056"/>
            <a:ext cx="7147854" cy="307777"/>
          </a:xfrm>
          <a:prstGeom prst="rect">
            <a:avLst/>
          </a:prstGeom>
          <a:noFill/>
          <a:ln w="9525">
            <a:noFill/>
            <a:miter lim="800000"/>
            <a:headEnd/>
            <a:tailEnd/>
          </a:ln>
        </p:spPr>
        <p:txBody>
          <a:bodyPr wrap="none" rtlCol="0">
            <a:spAutoFit/>
          </a:bodyPr>
          <a:lstStyle/>
          <a:p>
            <a:pPr marL="0" indent="0">
              <a:spcAft>
                <a:spcPts val="600"/>
              </a:spcAft>
              <a:buSzPct val="100000"/>
              <a:buFontTx/>
              <a:buNone/>
            </a:pPr>
            <a:r>
              <a:rPr kumimoji="1" lang="en-US" altLang="ja-JP" sz="1400" dirty="0">
                <a:ea typeface="+mn-ea"/>
              </a:rPr>
              <a:t>*</a:t>
            </a:r>
            <a:r>
              <a:rPr kumimoji="1" lang="ja-JP" altLang="en-US" sz="1400" dirty="0">
                <a:ea typeface="+mn-ea"/>
              </a:rPr>
              <a:t> </a:t>
            </a:r>
            <a:r>
              <a:rPr kumimoji="1" lang="en-US" altLang="ja-JP" sz="1400" dirty="0">
                <a:ea typeface="+mn-ea"/>
              </a:rPr>
              <a:t>Polarization:  S </a:t>
            </a:r>
            <a:r>
              <a:rPr lang="en-US" altLang="ja-JP" sz="1400" dirty="0"/>
              <a:t>= HH or HV or VV or VH, D = HH+HV or VV+VH, Q = HH+HV+VH+VV</a:t>
            </a:r>
            <a:r>
              <a:rPr kumimoji="1" lang="en-US" altLang="ja-JP" sz="1400" dirty="0">
                <a:ea typeface="+mn-ea"/>
              </a:rPr>
              <a:t> </a:t>
            </a:r>
            <a:endParaRPr kumimoji="1" lang="ja-JP" altLang="en-US" sz="1400" dirty="0">
              <a:ea typeface="+mn-ea"/>
            </a:endParaRPr>
          </a:p>
        </p:txBody>
      </p:sp>
    </p:spTree>
    <p:extLst>
      <p:ext uri="{BB962C8B-B14F-4D97-AF65-F5344CB8AC3E}">
        <p14:creationId xmlns:p14="http://schemas.microsoft.com/office/powerpoint/2010/main" val="357293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B366A-A649-36A6-0D47-636141C6D3CC}"/>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20A39B2-C7D7-EFC3-A3EB-42EC17B82AFF}"/>
              </a:ext>
            </a:extLst>
          </p:cNvPr>
          <p:cNvSpPr>
            <a:spLocks noGrp="1"/>
          </p:cNvSpPr>
          <p:nvPr>
            <p:ph type="title"/>
          </p:nvPr>
        </p:nvSpPr>
        <p:spPr/>
        <p:txBody>
          <a:bodyPr/>
          <a:lstStyle/>
          <a:p>
            <a:r>
              <a:rPr lang="en-US" altLang="ja-JP" dirty="0"/>
              <a:t>PALSAR-3 Initial Cal/Val Operation Results</a:t>
            </a:r>
            <a:endParaRPr lang="ja-JP" altLang="en-US" dirty="0"/>
          </a:p>
        </p:txBody>
      </p:sp>
      <p:sp>
        <p:nvSpPr>
          <p:cNvPr id="4" name="スライド番号プレースホルダー 3">
            <a:extLst>
              <a:ext uri="{FF2B5EF4-FFF2-40B4-BE49-F238E27FC236}">
                <a16:creationId xmlns:a16="http://schemas.microsoft.com/office/drawing/2014/main" id="{93D38C10-5DDF-4B61-50AD-5F07E49999C2}"/>
              </a:ext>
            </a:extLst>
          </p:cNvPr>
          <p:cNvSpPr>
            <a:spLocks noGrp="1"/>
          </p:cNvSpPr>
          <p:nvPr>
            <p:ph type="sldNum" sz="quarter" idx="4"/>
          </p:nvPr>
        </p:nvSpPr>
        <p:spPr/>
        <p:txBody>
          <a:bodyPr/>
          <a:lstStyle/>
          <a:p>
            <a:fld id="{F00F3354-A716-4AD2-9BF8-BEBE80BEEA3A}" type="slidenum">
              <a:rPr lang="ja-JP" altLang="en-US" smtClean="0"/>
              <a:pPr/>
              <a:t>9</a:t>
            </a:fld>
            <a:endParaRPr lang="ja-JP" altLang="en-US" dirty="0"/>
          </a:p>
        </p:txBody>
      </p:sp>
      <p:sp>
        <p:nvSpPr>
          <p:cNvPr id="2" name="コンテンツ プレースホルダー 2">
            <a:extLst>
              <a:ext uri="{FF2B5EF4-FFF2-40B4-BE49-F238E27FC236}">
                <a16:creationId xmlns:a16="http://schemas.microsoft.com/office/drawing/2014/main" id="{84D2753E-300D-72E4-29D3-61596E629DC4}"/>
              </a:ext>
            </a:extLst>
          </p:cNvPr>
          <p:cNvSpPr>
            <a:spLocks noGrp="1"/>
          </p:cNvSpPr>
          <p:nvPr>
            <p:ph idx="1"/>
          </p:nvPr>
        </p:nvSpPr>
        <p:spPr>
          <a:xfrm>
            <a:off x="304801" y="1146072"/>
            <a:ext cx="11700684" cy="5370058"/>
          </a:xfrm>
        </p:spPr>
        <p:txBody>
          <a:bodyPr/>
          <a:lstStyle/>
          <a:p>
            <a:r>
              <a:rPr lang="en-US" altLang="ja-JP" sz="1800" dirty="0">
                <a:latin typeface="Arial" panose="020B0604020202020204" pitchFamily="34" charset="0"/>
                <a:cs typeface="Arial" panose="020B0604020202020204" pitchFamily="34" charset="0"/>
              </a:rPr>
              <a:t>In the Initial Calibration and Validation (ICV) operation (Oct. 2024 – Mar. 2025), the following evaluations and calibrations were conducted for the observation modes / beams used in the Basic Observation Scenario (BOS), and the </a:t>
            </a:r>
            <a:r>
              <a:rPr lang="en-US" altLang="ja-JP" sz="1800" dirty="0">
                <a:solidFill>
                  <a:srgbClr val="FF0000"/>
                </a:solidFill>
                <a:latin typeface="Arial" panose="020B0604020202020204" pitchFamily="34" charset="0"/>
                <a:cs typeface="Arial" panose="020B0604020202020204" pitchFamily="34" charset="0"/>
              </a:rPr>
              <a:t>performance of the standard products was confirmed to be satisfactory</a:t>
            </a:r>
            <a:r>
              <a:rPr lang="en-US" altLang="ja-JP" sz="1800" dirty="0">
                <a:latin typeface="Arial" panose="020B0604020202020204" pitchFamily="34" charset="0"/>
                <a:cs typeface="Arial" panose="020B0604020202020204" pitchFamily="34" charset="0"/>
              </a:rPr>
              <a:t> (examples of evaluation results are shown later). </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Geometric calibration</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Antenna pattern calibration</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Radiometric calibration</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Polarimetric calibration</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Image quality evaluation (point target performance, NESZ, S/A, etc.)</a:t>
            </a:r>
          </a:p>
          <a:p>
            <a:pPr lvl="1">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L2.1 ortho-rectification evaluation</a:t>
            </a:r>
          </a:p>
          <a:p>
            <a:pPr lvl="1">
              <a:spcAft>
                <a:spcPts val="600"/>
              </a:spcAft>
              <a:buFont typeface="Wingdings" panose="05000000000000000000" pitchFamily="2" charset="2"/>
              <a:buChar char="ü"/>
            </a:pPr>
            <a:r>
              <a:rPr lang="en-US" altLang="ja-JP" sz="1600" dirty="0">
                <a:latin typeface="Arial" panose="020B0604020202020204" pitchFamily="34" charset="0"/>
                <a:cs typeface="Arial" panose="020B0604020202020204" pitchFamily="34" charset="0"/>
              </a:rPr>
              <a:t>High-level product (interferometric SAR performance evaluation, global mosaic and forest/non-forest classification) </a:t>
            </a:r>
          </a:p>
          <a:p>
            <a:pPr>
              <a:spcAft>
                <a:spcPts val="600"/>
              </a:spcAft>
            </a:pPr>
            <a:r>
              <a:rPr lang="en-US" altLang="ja-JP" sz="1800" dirty="0">
                <a:latin typeface="Arial" panose="020B0604020202020204" pitchFamily="34" charset="0"/>
                <a:cs typeface="Arial" panose="020B0604020202020204" pitchFamily="34" charset="0"/>
              </a:rPr>
              <a:t>For other potentially available observation modes and beams of PALSAR-3, the above calibration and evaluation will be performed during the Nominal Observation operation after </a:t>
            </a:r>
            <a:r>
              <a:rPr lang="en-US" altLang="ja-JP" sz="1800" i="1" u="sng" dirty="0">
                <a:latin typeface="Arial" panose="020B0604020202020204" pitchFamily="34" charset="0"/>
                <a:cs typeface="Arial" panose="020B0604020202020204" pitchFamily="34" charset="0"/>
              </a:rPr>
              <a:t>April 2025</a:t>
            </a:r>
            <a:r>
              <a:rPr lang="en-US" altLang="ja-JP" sz="1800" dirty="0">
                <a:latin typeface="Arial" panose="020B0604020202020204" pitchFamily="34" charset="0"/>
                <a:cs typeface="Arial" panose="020B0604020202020204" pitchFamily="34" charset="0"/>
              </a:rPr>
              <a:t>. </a:t>
            </a:r>
          </a:p>
          <a:p>
            <a:pPr>
              <a:spcBef>
                <a:spcPts val="600"/>
              </a:spcBef>
            </a:pPr>
            <a:r>
              <a:rPr lang="en-US" altLang="ja-JP" sz="1800" dirty="0">
                <a:latin typeface="Arial" panose="020B0604020202020204" pitchFamily="34" charset="0"/>
                <a:cs typeface="Arial" panose="020B0604020202020204" pitchFamily="34" charset="0"/>
              </a:rPr>
              <a:t>The following restrictions have occurred at several observatories and are being considered and implemented. </a:t>
            </a:r>
          </a:p>
          <a:p>
            <a:pPr marL="441127" marR="0" lvl="1" indent="-294084" algn="l" defTabSz="914400" rtl="0" eaLnBrk="1" fontAlgn="base" latinLnBrk="0" hangingPunct="1">
              <a:lnSpc>
                <a:spcPct val="100000"/>
              </a:lnSpc>
              <a:spcBef>
                <a:spcPct val="20000"/>
              </a:spcBef>
              <a:spcAft>
                <a:spcPct val="0"/>
              </a:spcAft>
              <a:buClrTx/>
              <a:buSzTx/>
              <a:buFont typeface="Wingdings" panose="05000000000000000000" pitchFamily="2" charset="2"/>
              <a:buChar char="ü"/>
              <a:tabLst/>
              <a:defRPr/>
            </a:pPr>
            <a:r>
              <a:rPr kumimoji="1" lang="en-US" altLang="ja-JP" sz="1600" b="0" i="0" u="none" strike="noStrike" kern="0" cap="none" spc="0" normalizeH="0" baseline="0" noProof="0" dirty="0">
                <a:ln>
                  <a:noFill/>
                </a:ln>
                <a:solidFill>
                  <a:srgbClr val="FF0000"/>
                </a:solidFill>
                <a:effectLst/>
                <a:uLnTx/>
                <a:uFillTx/>
                <a:latin typeface="Arial" panose="020B0604020202020204" pitchFamily="34" charset="0"/>
                <a:ea typeface="BIZ UDPゴシック"/>
                <a:cs typeface="Arial" panose="020B0604020202020204" pitchFamily="34" charset="0"/>
              </a:rPr>
              <a:t>Azimuth ambiguity</a:t>
            </a:r>
            <a:r>
              <a:rPr kumimoji="1" lang="en-US" altLang="ja-JP" sz="1600" b="0" i="0" u="none" strike="noStrike" kern="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 (false images) in some areas</a:t>
            </a:r>
          </a:p>
          <a:p>
            <a:pPr marL="441127" marR="0" lvl="1" indent="-294084" algn="l" defTabSz="914400" rtl="0" eaLnBrk="1" fontAlgn="base" latinLnBrk="0" hangingPunct="1">
              <a:lnSpc>
                <a:spcPct val="100000"/>
              </a:lnSpc>
              <a:spcBef>
                <a:spcPct val="20000"/>
              </a:spcBef>
              <a:spcAft>
                <a:spcPct val="0"/>
              </a:spcAft>
              <a:buClrTx/>
              <a:buSzTx/>
              <a:buFont typeface="Wingdings" panose="05000000000000000000" pitchFamily="2" charset="2"/>
              <a:buChar char="ü"/>
              <a:tabLst/>
              <a:defRPr/>
            </a:pPr>
            <a:r>
              <a:rPr kumimoji="1" lang="en-US" altLang="ja-JP" sz="1600" b="0" i="0" u="none" strike="noStrike" kern="0" cap="none" spc="0" normalizeH="0" baseline="0" noProof="0" dirty="0">
                <a:ln>
                  <a:noFill/>
                </a:ln>
                <a:solidFill>
                  <a:srgbClr val="FF0000"/>
                </a:solidFill>
                <a:effectLst/>
                <a:uLnTx/>
                <a:uFillTx/>
                <a:latin typeface="Arial" panose="020B0604020202020204" pitchFamily="34" charset="0"/>
                <a:ea typeface="BIZ UDPゴシック"/>
                <a:cs typeface="Arial" panose="020B0604020202020204" pitchFamily="34" charset="0"/>
              </a:rPr>
              <a:t>Ionosphere correction mode (onboard) is not available </a:t>
            </a:r>
            <a:r>
              <a:rPr kumimoji="1" lang="en-US" altLang="ja-JP" sz="1600" b="0" i="0" u="none" strike="noStrike" kern="0" cap="none" spc="0" normalizeH="0" baseline="0" noProof="0" dirty="0">
                <a:ln>
                  <a:noFill/>
                </a:ln>
                <a:solidFill>
                  <a:prstClr val="black"/>
                </a:solidFill>
                <a:effectLst/>
                <a:uLnTx/>
                <a:uFillTx/>
                <a:latin typeface="Arial" panose="020B0604020202020204" pitchFamily="34" charset="0"/>
                <a:ea typeface="BIZ UDPゴシック"/>
                <a:cs typeface="Arial" panose="020B0604020202020204" pitchFamily="34" charset="0"/>
              </a:rPr>
              <a:t>(restrictions occur due to setting adjustments during ICV operation)  </a:t>
            </a:r>
          </a:p>
          <a:p>
            <a:endParaRPr lang="en-US" altLang="ja-JP"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688934"/>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20321-将来展望">
  <a:themeElements>
    <a:clrScheme name="黄緑">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ユーザー定義 3">
      <a:majorFont>
        <a:latin typeface="Segoe UI"/>
        <a:ea typeface="BIZ UDPゴシック"/>
        <a:cs typeface=""/>
      </a:majorFont>
      <a:minorFont>
        <a:latin typeface="Segoe UI"/>
        <a:ea typeface="BIZ UD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kumimoji="1" sz="800" smtClean="0"/>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marL="0" indent="0">
          <a:spcAft>
            <a:spcPts val="600"/>
          </a:spcAft>
          <a:buSzPct val="100000"/>
          <a:buFontTx/>
          <a:buNone/>
          <a:defRPr kumimoji="1" sz="1600" smtClean="0">
            <a:latin typeface="+mn-ea"/>
            <a:ea typeface="+mn-ea"/>
          </a:defRPr>
        </a:defPPr>
      </a:lstStyle>
    </a:txDef>
  </a:objectDefaults>
  <a:extraClrSchemeLst>
    <a:extraClrScheme>
      <a:clrScheme name="地球と軌道のデザイン テンプレート 1">
        <a:dk1>
          <a:srgbClr val="000000"/>
        </a:dk1>
        <a:lt1>
          <a:srgbClr val="FFFFFF"/>
        </a:lt1>
        <a:dk2>
          <a:srgbClr val="000000"/>
        </a:dk2>
        <a:lt2>
          <a:srgbClr val="808080"/>
        </a:lt2>
        <a:accent1>
          <a:srgbClr val="000099"/>
        </a:accent1>
        <a:accent2>
          <a:srgbClr val="0C3CA6"/>
        </a:accent2>
        <a:accent3>
          <a:srgbClr val="FFFFFF"/>
        </a:accent3>
        <a:accent4>
          <a:srgbClr val="000000"/>
        </a:accent4>
        <a:accent5>
          <a:srgbClr val="AAAACA"/>
        </a:accent5>
        <a:accent6>
          <a:srgbClr val="0A3596"/>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地球と軌道のデザイン テンプレート 2">
        <a:dk1>
          <a:srgbClr val="000000"/>
        </a:dk1>
        <a:lt1>
          <a:srgbClr val="FFFFFF"/>
        </a:lt1>
        <a:dk2>
          <a:srgbClr val="000000"/>
        </a:dk2>
        <a:lt2>
          <a:srgbClr val="808080"/>
        </a:lt2>
        <a:accent1>
          <a:srgbClr val="660066"/>
        </a:accent1>
        <a:accent2>
          <a:srgbClr val="FF5050"/>
        </a:accent2>
        <a:accent3>
          <a:srgbClr val="FFFFFF"/>
        </a:accent3>
        <a:accent4>
          <a:srgbClr val="000000"/>
        </a:accent4>
        <a:accent5>
          <a:srgbClr val="B8AAB8"/>
        </a:accent5>
        <a:accent6>
          <a:srgbClr val="E74848"/>
        </a:accent6>
        <a:hlink>
          <a:srgbClr val="FF9999"/>
        </a:hlink>
        <a:folHlink>
          <a:srgbClr val="B2B2B2"/>
        </a:folHlink>
      </a:clrScheme>
      <a:clrMap bg1="lt1" tx1="dk1" bg2="lt2" tx2="dk2" accent1="accent1" accent2="accent2" accent3="accent3" accent4="accent4" accent5="accent5" accent6="accent6" hlink="hlink" folHlink="folHlink"/>
    </a:extraClrScheme>
    <a:extraClrScheme>
      <a:clrScheme name="地球と軌道のデザイン テンプレート 3">
        <a:dk1>
          <a:srgbClr val="000000"/>
        </a:dk1>
        <a:lt1>
          <a:srgbClr val="FFFFFF"/>
        </a:lt1>
        <a:dk2>
          <a:srgbClr val="000000"/>
        </a:dk2>
        <a:lt2>
          <a:srgbClr val="808080"/>
        </a:lt2>
        <a:accent1>
          <a:srgbClr val="006600"/>
        </a:accent1>
        <a:accent2>
          <a:srgbClr val="808000"/>
        </a:accent2>
        <a:accent3>
          <a:srgbClr val="FFFFFF"/>
        </a:accent3>
        <a:accent4>
          <a:srgbClr val="000000"/>
        </a:accent4>
        <a:accent5>
          <a:srgbClr val="AAB8AA"/>
        </a:accent5>
        <a:accent6>
          <a:srgbClr val="7373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2842</Words>
  <Application>Microsoft Office PowerPoint</Application>
  <PresentationFormat>ワイド画面</PresentationFormat>
  <Paragraphs>537</Paragraphs>
  <Slides>21</Slides>
  <Notes>3</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21</vt:i4>
      </vt:variant>
    </vt:vector>
  </HeadingPairs>
  <TitlesOfParts>
    <vt:vector size="39" baseType="lpstr">
      <vt:lpstr>ＭＳ Ｐゴシック</vt:lpstr>
      <vt:lpstr>Candara</vt:lpstr>
      <vt:lpstr>Arial Unicode MS</vt:lpstr>
      <vt:lpstr>メイリオ</vt:lpstr>
      <vt:lpstr>BIZ UDPゴシック</vt:lpstr>
      <vt:lpstr>Montserrat</vt:lpstr>
      <vt:lpstr>Meiryo UI</vt:lpstr>
      <vt:lpstr>Arial</vt:lpstr>
      <vt:lpstr>游ゴシック</vt:lpstr>
      <vt:lpstr>Wingdings</vt:lpstr>
      <vt:lpstr>游ゴシック</vt:lpstr>
      <vt:lpstr>Segoe UI</vt:lpstr>
      <vt:lpstr>游明朝</vt:lpstr>
      <vt:lpstr>Calibri</vt:lpstr>
      <vt:lpstr>Times New Roman</vt:lpstr>
      <vt:lpstr>Century</vt:lpstr>
      <vt:lpstr>ceos</vt:lpstr>
      <vt:lpstr>1_20120321-将来展望</vt:lpstr>
      <vt:lpstr>LSI-VC-17 JAXA Mission Updates and ALOS-4 Status </vt:lpstr>
      <vt:lpstr>PowerPoint プレゼンテーション</vt:lpstr>
      <vt:lpstr>ALOS-4 Overview</vt:lpstr>
      <vt:lpstr>ALOS-4 Mission Outcome Goals</vt:lpstr>
      <vt:lpstr>ALOS-4 Operation Status</vt:lpstr>
      <vt:lpstr>ALOS-4 Operation Status</vt:lpstr>
      <vt:lpstr>ALOS-4 PALSAR-3 Overview</vt:lpstr>
      <vt:lpstr>ALOS-4 PALSAR-3 Overview</vt:lpstr>
      <vt:lpstr>PALSAR-3 Initial Cal/Val Operation Results</vt:lpstr>
      <vt:lpstr>PALSAR-3 Initial Cal/Val Operation Results</vt:lpstr>
      <vt:lpstr>PALSAR-3 Initial Cal/Val Operation Results</vt:lpstr>
      <vt:lpstr>PALSAR-3 Initial Cal/Val Operation Results</vt:lpstr>
      <vt:lpstr>PALSAR-3 Initial Cal/Val Operation Results</vt:lpstr>
      <vt:lpstr>PALSAR-3 Initial Cal/Val Operation Results</vt:lpstr>
      <vt:lpstr>PALSAR-3 Future Observation Operation Plan </vt:lpstr>
      <vt:lpstr>PALSAR-3 Future Observation Operation Plan </vt:lpstr>
      <vt:lpstr>PALSAR-3 Future Observation Operation Plan </vt:lpstr>
      <vt:lpstr>PALSAR-3 Future Observation Operation Plan </vt:lpstr>
      <vt:lpstr>ALOS-4 Products  </vt:lpstr>
      <vt:lpstr>ALOS-4 Products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LSI-VC-17</dc:title>
  <dc:creator>田殿武雄Takeo TADONO</dc:creator>
  <cp:lastModifiedBy>田殿　武雄</cp:lastModifiedBy>
  <cp:revision>7</cp:revision>
  <dcterms:modified xsi:type="dcterms:W3CDTF">2025-04-16T00:02:04Z</dcterms:modified>
</cp:coreProperties>
</file>