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b6188a2f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34b6188a2f4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b6188a2f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34b6188a2f4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b6188a2f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4b6188a2f4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eos.org/ard/files/CEOS_ARD_Governance_Framework_18-October-2021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CEOS-ARD Framework Update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#3.1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LSI-VC-17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Tsukuba, Japan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14-16 April,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228925" y="1290950"/>
            <a:ext cx="11240100" cy="52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https://ceos.org/ard/files/CEOS_ARD_Governance_Framework_18-October-2021.pdf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Covers: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CEOS-ARD Definition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ARD Coordination and Oversight (out of date: doesn’t cover Oversight Group!)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Product Family Specifications and their development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self-assessment and peer review process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Classification and Promotion (need more branding guidelines)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Pretty simplistic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2" marL="1371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➢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Opportunity to close some circular discussions!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2" marL="1371600" rtl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Montserrat"/>
              <a:buChar char="➢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Take the lead and make some </a:t>
            </a:r>
            <a:r>
              <a:rPr b="1" lang="en-GB" sz="2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decisions</a:t>
            </a:r>
            <a:endParaRPr b="1" sz="22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5" y="103250"/>
            <a:ext cx="931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Existing CEOS-ARD Framework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357105" y="1214757"/>
            <a:ext cx="11112000" cy="5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Clarify processing levels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Provide a hierarchy for PFS; categorisation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2" marL="1371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■"/>
            </a:pPr>
            <a:r>
              <a:rPr lang="en-GB" sz="2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Can’t get carried away with categories outside space-based EO</a:t>
            </a:r>
            <a:endParaRPr sz="22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Show how PFS for higher level products can fit, but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 commit to anything specific.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Facilitate others to fit under the umbrella (EAVs, EBVs, etc.)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SzPts val="2200"/>
              <a:buFont typeface="Montserrat"/>
              <a:buChar char="❖"/>
            </a:pPr>
            <a:r>
              <a:rPr b="1" lang="en-GB" sz="22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Examples of NASA/JPL InSAR displacement product (+ higher level products in pipeline) (Ake)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94025" y="103250"/>
            <a:ext cx="931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Update needed 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" name="Google Shape;80;p9"/>
          <p:cNvPicPr preferRelativeResize="0"/>
          <p:nvPr/>
        </p:nvPicPr>
        <p:blipFill rotWithShape="1">
          <a:blip r:embed="rId3">
            <a:alphaModFix/>
          </a:blip>
          <a:srcRect b="57388" l="0" r="0" t="5246"/>
          <a:stretch/>
        </p:blipFill>
        <p:spPr>
          <a:xfrm>
            <a:off x="1015275" y="2080625"/>
            <a:ext cx="10161475" cy="172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59725" y="-59725"/>
            <a:ext cx="12402000" cy="1164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0"/>
            <a:ext cx="11954227" cy="654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/>
        </p:nvSpPr>
        <p:spPr>
          <a:xfrm>
            <a:off x="357105" y="1138557"/>
            <a:ext cx="11112000" cy="53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CEOS-ARD Definition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entity roles (incl. Oversight Group)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Hierarchy for PFS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Processing Levels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Categorisation (geophysical variable vs sensing technology)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Semantics and terminology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quality section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Formalise l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inkage to interoperability handbook (WGISS-59 suggestion 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PFS development and endorsement process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elf-assessment and peer review process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Branding guidelines, licensing info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GitHub governance?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Pull request review, issuing of new x.0 versions, etc.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else?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94025" y="103250"/>
            <a:ext cx="9312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New CEOS-ARD Framework TOC?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