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E5EF5-F20C-5DC1-33FB-B0C41A8AD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53CF2-8548-261A-078D-3370F9409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C669A-CCF9-0503-3927-CCEE3ECB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1C9C-8BEC-47BB-8285-E15D9E9164F3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5BFFA-5820-C0EE-B197-88E33998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F0F72-7728-C7AD-6DF4-CDD5E9E9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FF52-95A7-475F-8A4C-9159C234D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67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EADA4-78DF-2A89-1ADF-4C6DEE1D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3004C-5227-19CD-53CF-61EC48F12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84167-DFBA-3AD3-A1FA-40F84DEDD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1C9C-8BEC-47BB-8285-E15D9E9164F3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33CFE-78AA-23DB-2FBE-087F3F2A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E1C50-FEB6-1D0B-D6BB-7E9AF76E5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FF52-95A7-475F-8A4C-9159C234D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586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92186-8111-89FA-7F54-8C2E4492BE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8C4802-5312-10A7-06C5-2EB0EE7DD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C10FB-0959-BF97-1265-1242680A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1C9C-8BEC-47BB-8285-E15D9E9164F3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4C424-144E-7900-C01D-5923E216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29CE7-21B5-38CC-ADEA-0F40ECD8B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FF52-95A7-475F-8A4C-9159C234D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632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5FE4-D95B-F60C-4E2E-FBB610BFB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412A4-5B86-E616-F3C4-439F96338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FF07E-D8B0-84F3-B42A-327B6D3A9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1C9C-8BEC-47BB-8285-E15D9E9164F3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4FE1F-0CE2-7D95-7B91-8D376EB87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C2838-0CA3-DDB7-F176-408AEF9AC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FF52-95A7-475F-8A4C-9159C234D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50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3D9F0-1C3F-7457-5799-9B0B09221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C089A-EF1C-2944-3BA1-AD591D711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6786B-7F05-7C93-61A1-85342A2D1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1C9C-8BEC-47BB-8285-E15D9E9164F3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0F437-68D5-70EF-1192-926DCFF47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28C1A-E91D-8995-8AAE-CDCD52085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FF52-95A7-475F-8A4C-9159C234D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852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42D19-4991-34FF-20DB-5A74E29E6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36C66-3AAB-3A0F-048B-19437E734F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E4347-43E5-1E52-04ED-5EC64EC99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2FFC9-87AD-17CD-1820-BFA5AB094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1C9C-8BEC-47BB-8285-E15D9E9164F3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A5F30-D289-4E47-ED6E-7BC1268F3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8F25F-14F7-C956-B6A1-A259EEC25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FF52-95A7-475F-8A4C-9159C234D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832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474AC-43A8-4803-02ED-D60381101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91EA8-BC81-0140-5FE5-791ED8A31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F2D2F-3A81-CC61-B8AC-09E87004F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3FC6D3-63D8-7794-228C-F7FC0B4B4F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8B81C1-4A6A-6EC2-EB24-8637EC5622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66B70C-ECFE-DE68-80A0-6898D7D1B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1C9C-8BEC-47BB-8285-E15D9E9164F3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7D2C98-C2D9-0AAA-149D-284463C7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CDC24D-EF53-982E-5C69-A62CCA4E9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FF52-95A7-475F-8A4C-9159C234D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300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62478-2E2C-B92E-3365-0A35E0153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BCD6E-118D-2438-F885-EDBE4E1B8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1C9C-8BEC-47BB-8285-E15D9E9164F3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6F797-2CBA-215A-FCE3-BA198752B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16D77C-1116-518F-AA79-9D2CDAA66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FF52-95A7-475F-8A4C-9159C234D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46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0964DB-DEE6-03F6-29F3-104A93B45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1C9C-8BEC-47BB-8285-E15D9E9164F3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92B1EC-E11B-DD09-889C-1397B2486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273B1-28F8-20D8-32BD-32E5CD52E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FF52-95A7-475F-8A4C-9159C234D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665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C4467-CA0C-7FB1-8087-FE818EDF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23B94-8BB7-E362-774D-D470526D2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82CD6-BE8B-E9FF-17D9-C17DE904A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98A19-D8A9-89BC-29C1-6AE858C82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1C9C-8BEC-47BB-8285-E15D9E9164F3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AF95FC-5288-653C-8FA4-D02B803B6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DFB8B-FA3B-AB26-AA9D-CBA844FC6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FF52-95A7-475F-8A4C-9159C234D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033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8E697-E491-DA9E-6FDB-28BA73A83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5B1241-2BA9-FAA4-FCEC-290D25129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79E6DE-DBF1-36DB-6F8D-30440E3DC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C69EB-680C-8D7E-AAD6-4451E451F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1C9C-8BEC-47BB-8285-E15D9E9164F3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DB031-0581-DB9C-9E23-41E318889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40D99-0A04-89DA-DE8B-E638B993F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FF52-95A7-475F-8A4C-9159C234D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12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7DC76B-DE8C-6FD4-6CDC-0E421554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2E848-5A2B-FEED-839A-BD3AF9508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5B1E9-6BF5-FA21-8176-60B0A175D0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4C1C9C-8BEC-47BB-8285-E15D9E9164F3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D708D-4CE3-E7ED-856C-E02572EED3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EF5E0-4D69-9D82-267B-FA1E46A18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D6FF52-95A7-475F-8A4C-9159C234D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43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4D5B-5E48-3622-12B0-64626B5086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6ABB8C-4F40-48D8-6789-2EA0194110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lose-up of an hourglass&#10;&#10;AI-generated content may be incorrect.">
            <a:extLst>
              <a:ext uri="{FF2B5EF4-FFF2-40B4-BE49-F238E27FC236}">
                <a16:creationId xmlns:a16="http://schemas.microsoft.com/office/drawing/2014/main" id="{DF3FAF9D-3A8F-E58F-02CE-2A71BDD36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"/>
            <a:ext cx="12192000" cy="685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64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A06FCDAC-04DD-5D54-C1C0-41B91C0C4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63"/>
            <a:ext cx="12192000" cy="68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33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C32910D-0FEE-DF6D-9A08-3784752D6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77"/>
            <a:ext cx="12192000" cy="681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04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D8FA1615-EBD0-D956-B69B-910AFAA68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1"/>
            <a:ext cx="12192000" cy="683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44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065BDA1-D129-97FF-7D2F-172C5FD85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9"/>
            <a:ext cx="12192000" cy="681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92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C593CA0-1215-4F58-F41F-22EDCCA7E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5"/>
            <a:ext cx="12192000" cy="683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64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BB4C9E44-ECD1-93FA-21EE-D687141DC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7"/>
            <a:ext cx="12192000" cy="684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webinar&#10;&#10;AI-generated content may be incorrect.">
            <a:extLst>
              <a:ext uri="{FF2B5EF4-FFF2-40B4-BE49-F238E27FC236}">
                <a16:creationId xmlns:a16="http://schemas.microsoft.com/office/drawing/2014/main" id="{B4DD242D-1A24-76A0-355F-F39BA5CF3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44"/>
            <a:ext cx="12192000" cy="681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30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strategy&#10;&#10;AI-generated content may be incorrect.">
            <a:extLst>
              <a:ext uri="{FF2B5EF4-FFF2-40B4-BE49-F238E27FC236}">
                <a16:creationId xmlns:a16="http://schemas.microsoft.com/office/drawing/2014/main" id="{0009A673-592B-1F9F-CF6E-EAF901374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13"/>
            <a:ext cx="12192000" cy="682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71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2A04F3B-C2CF-1A02-9084-E76091192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63"/>
            <a:ext cx="12192000" cy="68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27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lanet&#10;&#10;AI-generated content may be incorrect.">
            <a:extLst>
              <a:ext uri="{FF2B5EF4-FFF2-40B4-BE49-F238E27FC236}">
                <a16:creationId xmlns:a16="http://schemas.microsoft.com/office/drawing/2014/main" id="{EB60B410-F9C3-CF9D-464B-115FD7C57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5"/>
            <a:ext cx="12192000" cy="684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51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E1E70-DD91-C297-9FD4-9D839B0EB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satellite&#10;&#10;AI-generated content may be incorrect.">
            <a:extLst>
              <a:ext uri="{FF2B5EF4-FFF2-40B4-BE49-F238E27FC236}">
                <a16:creationId xmlns:a16="http://schemas.microsoft.com/office/drawing/2014/main" id="{3F93908A-83F9-1198-24E7-64DE11AB6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9"/>
            <a:ext cx="12192000" cy="683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08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squares with images&#10;&#10;AI-generated content may be incorrect.">
            <a:extLst>
              <a:ext uri="{FF2B5EF4-FFF2-40B4-BE49-F238E27FC236}">
                <a16:creationId xmlns:a16="http://schemas.microsoft.com/office/drawing/2014/main" id="{BF439CA2-FADB-997B-B27F-F33542211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" y="0"/>
            <a:ext cx="12167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03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47ECF4BD-4081-370A-364B-12BFA9730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5"/>
            <a:ext cx="12192000" cy="682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7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A363954-D702-FFB2-DE4A-9C9B7B2AF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4"/>
            <a:ext cx="12192000" cy="677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89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BF87154-92B3-EC3E-1244-43365EE8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1"/>
            <a:ext cx="12192000" cy="68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32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BDE2E87-6469-30D0-FC48-2245963EA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" y="0"/>
            <a:ext cx="12188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42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F062E36-004D-2EB7-41DF-5F01B543C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9"/>
            <a:ext cx="12192000" cy="68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12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85A5E-EDA6-6F45-CBAA-0046B122D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and a sand glass&#10;&#10;AI-generated content may be incorrect.">
            <a:extLst>
              <a:ext uri="{FF2B5EF4-FFF2-40B4-BE49-F238E27FC236}">
                <a16:creationId xmlns:a16="http://schemas.microsoft.com/office/drawing/2014/main" id="{A7190F8B-A4E0-7320-3273-C9E773280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98"/>
            <a:ext cx="12192000" cy="68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66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5125559C-2C31-3EAB-75C8-77AE72A16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66"/>
            <a:ext cx="12192000" cy="680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15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A63CF383-5F35-40A1-98B0-E46436833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98"/>
            <a:ext cx="12192000" cy="68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36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D7D256D-DF2A-9CAB-7F75-89344ED7D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"/>
            <a:ext cx="12192000" cy="684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78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5F9CCCE-89FE-6978-280E-60AF6B9A4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4"/>
            <a:ext cx="12192000" cy="679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84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BB62386-E018-96C7-201B-EAED22620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63"/>
            <a:ext cx="12192000" cy="68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55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00AF0C9B-5E3D-318B-B33D-497A19DAC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63"/>
            <a:ext cx="12192000" cy="68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67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0C737A61-5721-BB3F-17CC-C97347B70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"/>
            <a:ext cx="12192000" cy="684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62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Harvey Jones</dc:creator>
  <cp:lastModifiedBy>Harvey Jones</cp:lastModifiedBy>
  <cp:revision>1</cp:revision>
  <dcterms:created xsi:type="dcterms:W3CDTF">2025-05-02T14:35:20Z</dcterms:created>
  <dcterms:modified xsi:type="dcterms:W3CDTF">2025-05-02T14:40:56Z</dcterms:modified>
</cp:coreProperties>
</file>