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5" r:id="rId5"/>
    <p:sldId id="264" r:id="rId6"/>
    <p:sldId id="262" r:id="rId7"/>
  </p:sldIdLst>
  <p:sldSz cx="12192000" cy="6858000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Tl20ewxPOSfeWpUOuZZNwsmws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BC09A-49A2-49EF-9B30-8848F6BAE10A}" v="45" dt="2025-04-14T00:33:35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33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es, Christopher (Contractor)" userId="056a9fb6-8a09-47d7-9103-000f1e7f4476" providerId="ADAL" clId="{447BC09A-49A2-49EF-9B30-8848F6BAE10A}"/>
    <pc:docChg chg="undo custSel addSld delSld modSld sldOrd delMainMaster modMainMaster">
      <pc:chgData name="Barnes, Christopher (Contractor)" userId="056a9fb6-8a09-47d7-9103-000f1e7f4476" providerId="ADAL" clId="{447BC09A-49A2-49EF-9B30-8848F6BAE10A}" dt="2025-04-15T18:02:50.545" v="11414" actId="20577"/>
      <pc:docMkLst>
        <pc:docMk/>
      </pc:docMkLst>
      <pc:sldChg chg="modSp mod">
        <pc:chgData name="Barnes, Christopher (Contractor)" userId="056a9fb6-8a09-47d7-9103-000f1e7f4476" providerId="ADAL" clId="{447BC09A-49A2-49EF-9B30-8848F6BAE10A}" dt="2025-04-14T00:33:24.715" v="2233"/>
        <pc:sldMkLst>
          <pc:docMk/>
          <pc:sldMk cId="0" sldId="256"/>
        </pc:sldMkLst>
        <pc:spChg chg="mod">
          <ac:chgData name="Barnes, Christopher (Contractor)" userId="056a9fb6-8a09-47d7-9103-000f1e7f4476" providerId="ADAL" clId="{447BC09A-49A2-49EF-9B30-8848F6BAE10A}" dt="2025-04-14T00:33:24.715" v="2233"/>
          <ac:spMkLst>
            <pc:docMk/>
            <pc:sldMk cId="0" sldId="256"/>
            <ac:spMk id="132" creationId="{00000000-0000-0000-0000-000000000000}"/>
          </ac:spMkLst>
        </pc:spChg>
        <pc:spChg chg="mod">
          <ac:chgData name="Barnes, Christopher (Contractor)" userId="056a9fb6-8a09-47d7-9103-000f1e7f4476" providerId="ADAL" clId="{447BC09A-49A2-49EF-9B30-8848F6BAE10A}" dt="2025-04-14T00:33:15.391" v="2232" actId="20577"/>
          <ac:spMkLst>
            <pc:docMk/>
            <pc:sldMk cId="0" sldId="256"/>
            <ac:spMk id="133" creationId="{00000000-0000-0000-0000-000000000000}"/>
          </ac:spMkLst>
        </pc:spChg>
      </pc:sldChg>
      <pc:sldChg chg="delSp modSp del mod">
        <pc:chgData name="Barnes, Christopher (Contractor)" userId="056a9fb6-8a09-47d7-9103-000f1e7f4476" providerId="ADAL" clId="{447BC09A-49A2-49EF-9B30-8848F6BAE10A}" dt="2025-04-15T00:52:35.749" v="10995" actId="113"/>
        <pc:sldMkLst>
          <pc:docMk/>
          <pc:sldMk cId="882573604" sldId="257"/>
        </pc:sldMkLst>
        <pc:spChg chg="mod">
          <ac:chgData name="Barnes, Christopher (Contractor)" userId="056a9fb6-8a09-47d7-9103-000f1e7f4476" providerId="ADAL" clId="{447BC09A-49A2-49EF-9B30-8848F6BAE10A}" dt="2025-04-15T00:52:35.749" v="10995" actId="113"/>
          <ac:spMkLst>
            <pc:docMk/>
            <pc:sldMk cId="882573604" sldId="257"/>
            <ac:spMk id="2" creationId="{E29CE2A9-373A-749A-6E1D-9C5764D7A4AF}"/>
          </ac:spMkLst>
        </pc:spChg>
        <pc:spChg chg="mod">
          <ac:chgData name="Barnes, Christopher (Contractor)" userId="056a9fb6-8a09-47d7-9103-000f1e7f4476" providerId="ADAL" clId="{447BC09A-49A2-49EF-9B30-8848F6BAE10A}" dt="2025-04-15T00:51:14.535" v="10969" actId="20577"/>
          <ac:spMkLst>
            <pc:docMk/>
            <pc:sldMk cId="882573604" sldId="257"/>
            <ac:spMk id="3" creationId="{D0F2EBC9-4D27-9FA7-1DA0-2050F1D8D935}"/>
          </ac:spMkLst>
        </pc:spChg>
        <pc:picChg chg="del mod">
          <ac:chgData name="Barnes, Christopher (Contractor)" userId="056a9fb6-8a09-47d7-9103-000f1e7f4476" providerId="ADAL" clId="{447BC09A-49A2-49EF-9B30-8848F6BAE10A}" dt="2025-04-14T00:33:35.003" v="2236" actId="478"/>
          <ac:picMkLst>
            <pc:docMk/>
            <pc:sldMk cId="882573604" sldId="257"/>
            <ac:picMk id="1026" creationId="{E86D6747-1C0D-8598-8E49-06E1E1C8223D}"/>
          </ac:picMkLst>
        </pc:picChg>
        <pc:picChg chg="add del mod">
          <ac:chgData name="Barnes, Christopher (Contractor)" userId="056a9fb6-8a09-47d7-9103-000f1e7f4476" providerId="ADAL" clId="{447BC09A-49A2-49EF-9B30-8848F6BAE10A}" dt="2025-04-14T00:33:34.192" v="2235" actId="478"/>
          <ac:picMkLst>
            <pc:docMk/>
            <pc:sldMk cId="882573604" sldId="257"/>
            <ac:picMk id="1028" creationId="{40E79A59-966B-29F4-83BB-0F727F117CB0}"/>
          </ac:picMkLst>
        </pc:picChg>
      </pc:sldChg>
      <pc:sldChg chg="modSp new del mod">
        <pc:chgData name="Barnes, Christopher (Contractor)" userId="056a9fb6-8a09-47d7-9103-000f1e7f4476" providerId="ADAL" clId="{447BC09A-49A2-49EF-9B30-8848F6BAE10A}" dt="2025-04-12T16:12:39.665" v="71" actId="2696"/>
        <pc:sldMkLst>
          <pc:docMk/>
          <pc:sldMk cId="1356146255" sldId="257"/>
        </pc:sldMkLst>
        <pc:spChg chg="mod">
          <ac:chgData name="Barnes, Christopher (Contractor)" userId="056a9fb6-8a09-47d7-9103-000f1e7f4476" providerId="ADAL" clId="{447BC09A-49A2-49EF-9B30-8848F6BAE10A}" dt="2025-04-12T16:10:34.165" v="53" actId="20577"/>
          <ac:spMkLst>
            <pc:docMk/>
            <pc:sldMk cId="1356146255" sldId="257"/>
            <ac:spMk id="2" creationId="{BBC50083-3D01-C122-0FFF-B1F42056884C}"/>
          </ac:spMkLst>
        </pc:spChg>
      </pc:sldChg>
      <pc:sldChg chg="del">
        <pc:chgData name="Barnes, Christopher (Contractor)" userId="056a9fb6-8a09-47d7-9103-000f1e7f4476" providerId="ADAL" clId="{447BC09A-49A2-49EF-9B30-8848F6BAE10A}" dt="2025-04-14T18:19:33.819" v="3935" actId="47"/>
        <pc:sldMkLst>
          <pc:docMk/>
          <pc:sldMk cId="950746674" sldId="258"/>
        </pc:sldMkLst>
        <pc:spChg chg="mod">
          <ac:chgData name="Barnes, Christopher (Contractor)" userId="056a9fb6-8a09-47d7-9103-000f1e7f4476" providerId="ADAL" clId="{447BC09A-49A2-49EF-9B30-8848F6BAE10A}" dt="2025-04-12T17:01:20.719" v="1104" actId="113"/>
          <ac:spMkLst>
            <pc:docMk/>
            <pc:sldMk cId="950746674" sldId="258"/>
            <ac:spMk id="2" creationId="{E8DF2AE6-C8C1-F2EE-409B-C4CE595EFF9C}"/>
          </ac:spMkLst>
        </pc:spChg>
        <pc:spChg chg="mod">
          <ac:chgData name="Barnes, Christopher (Contractor)" userId="056a9fb6-8a09-47d7-9103-000f1e7f4476" providerId="ADAL" clId="{447BC09A-49A2-49EF-9B30-8848F6BAE10A}" dt="2025-04-12T16:47:14.565" v="913" actId="20577"/>
          <ac:spMkLst>
            <pc:docMk/>
            <pc:sldMk cId="950746674" sldId="258"/>
            <ac:spMk id="3" creationId="{6FBD6CD1-3665-6CD8-60A3-4A39BCBD7ABF}"/>
          </ac:spMkLst>
        </pc:spChg>
      </pc:sldChg>
      <pc:sldChg chg="modSp new del mod">
        <pc:chgData name="Barnes, Christopher (Contractor)" userId="056a9fb6-8a09-47d7-9103-000f1e7f4476" providerId="ADAL" clId="{447BC09A-49A2-49EF-9B30-8848F6BAE10A}" dt="2025-04-14T18:19:33.819" v="3935" actId="47"/>
        <pc:sldMkLst>
          <pc:docMk/>
          <pc:sldMk cId="2108686025" sldId="259"/>
        </pc:sldMkLst>
        <pc:spChg chg="mod">
          <ac:chgData name="Barnes, Christopher (Contractor)" userId="056a9fb6-8a09-47d7-9103-000f1e7f4476" providerId="ADAL" clId="{447BC09A-49A2-49EF-9B30-8848F6BAE10A}" dt="2025-04-12T16:58:22.065" v="1091" actId="207"/>
          <ac:spMkLst>
            <pc:docMk/>
            <pc:sldMk cId="2108686025" sldId="259"/>
            <ac:spMk id="2" creationId="{71227169-2BC6-EFE6-077B-CEE6FE5EBC78}"/>
          </ac:spMkLst>
        </pc:spChg>
        <pc:spChg chg="mod">
          <ac:chgData name="Barnes, Christopher (Contractor)" userId="056a9fb6-8a09-47d7-9103-000f1e7f4476" providerId="ADAL" clId="{447BC09A-49A2-49EF-9B30-8848F6BAE10A}" dt="2025-04-12T16:53:43.443" v="1030" actId="20577"/>
          <ac:spMkLst>
            <pc:docMk/>
            <pc:sldMk cId="2108686025" sldId="259"/>
            <ac:spMk id="3" creationId="{BF4EEEC6-CA77-8443-AB1F-BED718909824}"/>
          </ac:spMkLst>
        </pc:spChg>
      </pc:sldChg>
      <pc:sldChg chg="del">
        <pc:chgData name="Barnes, Christopher (Contractor)" userId="056a9fb6-8a09-47d7-9103-000f1e7f4476" providerId="ADAL" clId="{447BC09A-49A2-49EF-9B30-8848F6BAE10A}" dt="2025-04-14T18:19:33.819" v="3935" actId="47"/>
        <pc:sldMkLst>
          <pc:docMk/>
          <pc:sldMk cId="229684277" sldId="260"/>
        </pc:sldMkLst>
        <pc:spChg chg="mod">
          <ac:chgData name="Barnes, Christopher (Contractor)" userId="056a9fb6-8a09-47d7-9103-000f1e7f4476" providerId="ADAL" clId="{447BC09A-49A2-49EF-9B30-8848F6BAE10A}" dt="2025-04-12T17:10:52.019" v="1267" actId="113"/>
          <ac:spMkLst>
            <pc:docMk/>
            <pc:sldMk cId="229684277" sldId="260"/>
            <ac:spMk id="2" creationId="{1631EB04-A865-6374-B0CA-F03110922F37}"/>
          </ac:spMkLst>
        </pc:spChg>
        <pc:spChg chg="mod">
          <ac:chgData name="Barnes, Christopher (Contractor)" userId="056a9fb6-8a09-47d7-9103-000f1e7f4476" providerId="ADAL" clId="{447BC09A-49A2-49EF-9B30-8848F6BAE10A}" dt="2025-04-12T17:01:52.072" v="1143" actId="20577"/>
          <ac:spMkLst>
            <pc:docMk/>
            <pc:sldMk cId="229684277" sldId="260"/>
            <ac:spMk id="3" creationId="{15AE1E68-E2DC-4819-4C04-D1AFBCE1433B}"/>
          </ac:spMkLst>
        </pc:spChg>
      </pc:sldChg>
      <pc:sldChg chg="del">
        <pc:chgData name="Barnes, Christopher (Contractor)" userId="056a9fb6-8a09-47d7-9103-000f1e7f4476" providerId="ADAL" clId="{447BC09A-49A2-49EF-9B30-8848F6BAE10A}" dt="2025-04-14T18:19:33.819" v="3935" actId="47"/>
        <pc:sldMkLst>
          <pc:docMk/>
          <pc:sldMk cId="3168938987" sldId="261"/>
        </pc:sldMkLst>
        <pc:spChg chg="mod">
          <ac:chgData name="Barnes, Christopher (Contractor)" userId="056a9fb6-8a09-47d7-9103-000f1e7f4476" providerId="ADAL" clId="{447BC09A-49A2-49EF-9B30-8848F6BAE10A}" dt="2025-04-12T17:15:19.012" v="1344" actId="20577"/>
          <ac:spMkLst>
            <pc:docMk/>
            <pc:sldMk cId="3168938987" sldId="261"/>
            <ac:spMk id="2" creationId="{4BF97A9E-CCD4-1F7A-B9FF-FE620AF99BDD}"/>
          </ac:spMkLst>
        </pc:spChg>
        <pc:spChg chg="mod">
          <ac:chgData name="Barnes, Christopher (Contractor)" userId="056a9fb6-8a09-47d7-9103-000f1e7f4476" providerId="ADAL" clId="{447BC09A-49A2-49EF-9B30-8848F6BAE10A}" dt="2025-04-12T17:12:32.750" v="1311" actId="403"/>
          <ac:spMkLst>
            <pc:docMk/>
            <pc:sldMk cId="3168938987" sldId="261"/>
            <ac:spMk id="3" creationId="{5E0C62F6-DC08-32D9-F773-CA33D4592901}"/>
          </ac:spMkLst>
        </pc:spChg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3318210849" sldId="262"/>
        </pc:sldMkLst>
        <pc:spChg chg="mod">
          <ac:chgData name="Barnes, Christopher (Contractor)" userId="056a9fb6-8a09-47d7-9103-000f1e7f4476" providerId="ADAL" clId="{447BC09A-49A2-49EF-9B30-8848F6BAE10A}" dt="2025-04-12T17:16:20.997" v="1361" actId="20577"/>
          <ac:spMkLst>
            <pc:docMk/>
            <pc:sldMk cId="3318210849" sldId="262"/>
            <ac:spMk id="2" creationId="{B49B0D3D-C11A-477D-9828-C1F535EA7304}"/>
          </ac:spMkLst>
        </pc:spChg>
      </pc:sldChg>
      <pc:sldChg chg="del">
        <pc:chgData name="Barnes, Christopher (Contractor)" userId="056a9fb6-8a09-47d7-9103-000f1e7f4476" providerId="ADAL" clId="{447BC09A-49A2-49EF-9B30-8848F6BAE10A}" dt="2025-04-14T18:19:33.819" v="3935" actId="47"/>
        <pc:sldMkLst>
          <pc:docMk/>
          <pc:sldMk cId="669307862" sldId="263"/>
        </pc:sldMkLst>
        <pc:spChg chg="del">
          <ac:chgData name="Barnes, Christopher (Contractor)" userId="056a9fb6-8a09-47d7-9103-000f1e7f4476" providerId="ADAL" clId="{447BC09A-49A2-49EF-9B30-8848F6BAE10A}" dt="2025-04-12T17:18:03.247" v="1363" actId="478"/>
          <ac:spMkLst>
            <pc:docMk/>
            <pc:sldMk cId="669307862" sldId="263"/>
            <ac:spMk id="2" creationId="{28ED1215-BED3-16BF-1FC5-C19AABE0BD53}"/>
          </ac:spMkLst>
        </pc:spChg>
        <pc:spChg chg="mod">
          <ac:chgData name="Barnes, Christopher (Contractor)" userId="056a9fb6-8a09-47d7-9103-000f1e7f4476" providerId="ADAL" clId="{447BC09A-49A2-49EF-9B30-8848F6BAE10A}" dt="2025-04-12T17:19:04.993" v="1428" actId="404"/>
          <ac:spMkLst>
            <pc:docMk/>
            <pc:sldMk cId="669307862" sldId="263"/>
            <ac:spMk id="3" creationId="{E3625C62-BE99-4611-A169-F7B2B767D1C6}"/>
          </ac:spMkLst>
        </pc:spChg>
        <pc:picChg chg="add mod">
          <ac:chgData name="Barnes, Christopher (Contractor)" userId="056a9fb6-8a09-47d7-9103-000f1e7f4476" providerId="ADAL" clId="{447BC09A-49A2-49EF-9B30-8848F6BAE10A}" dt="2025-04-12T17:18:11.023" v="1366" actId="14100"/>
          <ac:picMkLst>
            <pc:docMk/>
            <pc:sldMk cId="669307862" sldId="263"/>
            <ac:picMk id="5" creationId="{597699F6-4E40-D13D-5953-42824406F773}"/>
          </ac:picMkLst>
        </pc:picChg>
      </pc:sldChg>
      <pc:sldChg chg="addSp delSp modSp add mod">
        <pc:chgData name="Barnes, Christopher (Contractor)" userId="056a9fb6-8a09-47d7-9103-000f1e7f4476" providerId="ADAL" clId="{447BC09A-49A2-49EF-9B30-8848F6BAE10A}" dt="2025-04-15T00:54:47.681" v="11046" actId="20577"/>
        <pc:sldMkLst>
          <pc:docMk/>
          <pc:sldMk cId="1415339992" sldId="263"/>
        </pc:sldMkLst>
        <pc:spChg chg="del mod">
          <ac:chgData name="Barnes, Christopher (Contractor)" userId="056a9fb6-8a09-47d7-9103-000f1e7f4476" providerId="ADAL" clId="{447BC09A-49A2-49EF-9B30-8848F6BAE10A}" dt="2025-04-14T18:40:31.319" v="4734" actId="478"/>
          <ac:spMkLst>
            <pc:docMk/>
            <pc:sldMk cId="1415339992" sldId="263"/>
            <ac:spMk id="2" creationId="{E29CE2A9-373A-749A-6E1D-9C5764D7A4AF}"/>
          </ac:spMkLst>
        </pc:spChg>
        <pc:spChg chg="mod">
          <ac:chgData name="Barnes, Christopher (Contractor)" userId="056a9fb6-8a09-47d7-9103-000f1e7f4476" providerId="ADAL" clId="{447BC09A-49A2-49EF-9B30-8848F6BAE10A}" dt="2025-04-14T18:44:42.514" v="5220" actId="20577"/>
          <ac:spMkLst>
            <pc:docMk/>
            <pc:sldMk cId="1415339992" sldId="263"/>
            <ac:spMk id="3" creationId="{D0F2EBC9-4D27-9FA7-1DA0-2050F1D8D935}"/>
          </ac:spMkLst>
        </pc:spChg>
        <pc:spChg chg="add mod">
          <ac:chgData name="Barnes, Christopher (Contractor)" userId="056a9fb6-8a09-47d7-9103-000f1e7f4476" providerId="ADAL" clId="{447BC09A-49A2-49EF-9B30-8848F6BAE10A}" dt="2025-04-15T00:54:47.681" v="11046" actId="20577"/>
          <ac:spMkLst>
            <pc:docMk/>
            <pc:sldMk cId="1415339992" sldId="263"/>
            <ac:spMk id="5" creationId="{84753404-0BB9-C54C-08F6-756632BD768A}"/>
          </ac:spMkLst>
        </pc:spChg>
      </pc:sldChg>
      <pc:sldChg chg="modSp add mod">
        <pc:chgData name="Barnes, Christopher (Contractor)" userId="056a9fb6-8a09-47d7-9103-000f1e7f4476" providerId="ADAL" clId="{447BC09A-49A2-49EF-9B30-8848F6BAE10A}" dt="2025-04-15T18:02:50.545" v="11414" actId="20577"/>
        <pc:sldMkLst>
          <pc:docMk/>
          <pc:sldMk cId="15261459" sldId="264"/>
        </pc:sldMkLst>
        <pc:spChg chg="mod">
          <ac:chgData name="Barnes, Christopher (Contractor)" userId="056a9fb6-8a09-47d7-9103-000f1e7f4476" providerId="ADAL" clId="{447BC09A-49A2-49EF-9B30-8848F6BAE10A}" dt="2025-04-14T21:34:18.582" v="9372" actId="20577"/>
          <ac:spMkLst>
            <pc:docMk/>
            <pc:sldMk cId="15261459" sldId="264"/>
            <ac:spMk id="3" creationId="{D0F2EBC9-4D27-9FA7-1DA0-2050F1D8D935}"/>
          </ac:spMkLst>
        </pc:spChg>
        <pc:spChg chg="mod">
          <ac:chgData name="Barnes, Christopher (Contractor)" userId="056a9fb6-8a09-47d7-9103-000f1e7f4476" providerId="ADAL" clId="{447BC09A-49A2-49EF-9B30-8848F6BAE10A}" dt="2025-04-15T18:02:50.545" v="11414" actId="20577"/>
          <ac:spMkLst>
            <pc:docMk/>
            <pc:sldMk cId="15261459" sldId="264"/>
            <ac:spMk id="5" creationId="{84753404-0BB9-C54C-08F6-756632BD768A}"/>
          </ac:spMkLst>
        </pc:spChg>
      </pc:sldChg>
      <pc:sldChg chg="del">
        <pc:chgData name="Barnes, Christopher (Contractor)" userId="056a9fb6-8a09-47d7-9103-000f1e7f4476" providerId="ADAL" clId="{447BC09A-49A2-49EF-9B30-8848F6BAE10A}" dt="2025-04-14T18:19:33.819" v="3935" actId="47"/>
        <pc:sldMkLst>
          <pc:docMk/>
          <pc:sldMk cId="1536733264" sldId="264"/>
        </pc:sldMkLst>
        <pc:spChg chg="del">
          <ac:chgData name="Barnes, Christopher (Contractor)" userId="056a9fb6-8a09-47d7-9103-000f1e7f4476" providerId="ADAL" clId="{447BC09A-49A2-49EF-9B30-8848F6BAE10A}" dt="2025-04-12T17:20:43.657" v="1503" actId="478"/>
          <ac:spMkLst>
            <pc:docMk/>
            <pc:sldMk cId="1536733264" sldId="264"/>
            <ac:spMk id="2" creationId="{B5F60226-CA33-8147-A259-EB9F893E39FB}"/>
          </ac:spMkLst>
        </pc:spChg>
        <pc:spChg chg="mod">
          <ac:chgData name="Barnes, Christopher (Contractor)" userId="056a9fb6-8a09-47d7-9103-000f1e7f4476" providerId="ADAL" clId="{447BC09A-49A2-49EF-9B30-8848F6BAE10A}" dt="2025-04-12T17:20:09.012" v="1502" actId="14100"/>
          <ac:spMkLst>
            <pc:docMk/>
            <pc:sldMk cId="1536733264" sldId="264"/>
            <ac:spMk id="3" creationId="{F82E91D1-312B-E3B8-E7AD-4E2935B1A22B}"/>
          </ac:spMkLst>
        </pc:spChg>
        <pc:spChg chg="add mod">
          <ac:chgData name="Barnes, Christopher (Contractor)" userId="056a9fb6-8a09-47d7-9103-000f1e7f4476" providerId="ADAL" clId="{447BC09A-49A2-49EF-9B30-8848F6BAE10A}" dt="2025-04-12T17:21:40.142" v="1511" actId="207"/>
          <ac:spMkLst>
            <pc:docMk/>
            <pc:sldMk cId="1536733264" sldId="264"/>
            <ac:spMk id="6" creationId="{25AF218A-0B30-D53B-BB8E-12BC94B7A6EF}"/>
          </ac:spMkLst>
        </pc:spChg>
        <pc:spChg chg="add mod">
          <ac:chgData name="Barnes, Christopher (Contractor)" userId="056a9fb6-8a09-47d7-9103-000f1e7f4476" providerId="ADAL" clId="{447BC09A-49A2-49EF-9B30-8848F6BAE10A}" dt="2025-04-12T17:23:43.673" v="1575" actId="207"/>
          <ac:spMkLst>
            <pc:docMk/>
            <pc:sldMk cId="1536733264" sldId="264"/>
            <ac:spMk id="7" creationId="{A6EB69A2-7BDB-80F9-40DC-875E60F4F459}"/>
          </ac:spMkLst>
        </pc:spChg>
        <pc:spChg chg="add mod">
          <ac:chgData name="Barnes, Christopher (Contractor)" userId="056a9fb6-8a09-47d7-9103-000f1e7f4476" providerId="ADAL" clId="{447BC09A-49A2-49EF-9B30-8848F6BAE10A}" dt="2025-04-12T17:24:22.283" v="1576" actId="207"/>
          <ac:spMkLst>
            <pc:docMk/>
            <pc:sldMk cId="1536733264" sldId="264"/>
            <ac:spMk id="8" creationId="{5AAAC3C6-70FC-454D-7041-A3D67A60B0EE}"/>
          </ac:spMkLst>
        </pc:spChg>
        <pc:picChg chg="add mod">
          <ac:chgData name="Barnes, Christopher (Contractor)" userId="056a9fb6-8a09-47d7-9103-000f1e7f4476" providerId="ADAL" clId="{447BC09A-49A2-49EF-9B30-8848F6BAE10A}" dt="2025-04-12T17:21:02.292" v="1508" actId="14100"/>
          <ac:picMkLst>
            <pc:docMk/>
            <pc:sldMk cId="1536733264" sldId="264"/>
            <ac:picMk id="5" creationId="{7BEA9D6B-B3FF-5011-CE16-1E5AEC99AFCF}"/>
          </ac:picMkLst>
        </pc:picChg>
      </pc:sldChg>
      <pc:sldChg chg="modSp new del mod ord">
        <pc:chgData name="Barnes, Christopher (Contractor)" userId="056a9fb6-8a09-47d7-9103-000f1e7f4476" providerId="ADAL" clId="{447BC09A-49A2-49EF-9B30-8848F6BAE10A}" dt="2025-04-14T18:37:55.717" v="4606" actId="47"/>
        <pc:sldMkLst>
          <pc:docMk/>
          <pc:sldMk cId="4033352588" sldId="264"/>
        </pc:sldMkLst>
        <pc:spChg chg="mod">
          <ac:chgData name="Barnes, Christopher (Contractor)" userId="056a9fb6-8a09-47d7-9103-000f1e7f4476" providerId="ADAL" clId="{447BC09A-49A2-49EF-9B30-8848F6BAE10A}" dt="2025-04-14T18:37:40.536" v="4605" actId="20577"/>
          <ac:spMkLst>
            <pc:docMk/>
            <pc:sldMk cId="4033352588" sldId="264"/>
            <ac:spMk id="2" creationId="{B0094808-02C3-11E1-EBB1-DA5405B59E86}"/>
          </ac:spMkLst>
        </pc:spChg>
        <pc:spChg chg="mod">
          <ac:chgData name="Barnes, Christopher (Contractor)" userId="056a9fb6-8a09-47d7-9103-000f1e7f4476" providerId="ADAL" clId="{447BC09A-49A2-49EF-9B30-8848F6BAE10A}" dt="2025-04-14T18:36:17.517" v="4575" actId="6549"/>
          <ac:spMkLst>
            <pc:docMk/>
            <pc:sldMk cId="4033352588" sldId="264"/>
            <ac:spMk id="3" creationId="{90D8DE4B-E27E-B0B0-B508-BD77E2D50A1E}"/>
          </ac:spMkLst>
        </pc:spChg>
      </pc:sldChg>
      <pc:sldChg chg="modSp new del mod">
        <pc:chgData name="Barnes, Christopher (Contractor)" userId="056a9fb6-8a09-47d7-9103-000f1e7f4476" providerId="ADAL" clId="{447BC09A-49A2-49EF-9B30-8848F6BAE10A}" dt="2025-04-14T18:37:57.400" v="4607" actId="47"/>
        <pc:sldMkLst>
          <pc:docMk/>
          <pc:sldMk cId="502628158" sldId="265"/>
        </pc:sldMkLst>
        <pc:spChg chg="mod">
          <ac:chgData name="Barnes, Christopher (Contractor)" userId="056a9fb6-8a09-47d7-9103-000f1e7f4476" providerId="ADAL" clId="{447BC09A-49A2-49EF-9B30-8848F6BAE10A}" dt="2025-04-14T18:36:44.643" v="4600" actId="122"/>
          <ac:spMkLst>
            <pc:docMk/>
            <pc:sldMk cId="502628158" sldId="265"/>
            <ac:spMk id="2" creationId="{E358B641-961A-45B4-CAEC-62106CBBE1E2}"/>
          </ac:spMkLst>
        </pc:spChg>
      </pc:sldChg>
      <pc:sldChg chg="modSp new del mod">
        <pc:chgData name="Barnes, Christopher (Contractor)" userId="056a9fb6-8a09-47d7-9103-000f1e7f4476" providerId="ADAL" clId="{447BC09A-49A2-49EF-9B30-8848F6BAE10A}" dt="2025-04-14T18:19:33.819" v="3935" actId="47"/>
        <pc:sldMkLst>
          <pc:docMk/>
          <pc:sldMk cId="1277841465" sldId="265"/>
        </pc:sldMkLst>
        <pc:spChg chg="mod">
          <ac:chgData name="Barnes, Christopher (Contractor)" userId="056a9fb6-8a09-47d7-9103-000f1e7f4476" providerId="ADAL" clId="{447BC09A-49A2-49EF-9B30-8848F6BAE10A}" dt="2025-04-12T17:30:41.082" v="2179" actId="20577"/>
          <ac:spMkLst>
            <pc:docMk/>
            <pc:sldMk cId="1277841465" sldId="265"/>
            <ac:spMk id="2" creationId="{841E8A26-3DE2-2850-729E-1E54770970C0}"/>
          </ac:spMkLst>
        </pc:spChg>
        <pc:spChg chg="mod">
          <ac:chgData name="Barnes, Christopher (Contractor)" userId="056a9fb6-8a09-47d7-9103-000f1e7f4476" providerId="ADAL" clId="{447BC09A-49A2-49EF-9B30-8848F6BAE10A}" dt="2025-04-12T17:25:28.626" v="1610" actId="404"/>
          <ac:spMkLst>
            <pc:docMk/>
            <pc:sldMk cId="1277841465" sldId="265"/>
            <ac:spMk id="3" creationId="{071DB585-DDBA-C714-BAC9-E12AF42ED0A2}"/>
          </ac:spMkLst>
        </pc:spChg>
      </pc:sldChg>
      <pc:sldChg chg="modSp add mod">
        <pc:chgData name="Barnes, Christopher (Contractor)" userId="056a9fb6-8a09-47d7-9103-000f1e7f4476" providerId="ADAL" clId="{447BC09A-49A2-49EF-9B30-8848F6BAE10A}" dt="2025-04-15T18:02:32.801" v="11410" actId="113"/>
        <pc:sldMkLst>
          <pc:docMk/>
          <pc:sldMk cId="2036250063" sldId="265"/>
        </pc:sldMkLst>
        <pc:spChg chg="mod">
          <ac:chgData name="Barnes, Christopher (Contractor)" userId="056a9fb6-8a09-47d7-9103-000f1e7f4476" providerId="ADAL" clId="{447BC09A-49A2-49EF-9B30-8848F6BAE10A}" dt="2025-04-14T19:47:50.414" v="8537" actId="20577"/>
          <ac:spMkLst>
            <pc:docMk/>
            <pc:sldMk cId="2036250063" sldId="265"/>
            <ac:spMk id="3" creationId="{D0F2EBC9-4D27-9FA7-1DA0-2050F1D8D935}"/>
          </ac:spMkLst>
        </pc:spChg>
        <pc:spChg chg="mod">
          <ac:chgData name="Barnes, Christopher (Contractor)" userId="056a9fb6-8a09-47d7-9103-000f1e7f4476" providerId="ADAL" clId="{447BC09A-49A2-49EF-9B30-8848F6BAE10A}" dt="2025-04-15T18:02:32.801" v="11410" actId="113"/>
          <ac:spMkLst>
            <pc:docMk/>
            <pc:sldMk cId="2036250063" sldId="265"/>
            <ac:spMk id="5" creationId="{84753404-0BB9-C54C-08F6-756632BD768A}"/>
          </ac:spMkLst>
        </pc:spChg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66"/>
        </pc:sldMkLst>
      </pc:sldChg>
      <pc:sldChg chg="modSp new del mod">
        <pc:chgData name="Barnes, Christopher (Contractor)" userId="056a9fb6-8a09-47d7-9103-000f1e7f4476" providerId="ADAL" clId="{447BC09A-49A2-49EF-9B30-8848F6BAE10A}" dt="2025-04-14T21:54:21.544" v="10384" actId="2696"/>
        <pc:sldMkLst>
          <pc:docMk/>
          <pc:sldMk cId="199530141" sldId="266"/>
        </pc:sldMkLst>
        <pc:spChg chg="mod">
          <ac:chgData name="Barnes, Christopher (Contractor)" userId="056a9fb6-8a09-47d7-9103-000f1e7f4476" providerId="ADAL" clId="{447BC09A-49A2-49EF-9B30-8848F6BAE10A}" dt="2025-04-14T19:32:45.233" v="8278"/>
          <ac:spMkLst>
            <pc:docMk/>
            <pc:sldMk cId="199530141" sldId="266"/>
            <ac:spMk id="2" creationId="{C642D341-3850-AD05-ABB9-D96091CA1FA8}"/>
          </ac:spMkLst>
        </pc:spChg>
        <pc:spChg chg="mod">
          <ac:chgData name="Barnes, Christopher (Contractor)" userId="056a9fb6-8a09-47d7-9103-000f1e7f4476" providerId="ADAL" clId="{447BC09A-49A2-49EF-9B30-8848F6BAE10A}" dt="2025-04-14T19:04:49.925" v="6813" actId="20577"/>
          <ac:spMkLst>
            <pc:docMk/>
            <pc:sldMk cId="199530141" sldId="266"/>
            <ac:spMk id="3" creationId="{F065EBD2-A136-7015-FA2A-1A7F9D4A37AB}"/>
          </ac:spMkLst>
        </pc:spChg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67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68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69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0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1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2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3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4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5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6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7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8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9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80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81"/>
        </pc:sldMkLst>
      </pc:sldChg>
      <pc:sldMasterChg chg="delSldLayout modSldLayout">
        <pc:chgData name="Barnes, Christopher (Contractor)" userId="056a9fb6-8a09-47d7-9103-000f1e7f4476" providerId="ADAL" clId="{447BC09A-49A2-49EF-9B30-8848F6BAE10A}" dt="2025-04-12T16:12:39.665" v="71" actId="2696"/>
        <pc:sldMasterMkLst>
          <pc:docMk/>
          <pc:sldMasterMk cId="0" sldId="2147483648"/>
        </pc:sldMasterMkLst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48"/>
            <pc:sldLayoutMk cId="0" sldId="2147483652"/>
          </pc:sldLayoutMkLst>
        </pc:sldLayoutChg>
        <pc:sldLayoutChg chg="modSp del mod">
          <pc:chgData name="Barnes, Christopher (Contractor)" userId="056a9fb6-8a09-47d7-9103-000f1e7f4476" providerId="ADAL" clId="{447BC09A-49A2-49EF-9B30-8848F6BAE10A}" dt="2025-04-12T16:12:39.665" v="71" actId="2696"/>
          <pc:sldLayoutMkLst>
            <pc:docMk/>
            <pc:sldMasterMk cId="0" sldId="2147483648"/>
            <pc:sldLayoutMk cId="0" sldId="2147483653"/>
          </pc:sldLayoutMkLst>
          <pc:spChg chg="mod">
            <ac:chgData name="Barnes, Christopher (Contractor)" userId="056a9fb6-8a09-47d7-9103-000f1e7f4476" providerId="ADAL" clId="{447BC09A-49A2-49EF-9B30-8848F6BAE10A}" dt="2025-04-12T16:12:32.061" v="70"/>
            <ac:spMkLst>
              <pc:docMk/>
              <pc:sldMasterMk cId="0" sldId="2147483648"/>
              <pc:sldLayoutMk cId="0" sldId="2147483653"/>
              <ac:spMk id="59" creationId="{00000000-0000-0000-0000-000000000000}"/>
            </ac:spMkLst>
          </pc:spChg>
        </pc:sldLayoutChg>
        <pc:sldLayoutChg chg="delSp modSp mod">
          <pc:chgData name="Barnes, Christopher (Contractor)" userId="056a9fb6-8a09-47d7-9103-000f1e7f4476" providerId="ADAL" clId="{447BC09A-49A2-49EF-9B30-8848F6BAE10A}" dt="2025-04-12T16:12:05.266" v="69" actId="20577"/>
          <pc:sldLayoutMkLst>
            <pc:docMk/>
            <pc:sldMasterMk cId="0" sldId="2147483648"/>
            <pc:sldLayoutMk cId="0" sldId="2147483654"/>
          </pc:sldLayoutMkLst>
          <pc:spChg chg="mod">
            <ac:chgData name="Barnes, Christopher (Contractor)" userId="056a9fb6-8a09-47d7-9103-000f1e7f4476" providerId="ADAL" clId="{447BC09A-49A2-49EF-9B30-8848F6BAE10A}" dt="2025-04-12T16:11:43.038" v="56" actId="14100"/>
            <ac:spMkLst>
              <pc:docMk/>
              <pc:sldMasterMk cId="0" sldId="2147483648"/>
              <pc:sldLayoutMk cId="0" sldId="2147483654"/>
              <ac:spMk id="66" creationId="{00000000-0000-0000-0000-000000000000}"/>
            </ac:spMkLst>
          </pc:spChg>
          <pc:spChg chg="del">
            <ac:chgData name="Barnes, Christopher (Contractor)" userId="056a9fb6-8a09-47d7-9103-000f1e7f4476" providerId="ADAL" clId="{447BC09A-49A2-49EF-9B30-8848F6BAE10A}" dt="2025-04-12T16:11:32.076" v="54" actId="478"/>
            <ac:spMkLst>
              <pc:docMk/>
              <pc:sldMasterMk cId="0" sldId="2147483648"/>
              <pc:sldLayoutMk cId="0" sldId="2147483654"/>
              <ac:spMk id="67" creationId="{00000000-0000-0000-0000-000000000000}"/>
            </ac:spMkLst>
          </pc:spChg>
          <pc:spChg chg="mod">
            <ac:chgData name="Barnes, Christopher (Contractor)" userId="056a9fb6-8a09-47d7-9103-000f1e7f4476" providerId="ADAL" clId="{447BC09A-49A2-49EF-9B30-8848F6BAE10A}" dt="2025-04-12T16:12:05.266" v="69" actId="20577"/>
            <ac:spMkLst>
              <pc:docMk/>
              <pc:sldMasterMk cId="0" sldId="2147483648"/>
              <pc:sldLayoutMk cId="0" sldId="2147483654"/>
              <ac:spMk id="70" creationId="{00000000-0000-0000-0000-000000000000}"/>
            </ac:spMkLst>
          </pc:spChg>
        </pc:sldLayoutChg>
      </pc:sldMasterChg>
      <pc:sldMasterChg chg="del delSldLayout">
        <pc:chgData name="Barnes, Christopher (Contractor)" userId="056a9fb6-8a09-47d7-9103-000f1e7f4476" providerId="ADAL" clId="{447BC09A-49A2-49EF-9B30-8848F6BAE10A}" dt="2025-04-12T16:09:41.195" v="41" actId="2696"/>
        <pc:sldMasterMkLst>
          <pc:docMk/>
          <pc:sldMasterMk cId="0" sldId="2147483655"/>
        </pc:sldMasterMkLst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55"/>
            <pc:sldLayoutMk cId="0" sldId="2147483656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55"/>
            <pc:sldLayoutMk cId="0" sldId="2147483657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55"/>
            <pc:sldLayoutMk cId="0" sldId="2147483658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55"/>
            <pc:sldLayoutMk cId="0" sldId="2147483659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55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5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1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9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0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4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4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4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4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4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4" name="Google Shape;64;p2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176048" y="1373852"/>
            <a:ext cx="11643552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8" name="Google Shape;68;p2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2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LSI-VC-17, 14-16 April 2025</a:t>
            </a:r>
            <a:endParaRPr sz="14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3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5400" dirty="0"/>
            </a:br>
            <a:r>
              <a:rPr lang="en-US" sz="5400" dirty="0"/>
              <a:t>Consistency of Optical CEOS-ARD PFS Requirements</a:t>
            </a:r>
            <a:endParaRPr sz="5400" dirty="0"/>
          </a:p>
        </p:txBody>
      </p:sp>
      <p:sp>
        <p:nvSpPr>
          <p:cNvPr id="133" name="Google Shape;133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6.1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Tsukuba</a:t>
            </a: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Japan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-1</a:t>
            </a: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April, 2025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CE2A9-373A-749A-6E1D-9C5764D7A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954941"/>
            <a:ext cx="11599392" cy="5588099"/>
          </a:xfrm>
        </p:spPr>
        <p:txBody>
          <a:bodyPr/>
          <a:lstStyle/>
          <a:p>
            <a:r>
              <a:rPr lang="en-US" sz="1800" dirty="0"/>
              <a:t>Recent weekly meetings with Matthias and co-chairs has provided more clarity on this effort</a:t>
            </a:r>
          </a:p>
          <a:p>
            <a:endParaRPr lang="en-US" sz="1000" dirty="0"/>
          </a:p>
          <a:p>
            <a:r>
              <a:rPr lang="en-US" sz="1800" dirty="0"/>
              <a:t>Agreed at LSI-VC-16 to “Combine” only the </a:t>
            </a:r>
            <a:r>
              <a:rPr lang="en-US" sz="1800" b="1" dirty="0"/>
              <a:t>SR, ST </a:t>
            </a:r>
            <a:r>
              <a:rPr lang="en-US" sz="1800" dirty="0"/>
              <a:t>and </a:t>
            </a:r>
            <a:r>
              <a:rPr lang="en-US" sz="1800" b="1" dirty="0"/>
              <a:t>NLSR</a:t>
            </a:r>
            <a:r>
              <a:rPr lang="en-US" sz="1800" dirty="0"/>
              <a:t> PFS for now</a:t>
            </a:r>
          </a:p>
          <a:p>
            <a:pPr lvl="1"/>
            <a:r>
              <a:rPr lang="en-US" sz="1600" i="1" dirty="0"/>
              <a:t>Use these to maintain requirement consistency for the Building Block and GitHub migration efforts</a:t>
            </a:r>
          </a:p>
          <a:p>
            <a:pPr lvl="1"/>
            <a:r>
              <a:rPr lang="en-US" sz="1600" i="1" dirty="0"/>
              <a:t>Initiate Building Block and GitHub migration </a:t>
            </a:r>
            <a:r>
              <a:rPr lang="en-US" sz="1600" i="1" u="sng" dirty="0"/>
              <a:t>after</a:t>
            </a:r>
            <a:r>
              <a:rPr lang="en-US" sz="1600" i="1" dirty="0"/>
              <a:t> SAR PFSs (i.e., lessons learned)</a:t>
            </a:r>
          </a:p>
          <a:p>
            <a:pPr lvl="1"/>
            <a:endParaRPr lang="en-US" sz="1000" dirty="0"/>
          </a:p>
          <a:p>
            <a:r>
              <a:rPr lang="en-US" sz="1800" dirty="0"/>
              <a:t>Wait for AR PFS to be endorsed at LSI-VC-17 and IOCCG</a:t>
            </a:r>
          </a:p>
          <a:p>
            <a:pPr lvl="1"/>
            <a:r>
              <a:rPr lang="en-US" sz="1600" i="1" dirty="0"/>
              <a:t>Use GitHub Issue Tracker to identify which SR requirements might be impacted</a:t>
            </a:r>
          </a:p>
          <a:p>
            <a:pPr lvl="1"/>
            <a:r>
              <a:rPr lang="en-US" sz="1600" b="1" i="1" dirty="0"/>
              <a:t>Would like to request an optical PFS Tiger Team to disposition AR recommendations </a:t>
            </a:r>
            <a:r>
              <a:rPr lang="en-US" sz="1600" i="1" dirty="0"/>
              <a:t>for SR</a:t>
            </a:r>
          </a:p>
          <a:p>
            <a:pPr lvl="2"/>
            <a:r>
              <a:rPr lang="en-US" sz="1600" i="1" dirty="0"/>
              <a:t>Must remain cognizant of potential impacts to ST and NLSR, especially as NLSR used SR as a baseline</a:t>
            </a:r>
            <a:endParaRPr lang="en-US" sz="1200" i="1" dirty="0"/>
          </a:p>
          <a:p>
            <a:pPr lvl="1"/>
            <a:endParaRPr lang="en-US" sz="1000" dirty="0"/>
          </a:p>
          <a:p>
            <a:pPr lvl="1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F2EBC9-4D27-9FA7-1DA0-2050F1D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PFS Status</a:t>
            </a:r>
          </a:p>
        </p:txBody>
      </p:sp>
    </p:spTree>
    <p:extLst>
      <p:ext uri="{BB962C8B-B14F-4D97-AF65-F5344CB8AC3E}">
        <p14:creationId xmlns:p14="http://schemas.microsoft.com/office/powerpoint/2010/main" val="88257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2EBC9-4D27-9FA7-1DA0-2050F1D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do we really mean by a “</a:t>
            </a:r>
            <a:r>
              <a:rPr lang="en-US" sz="2800" i="1" dirty="0"/>
              <a:t>combined</a:t>
            </a:r>
            <a:r>
              <a:rPr lang="en-US" sz="2800" dirty="0"/>
              <a:t>” PFS?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53404-0BB9-C54C-08F6-756632BD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117600"/>
            <a:ext cx="11643552" cy="5262880"/>
          </a:xfrm>
        </p:spPr>
        <p:txBody>
          <a:bodyPr/>
          <a:lstStyle/>
          <a:p>
            <a:r>
              <a:rPr lang="en-US" sz="1800" dirty="0"/>
              <a:t>CEOS-ARD requirements that are the </a:t>
            </a:r>
            <a:r>
              <a:rPr lang="en-US" sz="1800" i="1" dirty="0"/>
              <a:t>exact same</a:t>
            </a:r>
            <a:r>
              <a:rPr lang="en-US" sz="1800" dirty="0"/>
              <a:t> across the optical domain</a:t>
            </a:r>
          </a:p>
          <a:p>
            <a:pPr lvl="1"/>
            <a:r>
              <a:rPr lang="en-US" sz="1600" dirty="0"/>
              <a:t>It’s what the combined exercise has enabled us to identify, highlighted some inconsistencies but overall, they are in good shape</a:t>
            </a:r>
          </a:p>
          <a:p>
            <a:pPr lvl="1"/>
            <a:r>
              <a:rPr lang="en-US" sz="1600" dirty="0"/>
              <a:t>Allows for consistency and facilitates streamlined future updates </a:t>
            </a:r>
          </a:p>
          <a:p>
            <a:pPr lvl="1"/>
            <a:r>
              <a:rPr lang="en-US" sz="1600" dirty="0"/>
              <a:t>Able to see what the impact to other PFSs might be</a:t>
            </a:r>
          </a:p>
          <a:p>
            <a:pPr lvl="1"/>
            <a:r>
              <a:rPr lang="en-US" sz="1600" dirty="0"/>
              <a:t>Facilitates consistent Building Blocks across the optical PFSs</a:t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/>
              <a:t>But, does LSI-VC and OGC want a physically “combined” optical </a:t>
            </a:r>
            <a:r>
              <a:rPr lang="en-US" sz="1800" b="1" i="1" u="sng" dirty="0"/>
              <a:t>and</a:t>
            </a:r>
            <a:r>
              <a:rPr lang="en-US" sz="1800" dirty="0"/>
              <a:t> SAR PFS?</a:t>
            </a:r>
          </a:p>
          <a:p>
            <a:pPr lvl="1"/>
            <a:r>
              <a:rPr lang="en-US" sz="1600" dirty="0"/>
              <a:t>This has come up in recent meetings in the buildup to LSI-VC-17</a:t>
            </a:r>
          </a:p>
          <a:p>
            <a:pPr lvl="1"/>
            <a:r>
              <a:rPr lang="en-US" sz="1600" dirty="0"/>
              <a:t>Is this a future desire?</a:t>
            </a:r>
          </a:p>
          <a:p>
            <a:pPr lvl="1"/>
            <a:r>
              <a:rPr lang="en-US" sz="1600" dirty="0"/>
              <a:t>If so, we may want to define a phased approach to achieve this and timeline for when this is needed by</a:t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/>
              <a:t>SAR Building Block and </a:t>
            </a:r>
            <a:r>
              <a:rPr lang="en-US" sz="1800" dirty="0" err="1"/>
              <a:t>Github</a:t>
            </a:r>
            <a:r>
              <a:rPr lang="en-US" sz="1800" dirty="0"/>
              <a:t> migration effort has demonstrated some complexity not anticipated i.e., requirement numbering, multisource </a:t>
            </a:r>
            <a:r>
              <a:rPr lang="en-US" sz="1800" b="1" u="sng" dirty="0"/>
              <a:t>and</a:t>
            </a:r>
            <a:r>
              <a:rPr lang="en-US" sz="1800" dirty="0"/>
              <a:t> product metadata (</a:t>
            </a:r>
            <a:r>
              <a:rPr lang="en-US" sz="1800" i="1" dirty="0"/>
              <a:t>what SAR has done and is likely needed for the commercial sector uptake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533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2EBC9-4D27-9FA7-1DA0-2050F1D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Propose between now and LSI-VC-18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53404-0BB9-C54C-08F6-756632BD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117600"/>
            <a:ext cx="11643552" cy="4950654"/>
          </a:xfrm>
        </p:spPr>
        <p:txBody>
          <a:bodyPr/>
          <a:lstStyle/>
          <a:p>
            <a:r>
              <a:rPr lang="en-US" sz="2000" dirty="0"/>
              <a:t>Remove AR PFS v 1.0 from the “</a:t>
            </a:r>
            <a:r>
              <a:rPr lang="en-US" sz="2000" i="1" dirty="0"/>
              <a:t>combined</a:t>
            </a:r>
            <a:r>
              <a:rPr lang="en-US" sz="2000" dirty="0"/>
              <a:t>” optical PFS reviewed at LSI-VC-16</a:t>
            </a:r>
          </a:p>
          <a:p>
            <a:pPr lvl="1"/>
            <a:r>
              <a:rPr lang="en-US" sz="1600" dirty="0"/>
              <a:t>Confusing to have AR v1.0 comments interweaved that are now OBE</a:t>
            </a:r>
          </a:p>
          <a:p>
            <a:pPr lvl="1"/>
            <a:r>
              <a:rPr lang="en-US" sz="1600" dirty="0"/>
              <a:t>Recently identified several errors during the combined effort after LSI-VC-16, for example</a:t>
            </a:r>
          </a:p>
          <a:p>
            <a:pPr lvl="2"/>
            <a:r>
              <a:rPr lang="en-US" sz="1400" b="1" dirty="0"/>
              <a:t>1.6 Map Projection</a:t>
            </a:r>
            <a:r>
              <a:rPr lang="en-US" sz="1400" dirty="0"/>
              <a:t> – </a:t>
            </a:r>
            <a:r>
              <a:rPr lang="en-US" sz="1400" b="1" dirty="0">
                <a:solidFill>
                  <a:srgbClr val="FF0000"/>
                </a:solidFill>
              </a:rPr>
              <a:t>Not Required at Threshold for ST</a:t>
            </a:r>
            <a:r>
              <a:rPr lang="en-US" sz="1400" dirty="0"/>
              <a:t>, </a:t>
            </a:r>
            <a:r>
              <a:rPr lang="en-US" sz="1400" b="1" dirty="0">
                <a:solidFill>
                  <a:srgbClr val="FF0000"/>
                </a:solidFill>
              </a:rPr>
              <a:t>but was combined with SR and NLSR as Required at Threshold</a:t>
            </a:r>
          </a:p>
          <a:p>
            <a:pPr lvl="2"/>
            <a:r>
              <a:rPr lang="en-US" sz="1400" b="1" dirty="0"/>
              <a:t>Cloud Shadow </a:t>
            </a:r>
            <a:r>
              <a:rPr lang="en-US" sz="1400" dirty="0"/>
              <a:t>– </a:t>
            </a:r>
            <a:r>
              <a:rPr lang="en-US" sz="1400" b="1" dirty="0">
                <a:solidFill>
                  <a:srgbClr val="FF0000"/>
                </a:solidFill>
              </a:rPr>
              <a:t>NLSR Not Required at Threshold</a:t>
            </a:r>
          </a:p>
          <a:p>
            <a:pPr lvl="2"/>
            <a:r>
              <a:rPr lang="en-US" sz="1400" b="1" dirty="0"/>
              <a:t>Snow/Ice Mask </a:t>
            </a:r>
            <a:r>
              <a:rPr lang="en-US" sz="1400" dirty="0"/>
              <a:t>- </a:t>
            </a:r>
            <a:r>
              <a:rPr lang="en-US" sz="1400" b="1" dirty="0">
                <a:solidFill>
                  <a:srgbClr val="FF0000"/>
                </a:solidFill>
              </a:rPr>
              <a:t>NLSR Required at Threshold</a:t>
            </a:r>
          </a:p>
          <a:p>
            <a:pPr lvl="2"/>
            <a:r>
              <a:rPr lang="en-US" sz="1400" b="1" dirty="0"/>
              <a:t>Aerosol Optical Depth </a:t>
            </a:r>
            <a:r>
              <a:rPr lang="en-US" sz="1400" dirty="0"/>
              <a:t>– </a:t>
            </a:r>
            <a:r>
              <a:rPr lang="en-US" sz="1400" b="1" dirty="0">
                <a:solidFill>
                  <a:srgbClr val="FF0000"/>
                </a:solidFill>
              </a:rPr>
              <a:t>AR now Not Required at Threshold. SR and NLSR “To be determined” at Goal</a:t>
            </a:r>
          </a:p>
          <a:p>
            <a:pPr lvl="1"/>
            <a:r>
              <a:rPr lang="en-US" sz="1600" dirty="0"/>
              <a:t>Generate a new combined optical PFS for only </a:t>
            </a:r>
            <a:r>
              <a:rPr lang="en-US" sz="1600" b="1" dirty="0"/>
              <a:t>SR, ST and NLSR </a:t>
            </a:r>
            <a:r>
              <a:rPr lang="en-US" sz="1600" dirty="0"/>
              <a:t>	</a:t>
            </a:r>
          </a:p>
          <a:p>
            <a:pPr lvl="2"/>
            <a:r>
              <a:rPr lang="en-US" sz="1600" dirty="0"/>
              <a:t>&lt;2 weeks</a:t>
            </a:r>
            <a:endParaRPr lang="en-US" sz="1200" dirty="0"/>
          </a:p>
          <a:p>
            <a:pPr lvl="1"/>
            <a:r>
              <a:rPr lang="en-US" sz="1600" dirty="0"/>
              <a:t>Compose an </a:t>
            </a:r>
            <a:r>
              <a:rPr lang="en-US" sz="1600" b="1" dirty="0"/>
              <a:t>Optical PFS Tiger Team</a:t>
            </a:r>
            <a:r>
              <a:rPr lang="en-US" sz="1600" dirty="0"/>
              <a:t> to review and disposition all (</a:t>
            </a:r>
            <a:r>
              <a:rPr lang="en-US" sz="1600" i="1" dirty="0"/>
              <a:t>AR v2.0 and LSI-VC-16</a:t>
            </a:r>
            <a:r>
              <a:rPr lang="en-US" sz="1600" dirty="0"/>
              <a:t>) recommendations, including xml metadata specification, as has been done with SAR PFSs</a:t>
            </a:r>
          </a:p>
          <a:p>
            <a:pPr lvl="1"/>
            <a:r>
              <a:rPr lang="en-US" sz="1600" dirty="0"/>
              <a:t>Prepare a combined Optical PFS (</a:t>
            </a:r>
            <a:r>
              <a:rPr lang="en-US" sz="1600" b="1" dirty="0"/>
              <a:t>SR, ST, NLSR and AR</a:t>
            </a:r>
            <a:r>
              <a:rPr lang="en-US" sz="1600" dirty="0"/>
              <a:t>) for endorsement at LSI-VC-18</a:t>
            </a:r>
          </a:p>
          <a:p>
            <a:pPr lvl="1"/>
            <a:endParaRPr lang="en-US" sz="1600" dirty="0"/>
          </a:p>
          <a:p>
            <a:pPr marL="508000" lvl="1" indent="0" algn="ctr">
              <a:buNone/>
            </a:pPr>
            <a:r>
              <a:rPr lang="en-US" sz="1600" b="1" dirty="0">
                <a:solidFill>
                  <a:srgbClr val="FF0000"/>
                </a:solidFill>
              </a:rPr>
              <a:t>No public release of the optical PFS until the Building Block and GitHub Migration is in effect</a:t>
            </a:r>
            <a:endParaRPr lang="en-US" sz="1200" b="1" dirty="0">
              <a:solidFill>
                <a:srgbClr val="FF0000"/>
              </a:solidFill>
            </a:endParaRP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625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2EBC9-4D27-9FA7-1DA0-2050F1D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LSI-VC-18 and beyond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53404-0BB9-C54C-08F6-756632BD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117600"/>
            <a:ext cx="11643552" cy="4950654"/>
          </a:xfrm>
        </p:spPr>
        <p:txBody>
          <a:bodyPr/>
          <a:lstStyle/>
          <a:p>
            <a:r>
              <a:rPr lang="en-US" sz="2000" dirty="0"/>
              <a:t>If endorsed, proceed with Building Block and GitHub migration of the Optical PFS</a:t>
            </a:r>
          </a:p>
          <a:p>
            <a:pPr lvl="1"/>
            <a:r>
              <a:rPr lang="en-US" sz="1600" dirty="0"/>
              <a:t>SR, ST, NLSR and AR</a:t>
            </a:r>
          </a:p>
          <a:p>
            <a:pPr lvl="1"/>
            <a:r>
              <a:rPr lang="en-US" sz="1600" dirty="0"/>
              <a:t>Doesn’t make sense to exclude AR at this stage, or does it?</a:t>
            </a:r>
          </a:p>
          <a:p>
            <a:pPr lvl="1"/>
            <a:r>
              <a:rPr lang="en-US" sz="1600" dirty="0"/>
              <a:t>Gives time to focus on SAR Building Blocks and GitHub migration (lessons learned)</a:t>
            </a:r>
          </a:p>
          <a:p>
            <a:pPr lvl="1"/>
            <a:r>
              <a:rPr lang="en-US" sz="1600" b="1">
                <a:solidFill>
                  <a:srgbClr val="FF0000"/>
                </a:solidFill>
              </a:rPr>
              <a:t>No public release of the optical PFS until the Building Block and GitHub Migration is in effect</a:t>
            </a:r>
            <a:br>
              <a:rPr lang="en-US" sz="1600" dirty="0"/>
            </a:br>
            <a:endParaRPr lang="en-US" sz="1000" dirty="0"/>
          </a:p>
          <a:p>
            <a:r>
              <a:rPr lang="en-US" sz="2000" dirty="0"/>
              <a:t>Define CEOS-ARD PFS GitHub Governance</a:t>
            </a:r>
          </a:p>
          <a:p>
            <a:pPr lvl="1"/>
            <a:r>
              <a:rPr lang="en-US" sz="1800" dirty="0"/>
              <a:t>Who, how, when…</a:t>
            </a:r>
          </a:p>
          <a:p>
            <a:pPr lvl="1"/>
            <a:r>
              <a:rPr lang="en-US" sz="1800" dirty="0"/>
              <a:t>Discuss more tomorrow on this topic</a:t>
            </a:r>
            <a:br>
              <a:rPr lang="en-US" sz="1800" dirty="0"/>
            </a:br>
            <a:endParaRPr lang="en-US" sz="1000" dirty="0"/>
          </a:p>
          <a:p>
            <a:r>
              <a:rPr lang="en-US" sz="2000" dirty="0"/>
              <a:t>Help develop training and outreach strategies to the user community on CEOS-ARD PFS GitHub </a:t>
            </a:r>
            <a:br>
              <a:rPr lang="en-US" sz="2000" dirty="0"/>
            </a:br>
            <a:endParaRPr lang="en-US" sz="1000" dirty="0"/>
          </a:p>
          <a:p>
            <a:r>
              <a:rPr lang="en-US" sz="2000" dirty="0"/>
              <a:t>Use updated Optical and SAR PFSs to target new data providers to demonstrate CEOS-ARD interoperability capabilities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6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B0D3D-C11A-477D-9828-C1F535EA7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endParaRPr lang="en-US" b="1" dirty="0"/>
          </a:p>
          <a:p>
            <a:pPr marL="25400" indent="0" algn="ctr">
              <a:buNone/>
            </a:pPr>
            <a:endParaRPr lang="en-US" b="1" dirty="0"/>
          </a:p>
          <a:p>
            <a:pPr marL="25400" indent="0" algn="ctr">
              <a:buNone/>
            </a:pPr>
            <a:r>
              <a:rPr lang="en-US" b="1" dirty="0"/>
              <a:t>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77DF0D-48E7-4198-712C-166FEF76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1084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618</Words>
  <Application>Microsoft Office PowerPoint</Application>
  <PresentationFormat>Widescreen</PresentationFormat>
  <Paragraphs>58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Montserrat</vt:lpstr>
      <vt:lpstr>ceos</vt:lpstr>
      <vt:lpstr> Consistency of Optical CEOS-ARD PFS Requirements</vt:lpstr>
      <vt:lpstr>Optical PFS Status</vt:lpstr>
      <vt:lpstr>What do we really mean by a “combined” PFS?</vt:lpstr>
      <vt:lpstr>Propose between now and LSI-VC-18</vt:lpstr>
      <vt:lpstr>LSI-VC-18 and beyond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Barnes, Christopher (Contractor)</cp:lastModifiedBy>
  <cp:revision>1</cp:revision>
  <dcterms:modified xsi:type="dcterms:W3CDTF">2025-04-15T18:02:56Z</dcterms:modified>
</cp:coreProperties>
</file>