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3"/>
  </p:notesMasterIdLst>
  <p:sldIdLst>
    <p:sldId id="264" r:id="rId2"/>
  </p:sldIdLst>
  <p:sldSz cx="12192000" cy="6858000"/>
  <p:notesSz cx="6858000" cy="9144000"/>
  <p:embeddedFontLst>
    <p:embeddedFont>
      <p:font typeface="Montserrat" pitchFamily="2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ges, David E. (LARC-E3)" userId="ce7f0bf3-a75a-4fc1-9eed-f57bd11d6a6f" providerId="ADAL" clId="{E76ECFE6-2E74-4F8D-81E0-FF1B0E22221B}"/>
    <pc:docChg chg="delSld modSld sldOrd">
      <pc:chgData name="Borges, David E. (LARC-E3)" userId="ce7f0bf3-a75a-4fc1-9eed-f57bd11d6a6f" providerId="ADAL" clId="{E76ECFE6-2E74-4F8D-81E0-FF1B0E22221B}" dt="2025-04-04T20:03:43.446" v="65" actId="20577"/>
      <pc:docMkLst>
        <pc:docMk/>
      </pc:docMkLst>
      <pc:sldChg chg="del">
        <pc:chgData name="Borges, David E. (LARC-E3)" userId="ce7f0bf3-a75a-4fc1-9eed-f57bd11d6a6f" providerId="ADAL" clId="{E76ECFE6-2E74-4F8D-81E0-FF1B0E22221B}" dt="2025-04-03T04:06:45.577" v="0" actId="2696"/>
        <pc:sldMkLst>
          <pc:docMk/>
          <pc:sldMk cId="2575465103" sldId="258"/>
        </pc:sldMkLst>
      </pc:sldChg>
      <pc:sldChg chg="modSp mod">
        <pc:chgData name="Borges, David E. (LARC-E3)" userId="ce7f0bf3-a75a-4fc1-9eed-f57bd11d6a6f" providerId="ADAL" clId="{E76ECFE6-2E74-4F8D-81E0-FF1B0E22221B}" dt="2025-04-04T20:03:43.446" v="65" actId="20577"/>
        <pc:sldMkLst>
          <pc:docMk/>
          <pc:sldMk cId="147140276" sldId="266"/>
        </pc:sldMkLst>
        <pc:spChg chg="mod">
          <ac:chgData name="Borges, David E. (LARC-E3)" userId="ce7f0bf3-a75a-4fc1-9eed-f57bd11d6a6f" providerId="ADAL" clId="{E76ECFE6-2E74-4F8D-81E0-FF1B0E22221B}" dt="2025-04-04T20:03:43.446" v="65" actId="20577"/>
          <ac:spMkLst>
            <pc:docMk/>
            <pc:sldMk cId="147140276" sldId="266"/>
            <ac:spMk id="2" creationId="{CC8E8EFE-C74F-5E34-8E45-2EDC02C220C2}"/>
          </ac:spMkLst>
        </pc:spChg>
      </pc:sldChg>
      <pc:sldChg chg="ord">
        <pc:chgData name="Borges, David E. (LARC-E3)" userId="ce7f0bf3-a75a-4fc1-9eed-f57bd11d6a6f" providerId="ADAL" clId="{E76ECFE6-2E74-4F8D-81E0-FF1B0E22221B}" dt="2025-04-04T14:08:27.339" v="35"/>
        <pc:sldMkLst>
          <pc:docMk/>
          <pc:sldMk cId="0" sldId="273"/>
        </pc:sldMkLst>
      </pc:sldChg>
      <pc:sldChg chg="ord">
        <pc:chgData name="Borges, David E. (LARC-E3)" userId="ce7f0bf3-a75a-4fc1-9eed-f57bd11d6a6f" providerId="ADAL" clId="{E76ECFE6-2E74-4F8D-81E0-FF1B0E22221B}" dt="2025-04-04T14:08:29.625" v="37"/>
        <pc:sldMkLst>
          <pc:docMk/>
          <pc:sldMk cId="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3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-24375" y="6562800"/>
            <a:ext cx="5875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CEOS SIT-40, 8-10 April 2025</a:t>
            </a:r>
            <a:endParaRPr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❖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▪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o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4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❖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▪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o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❖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▪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o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Char char="•"/>
              <a:defRPr sz="1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/>
          <p:nvPr/>
        </p:nvSpPr>
        <p:spPr>
          <a:xfrm>
            <a:off x="-24375" y="6562800"/>
            <a:ext cx="5875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CEOS SIT-40, 8-10 April 2025</a:t>
            </a:r>
            <a:endParaRPr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5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5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-24375" y="6562800"/>
            <a:ext cx="5875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CEOS SIT-40, 8-10 April 2025</a:t>
            </a:r>
            <a:endParaRPr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6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tserrat"/>
              <a:buChar char="❖"/>
              <a:defRPr sz="3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4064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"/>
              <a:buChar char="▪"/>
              <a:defRPr sz="28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810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o"/>
              <a:defRPr sz="2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ontserrat"/>
              <a:buChar char="•"/>
              <a:defRPr sz="2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4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None/>
              <a:defRPr sz="12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None/>
              <a:defRPr sz="100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Slide </a:t>
            </a:r>
            <a:fld id="{00000000-1234-1234-1234-123412341234}" type="slidenum">
              <a:rPr lang="en-GB" sz="14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4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Montserrat"/>
              <a:buNone/>
              <a:defRPr sz="440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/>
          <p:nvPr/>
        </p:nvSpPr>
        <p:spPr>
          <a:xfrm>
            <a:off x="-24375" y="6562800"/>
            <a:ext cx="5875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CEOS SIT-40, 8-10 April 2025</a:t>
            </a:r>
            <a:endParaRPr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6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8E8EFE-C74F-5E34-8E45-2EDC02C22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768" y="1142614"/>
            <a:ext cx="7023389" cy="52453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Licensing has received little attention historically but is increasingly necessary due to multiple CEOS priorities:        CEOS-ARD uptake, Legal interoperability.. </a:t>
            </a:r>
          </a:p>
          <a:p>
            <a:pPr marL="50800" indent="0">
              <a:buNone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Trial licensing at repository levels have been implemented to provide necessary open-source licensing where necessary </a:t>
            </a:r>
            <a:r>
              <a:rPr lang="en-US" sz="2400" b="1" dirty="0"/>
              <a:t>and</a:t>
            </a:r>
            <a:r>
              <a:rPr lang="en-US" sz="2400" dirty="0"/>
              <a:t> maintain copyright ownership by individual contributors (agencies).</a:t>
            </a:r>
          </a:p>
          <a:p>
            <a:pPr marL="50800" indent="0">
              <a:buNone/>
            </a:pPr>
            <a:r>
              <a:rPr lang="en-US" sz="2400" dirty="0"/>
              <a:t> </a:t>
            </a:r>
            <a:r>
              <a:rPr lang="en-US" sz="2400" i="1" dirty="0"/>
              <a:t>Software: Apache 2.0 | Content: CC-BY-4.0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A4305E-198C-278D-80D8-EA91780C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86" y="281353"/>
            <a:ext cx="9319925" cy="673587"/>
          </a:xfrm>
        </p:spPr>
        <p:txBody>
          <a:bodyPr/>
          <a:lstStyle/>
          <a:p>
            <a:r>
              <a:rPr lang="en-US" sz="4000" dirty="0"/>
              <a:t>Licensing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7B4B3B-AB60-4244-CA07-685CDF966B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4104" y="1215777"/>
            <a:ext cx="3708755" cy="2367789"/>
          </a:xfrm>
          <a:prstGeom prst="rect">
            <a:avLst/>
          </a:prstGeom>
        </p:spPr>
      </p:pic>
      <p:pic>
        <p:nvPicPr>
          <p:cNvPr id="7" name="Picture 6" descr="A person sitting at a desk with a large pile of books in front of them&#10;&#10;AI-generated content may be incorrect.">
            <a:extLst>
              <a:ext uri="{FF2B5EF4-FFF2-40B4-BE49-F238E27FC236}">
                <a16:creationId xmlns:a16="http://schemas.microsoft.com/office/drawing/2014/main" id="{039B2545-5029-4A0C-F59C-80024DCFC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1990" y="3732092"/>
            <a:ext cx="4190734" cy="2394705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3207049867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Montserrat</vt:lpstr>
      <vt:lpstr>ceos</vt:lpstr>
      <vt:lpstr>Licensing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 SIT-40 Presentation Template and Guidance</dc:title>
  <dc:creator>Borges, David E. (LARC-E3)</dc:creator>
  <cp:lastModifiedBy>Matthew Steventon</cp:lastModifiedBy>
  <cp:revision>6</cp:revision>
  <dcterms:modified xsi:type="dcterms:W3CDTF">2025-04-12T09:18:27Z</dcterms:modified>
</cp:coreProperties>
</file>