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Economica"/>
      <p:regular r:id="rId10"/>
      <p:bold r:id="rId11"/>
      <p:italic r:id="rId12"/>
      <p:boldItalic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conomica-bold.fntdata"/><Relationship Id="rId10" Type="http://schemas.openxmlformats.org/officeDocument/2006/relationships/font" Target="fonts/Economica-regular.fntdata"/><Relationship Id="rId13" Type="http://schemas.openxmlformats.org/officeDocument/2006/relationships/font" Target="fonts/Economica-boldItalic.fntdata"/><Relationship Id="rId12" Type="http://schemas.openxmlformats.org/officeDocument/2006/relationships/font" Target="fonts/Economic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b8dc97ca8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b8dc97ca8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b8dc97ca8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4b8dc97ca8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b8dc97ca8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b8dc97ca8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4b8dc97ca8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4b8dc97ca8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en.wikipedia.org/wiki/Contributor_License_Agreemen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tldrlegal.com/license/creative-commons-attribution-4-0-international-cc-by-4" TargetMode="External"/><Relationship Id="rId4" Type="http://schemas.openxmlformats.org/officeDocument/2006/relationships/hyperlink" Target="https://creativecommons.org/licenses/by/4.0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tldrlegal.com/license/apache-license-2-0-apache-2-0" TargetMode="External"/><Relationship Id="rId4" Type="http://schemas.openxmlformats.org/officeDocument/2006/relationships/hyperlink" Target="https://innovationgraph.github.com/global-metrics/licenses" TargetMode="External"/><Relationship Id="rId5" Type="http://schemas.openxmlformats.org/officeDocument/2006/relationships/hyperlink" Target="https://www.apache.org/licenses/LICENSE-2.0" TargetMode="External"/><Relationship Id="rId6" Type="http://schemas.openxmlformats.org/officeDocument/2006/relationships/hyperlink" Target="https://www.ogc.org/about-ogc/policies/software-licen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CEOS-ARD Licensing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Matthias Mohr</a:t>
            </a:r>
            <a:br>
              <a:rPr lang="de"/>
            </a:br>
            <a:r>
              <a:rPr lang="de"/>
              <a:t>for LSI-VC 17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Licenses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79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CEOS-ARD documents are unlicensed!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NO implications for the data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Unlicensed = Unusable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especially by commercial entities due to uncertainties</a:t>
            </a:r>
            <a:br>
              <a:rPr lang="de"/>
            </a:br>
            <a:r>
              <a:rPr lang="de"/>
              <a:t>(e.g. republish the self-assessment on the website)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Potential issue: Theoretically, a relicensing would need approval of all previous contributors (</a:t>
            </a:r>
            <a:r>
              <a:rPr i="1" lang="de"/>
              <a:t>impossible</a:t>
            </a:r>
            <a:r>
              <a:rPr lang="de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Consideration: Contributor License Agreement (</a:t>
            </a:r>
            <a:r>
              <a:rPr lang="de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Wikipedia example</a:t>
            </a:r>
            <a:r>
              <a:rPr lang="de"/>
              <a:t>)</a:t>
            </a:r>
            <a:br>
              <a:rPr lang="de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de"/>
              <a:t>Disclaimer: Not a lawyer, practical experience from the past years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Creative Commons 4.0 (</a:t>
            </a:r>
            <a:r>
              <a:rPr lang="de" u="sng">
                <a:solidFill>
                  <a:schemeClr val="hlink"/>
                </a:solidFill>
                <a:hlinkClick r:id="rId3"/>
              </a:rPr>
              <a:t>Summary</a:t>
            </a:r>
            <a:r>
              <a:rPr lang="de"/>
              <a:t>)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225225"/>
            <a:ext cx="8520600" cy="37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Series of licenses, pick any of the following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400"/>
              <a:buChar char="○"/>
            </a:pPr>
            <a:r>
              <a:rPr lang="de">
                <a:solidFill>
                  <a:srgbClr val="38761D"/>
                </a:solidFill>
              </a:rPr>
              <a:t>BY: Attribution required</a:t>
            </a:r>
            <a:endParaRPr>
              <a:solidFill>
                <a:srgbClr val="38761D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400"/>
              <a:buChar char="○"/>
            </a:pPr>
            <a:r>
              <a:rPr lang="de">
                <a:solidFill>
                  <a:srgbClr val="980000"/>
                </a:solidFill>
              </a:rPr>
              <a:t>SA: Sharing under the same license required</a:t>
            </a:r>
            <a:endParaRPr>
              <a:solidFill>
                <a:srgbClr val="98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400"/>
              <a:buChar char="○"/>
            </a:pPr>
            <a:r>
              <a:rPr lang="de">
                <a:solidFill>
                  <a:srgbClr val="980000"/>
                </a:solidFill>
              </a:rPr>
              <a:t>NC: Non-commercial use only</a:t>
            </a:r>
            <a:endParaRPr>
              <a:solidFill>
                <a:srgbClr val="98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400"/>
              <a:buChar char="○"/>
            </a:pPr>
            <a:r>
              <a:rPr lang="de">
                <a:solidFill>
                  <a:srgbClr val="980000"/>
                </a:solidFill>
              </a:rPr>
              <a:t>ND: No derivatives or adaptations permitted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Proposal: </a:t>
            </a:r>
            <a:r>
              <a:rPr lang="de" u="sng">
                <a:solidFill>
                  <a:schemeClr val="hlink"/>
                </a:solidFill>
                <a:hlinkClick r:id="rId4"/>
              </a:rPr>
              <a:t>CC-BY-4.0 (Creative Commons Attribution 4.0 International)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Applies to specifications, documents, databases and other editorial content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e.g. ceos-ard repository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Commonly used for similar purposes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Wikipedia / Wikimedia Commons (CC BY-</a:t>
            </a:r>
            <a:r>
              <a:rPr b="1" lang="de"/>
              <a:t>SA</a:t>
            </a:r>
            <a:r>
              <a:rPr lang="de"/>
              <a:t> 4.0)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CEOS Interoperability Handbook and SAR Guide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European Commission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see also agenda item 11.2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Apache License 2.0 (</a:t>
            </a:r>
            <a:r>
              <a:rPr lang="de" u="sng">
                <a:solidFill>
                  <a:schemeClr val="hlink"/>
                </a:solidFill>
                <a:hlinkClick r:id="rId3"/>
              </a:rPr>
              <a:t>Summary</a:t>
            </a:r>
            <a:r>
              <a:rPr lang="de"/>
              <a:t>)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225225"/>
            <a:ext cx="8520600" cy="37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Commonly used in open source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Similar to CC-BY, but more geared towards software:</a:t>
            </a:r>
            <a:br>
              <a:rPr lang="de"/>
            </a:br>
            <a:r>
              <a:rPr lang="de"/>
              <a:t>Attribution required, commercial use allowed, etc.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 u="sng">
                <a:solidFill>
                  <a:schemeClr val="hlink"/>
                </a:solidFill>
                <a:hlinkClick r:id="rId4"/>
              </a:rPr>
              <a:t>Rank 2 on GitHub</a:t>
            </a:r>
            <a:r>
              <a:rPr lang="de"/>
              <a:t> (after MIT)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Proposal: </a:t>
            </a:r>
            <a:r>
              <a:rPr lang="de" u="sng">
                <a:solidFill>
                  <a:schemeClr val="hlink"/>
                </a:solidFill>
                <a:hlinkClick r:id="rId5"/>
              </a:rPr>
              <a:t>Apache License 2.0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Applies to specifications, documents, databases and other editorial content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e.g. ceos-ard-cli repository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Commonly used for similar purposes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NASA WorldWind, NASA ESDIS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All Apache software (300+), e.g. Arrow, HTTP server, Iceberg, OpenOffice, Spark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OpenDataCube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 u="sng">
                <a:solidFill>
                  <a:schemeClr val="hlink"/>
                </a:solidFill>
                <a:hlinkClick r:id="rId6"/>
              </a:rPr>
              <a:t>OGC (for software)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GeoScience Australia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