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87dd633c21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87dd633c21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87dd633c21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87dd633c21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87dd633c21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87dd633c21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87dd633c21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87dd633c21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87dd633c21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87dd633c21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87dd633c21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87dd633c21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87dd633c21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87dd633c21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87dd633c21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87dd633c21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87dd633c21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87dd633c21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87dd633c21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87dd633c21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87dd633c21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87dd633c21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87dd633c21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87dd633c21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87dd633c21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87dd633c21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87dd633c21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87dd633c21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87dd633c21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87dd633c21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87dd633c21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87dd633c21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87dd633c21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87dd633c21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87dd633c21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87dd633c21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87dd633c21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87dd633c21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87dd633c21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87dd633c21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87dd633c21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87dd633c21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87dd633c21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87dd633c21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87dd633c21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87dd633c21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1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771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1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1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1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771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31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1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1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771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1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1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1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366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1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1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771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771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5618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1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771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1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1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1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