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2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vey Jones" userId="ac5a0741f4aa7c9a" providerId="LiveId" clId="{7AFA3741-97F1-409D-B846-87CA05D0B030}"/>
    <pc:docChg chg="custSel addSld delSld modSld">
      <pc:chgData name="Harvey Jones" userId="ac5a0741f4aa7c9a" providerId="LiveId" clId="{7AFA3741-97F1-409D-B846-87CA05D0B030}" dt="2025-10-09T15:25:02.216" v="3" actId="47"/>
      <pc:docMkLst>
        <pc:docMk/>
      </pc:docMkLst>
      <pc:sldChg chg="del">
        <pc:chgData name="Harvey Jones" userId="ac5a0741f4aa7c9a" providerId="LiveId" clId="{7AFA3741-97F1-409D-B846-87CA05D0B030}" dt="2025-10-09T15:25:02.216" v="3" actId="47"/>
        <pc:sldMkLst>
          <pc:docMk/>
          <pc:sldMk cId="3394506309" sldId="259"/>
        </pc:sldMkLst>
      </pc:sldChg>
      <pc:sldChg chg="addSp delSp add mod">
        <pc:chgData name="Harvey Jones" userId="ac5a0741f4aa7c9a" providerId="LiveId" clId="{7AFA3741-97F1-409D-B846-87CA05D0B030}" dt="2025-10-09T15:24:59.080" v="2" actId="22"/>
        <pc:sldMkLst>
          <pc:docMk/>
          <pc:sldMk cId="2287362186" sldId="272"/>
        </pc:sldMkLst>
        <pc:picChg chg="del">
          <ac:chgData name="Harvey Jones" userId="ac5a0741f4aa7c9a" providerId="LiveId" clId="{7AFA3741-97F1-409D-B846-87CA05D0B030}" dt="2025-10-09T15:24:58.929" v="1" actId="478"/>
          <ac:picMkLst>
            <pc:docMk/>
            <pc:sldMk cId="2287362186" sldId="272"/>
            <ac:picMk id="3" creationId="{22EC1E72-5CD6-C0EC-EDAC-43C42CFC1273}"/>
          </ac:picMkLst>
        </pc:picChg>
        <pc:picChg chg="add">
          <ac:chgData name="Harvey Jones" userId="ac5a0741f4aa7c9a" providerId="LiveId" clId="{7AFA3741-97F1-409D-B846-87CA05D0B030}" dt="2025-10-09T15:24:59.080" v="2" actId="22"/>
          <ac:picMkLst>
            <pc:docMk/>
            <pc:sldMk cId="2287362186" sldId="272"/>
            <ac:picMk id="4" creationId="{35D9C601-1549-799D-6B01-F7C035F3E1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C425E-11DC-4793-BF09-8D692BEF5C24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E1351-A9AA-4503-93FE-B944F9951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2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E1351-A9AA-4503-93FE-B944F9951D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4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A3DF-54D7-A96D-49BD-FDC0CC843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B336D7-6583-215A-8864-9BF755ADB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1956B-9B6E-17A7-8ACF-4C7A042D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20450-82B4-E68D-FF6F-6F7DF4E2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0A7F1-D21F-FF3B-CA67-C3E2F25C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2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BB6F-E73C-C0C1-37A8-12D78072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9B81C-F74D-1304-C7DE-30B3CBDA0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E6439-5F82-14B3-EDFF-9E0C9FC4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56ABC-5017-44B9-1B12-0BDADC3E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27D98-9A71-99AD-1630-2B398B3F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2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AE82D-7D6F-FBBC-A146-1C31C5CD5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E5B28-4614-9E1F-617D-5356D3D97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2FB2A-B125-6D8D-6684-9AB5C8C8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33416-4538-A920-D7BB-57895854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D858A-E2F4-CD4A-B1ED-677DFDEB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6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7CE0-CB11-537B-5C37-42641CE7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A00A5-3F9C-ACE5-783B-2A5A25C63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ED688-AED7-E8E0-7F5A-FC4F8273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9CCE2-C8B0-8632-E4F0-04EEE023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355E3-25A1-B16A-7635-0ECBA815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38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F1A6-4C60-A698-7C65-866DE6B8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1A862-72C5-C10E-9A71-3E1F812E0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D6EBD-AB6B-9870-1995-EA8C0EE4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28B7F-9F6B-4D33-3DFC-3D2B36DA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0F20-9D3A-98A8-945B-820A163D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74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DD8D-188D-73EB-0B9E-427CC54E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316F2-09BD-D530-8090-1FCD24AD4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BAF6D-1449-74FF-E202-738775FF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90EA1-138C-275C-DD44-71658186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2725B-7C66-659C-3CB7-83F55E8EE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C60F4-3FF0-9D14-9C7E-91946C39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28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C194-03B3-4AF4-B7E8-6763518F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32566-6FB0-A515-C30C-AC295F6EF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62572-78D4-CFF5-F1B5-D53CBC27D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1A340-696B-3FD1-4A01-5484EF661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D2311-9DBD-C0DD-2C57-3FF6E93F0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51A7E9-4567-E0C2-51D2-1F6BB85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788F5-A24C-1C3A-EFF1-3735E0A64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8E33E7-F402-8E33-E7A1-E78735B5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3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8093-45F9-EE49-A69A-83372B99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5689F-27D2-D820-789E-68DF235B5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80B04-8FA9-C5C4-BAF1-A9234D71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29C90-604B-7218-7ADA-136BD9CC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60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F7C46-C823-9F39-18E4-2EB3624D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D1240-6B83-779F-57A1-0C36D583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C58F9-4A24-B6AD-F0D5-53D7F4C7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8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1605-1C99-AB85-27B4-A9E6F36F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55E24-D332-FF18-B027-A1FAF3F9D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34C24-F616-E143-2AF7-401622A8E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53C8C-FAB5-A6AB-AEEE-F35BD23A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69A52-9130-96B1-DBAB-2999F4DC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BDD35-B518-EA53-D195-6FB76F66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47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0355-E1CC-72CF-7C8A-09A4B60D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B6DE4-ADF0-FF48-9B45-20894AEA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BC8E4-8182-1C23-5DD7-955C7073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6276B-8DF2-81C3-03B7-0F1C2E6E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7C7D5-70B3-4283-D106-F48A8E3F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C6960-BB4F-AEAA-3E48-696A5B2B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47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68A32-B2B8-FD46-FEB7-5A89635F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3D20F-7FA3-CCDA-53EC-62A9B5BE4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22A29-96F2-0611-91FA-D7B84C2A9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E409D2-ADC5-42BC-AB2F-44524EF4A59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22A35-0838-04E7-8C13-2A2553149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215D6-ABF1-C2AC-5243-663D481C2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756DE9-04C6-40AF-8A5C-79AD443BC7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7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170508-68AF-4A42-8AC7-062856E9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1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3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F244B-75E9-43B4-F71B-57C97B2D5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7F3CAE-0DC0-5616-360A-7C0ADF0E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6"/>
            <a:ext cx="12192000" cy="682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54F7-952D-3F8B-DB81-938DF73F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5F696-304C-6E94-2556-E29C1CF2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51"/>
            <a:ext cx="12192000" cy="68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22F3-2A75-6ACC-2761-EBD29942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A5EBBA-A77A-F974-8991-944C20EB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0"/>
            <a:ext cx="12192000" cy="68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3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83035-94CE-55BE-27FC-A9F90B337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1086A-1752-648F-8F42-AFBAB2E99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1"/>
            <a:ext cx="12192000" cy="68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7298-862D-7780-17F2-A89DF84A1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E86B5-BF8E-1E9F-039B-D29550D7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7"/>
            <a:ext cx="12192000" cy="68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73BF0-D14E-0A50-88CA-AFDE621C9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397CD-DCE1-E689-84A1-0A4D5893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8"/>
            <a:ext cx="12192000" cy="68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0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89DE4-F8F1-113A-F44F-D041C29C8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671119-AE74-FAB3-0DC1-952BE21FA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06"/>
            <a:ext cx="12192000" cy="68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ECCA-69B5-BD9E-EFFB-826A77F4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53F5B-D91A-C4DB-B917-DFAE936D0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82DE9-37B8-06AE-AD9E-4311641CB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9C601-1549-799D-6B01-F7C035F3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7"/>
            <a:ext cx="12192000" cy="68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6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B9B3-4E07-8EA0-5D90-E3C92ACCA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89F1E-F7FC-AEFD-B713-8C059E85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31"/>
            <a:ext cx="12192000" cy="68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9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A681C-1858-316D-0CF3-8D3EF4A41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B1398-D260-A4DC-0DA5-76DF1009B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8"/>
            <a:ext cx="12192000" cy="67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225C-7768-0AE1-29A3-6FF4B02CD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09E51-EEE8-F76F-2990-463C18C9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1"/>
            <a:ext cx="12192000" cy="68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0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0722E-8630-145D-62A9-B342FF99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BC53F-58B0-FE91-2DE9-7491EE02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60"/>
            <a:ext cx="12192000" cy="679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5F5D9-3702-43EA-5168-921764842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2E9DC-B42A-594C-6C29-29FEBD1F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1"/>
            <a:ext cx="12192000" cy="68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0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BD45-9C31-0408-C718-7D41851B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DB4EB-056F-3894-26F7-2DC4F988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31"/>
            <a:ext cx="12192000" cy="68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45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</Words>
  <Application>Microsoft Office PowerPoint</Application>
  <PresentationFormat>Widescreen</PresentationFormat>
  <Paragraphs>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Harvey Jones</dc:creator>
  <cp:lastModifiedBy>Harvey Jones</cp:lastModifiedBy>
  <cp:revision>1</cp:revision>
  <dcterms:created xsi:type="dcterms:W3CDTF">2025-10-09T15:10:59Z</dcterms:created>
  <dcterms:modified xsi:type="dcterms:W3CDTF">2025-10-09T15:25:07Z</dcterms:modified>
</cp:coreProperties>
</file>