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9.xml"/>
  <Override ContentType="application/vnd.openxmlformats-officedocument.presentationml.slideMaster+xml" PartName="/ppt/slideMasters/slideMaster18.xml"/>
  <Override ContentType="application/vnd.openxmlformats-officedocument.presentationml.slideMaster+xml" PartName="/ppt/slideMasters/slideMaster13.xml"/>
  <Override ContentType="application/vnd.openxmlformats-officedocument.presentationml.slideMaster+xml" PartName="/ppt/slideMasters/slideMaster21.xml"/>
  <Override ContentType="application/vnd.openxmlformats-officedocument.presentationml.slideMaster+xml" PartName="/ppt/slideMasters/slideMaster5.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5.xml"/>
  <Override ContentType="application/vnd.openxmlformats-officedocument.presentationml.slideMaster+xml" PartName="/ppt/slideMasters/slideMaster19.xml"/>
  <Override ContentType="application/vnd.openxmlformats-officedocument.presentationml.slideMaster+xml" PartName="/ppt/slideMasters/slideMaster12.xml"/>
  <Override ContentType="application/vnd.openxmlformats-officedocument.presentationml.slideMaster+xml" PartName="/ppt/slideMasters/slideMaster16.xml"/>
  <Override ContentType="application/vnd.openxmlformats-officedocument.presentationml.slideMaster+xml" PartName="/ppt/slideMasters/slideMaster4.xml"/>
  <Override ContentType="application/vnd.openxmlformats-officedocument.presentationml.slideMaster+xml" PartName="/ppt/slideMasters/slideMaster20.xml"/>
  <Override ContentType="application/vnd.openxmlformats-officedocument.presentationml.slideMaster+xml" PartName="/ppt/slideMasters/slideMaster2.xml"/>
  <Override ContentType="application/vnd.openxmlformats-officedocument.presentationml.slideMaster+xml" PartName="/ppt/slideMasters/slideMaster24.xml"/>
  <Override ContentType="application/vnd.openxmlformats-officedocument.presentationml.slideMaster+xml" PartName="/ppt/slideMasters/slideMaster11.xml"/>
  <Override ContentType="application/vnd.openxmlformats-officedocument.presentationml.slideMaster+xml" PartName="/ppt/slideMasters/slideMaster10.xml"/>
  <Override ContentType="application/vnd.openxmlformats-officedocument.presentationml.slideMaster+xml" PartName="/ppt/slideMasters/slideMaster15.xml"/>
  <Override ContentType="application/vnd.openxmlformats-officedocument.presentationml.slideMaster+xml" PartName="/ppt/slideMasters/slideMaster23.xml"/>
  <Override ContentType="application/vnd.openxmlformats-officedocument.presentationml.slideMaster+xml" PartName="/ppt/slideMasters/slideMaster1.xml"/>
  <Override ContentType="application/vnd.openxmlformats-officedocument.presentationml.slideMaster+xml" PartName="/ppt/slideMasters/slideMaster7.xml"/>
  <Override ContentType="application/vnd.openxmlformats-officedocument.presentationml.slideMaster+xml" PartName="/ppt/slideMasters/slideMaster14.xml"/>
  <Override ContentType="application/vnd.openxmlformats-officedocument.presentationml.slideMaster+xml" PartName="/ppt/slideMasters/slideMaster17.xml"/>
  <Override ContentType="application/vnd.openxmlformats-officedocument.presentationml.slideMaster+xml" PartName="/ppt/slideMasters/slideMaster22.xml"/>
  <Override ContentType="application/vnd.openxmlformats-officedocument.presentationml.slideMaster+xml" PartName="/ppt/slideMasters/slideMaster6.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0.xml"/>
  <Override ContentType="application/vnd.openxmlformats-officedocument.theme+xml" PartName="/ppt/theme/theme17.xml"/>
  <Override ContentType="application/vnd.openxmlformats-officedocument.theme+xml" PartName="/ppt/theme/theme11.xml"/>
  <Override ContentType="application/vnd.openxmlformats-officedocument.theme+xml" PartName="/ppt/theme/theme24.xml"/>
  <Override ContentType="application/vnd.openxmlformats-officedocument.theme+xml" PartName="/ppt/theme/theme5.xml"/>
  <Override ContentType="application/vnd.openxmlformats-officedocument.theme+xml" PartName="/ppt/theme/theme26.xml"/>
  <Override ContentType="application/vnd.openxmlformats-officedocument.theme+xml" PartName="/ppt/theme/theme7.xml"/>
  <Override ContentType="application/vnd.openxmlformats-officedocument.theme+xml" PartName="/ppt/theme/theme4.xml"/>
  <Override ContentType="application/vnd.openxmlformats-officedocument.theme+xml" PartName="/ppt/theme/theme18.xml"/>
  <Override ContentType="application/vnd.openxmlformats-officedocument.theme+xml" PartName="/ppt/theme/theme23.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14.xml"/>
  <Override ContentType="application/vnd.openxmlformats-officedocument.theme+xml" PartName="/ppt/theme/theme19.xml"/>
  <Override ContentType="application/vnd.openxmlformats-officedocument.theme+xml" PartName="/ppt/theme/theme22.xml"/>
  <Override ContentType="application/vnd.openxmlformats-officedocument.theme+xml" PartName="/ppt/theme/theme3.xml"/>
  <Override ContentType="application/vnd.openxmlformats-officedocument.theme+xml" PartName="/ppt/theme/theme15.xml"/>
  <Override ContentType="application/vnd.openxmlformats-officedocument.theme+xml" PartName="/ppt/theme/theme9.xml"/>
  <Override ContentType="application/vnd.openxmlformats-officedocument.theme+xml" PartName="/ppt/theme/theme13.xml"/>
  <Override ContentType="application/vnd.openxmlformats-officedocument.theme+xml" PartName="/ppt/theme/theme21.xml"/>
  <Override ContentType="application/vnd.openxmlformats-officedocument.theme+xml" PartName="/ppt/theme/theme2.xml"/>
  <Override ContentType="application/vnd.openxmlformats-officedocument.theme+xml" PartName="/ppt/theme/theme16.xml"/>
  <Override ContentType="application/vnd.openxmlformats-officedocument.theme+xml" PartName="/ppt/theme/theme25.xml"/>
  <Override ContentType="application/vnd.openxmlformats-officedocument.theme+xml" PartName="/ppt/theme/theme1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4" r:id="rId5"/>
    <p:sldMasterId id="2147483656" r:id="rId6"/>
    <p:sldMasterId id="2147483658" r:id="rId7"/>
    <p:sldMasterId id="2147483660" r:id="rId8"/>
    <p:sldMasterId id="2147483662" r:id="rId9"/>
    <p:sldMasterId id="2147483664" r:id="rId10"/>
    <p:sldMasterId id="2147483666" r:id="rId11"/>
    <p:sldMasterId id="2147483668" r:id="rId12"/>
    <p:sldMasterId id="2147483670" r:id="rId13"/>
    <p:sldMasterId id="2147483672" r:id="rId14"/>
    <p:sldMasterId id="2147483674" r:id="rId15"/>
    <p:sldMasterId id="2147483676" r:id="rId16"/>
    <p:sldMasterId id="2147483678" r:id="rId17"/>
    <p:sldMasterId id="2147483680" r:id="rId18"/>
    <p:sldMasterId id="2147483682" r:id="rId19"/>
    <p:sldMasterId id="2147483684" r:id="rId20"/>
    <p:sldMasterId id="2147483686" r:id="rId21"/>
    <p:sldMasterId id="2147483688" r:id="rId22"/>
    <p:sldMasterId id="2147483690" r:id="rId23"/>
    <p:sldMasterId id="2147483692" r:id="rId24"/>
    <p:sldMasterId id="2147483694" r:id="rId25"/>
    <p:sldMasterId id="2147483696" r:id="rId26"/>
    <p:sldMasterId id="2147483698" r:id="rId27"/>
    <p:sldMasterId id="2147483700" r:id="rId28"/>
  </p:sldMasterIdLst>
  <p:notesMasterIdLst>
    <p:notesMasterId r:id="rId29"/>
  </p:notesMasterIdLst>
  <p:sldIdLst>
    <p:sldId id="256" r:id="rId30"/>
    <p:sldId id="257" r:id="rId31"/>
    <p:sldId id="258" r:id="rId32"/>
    <p:sldId id="259" r:id="rId33"/>
    <p:sldId id="260" r:id="rId34"/>
    <p:sldId id="261" r:id="rId35"/>
    <p:sldId id="262" r:id="rId36"/>
    <p:sldId id="263" r:id="rId37"/>
    <p:sldId id="264" r:id="rId38"/>
    <p:sldId id="265" r:id="rId39"/>
    <p:sldId id="266" r:id="rId40"/>
    <p:sldId id="267" r:id="rId41"/>
    <p:sldId id="268" r:id="rId42"/>
    <p:sldId id="269" r:id="rId43"/>
    <p:sldId id="270" r:id="rId44"/>
    <p:sldId id="271" r:id="rId45"/>
    <p:sldId id="272" r:id="rId46"/>
    <p:sldId id="273" r:id="rId47"/>
    <p:sldId id="274" r:id="rId48"/>
    <p:sldId id="275" r:id="rId49"/>
  </p:sldIdLst>
  <p:sldSz cy="5143500" cx="9144000"/>
  <p:notesSz cx="6858000" cy="9144000"/>
  <p:embeddedFontLst>
    <p:embeddedFont>
      <p:font typeface="Helvetica Neue"/>
      <p:regular r:id="rId50"/>
      <p:bold r:id="rId51"/>
      <p:italic r:id="rId52"/>
      <p:boldItalic r:id="rId53"/>
    </p:embeddedFont>
    <p:embeddedFont>
      <p:font typeface="Barlow SemiBold"/>
      <p:regular r:id="rId54"/>
      <p:bold r:id="rId55"/>
      <p:italic r:id="rId56"/>
      <p:boldItalic r:id="rId57"/>
    </p:embeddedFont>
    <p:embeddedFont>
      <p:font typeface="Barlow"/>
      <p:regular r:id="rId58"/>
      <p:bold r:id="rId59"/>
      <p:italic r:id="rId60"/>
      <p:boldItalic r:id="rId6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62" roundtripDataSignature="AMtx7mhhN594AfgnO0jNhNkLn8HbHc1a6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3A2B75D-2D91-4556-93D1-A3B871447751}">
  <a:tblStyle styleId="{E3A2B75D-2D91-4556-93D1-A3B871447751}"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11.xml"/><Relationship Id="rId42" Type="http://schemas.openxmlformats.org/officeDocument/2006/relationships/slide" Target="slides/slide13.xml"/><Relationship Id="rId41" Type="http://schemas.openxmlformats.org/officeDocument/2006/relationships/slide" Target="slides/slide12.xml"/><Relationship Id="rId44" Type="http://schemas.openxmlformats.org/officeDocument/2006/relationships/slide" Target="slides/slide15.xml"/><Relationship Id="rId43" Type="http://schemas.openxmlformats.org/officeDocument/2006/relationships/slide" Target="slides/slide14.xml"/><Relationship Id="rId46" Type="http://schemas.openxmlformats.org/officeDocument/2006/relationships/slide" Target="slides/slide17.xml"/><Relationship Id="rId45" Type="http://schemas.openxmlformats.org/officeDocument/2006/relationships/slide" Target="slides/slide16.xml"/><Relationship Id="rId1" Type="http://schemas.openxmlformats.org/officeDocument/2006/relationships/theme" Target="theme/theme8.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48" Type="http://schemas.openxmlformats.org/officeDocument/2006/relationships/slide" Target="slides/slide19.xml"/><Relationship Id="rId47" Type="http://schemas.openxmlformats.org/officeDocument/2006/relationships/slide" Target="slides/slide18.xml"/><Relationship Id="rId49" Type="http://schemas.openxmlformats.org/officeDocument/2006/relationships/slide" Target="slides/slide20.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31" Type="http://schemas.openxmlformats.org/officeDocument/2006/relationships/slide" Target="slides/slide2.xml"/><Relationship Id="rId30" Type="http://schemas.openxmlformats.org/officeDocument/2006/relationships/slide" Target="slides/slide1.xml"/><Relationship Id="rId33" Type="http://schemas.openxmlformats.org/officeDocument/2006/relationships/slide" Target="slides/slide4.xml"/><Relationship Id="rId32" Type="http://schemas.openxmlformats.org/officeDocument/2006/relationships/slide" Target="slides/slide3.xml"/><Relationship Id="rId35" Type="http://schemas.openxmlformats.org/officeDocument/2006/relationships/slide" Target="slides/slide6.xml"/><Relationship Id="rId34" Type="http://schemas.openxmlformats.org/officeDocument/2006/relationships/slide" Target="slides/slide5.xml"/><Relationship Id="rId37" Type="http://schemas.openxmlformats.org/officeDocument/2006/relationships/slide" Target="slides/slide8.xml"/><Relationship Id="rId36" Type="http://schemas.openxmlformats.org/officeDocument/2006/relationships/slide" Target="slides/slide7.xml"/><Relationship Id="rId39" Type="http://schemas.openxmlformats.org/officeDocument/2006/relationships/slide" Target="slides/slide10.xml"/><Relationship Id="rId38" Type="http://schemas.openxmlformats.org/officeDocument/2006/relationships/slide" Target="slides/slide9.xml"/><Relationship Id="rId62" Type="http://customschemas.google.com/relationships/presentationmetadata" Target="metadata"/><Relationship Id="rId61" Type="http://schemas.openxmlformats.org/officeDocument/2006/relationships/font" Target="fonts/Barlow-boldItalic.fntdata"/><Relationship Id="rId20" Type="http://schemas.openxmlformats.org/officeDocument/2006/relationships/slideMaster" Target="slideMasters/slideMaster17.xml"/><Relationship Id="rId22" Type="http://schemas.openxmlformats.org/officeDocument/2006/relationships/slideMaster" Target="slideMasters/slideMaster19.xml"/><Relationship Id="rId21" Type="http://schemas.openxmlformats.org/officeDocument/2006/relationships/slideMaster" Target="slideMasters/slideMaster18.xml"/><Relationship Id="rId24" Type="http://schemas.openxmlformats.org/officeDocument/2006/relationships/slideMaster" Target="slideMasters/slideMaster21.xml"/><Relationship Id="rId23" Type="http://schemas.openxmlformats.org/officeDocument/2006/relationships/slideMaster" Target="slideMasters/slideMaster20.xml"/><Relationship Id="rId60" Type="http://schemas.openxmlformats.org/officeDocument/2006/relationships/font" Target="fonts/Barlow-italic.fntdata"/><Relationship Id="rId26" Type="http://schemas.openxmlformats.org/officeDocument/2006/relationships/slideMaster" Target="slideMasters/slideMaster23.xml"/><Relationship Id="rId25" Type="http://schemas.openxmlformats.org/officeDocument/2006/relationships/slideMaster" Target="slideMasters/slideMaster22.xml"/><Relationship Id="rId28" Type="http://schemas.openxmlformats.org/officeDocument/2006/relationships/slideMaster" Target="slideMasters/slideMaster25.xml"/><Relationship Id="rId27" Type="http://schemas.openxmlformats.org/officeDocument/2006/relationships/slideMaster" Target="slideMasters/slideMaster24.xml"/><Relationship Id="rId29" Type="http://schemas.openxmlformats.org/officeDocument/2006/relationships/notesMaster" Target="notesMasters/notesMaster1.xml"/><Relationship Id="rId51" Type="http://schemas.openxmlformats.org/officeDocument/2006/relationships/font" Target="fonts/HelveticaNeue-bold.fntdata"/><Relationship Id="rId50" Type="http://schemas.openxmlformats.org/officeDocument/2006/relationships/font" Target="fonts/HelveticaNeue-regular.fntdata"/><Relationship Id="rId53" Type="http://schemas.openxmlformats.org/officeDocument/2006/relationships/font" Target="fonts/HelveticaNeue-boldItalic.fntdata"/><Relationship Id="rId52" Type="http://schemas.openxmlformats.org/officeDocument/2006/relationships/font" Target="fonts/HelveticaNeue-italic.fntdata"/><Relationship Id="rId11" Type="http://schemas.openxmlformats.org/officeDocument/2006/relationships/slideMaster" Target="slideMasters/slideMaster8.xml"/><Relationship Id="rId55" Type="http://schemas.openxmlformats.org/officeDocument/2006/relationships/font" Target="fonts/BarlowSemiBold-bold.fntdata"/><Relationship Id="rId10" Type="http://schemas.openxmlformats.org/officeDocument/2006/relationships/slideMaster" Target="slideMasters/slideMaster7.xml"/><Relationship Id="rId54" Type="http://schemas.openxmlformats.org/officeDocument/2006/relationships/font" Target="fonts/BarlowSemiBold-regular.fntdata"/><Relationship Id="rId13" Type="http://schemas.openxmlformats.org/officeDocument/2006/relationships/slideMaster" Target="slideMasters/slideMaster10.xml"/><Relationship Id="rId57" Type="http://schemas.openxmlformats.org/officeDocument/2006/relationships/font" Target="fonts/BarlowSemiBold-boldItalic.fntdata"/><Relationship Id="rId12" Type="http://schemas.openxmlformats.org/officeDocument/2006/relationships/slideMaster" Target="slideMasters/slideMaster9.xml"/><Relationship Id="rId56" Type="http://schemas.openxmlformats.org/officeDocument/2006/relationships/font" Target="fonts/BarlowSemiBold-italic.fntdata"/><Relationship Id="rId15" Type="http://schemas.openxmlformats.org/officeDocument/2006/relationships/slideMaster" Target="slideMasters/slideMaster12.xml"/><Relationship Id="rId59" Type="http://schemas.openxmlformats.org/officeDocument/2006/relationships/font" Target="fonts/Barlow-bold.fntdata"/><Relationship Id="rId14" Type="http://schemas.openxmlformats.org/officeDocument/2006/relationships/slideMaster" Target="slideMasters/slideMaster11.xml"/><Relationship Id="rId58" Type="http://schemas.openxmlformats.org/officeDocument/2006/relationships/font" Target="fonts/Barlow-regular.fntdata"/><Relationship Id="rId17" Type="http://schemas.openxmlformats.org/officeDocument/2006/relationships/slideMaster" Target="slideMasters/slideMaster14.xml"/><Relationship Id="rId16" Type="http://schemas.openxmlformats.org/officeDocument/2006/relationships/slideMaster" Target="slideMasters/slideMaster13.xml"/><Relationship Id="rId19" Type="http://schemas.openxmlformats.org/officeDocument/2006/relationships/slideMaster" Target="slideMasters/slideMaster16.xml"/><Relationship Id="rId18" Type="http://schemas.openxmlformats.org/officeDocument/2006/relationships/slideMaster" Target="slideMasters/slideMaster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0" y="812520"/>
            <a:ext cx="0" cy="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756000" y="5078520"/>
            <a:ext cx="6047640" cy="4811040"/>
          </a:xfrm>
          <a:prstGeom prst="rect">
            <a:avLst/>
          </a:prstGeom>
          <a:noFill/>
          <a:ln>
            <a:noFill/>
          </a:ln>
        </p:spPr>
        <p:txBody>
          <a:bodyPr anchorCtr="0" anchor="t" bIns="0" lIns="0" spcFirstLastPara="1" rIns="0" wrap="square" tIns="0">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5" name="Google Shape;5;n"/>
          <p:cNvSpPr txBox="1"/>
          <p:nvPr>
            <p:ph idx="3" type="hdr"/>
          </p:nvPr>
        </p:nvSpPr>
        <p:spPr>
          <a:xfrm>
            <a:off x="0" y="0"/>
            <a:ext cx="3280680" cy="53424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6" name="Google Shape;6;n"/>
          <p:cNvSpPr txBox="1"/>
          <p:nvPr>
            <p:ph idx="10" type="dt"/>
          </p:nvPr>
        </p:nvSpPr>
        <p:spPr>
          <a:xfrm>
            <a:off x="4278960" y="0"/>
            <a:ext cx="3280680" cy="534240"/>
          </a:xfrm>
          <a:prstGeom prst="rect">
            <a:avLst/>
          </a:prstGeom>
          <a:noFill/>
          <a:ln>
            <a:noFill/>
          </a:ln>
        </p:spPr>
        <p:txBody>
          <a:bodyPr anchorCtr="0" anchor="t" bIns="0" lIns="0" spcFirstLastPara="1" rIns="0" wrap="square" tIns="0">
            <a:noAutofit/>
          </a:bodyPr>
          <a:lstStyle>
            <a:lvl1pPr lvl="0" marR="0" rtl="0" algn="r">
              <a:spcBef>
                <a:spcPts val="0"/>
              </a:spcBef>
              <a:spcAft>
                <a:spcPts val="0"/>
              </a:spcAft>
              <a:buClr>
                <a:srgbClr val="000000"/>
              </a:buClr>
              <a:buSzPts val="1400"/>
              <a:buFont typeface="Times New Roman"/>
              <a:buNone/>
              <a:defRPr b="0" i="0" sz="1400" u="none" cap="none" strike="noStrike">
                <a:solidFill>
                  <a:srgbClr val="000000"/>
                </a:solidFill>
                <a:latin typeface="Times New Roman"/>
                <a:ea typeface="Times New Roman"/>
                <a:cs typeface="Times New Roman"/>
                <a:sym typeface="Times New Roman"/>
              </a:defRPr>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7" name="Google Shape;7;n"/>
          <p:cNvSpPr txBox="1"/>
          <p:nvPr>
            <p:ph idx="11" type="ftr"/>
          </p:nvPr>
        </p:nvSpPr>
        <p:spPr>
          <a:xfrm>
            <a:off x="0" y="10157400"/>
            <a:ext cx="3280680" cy="534240"/>
          </a:xfrm>
          <a:prstGeom prst="rect">
            <a:avLst/>
          </a:prstGeom>
          <a:noFill/>
          <a:ln>
            <a:noFill/>
          </a:ln>
        </p:spPr>
        <p:txBody>
          <a:bodyPr anchorCtr="0" anchor="b" bIns="0" lIns="0" spcFirstLastPara="1" rIns="0" wrap="square" tIns="0">
            <a:noAutofit/>
          </a:bodyPr>
          <a:lstStyle>
            <a:lvl1pPr lvl="0" marR="0" rtl="0" algn="l">
              <a:spcBef>
                <a:spcPts val="0"/>
              </a:spcBef>
              <a:spcAft>
                <a:spcPts val="0"/>
              </a:spcAft>
              <a:buClr>
                <a:srgbClr val="000000"/>
              </a:buClr>
              <a:buSzPts val="1400"/>
              <a:buFont typeface="Times New Roman"/>
              <a:buNone/>
              <a:defRPr b="0" i="0" sz="1400" u="none" cap="none" strike="noStrike">
                <a:solidFill>
                  <a:srgbClr val="000000"/>
                </a:solidFill>
                <a:latin typeface="Times New Roman"/>
                <a:ea typeface="Times New Roman"/>
                <a:cs typeface="Times New Roman"/>
                <a:sym typeface="Times New Roman"/>
              </a:defRPr>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8" name="Google Shape;8;n"/>
          <p:cNvSpPr txBox="1"/>
          <p:nvPr>
            <p:ph idx="12" type="sldNum"/>
          </p:nvPr>
        </p:nvSpPr>
        <p:spPr>
          <a:xfrm>
            <a:off x="4278960" y="10157400"/>
            <a:ext cx="3280680" cy="534240"/>
          </a:xfrm>
          <a:prstGeom prst="rect">
            <a:avLst/>
          </a:prstGeom>
          <a:noFill/>
          <a:ln>
            <a:noFill/>
          </a:ln>
        </p:spPr>
        <p:txBody>
          <a:bodyPr anchorCtr="0" anchor="b" bIns="0" lIns="0" spcFirstLastPara="1" rIns="0" wrap="square" tIns="0">
            <a:noAutofit/>
          </a:bodyPr>
          <a:lstStyle/>
          <a:p>
            <a:pPr indent="0" lvl="0" marL="0" marR="0" rtl="0" algn="r">
              <a:spcBef>
                <a:spcPts val="0"/>
              </a:spcBef>
              <a:spcAft>
                <a:spcPts val="0"/>
              </a:spcAft>
              <a:buClr>
                <a:srgbClr val="000000"/>
              </a:buClr>
              <a:buSzPts val="1400"/>
              <a:buFont typeface="Times New Roman"/>
              <a:buNone/>
            </a:pPr>
            <a:fld id="{00000000-1234-1234-1234-123412341234}" type="slidenum">
              <a:rPr b="0" i="0" lang="en" sz="14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1:notes"/>
          <p:cNvSpPr/>
          <p:nvPr>
            <p:ph idx="2" type="sldImg"/>
          </p:nvPr>
        </p:nvSpPr>
        <p:spPr>
          <a:xfrm>
            <a:off x="380880" y="685800"/>
            <a:ext cx="6094080" cy="34272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5" name="Google Shape;185;p1:notes"/>
          <p:cNvSpPr txBox="1"/>
          <p:nvPr>
            <p:ph idx="1" type="body"/>
          </p:nvPr>
        </p:nvSpPr>
        <p:spPr>
          <a:xfrm>
            <a:off x="685800" y="4343400"/>
            <a:ext cx="5484600" cy="4113000"/>
          </a:xfrm>
          <a:prstGeom prst="rect">
            <a:avLst/>
          </a:prstGeom>
          <a:noFill/>
          <a:ln>
            <a:noFill/>
          </a:ln>
        </p:spPr>
        <p:txBody>
          <a:bodyPr anchorCtr="0" anchor="t" bIns="91425" lIns="91425" spcFirstLastPara="1" rIns="91425" wrap="square" tIns="91425">
            <a:noAutofit/>
          </a:bodyPr>
          <a:lstStyle/>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Hi and welcome to this presentation on Surface Reflectance Quality and Consistency for CEOS ARD.</a:t>
            </a:r>
            <a:endParaRPr b="0" sz="1100" u="none" strike="noStrik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10:notes"/>
          <p:cNvSpPr/>
          <p:nvPr>
            <p:ph idx="2" type="sldImg"/>
          </p:nvPr>
        </p:nvSpPr>
        <p:spPr>
          <a:xfrm>
            <a:off x="380880" y="685800"/>
            <a:ext cx="6094080" cy="34272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22" name="Google Shape;322;p10:notes"/>
          <p:cNvSpPr txBox="1"/>
          <p:nvPr>
            <p:ph idx="1" type="body"/>
          </p:nvPr>
        </p:nvSpPr>
        <p:spPr>
          <a:xfrm>
            <a:off x="685800" y="4343400"/>
            <a:ext cx="5484600" cy="4113000"/>
          </a:xfrm>
          <a:prstGeom prst="rect">
            <a:avLst/>
          </a:prstGeom>
          <a:noFill/>
          <a:ln>
            <a:noFill/>
          </a:ln>
        </p:spPr>
        <p:txBody>
          <a:bodyPr anchorCtr="0" anchor="t" bIns="91425" lIns="91425" spcFirstLastPara="1" rIns="91425" wrap="square" tIns="91425">
            <a:noAutofit/>
          </a:bodyPr>
          <a:lstStyle/>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To give a pictorial representation of what we’re talking about, here is a conceptual model of the current situtation. We have multiple datasets produced from differing sensors, comprising of different correction methodologies, under different viewing and illumination angles. Now for some applications this might be fine, but for other applications, the resulting measurements are too different to be interoperable thus posing another problem that a user needs to solve before they can undertake their analysis.</a:t>
            </a:r>
            <a:endParaRPr b="0" sz="1100" u="none" strike="noStrik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11:notes"/>
          <p:cNvSpPr/>
          <p:nvPr>
            <p:ph idx="2" type="sldImg"/>
          </p:nvPr>
        </p:nvSpPr>
        <p:spPr>
          <a:xfrm>
            <a:off x="380880" y="685800"/>
            <a:ext cx="6094080" cy="34272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95" name="Google Shape;395;p11:notes"/>
          <p:cNvSpPr txBox="1"/>
          <p:nvPr>
            <p:ph idx="1" type="body"/>
          </p:nvPr>
        </p:nvSpPr>
        <p:spPr>
          <a:xfrm>
            <a:off x="685800" y="4343400"/>
            <a:ext cx="5484600" cy="4113000"/>
          </a:xfrm>
          <a:prstGeom prst="rect">
            <a:avLst/>
          </a:prstGeom>
          <a:noFill/>
          <a:ln>
            <a:noFill/>
          </a:ln>
        </p:spPr>
        <p:txBody>
          <a:bodyPr anchorCtr="0" anchor="t" bIns="91425" lIns="91425" spcFirstLastPara="1" rIns="91425" wrap="square" tIns="91425">
            <a:noAutofit/>
          </a:bodyPr>
          <a:lstStyle/>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This is the conceptual model for the desired future. Datasets from different sensors, under different lighting and viewing conditions are now more interoperable. Therby enabling users to get more out of their data with less effort, and derive insights not only quicker but also more reliably.</a:t>
            </a:r>
            <a:endParaRPr b="0" sz="1100" u="none" strike="noStrik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12:notes"/>
          <p:cNvSpPr/>
          <p:nvPr>
            <p:ph idx="2" type="sldImg"/>
          </p:nvPr>
        </p:nvSpPr>
        <p:spPr>
          <a:xfrm>
            <a:off x="380880" y="685800"/>
            <a:ext cx="6094080" cy="34272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57" name="Google Shape;457;p12:notes"/>
          <p:cNvSpPr txBox="1"/>
          <p:nvPr>
            <p:ph idx="1" type="body"/>
          </p:nvPr>
        </p:nvSpPr>
        <p:spPr>
          <a:xfrm>
            <a:off x="685800" y="4343400"/>
            <a:ext cx="5484600" cy="4113000"/>
          </a:xfrm>
          <a:prstGeom prst="rect">
            <a:avLst/>
          </a:prstGeom>
          <a:noFill/>
          <a:ln>
            <a:noFill/>
          </a:ln>
        </p:spPr>
        <p:txBody>
          <a:bodyPr anchorCtr="0" anchor="t" bIns="91425" lIns="91425" spcFirstLastPara="1" rIns="91425" wrap="square" tIns="91425">
            <a:noAutofit/>
          </a:bodyPr>
          <a:lstStyle/>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(Revide of activities)</a:t>
            </a:r>
            <a:endParaRPr b="0" sz="1100" u="none"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The original concept was first presented at the ARD23 workshop.</a:t>
            </a:r>
            <a:endParaRPr b="0" sz="1100" u="none"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Following feddback from the Working Group on Calibration and Validation sessions 52 and 53, and Land Surface Imaging – Virtual Constellation session 14, expressions of interest were sought from the expert community with initial discussions focussed on terminology to both clarify and understand the objectives.</a:t>
            </a:r>
            <a:endParaRPr b="0" sz="1100" u="none"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Post the January 2025 workshop there was addoption of this initiative as part of the CEOS Work Plan.</a:t>
            </a:r>
            <a:endParaRPr b="0" sz="1100" u="none"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Still in development, is the guidance document from the surface reflectance quality and consistency initiative.</a:t>
            </a:r>
            <a:endParaRPr b="0" sz="1100" u="none"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SzPts val="1100"/>
              <a:buNone/>
            </a:pPr>
            <a:r>
              <a:t/>
            </a:r>
            <a:endParaRPr b="0" sz="1100" u="none" strike="noStrik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13:notes"/>
          <p:cNvSpPr/>
          <p:nvPr>
            <p:ph idx="2" type="sldImg"/>
          </p:nvPr>
        </p:nvSpPr>
        <p:spPr>
          <a:xfrm>
            <a:off x="380880" y="685800"/>
            <a:ext cx="6094080" cy="34272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68" name="Google Shape;468;p13:notes"/>
          <p:cNvSpPr txBox="1"/>
          <p:nvPr>
            <p:ph idx="1" type="body"/>
          </p:nvPr>
        </p:nvSpPr>
        <p:spPr>
          <a:xfrm>
            <a:off x="685800" y="4343400"/>
            <a:ext cx="5484600" cy="4113000"/>
          </a:xfrm>
          <a:prstGeom prst="rect">
            <a:avLst/>
          </a:prstGeom>
          <a:noFill/>
          <a:ln>
            <a:noFill/>
          </a:ln>
        </p:spPr>
        <p:txBody>
          <a:bodyPr anchorCtr="0" anchor="t" bIns="91425" lIns="91425" spcFirstLastPara="1" rIns="91425" wrap="square" tIns="91425">
            <a:noAutofit/>
          </a:bodyPr>
          <a:lstStyle/>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(Plan of Action)</a:t>
            </a:r>
            <a:endParaRPr b="0" sz="1100" u="none"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Where are we right now. We’ve sought expressions of interests from a community of experts across diverse fields.</a:t>
            </a:r>
            <a:endParaRPr b="0" sz="1100" u="none"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In reviewing the literature; we’re asking ourselves “what is that users are doing to data right now to overcome inherent problems in order to undertake the analysis they wanted to do in the first place”. The findings from the literature review will input to the demonstrable evidence that ultimately support the decisions made by the group.</a:t>
            </a:r>
            <a:endParaRPr b="0" sz="1100" u="none"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Next is to further identify potential gaps and sensitivities with the proposed solutions. This includes informing users of both the benefits and the implications of such a product.</a:t>
            </a:r>
            <a:endParaRPr b="0" sz="1100" u="none"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After which, we develop the guidance document for achieving quality and consistency in surface reflectance.</a:t>
            </a:r>
            <a:endParaRPr b="0" sz="1100" u="none"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And finally, publish.</a:t>
            </a:r>
            <a:endParaRPr b="0" sz="1100" u="none"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As an update, we’re currently in the midst of developing the outline for the guidance document. </a:t>
            </a:r>
            <a:endParaRPr b="0" sz="1100" u="none" strike="noStrik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p14:notes"/>
          <p:cNvSpPr/>
          <p:nvPr>
            <p:ph idx="2" type="sldImg"/>
          </p:nvPr>
        </p:nvSpPr>
        <p:spPr>
          <a:xfrm>
            <a:off x="380880" y="685800"/>
            <a:ext cx="6094080" cy="34272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96" name="Google Shape;496;p14:notes"/>
          <p:cNvSpPr txBox="1"/>
          <p:nvPr>
            <p:ph idx="1" type="body"/>
          </p:nvPr>
        </p:nvSpPr>
        <p:spPr>
          <a:xfrm>
            <a:off x="685800" y="4343400"/>
            <a:ext cx="5484600" cy="4113000"/>
          </a:xfrm>
          <a:prstGeom prst="rect">
            <a:avLst/>
          </a:prstGeom>
          <a:noFill/>
          <a:ln>
            <a:noFill/>
          </a:ln>
        </p:spPr>
        <p:txBody>
          <a:bodyPr anchorCtr="0" anchor="t" bIns="91425" lIns="91425" spcFirstLastPara="1" rIns="91425" wrap="square" tIns="91425">
            <a:noAutofit/>
          </a:bodyPr>
          <a:lstStyle/>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As part of the literature review, we’ve categorised the findings into different themes suchs as ML and AI, BRDF normalisation and topographic corrections, atmospheric corrections and inter-comparisons, validation and uncertainty quantification.</a:t>
            </a:r>
            <a:endParaRPr b="0" sz="1100" u="none"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This gives the group an idea of the common problems that users today are having to overcome in order to undertake the analysis that they’re wanting to focus on.</a:t>
            </a:r>
            <a:endParaRPr b="0" sz="1100" u="none" strike="noStrik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p15:notes"/>
          <p:cNvSpPr/>
          <p:nvPr>
            <p:ph idx="2" type="sldImg"/>
          </p:nvPr>
        </p:nvSpPr>
        <p:spPr>
          <a:xfrm>
            <a:off x="380880" y="685800"/>
            <a:ext cx="6094080" cy="34272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06" name="Google Shape;506;p15:notes"/>
          <p:cNvSpPr txBox="1"/>
          <p:nvPr>
            <p:ph idx="1" type="body"/>
          </p:nvPr>
        </p:nvSpPr>
        <p:spPr>
          <a:xfrm>
            <a:off x="685800" y="4343400"/>
            <a:ext cx="5484600" cy="4113000"/>
          </a:xfrm>
          <a:prstGeom prst="rect">
            <a:avLst/>
          </a:prstGeom>
          <a:noFill/>
          <a:ln>
            <a:noFill/>
          </a:ln>
        </p:spPr>
        <p:txBody>
          <a:bodyPr anchorCtr="0" anchor="t" bIns="91425" lIns="91425" spcFirstLastPara="1" rIns="91425" wrap="square" tIns="91425">
            <a:noAutofit/>
          </a:bodyPr>
          <a:lstStyle/>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Here’s a small sample of the literature gathered to date, and how they’ve been grouped into different themes.</a:t>
            </a:r>
            <a:endParaRPr b="0" sz="1100" u="none"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Through this categorical grouping exercise, we expect to undertake a basic frequency analysis of these themes, which may offer additional insights into the problems that users face. But more importantly, help form the basis of what corrections are required for a harmonised state of surface reflectance.</a:t>
            </a:r>
            <a:endParaRPr b="0" sz="1100" u="none" strike="noStrik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16:notes"/>
          <p:cNvSpPr/>
          <p:nvPr>
            <p:ph idx="2" type="sldImg"/>
          </p:nvPr>
        </p:nvSpPr>
        <p:spPr>
          <a:xfrm>
            <a:off x="380880" y="685800"/>
            <a:ext cx="6094080" cy="34272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17" name="Google Shape;517;p16:notes"/>
          <p:cNvSpPr txBox="1"/>
          <p:nvPr>
            <p:ph idx="1" type="body"/>
          </p:nvPr>
        </p:nvSpPr>
        <p:spPr>
          <a:xfrm>
            <a:off x="685800" y="4343400"/>
            <a:ext cx="5484600" cy="4113000"/>
          </a:xfrm>
          <a:prstGeom prst="rect">
            <a:avLst/>
          </a:prstGeom>
          <a:noFill/>
          <a:ln>
            <a:noFill/>
          </a:ln>
        </p:spPr>
        <p:txBody>
          <a:bodyPr anchorCtr="0" anchor="t" bIns="91425" lIns="91425" spcFirstLastPara="1" rIns="91425" wrap="square" tIns="91425">
            <a:noAutofit/>
          </a:bodyPr>
          <a:lstStyle/>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Here’s a list to date of the people who’re involved in this surface reflectance quality and consistency group to ultimately define a surface reflectance measurand.</a:t>
            </a:r>
            <a:endParaRPr b="0" sz="1100" u="none" strike="noStrik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17:notes"/>
          <p:cNvSpPr/>
          <p:nvPr>
            <p:ph idx="2" type="sldImg"/>
          </p:nvPr>
        </p:nvSpPr>
        <p:spPr>
          <a:xfrm>
            <a:off x="380880" y="685800"/>
            <a:ext cx="6094080" cy="34272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30" name="Google Shape;530;p17:notes"/>
          <p:cNvSpPr txBox="1"/>
          <p:nvPr>
            <p:ph idx="1" type="body"/>
          </p:nvPr>
        </p:nvSpPr>
        <p:spPr>
          <a:xfrm>
            <a:off x="685800" y="4343400"/>
            <a:ext cx="5484600" cy="4113000"/>
          </a:xfrm>
          <a:prstGeom prst="rect">
            <a:avLst/>
          </a:prstGeom>
          <a:noFill/>
          <a:ln>
            <a:noFill/>
          </a:ln>
        </p:spPr>
        <p:txBody>
          <a:bodyPr anchorCtr="0" anchor="t" bIns="91425" lIns="91425" spcFirstLastPara="1" rIns="91425" wrap="square" tIns="91425">
            <a:noAutofit/>
          </a:bodyPr>
          <a:lstStyle/>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And their affiliations</a:t>
            </a:r>
            <a:endParaRPr b="0" sz="1100" u="none" strike="noStrik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p18:notes"/>
          <p:cNvSpPr/>
          <p:nvPr>
            <p:ph idx="2" type="sldImg"/>
          </p:nvPr>
        </p:nvSpPr>
        <p:spPr>
          <a:xfrm>
            <a:off x="380880" y="685800"/>
            <a:ext cx="6094080" cy="34272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53" name="Google Shape;553;p18:notes"/>
          <p:cNvSpPr txBox="1"/>
          <p:nvPr>
            <p:ph idx="1" type="body"/>
          </p:nvPr>
        </p:nvSpPr>
        <p:spPr>
          <a:xfrm>
            <a:off x="685800" y="4343400"/>
            <a:ext cx="5484600" cy="4113000"/>
          </a:xfrm>
          <a:prstGeom prst="rect">
            <a:avLst/>
          </a:prstGeom>
          <a:noFill/>
          <a:ln>
            <a:noFill/>
          </a:ln>
        </p:spPr>
        <p:txBody>
          <a:bodyPr anchorCtr="0" anchor="t" bIns="91425" lIns="91425" spcFirstLastPara="1" rIns="91425" wrap="square" tIns="91425">
            <a:noAutofit/>
          </a:bodyPr>
          <a:lstStyle/>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(Summary)</a:t>
            </a:r>
            <a:endParaRPr b="0" sz="1100" u="none"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More data; but also more data that is interoperable with one another.  Who wouldn’t want that?</a:t>
            </a:r>
            <a:endParaRPr b="0" sz="1100" u="none"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Denser time series opens up more analytical opportunities to discover new insights.</a:t>
            </a:r>
            <a:endParaRPr b="0" sz="1100" u="none"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Satellites/sensors from different providers can complement one another, so we needed constrain ourselves to just one sensor or mission. Having more observations over an area is a bit like crowdsourcing a solution to solve real environmental problems. But potentially also providing more assurance for derived applications or products.</a:t>
            </a:r>
            <a:endParaRPr b="0" sz="1100" u="none"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And finally, enable a range of future users of earth observation surface reflectance data to discover new insights.</a:t>
            </a:r>
            <a:endParaRPr b="0" sz="1100" u="none" strike="noStrik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p19:notes"/>
          <p:cNvSpPr/>
          <p:nvPr>
            <p:ph idx="2" type="sldImg"/>
          </p:nvPr>
        </p:nvSpPr>
        <p:spPr>
          <a:xfrm>
            <a:off x="380880" y="685800"/>
            <a:ext cx="6094080" cy="34272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64" name="Google Shape;564;p19:notes"/>
          <p:cNvSpPr txBox="1"/>
          <p:nvPr>
            <p:ph idx="1" type="body"/>
          </p:nvPr>
        </p:nvSpPr>
        <p:spPr>
          <a:xfrm>
            <a:off x="685800" y="4343400"/>
            <a:ext cx="5484600" cy="4113000"/>
          </a:xfrm>
          <a:prstGeom prst="rect">
            <a:avLst/>
          </a:prstGeom>
          <a:noFill/>
          <a:ln>
            <a:noFill/>
          </a:ln>
        </p:spPr>
        <p:txBody>
          <a:bodyPr anchorCtr="0" anchor="t" bIns="91425" lIns="91425" spcFirstLastPara="1" rIns="91425" wrap="square" tIns="91425">
            <a:noAutofit/>
          </a:bodyPr>
          <a:lstStyle/>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Please get in touch to connect and learn more. There’s the CEOS-ARD website, GitHub, newsletter, and various social medias, and of course email.</a:t>
            </a:r>
            <a:endParaRPr b="0" sz="1100" u="none" strike="noStrik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2:notes"/>
          <p:cNvSpPr/>
          <p:nvPr>
            <p:ph idx="2" type="sldImg"/>
          </p:nvPr>
        </p:nvSpPr>
        <p:spPr>
          <a:xfrm>
            <a:off x="380880" y="685800"/>
            <a:ext cx="6094080" cy="34272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7" name="Google Shape;197;p2:notes"/>
          <p:cNvSpPr txBox="1"/>
          <p:nvPr>
            <p:ph idx="1" type="body"/>
          </p:nvPr>
        </p:nvSpPr>
        <p:spPr>
          <a:xfrm>
            <a:off x="685800" y="4343400"/>
            <a:ext cx="5484600" cy="4113000"/>
          </a:xfrm>
          <a:prstGeom prst="rect">
            <a:avLst/>
          </a:prstGeom>
          <a:noFill/>
          <a:ln>
            <a:noFill/>
          </a:ln>
        </p:spPr>
        <p:txBody>
          <a:bodyPr anchorCtr="0" anchor="t" bIns="91425" lIns="91425" spcFirstLastPara="1" rIns="91425" wrap="square" tIns="91425">
            <a:noAutofit/>
          </a:bodyPr>
          <a:lstStyle/>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To date, the CEOS Analysis Ready Data Product Family Specifications provides a strong basis for interoperability.</a:t>
            </a:r>
            <a:endParaRPr b="0" sz="1100" u="none"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But tolerances for different approaches in deriving ARD can affect the harmonisation of multi-sensor products.</a:t>
            </a:r>
            <a:endParaRPr b="0" sz="1100" u="none"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CEOS-ARD needs to evolve to answer the challenges faced by users today, and those of tomorrow.</a:t>
            </a:r>
            <a:endParaRPr b="0" sz="1100" u="none"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This proposal is about how we better support harmonisation of CEOS-ARD surface reflectance products produced from multiple sources.</a:t>
            </a:r>
            <a:endParaRPr b="0" sz="1100" u="none" strike="noStrik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p20:notes"/>
          <p:cNvSpPr/>
          <p:nvPr>
            <p:ph idx="2" type="sldImg"/>
          </p:nvPr>
        </p:nvSpPr>
        <p:spPr>
          <a:xfrm>
            <a:off x="380880" y="685800"/>
            <a:ext cx="6094080" cy="34272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81" name="Google Shape;581;p20:notes"/>
          <p:cNvSpPr txBox="1"/>
          <p:nvPr>
            <p:ph idx="1" type="body"/>
          </p:nvPr>
        </p:nvSpPr>
        <p:spPr>
          <a:xfrm>
            <a:off x="685800" y="4343400"/>
            <a:ext cx="5484600" cy="4113000"/>
          </a:xfrm>
          <a:prstGeom prst="rect">
            <a:avLst/>
          </a:prstGeom>
          <a:noFill/>
          <a:ln>
            <a:noFill/>
          </a:ln>
        </p:spPr>
        <p:txBody>
          <a:bodyPr anchorCtr="0" anchor="t" bIns="91425" lIns="91425" spcFirstLastPara="1" rIns="91425" wrap="square" tIns="91425">
            <a:noAutofit/>
          </a:bodyPr>
          <a:lstStyle/>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We encourage everyone to get involved; CEOS needs your input to know what you want and what you expect of your data. Please fill out the questionnaire to help drive what the Future of CEOS-ARD will be. And come visit the booth located on Level-1 to learn more about CEOS, the other CEOS initiatives and working groups.</a:t>
            </a:r>
            <a:endParaRPr b="0" sz="1100" u="none"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Thank you for your time.</a:t>
            </a:r>
            <a:endParaRPr b="0" sz="1100" u="none" strike="noStrik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3:notes"/>
          <p:cNvSpPr/>
          <p:nvPr>
            <p:ph idx="2" type="sldImg"/>
          </p:nvPr>
        </p:nvSpPr>
        <p:spPr>
          <a:xfrm>
            <a:off x="380880" y="685800"/>
            <a:ext cx="6094080" cy="34272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8" name="Google Shape;208;p3:notes"/>
          <p:cNvSpPr txBox="1"/>
          <p:nvPr>
            <p:ph idx="1" type="body"/>
          </p:nvPr>
        </p:nvSpPr>
        <p:spPr>
          <a:xfrm>
            <a:off x="685800" y="4343400"/>
            <a:ext cx="5484600" cy="4113000"/>
          </a:xfrm>
          <a:prstGeom prst="rect">
            <a:avLst/>
          </a:prstGeom>
          <a:noFill/>
          <a:ln>
            <a:noFill/>
          </a:ln>
        </p:spPr>
        <p:txBody>
          <a:bodyPr anchorCtr="0" anchor="t" bIns="91425" lIns="91425" spcFirstLastPara="1" rIns="91425" wrap="square" tIns="91425">
            <a:noAutofit/>
          </a:bodyPr>
          <a:lstStyle/>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This table is not extensive. There are many more rows describing the additional correction processes, and many more columns describing the different collective workflows or algorithms for producing surface reflectance.</a:t>
            </a:r>
            <a:endParaRPr b="0" sz="1100" u="none"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But one thing is clear. All these methods produce something that is called surface reflectance, but they’re not necessarily interoperable.</a:t>
            </a:r>
            <a:endParaRPr b="0" sz="1100" u="none"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Some apply viewing and solar geometry corrections, some do not. Same goes for terrain illumination correction and even adjacency correction.</a:t>
            </a:r>
            <a:endParaRPr b="0" sz="1100" u="none"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I ask the users of CEOS ARD in the room, do you know what corrections are applied to the surface reflectance you’re using.</a:t>
            </a:r>
            <a:endParaRPr b="0" sz="1100" u="none"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Whilst at LPS, I listened to talks on time-series analysis of surface reflectance data. A question one should consider is , “does the base surface reflectance model include a correction for the”solar zenith angle”. This correction alone is important for reducing the model bias across a temporal dimension and help form a stationary process. Stationarity is an important aspect when undertaking timeseries analysis. Stationarity is also a fundamental assumption of many statistical models such as an autoregressive model. In this day and age a lot of these statistical models are bundled under the banner of machine learning. So user beware.</a:t>
            </a:r>
            <a:endParaRPr b="0" sz="1100" u="none"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SzPts val="1100"/>
              <a:buNone/>
            </a:pPr>
            <a:r>
              <a:t/>
            </a:r>
            <a:endParaRPr b="0" sz="1100" u="none" strike="noStrik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4:notes"/>
          <p:cNvSpPr/>
          <p:nvPr>
            <p:ph idx="2" type="sldImg"/>
          </p:nvPr>
        </p:nvSpPr>
        <p:spPr>
          <a:xfrm>
            <a:off x="380880" y="685800"/>
            <a:ext cx="6094080" cy="34272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9" name="Google Shape;219;p4:notes"/>
          <p:cNvSpPr txBox="1"/>
          <p:nvPr>
            <p:ph idx="1" type="body"/>
          </p:nvPr>
        </p:nvSpPr>
        <p:spPr>
          <a:xfrm>
            <a:off x="685800" y="4343400"/>
            <a:ext cx="5484600" cy="4113000"/>
          </a:xfrm>
          <a:prstGeom prst="rect">
            <a:avLst/>
          </a:prstGeom>
          <a:noFill/>
          <a:ln>
            <a:noFill/>
          </a:ln>
        </p:spPr>
        <p:txBody>
          <a:bodyPr anchorCtr="0" anchor="t" bIns="91425" lIns="91425" spcFirstLastPara="1" rIns="91425" wrap="square" tIns="91425">
            <a:noAutofit/>
          </a:bodyPr>
          <a:lstStyle/>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Why do we care?</a:t>
            </a:r>
            <a:endParaRPr b="0" sz="1100" u="none"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Differences in surface reflectance products from different providers can impact users wanting to undertake multi-sensor analysis.</a:t>
            </a:r>
            <a:endParaRPr b="0" sz="1100" u="none"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Algorithms like NASA’s HLS and ESA’s Sen2Like demonstrate the need for compatibility of surface reflectance across providers.</a:t>
            </a:r>
            <a:endParaRPr b="0" sz="1100" u="none"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Also, USGS is planning a Collection-3 upgrade of the Landsat archive, and here’s an opportunity to input and help shape harmonisation of surface reflectance products.</a:t>
            </a:r>
            <a:endParaRPr b="0" sz="1100" u="none"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In order to advance CEOS interoperability objectives, we need to plan the evolutionary phases of CEOS-ARD.</a:t>
            </a:r>
            <a:endParaRPr b="0" sz="1100" u="none"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A key point to note, we’re not targetting a homogenised or fused product. We’re setting our targets at the harmonisation level.</a:t>
            </a:r>
            <a:endParaRPr b="0" sz="1100" u="none" strike="noStrik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5:notes"/>
          <p:cNvSpPr/>
          <p:nvPr>
            <p:ph idx="2" type="sldImg"/>
          </p:nvPr>
        </p:nvSpPr>
        <p:spPr>
          <a:xfrm>
            <a:off x="380880" y="685800"/>
            <a:ext cx="6094080" cy="34272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1" name="Google Shape;231;p5:notes"/>
          <p:cNvSpPr txBox="1"/>
          <p:nvPr>
            <p:ph idx="1" type="body"/>
          </p:nvPr>
        </p:nvSpPr>
        <p:spPr>
          <a:xfrm>
            <a:off x="685800" y="4343400"/>
            <a:ext cx="5484600" cy="4113000"/>
          </a:xfrm>
          <a:prstGeom prst="rect">
            <a:avLst/>
          </a:prstGeom>
          <a:noFill/>
          <a:ln>
            <a:noFill/>
          </a:ln>
        </p:spPr>
        <p:txBody>
          <a:bodyPr anchorCtr="0" anchor="t" bIns="91425" lIns="91425" spcFirstLastPara="1" rIns="91425" wrap="square" tIns="91425">
            <a:noAutofit/>
          </a:bodyPr>
          <a:lstStyle/>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This is an example of how Landsat and Sentinel compliment one another in analysing tidal ranges in coastal northern Australia. In this situation Landsat was able to acquire more clearer observations at low tide, while Sentinel-2 provided more clearer observations at high tide.</a:t>
            </a:r>
            <a:endParaRPr b="0" sz="1100" u="none"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And together, they provide a denser time series of observations to better characterise both the high and low tides, and provide more reliable insights into monitoring the complex coastal dynamics of Australia presented yesterday by Stephen Sagar.</a:t>
            </a:r>
            <a:endParaRPr b="0" sz="1100" u="none" strike="noStrik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6:notes"/>
          <p:cNvSpPr/>
          <p:nvPr>
            <p:ph idx="2" type="sldImg"/>
          </p:nvPr>
        </p:nvSpPr>
        <p:spPr>
          <a:xfrm>
            <a:off x="380880" y="685800"/>
            <a:ext cx="6094080" cy="34272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3" name="Google Shape;243;p6:notes"/>
          <p:cNvSpPr txBox="1"/>
          <p:nvPr>
            <p:ph idx="1" type="body"/>
          </p:nvPr>
        </p:nvSpPr>
        <p:spPr>
          <a:xfrm>
            <a:off x="685800" y="4343400"/>
            <a:ext cx="5484600" cy="4113000"/>
          </a:xfrm>
          <a:prstGeom prst="rect">
            <a:avLst/>
          </a:prstGeom>
          <a:noFill/>
          <a:ln>
            <a:noFill/>
          </a:ln>
        </p:spPr>
        <p:txBody>
          <a:bodyPr anchorCtr="0" anchor="t" bIns="91425" lIns="91425" spcFirstLastPara="1" rIns="91425" wrap="square" tIns="91425">
            <a:noAutofit/>
          </a:bodyPr>
          <a:lstStyle/>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This example comes from HLS, and there was a great presentation this week on HLS 2.0. And fundamentally what it demonstrates is that by utilising multiple sensors, that have undergone both a harmonisation and homogenisation or fusion process, a denser time-series is achievable. Not only that, but key mowing or cutting events of the alfalfa were observed, whereas with one sensor alone such insights would be more difficult to identify, or even completely missed.</a:t>
            </a:r>
            <a:endParaRPr b="0" sz="1100" u="none" strike="noStrik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7:notes"/>
          <p:cNvSpPr/>
          <p:nvPr>
            <p:ph idx="2" type="sldImg"/>
          </p:nvPr>
        </p:nvSpPr>
        <p:spPr>
          <a:xfrm>
            <a:off x="380880" y="685800"/>
            <a:ext cx="6094080" cy="34272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90" name="Google Shape;290;p7:notes"/>
          <p:cNvSpPr txBox="1"/>
          <p:nvPr>
            <p:ph idx="1" type="body"/>
          </p:nvPr>
        </p:nvSpPr>
        <p:spPr>
          <a:xfrm>
            <a:off x="685800" y="4343400"/>
            <a:ext cx="5484600" cy="4113000"/>
          </a:xfrm>
          <a:prstGeom prst="rect">
            <a:avLst/>
          </a:prstGeom>
          <a:noFill/>
          <a:ln>
            <a:noFill/>
          </a:ln>
        </p:spPr>
        <p:txBody>
          <a:bodyPr anchorCtr="0" anchor="t" bIns="91425" lIns="91425" spcFirstLastPara="1" rIns="91425" wrap="square" tIns="91425">
            <a:noAutofit/>
          </a:bodyPr>
          <a:lstStyle/>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The proposal put forward was to build upon the existing CEOS-ARD and achieve multi-sensor interoperability.</a:t>
            </a:r>
            <a:endParaRPr b="0" sz="1100" u="none"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What was needed was to characterise the surface reflectance measurand and identify a set of necessary corrections for achieving surface reflectance consistency </a:t>
            </a:r>
            <a:endParaRPr b="0" sz="1100" u="none" strike="noStrik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8:notes"/>
          <p:cNvSpPr/>
          <p:nvPr>
            <p:ph idx="2" type="sldImg"/>
          </p:nvPr>
        </p:nvSpPr>
        <p:spPr>
          <a:xfrm>
            <a:off x="380880" y="685800"/>
            <a:ext cx="6094080" cy="34272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01" name="Google Shape;301;p8:notes"/>
          <p:cNvSpPr txBox="1"/>
          <p:nvPr>
            <p:ph idx="1" type="body"/>
          </p:nvPr>
        </p:nvSpPr>
        <p:spPr>
          <a:xfrm>
            <a:off x="685800" y="4343400"/>
            <a:ext cx="5484600" cy="4113000"/>
          </a:xfrm>
          <a:prstGeom prst="rect">
            <a:avLst/>
          </a:prstGeom>
          <a:noFill/>
          <a:ln>
            <a:noFill/>
          </a:ln>
        </p:spPr>
        <p:txBody>
          <a:bodyPr anchorCtr="0" anchor="t" bIns="91425" lIns="91425" spcFirstLastPara="1" rIns="91425" wrap="square" tIns="91425">
            <a:noAutofit/>
          </a:bodyPr>
          <a:lstStyle/>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By ensuring a common foundational measurand, users are provided with greater assurance that they can get to down to business quicker and uncover more insights in their data.</a:t>
            </a:r>
            <a:endParaRPr b="0" sz="1100" u="none"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Through global efforts, common problems can be resolved thereby reducing the replication of effort. Ultimately, this can provide major cost savings to data providers which in turn enables them to continue to provide ever more data from more satellites and sensors.</a:t>
            </a:r>
            <a:endParaRPr b="0" sz="1100" u="none" strike="noStrik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9:notes"/>
          <p:cNvSpPr/>
          <p:nvPr>
            <p:ph idx="2" type="sldImg"/>
          </p:nvPr>
        </p:nvSpPr>
        <p:spPr>
          <a:xfrm>
            <a:off x="380880" y="685800"/>
            <a:ext cx="6094080" cy="34272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11" name="Google Shape;311;p9:notes"/>
          <p:cNvSpPr txBox="1"/>
          <p:nvPr>
            <p:ph idx="1" type="body"/>
          </p:nvPr>
        </p:nvSpPr>
        <p:spPr>
          <a:xfrm>
            <a:off x="685800" y="4343400"/>
            <a:ext cx="5484600" cy="4113000"/>
          </a:xfrm>
          <a:prstGeom prst="rect">
            <a:avLst/>
          </a:prstGeom>
          <a:noFill/>
          <a:ln>
            <a:noFill/>
          </a:ln>
        </p:spPr>
        <p:txBody>
          <a:bodyPr anchorCtr="0" anchor="t" bIns="91425" lIns="91425" spcFirstLastPara="1" rIns="91425" wrap="square" tIns="91425">
            <a:noAutofit/>
          </a:bodyPr>
          <a:lstStyle/>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The main objective of this group is to describe a surface reflectance measurand that enables producers to generate harmonised surface relectance products that interoperate with different sensors, whilst still ensuring the highest level of qualiity and consistency.</a:t>
            </a:r>
            <a:endParaRPr b="0" sz="1100" u="none" strike="noStrik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15" type="title">
  <p:cSld name="TITLE">
    <p:spTree>
      <p:nvGrpSpPr>
        <p:cNvPr id="13" name="Shape 13"/>
        <p:cNvGrpSpPr/>
        <p:nvPr/>
      </p:nvGrpSpPr>
      <p:grpSpPr>
        <a:xfrm>
          <a:off x="0" y="0"/>
          <a:ext cx="0" cy="0"/>
          <a:chOff x="0" y="0"/>
          <a:chExt cx="0" cy="0"/>
        </a:xfrm>
      </p:grpSpPr>
      <p:sp>
        <p:nvSpPr>
          <p:cNvPr id="14" name="Google Shape;14;p22"/>
          <p:cNvSpPr txBox="1"/>
          <p:nvPr>
            <p:ph type="title"/>
          </p:nvPr>
        </p:nvSpPr>
        <p:spPr>
          <a:xfrm>
            <a:off x="311760" y="744480"/>
            <a:ext cx="8518680" cy="205092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22"/>
          <p:cNvSpPr txBox="1"/>
          <p:nvPr>
            <p:ph idx="1" type="subTitle"/>
          </p:nvPr>
        </p:nvSpPr>
        <p:spPr>
          <a:xfrm>
            <a:off x="457200" y="1203480"/>
            <a:ext cx="8229240" cy="298296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22"/>
          <p:cNvSpPr txBox="1"/>
          <p:nvPr>
            <p:ph idx="12" type="sldNum"/>
          </p:nvPr>
        </p:nvSpPr>
        <p:spPr>
          <a:xfrm>
            <a:off x="8472600" y="4663080"/>
            <a:ext cx="546840" cy="39168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1pPr>
            <a:lvl2pPr indent="0" lvl="1"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2pPr>
            <a:lvl3pPr indent="0" lvl="2"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3pPr>
            <a:lvl4pPr indent="0" lvl="3"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4pPr>
            <a:lvl5pPr indent="0" lvl="4"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5pPr>
            <a:lvl6pPr indent="0" lvl="5"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6pPr>
            <a:lvl7pPr indent="0" lvl="6"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7pPr>
            <a:lvl8pPr indent="0" lvl="7"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8pPr>
            <a:lvl9pPr indent="0" lvl="8"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HEADER" type="blank">
  <p:cSld name="BLANK">
    <p:spTree>
      <p:nvGrpSpPr>
        <p:cNvPr id="56" name="Shape 56"/>
        <p:cNvGrpSpPr/>
        <p:nvPr/>
      </p:nvGrpSpPr>
      <p:grpSpPr>
        <a:xfrm>
          <a:off x="0" y="0"/>
          <a:ext cx="0" cy="0"/>
          <a:chOff x="0" y="0"/>
          <a:chExt cx="0" cy="0"/>
        </a:xfrm>
      </p:grpSpPr>
      <p:sp>
        <p:nvSpPr>
          <p:cNvPr id="57" name="Google Shape;57;p36"/>
          <p:cNvSpPr txBox="1"/>
          <p:nvPr>
            <p:ph idx="12" type="sldNum"/>
          </p:nvPr>
        </p:nvSpPr>
        <p:spPr>
          <a:xfrm>
            <a:off x="8472600" y="4663080"/>
            <a:ext cx="546840" cy="39168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1pPr>
            <a:lvl2pPr indent="0" lvl="1"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2pPr>
            <a:lvl3pPr indent="0" lvl="2"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3pPr>
            <a:lvl4pPr indent="0" lvl="3"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4pPr>
            <a:lvl5pPr indent="0" lvl="4"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5pPr>
            <a:lvl6pPr indent="0" lvl="5"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6pPr>
            <a:lvl7pPr indent="0" lvl="6"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7pPr>
            <a:lvl8pPr indent="0" lvl="7"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8pPr>
            <a:lvl9pPr indent="0" lvl="8"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 type="tx">
  <p:cSld name="TITLE_AND_BODY">
    <p:spTree>
      <p:nvGrpSpPr>
        <p:cNvPr id="62" name="Shape 62"/>
        <p:cNvGrpSpPr/>
        <p:nvPr/>
      </p:nvGrpSpPr>
      <p:grpSpPr>
        <a:xfrm>
          <a:off x="0" y="0"/>
          <a:ext cx="0" cy="0"/>
          <a:chOff x="0" y="0"/>
          <a:chExt cx="0" cy="0"/>
        </a:xfrm>
      </p:grpSpPr>
      <p:sp>
        <p:nvSpPr>
          <p:cNvPr id="63" name="Google Shape;63;p38"/>
          <p:cNvSpPr txBox="1"/>
          <p:nvPr>
            <p:ph type="title"/>
          </p:nvPr>
        </p:nvSpPr>
        <p:spPr>
          <a:xfrm>
            <a:off x="311760" y="744480"/>
            <a:ext cx="8518680" cy="205092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38"/>
          <p:cNvSpPr txBox="1"/>
          <p:nvPr>
            <p:ph idx="1" type="body"/>
          </p:nvPr>
        </p:nvSpPr>
        <p:spPr>
          <a:xfrm>
            <a:off x="457200" y="1203480"/>
            <a:ext cx="8229240" cy="29829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65" name="Google Shape;65;p38"/>
          <p:cNvSpPr txBox="1"/>
          <p:nvPr>
            <p:ph idx="12" type="sldNum"/>
          </p:nvPr>
        </p:nvSpPr>
        <p:spPr>
          <a:xfrm>
            <a:off x="8472600" y="4663080"/>
            <a:ext cx="546840" cy="39168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1pPr>
            <a:lvl2pPr indent="0" lvl="1"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2pPr>
            <a:lvl3pPr indent="0" lvl="2"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3pPr>
            <a:lvl4pPr indent="0" lvl="3"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4pPr>
            <a:lvl5pPr indent="0" lvl="4"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5pPr>
            <a:lvl6pPr indent="0" lvl="5"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6pPr>
            <a:lvl7pPr indent="0" lvl="6"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7pPr>
            <a:lvl8pPr indent="0" lvl="7"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8pPr>
            <a:lvl9pPr indent="0" lvl="8"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TWO_COLUMNS" type="twoObj">
  <p:cSld name="TWO_OBJECTS">
    <p:spTree>
      <p:nvGrpSpPr>
        <p:cNvPr id="71" name="Shape 71"/>
        <p:cNvGrpSpPr/>
        <p:nvPr/>
      </p:nvGrpSpPr>
      <p:grpSpPr>
        <a:xfrm>
          <a:off x="0" y="0"/>
          <a:ext cx="0" cy="0"/>
          <a:chOff x="0" y="0"/>
          <a:chExt cx="0" cy="0"/>
        </a:xfrm>
      </p:grpSpPr>
      <p:sp>
        <p:nvSpPr>
          <p:cNvPr id="72" name="Google Shape;72;p40"/>
          <p:cNvSpPr txBox="1"/>
          <p:nvPr>
            <p:ph type="title"/>
          </p:nvPr>
        </p:nvSpPr>
        <p:spPr>
          <a:xfrm>
            <a:off x="311760" y="744480"/>
            <a:ext cx="8518680" cy="205092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40"/>
          <p:cNvSpPr txBox="1"/>
          <p:nvPr>
            <p:ph idx="1" type="body"/>
          </p:nvPr>
        </p:nvSpPr>
        <p:spPr>
          <a:xfrm>
            <a:off x="457200" y="1203480"/>
            <a:ext cx="4015800" cy="29829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74" name="Google Shape;74;p40"/>
          <p:cNvSpPr txBox="1"/>
          <p:nvPr>
            <p:ph idx="2" type="body"/>
          </p:nvPr>
        </p:nvSpPr>
        <p:spPr>
          <a:xfrm>
            <a:off x="4674240" y="1203480"/>
            <a:ext cx="4015800" cy="29829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75" name="Google Shape;75;p40"/>
          <p:cNvSpPr txBox="1"/>
          <p:nvPr>
            <p:ph idx="12" type="sldNum"/>
          </p:nvPr>
        </p:nvSpPr>
        <p:spPr>
          <a:xfrm>
            <a:off x="8472600" y="4663080"/>
            <a:ext cx="546840" cy="39168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1pPr>
            <a:lvl2pPr indent="0" lvl="1"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2pPr>
            <a:lvl3pPr indent="0" lvl="2"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3pPr>
            <a:lvl4pPr indent="0" lvl="3"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4pPr>
            <a:lvl5pPr indent="0" lvl="4"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5pPr>
            <a:lvl6pPr indent="0" lvl="5"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6pPr>
            <a:lvl7pPr indent="0" lvl="6"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7pPr>
            <a:lvl8pPr indent="0" lvl="7"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8pPr>
            <a:lvl9pPr indent="0" lvl="8"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ONLY" type="titleOnly">
  <p:cSld name="TITLE_ONLY">
    <p:spTree>
      <p:nvGrpSpPr>
        <p:cNvPr id="79" name="Shape 79"/>
        <p:cNvGrpSpPr/>
        <p:nvPr/>
      </p:nvGrpSpPr>
      <p:grpSpPr>
        <a:xfrm>
          <a:off x="0" y="0"/>
          <a:ext cx="0" cy="0"/>
          <a:chOff x="0" y="0"/>
          <a:chExt cx="0" cy="0"/>
        </a:xfrm>
      </p:grpSpPr>
      <p:sp>
        <p:nvSpPr>
          <p:cNvPr id="80" name="Google Shape;80;p42"/>
          <p:cNvSpPr txBox="1"/>
          <p:nvPr>
            <p:ph type="title"/>
          </p:nvPr>
        </p:nvSpPr>
        <p:spPr>
          <a:xfrm>
            <a:off x="311760" y="744480"/>
            <a:ext cx="8518680" cy="205092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42"/>
          <p:cNvSpPr txBox="1"/>
          <p:nvPr>
            <p:ph idx="12" type="sldNum"/>
          </p:nvPr>
        </p:nvSpPr>
        <p:spPr>
          <a:xfrm>
            <a:off x="8472600" y="4663080"/>
            <a:ext cx="546840" cy="39168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1pPr>
            <a:lvl2pPr indent="0" lvl="1"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2pPr>
            <a:lvl3pPr indent="0" lvl="2"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3pPr>
            <a:lvl4pPr indent="0" lvl="3"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4pPr>
            <a:lvl5pPr indent="0" lvl="4"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5pPr>
            <a:lvl6pPr indent="0" lvl="5"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6pPr>
            <a:lvl7pPr indent="0" lvl="6"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7pPr>
            <a:lvl8pPr indent="0" lvl="7"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8pPr>
            <a:lvl9pPr indent="0" lvl="8"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_COLUMN_TEXT" type="blank">
  <p:cSld name="BLANK">
    <p:spTree>
      <p:nvGrpSpPr>
        <p:cNvPr id="84" name="Shape 84"/>
        <p:cNvGrpSpPr/>
        <p:nvPr/>
      </p:nvGrpSpPr>
      <p:grpSpPr>
        <a:xfrm>
          <a:off x="0" y="0"/>
          <a:ext cx="0" cy="0"/>
          <a:chOff x="0" y="0"/>
          <a:chExt cx="0" cy="0"/>
        </a:xfrm>
      </p:grpSpPr>
      <p:sp>
        <p:nvSpPr>
          <p:cNvPr id="85" name="Google Shape;85;p44"/>
          <p:cNvSpPr txBox="1"/>
          <p:nvPr>
            <p:ph idx="12" type="sldNum"/>
          </p:nvPr>
        </p:nvSpPr>
        <p:spPr>
          <a:xfrm>
            <a:off x="8472600" y="4663080"/>
            <a:ext cx="546840" cy="39168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1pPr>
            <a:lvl2pPr indent="0" lvl="1"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2pPr>
            <a:lvl3pPr indent="0" lvl="2"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3pPr>
            <a:lvl4pPr indent="0" lvl="3"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4pPr>
            <a:lvl5pPr indent="0" lvl="4"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5pPr>
            <a:lvl6pPr indent="0" lvl="5"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6pPr>
            <a:lvl7pPr indent="0" lvl="6"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7pPr>
            <a:lvl8pPr indent="0" lvl="7"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8pPr>
            <a:lvl9pPr indent="0" lvl="8"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_POINT" type="blank">
  <p:cSld name="BLANK">
    <p:spTree>
      <p:nvGrpSpPr>
        <p:cNvPr id="88" name="Shape 88"/>
        <p:cNvGrpSpPr/>
        <p:nvPr/>
      </p:nvGrpSpPr>
      <p:grpSpPr>
        <a:xfrm>
          <a:off x="0" y="0"/>
          <a:ext cx="0" cy="0"/>
          <a:chOff x="0" y="0"/>
          <a:chExt cx="0" cy="0"/>
        </a:xfrm>
      </p:grpSpPr>
      <p:sp>
        <p:nvSpPr>
          <p:cNvPr id="89" name="Google Shape;89;p46"/>
          <p:cNvSpPr txBox="1"/>
          <p:nvPr>
            <p:ph idx="12" type="sldNum"/>
          </p:nvPr>
        </p:nvSpPr>
        <p:spPr>
          <a:xfrm>
            <a:off x="8472600" y="4663080"/>
            <a:ext cx="546840" cy="39168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1pPr>
            <a:lvl2pPr indent="0" lvl="1"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2pPr>
            <a:lvl3pPr indent="0" lvl="2"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3pPr>
            <a:lvl4pPr indent="0" lvl="3"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4pPr>
            <a:lvl5pPr indent="0" lvl="4"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5pPr>
            <a:lvl6pPr indent="0" lvl="5"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6pPr>
            <a:lvl7pPr indent="0" lvl="6"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7pPr>
            <a:lvl8pPr indent="0" lvl="7"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8pPr>
            <a:lvl9pPr indent="0" lvl="8"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TITLE_AND_DESCRIPTION" type="blank">
  <p:cSld name="BLANK">
    <p:spTree>
      <p:nvGrpSpPr>
        <p:cNvPr id="93" name="Shape 93"/>
        <p:cNvGrpSpPr/>
        <p:nvPr/>
      </p:nvGrpSpPr>
      <p:grpSpPr>
        <a:xfrm>
          <a:off x="0" y="0"/>
          <a:ext cx="0" cy="0"/>
          <a:chOff x="0" y="0"/>
          <a:chExt cx="0" cy="0"/>
        </a:xfrm>
      </p:grpSpPr>
      <p:sp>
        <p:nvSpPr>
          <p:cNvPr id="94" name="Google Shape;94;p48"/>
          <p:cNvSpPr txBox="1"/>
          <p:nvPr>
            <p:ph idx="12" type="sldNum"/>
          </p:nvPr>
        </p:nvSpPr>
        <p:spPr>
          <a:xfrm>
            <a:off x="8472600" y="4663080"/>
            <a:ext cx="546840" cy="39168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1pPr>
            <a:lvl2pPr indent="0" lvl="1"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2pPr>
            <a:lvl3pPr indent="0" lvl="2"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3pPr>
            <a:lvl4pPr indent="0" lvl="3"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4pPr>
            <a:lvl5pPr indent="0" lvl="4"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5pPr>
            <a:lvl6pPr indent="0" lvl="5"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6pPr>
            <a:lvl7pPr indent="0" lvl="6"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7pPr>
            <a:lvl8pPr indent="0" lvl="7"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8pPr>
            <a:lvl9pPr indent="0" lvl="8"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_ONLY" type="blank">
  <p:cSld name="BLANK">
    <p:spTree>
      <p:nvGrpSpPr>
        <p:cNvPr id="97" name="Shape 97"/>
        <p:cNvGrpSpPr/>
        <p:nvPr/>
      </p:nvGrpSpPr>
      <p:grpSpPr>
        <a:xfrm>
          <a:off x="0" y="0"/>
          <a:ext cx="0" cy="0"/>
          <a:chOff x="0" y="0"/>
          <a:chExt cx="0" cy="0"/>
        </a:xfrm>
      </p:grpSpPr>
      <p:sp>
        <p:nvSpPr>
          <p:cNvPr id="98" name="Google Shape;98;p50"/>
          <p:cNvSpPr txBox="1"/>
          <p:nvPr>
            <p:ph idx="12" type="sldNum"/>
          </p:nvPr>
        </p:nvSpPr>
        <p:spPr>
          <a:xfrm>
            <a:off x="8472600" y="4663080"/>
            <a:ext cx="546840" cy="39168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1pPr>
            <a:lvl2pPr indent="0" lvl="1"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2pPr>
            <a:lvl3pPr indent="0" lvl="2"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3pPr>
            <a:lvl4pPr indent="0" lvl="3"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4pPr>
            <a:lvl5pPr indent="0" lvl="4"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5pPr>
            <a:lvl6pPr indent="0" lvl="5"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6pPr>
            <a:lvl7pPr indent="0" lvl="6"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7pPr>
            <a:lvl8pPr indent="0" lvl="7"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8pPr>
            <a:lvl9pPr indent="0" lvl="8"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mple-light-2" type="titleOnly">
  <p:cSld name="TITLE_ONLY">
    <p:spTree>
      <p:nvGrpSpPr>
        <p:cNvPr id="102" name="Shape 102"/>
        <p:cNvGrpSpPr/>
        <p:nvPr/>
      </p:nvGrpSpPr>
      <p:grpSpPr>
        <a:xfrm>
          <a:off x="0" y="0"/>
          <a:ext cx="0" cy="0"/>
          <a:chOff x="0" y="0"/>
          <a:chExt cx="0" cy="0"/>
        </a:xfrm>
      </p:grpSpPr>
      <p:sp>
        <p:nvSpPr>
          <p:cNvPr id="103" name="Google Shape;103;p52"/>
          <p:cNvSpPr txBox="1"/>
          <p:nvPr>
            <p:ph type="title"/>
          </p:nvPr>
        </p:nvSpPr>
        <p:spPr>
          <a:xfrm>
            <a:off x="311760" y="744480"/>
            <a:ext cx="8518680" cy="205092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 name="Google Shape;104;p52"/>
          <p:cNvSpPr txBox="1"/>
          <p:nvPr>
            <p:ph idx="12" type="sldNum"/>
          </p:nvPr>
        </p:nvSpPr>
        <p:spPr>
          <a:xfrm>
            <a:off x="8472600" y="4663080"/>
            <a:ext cx="546840" cy="39168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1pPr>
            <a:lvl2pPr indent="0" lvl="1"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2pPr>
            <a:lvl3pPr indent="0" lvl="2"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3pPr>
            <a:lvl4pPr indent="0" lvl="3"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4pPr>
            <a:lvl5pPr indent="0" lvl="4"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5pPr>
            <a:lvl6pPr indent="0" lvl="5"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6pPr>
            <a:lvl7pPr indent="0" lvl="6"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7pPr>
            <a:lvl8pPr indent="0" lvl="7"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8pPr>
            <a:lvl9pPr indent="0" lvl="8"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type="twoObj">
  <p:cSld name="TWO_OBJECTS">
    <p:spTree>
      <p:nvGrpSpPr>
        <p:cNvPr id="110" name="Shape 110"/>
        <p:cNvGrpSpPr/>
        <p:nvPr/>
      </p:nvGrpSpPr>
      <p:grpSpPr>
        <a:xfrm>
          <a:off x="0" y="0"/>
          <a:ext cx="0" cy="0"/>
          <a:chOff x="0" y="0"/>
          <a:chExt cx="0" cy="0"/>
        </a:xfrm>
      </p:grpSpPr>
      <p:sp>
        <p:nvSpPr>
          <p:cNvPr id="111" name="Google Shape;111;p54"/>
          <p:cNvSpPr txBox="1"/>
          <p:nvPr>
            <p:ph type="title"/>
          </p:nvPr>
        </p:nvSpPr>
        <p:spPr>
          <a:xfrm>
            <a:off x="311760" y="744480"/>
            <a:ext cx="8518680" cy="205092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54"/>
          <p:cNvSpPr txBox="1"/>
          <p:nvPr>
            <p:ph idx="1" type="body"/>
          </p:nvPr>
        </p:nvSpPr>
        <p:spPr>
          <a:xfrm>
            <a:off x="457200" y="1203480"/>
            <a:ext cx="4015800" cy="29829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13" name="Google Shape;113;p54"/>
          <p:cNvSpPr txBox="1"/>
          <p:nvPr>
            <p:ph idx="2" type="body"/>
          </p:nvPr>
        </p:nvSpPr>
        <p:spPr>
          <a:xfrm>
            <a:off x="4674240" y="1203480"/>
            <a:ext cx="4015800" cy="29829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14" name="Google Shape;114;p54"/>
          <p:cNvSpPr txBox="1"/>
          <p:nvPr>
            <p:ph idx="12" type="sldNum"/>
          </p:nvPr>
        </p:nvSpPr>
        <p:spPr>
          <a:xfrm>
            <a:off x="8472600" y="4663080"/>
            <a:ext cx="546840" cy="39168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1pPr>
            <a:lvl2pPr indent="0" lvl="1"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2pPr>
            <a:lvl3pPr indent="0" lvl="2"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3pPr>
            <a:lvl4pPr indent="0" lvl="3"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4pPr>
            <a:lvl5pPr indent="0" lvl="4"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5pPr>
            <a:lvl6pPr indent="0" lvl="5"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6pPr>
            <a:lvl7pPr indent="0" lvl="6"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7pPr>
            <a:lvl8pPr indent="0" lvl="7"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8pPr>
            <a:lvl9pPr indent="0" lvl="8"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15" type="titleOnly">
  <p:cSld name="TITLE_ONLY">
    <p:spTree>
      <p:nvGrpSpPr>
        <p:cNvPr id="17" name="Shape 17"/>
        <p:cNvGrpSpPr/>
        <p:nvPr/>
      </p:nvGrpSpPr>
      <p:grpSpPr>
        <a:xfrm>
          <a:off x="0" y="0"/>
          <a:ext cx="0" cy="0"/>
          <a:chOff x="0" y="0"/>
          <a:chExt cx="0" cy="0"/>
        </a:xfrm>
      </p:grpSpPr>
      <p:sp>
        <p:nvSpPr>
          <p:cNvPr id="18" name="Google Shape;18;p25"/>
          <p:cNvSpPr txBox="1"/>
          <p:nvPr>
            <p:ph type="title"/>
          </p:nvPr>
        </p:nvSpPr>
        <p:spPr>
          <a:xfrm>
            <a:off x="311760" y="744480"/>
            <a:ext cx="8518680" cy="205092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5"/>
          <p:cNvSpPr txBox="1"/>
          <p:nvPr>
            <p:ph idx="12" type="sldNum"/>
          </p:nvPr>
        </p:nvSpPr>
        <p:spPr>
          <a:xfrm>
            <a:off x="8472600" y="4663080"/>
            <a:ext cx="546840" cy="39168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1pPr>
            <a:lvl2pPr indent="0" lvl="1"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2pPr>
            <a:lvl3pPr indent="0" lvl="2"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3pPr>
            <a:lvl4pPr indent="0" lvl="3"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4pPr>
            <a:lvl5pPr indent="0" lvl="4"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5pPr>
            <a:lvl6pPr indent="0" lvl="5"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6pPr>
            <a:lvl7pPr indent="0" lvl="6"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7pPr>
            <a:lvl8pPr indent="0" lvl="7"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8pPr>
            <a:lvl9pPr indent="0" lvl="8"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1" type="tx">
  <p:cSld name="TITLE_AND_BODY">
    <p:spTree>
      <p:nvGrpSpPr>
        <p:cNvPr id="119" name="Shape 119"/>
        <p:cNvGrpSpPr/>
        <p:nvPr/>
      </p:nvGrpSpPr>
      <p:grpSpPr>
        <a:xfrm>
          <a:off x="0" y="0"/>
          <a:ext cx="0" cy="0"/>
          <a:chOff x="0" y="0"/>
          <a:chExt cx="0" cy="0"/>
        </a:xfrm>
      </p:grpSpPr>
      <p:sp>
        <p:nvSpPr>
          <p:cNvPr id="120" name="Google Shape;120;p56"/>
          <p:cNvSpPr txBox="1"/>
          <p:nvPr>
            <p:ph type="title"/>
          </p:nvPr>
        </p:nvSpPr>
        <p:spPr>
          <a:xfrm>
            <a:off x="311760" y="744480"/>
            <a:ext cx="8518680" cy="205092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1" name="Google Shape;121;p56"/>
          <p:cNvSpPr txBox="1"/>
          <p:nvPr>
            <p:ph idx="1" type="body"/>
          </p:nvPr>
        </p:nvSpPr>
        <p:spPr>
          <a:xfrm>
            <a:off x="457200" y="1203480"/>
            <a:ext cx="8229240" cy="29829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22" name="Google Shape;122;p56"/>
          <p:cNvSpPr txBox="1"/>
          <p:nvPr>
            <p:ph idx="12" type="sldNum"/>
          </p:nvPr>
        </p:nvSpPr>
        <p:spPr>
          <a:xfrm>
            <a:off x="8472600" y="4663080"/>
            <a:ext cx="546840" cy="39168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1pPr>
            <a:lvl2pPr indent="0" lvl="1"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2pPr>
            <a:lvl3pPr indent="0" lvl="2"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3pPr>
            <a:lvl4pPr indent="0" lvl="3"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4pPr>
            <a:lvl5pPr indent="0" lvl="4"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5pPr>
            <a:lvl6pPr indent="0" lvl="5"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6pPr>
            <a:lvl7pPr indent="0" lvl="6"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7pPr>
            <a:lvl8pPr indent="0" lvl="7"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8pPr>
            <a:lvl9pPr indent="0" lvl="8"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2" type="blank">
  <p:cSld name="BLANK">
    <p:spTree>
      <p:nvGrpSpPr>
        <p:cNvPr id="125" name="Shape 125"/>
        <p:cNvGrpSpPr/>
        <p:nvPr/>
      </p:nvGrpSpPr>
      <p:grpSpPr>
        <a:xfrm>
          <a:off x="0" y="0"/>
          <a:ext cx="0" cy="0"/>
          <a:chOff x="0" y="0"/>
          <a:chExt cx="0" cy="0"/>
        </a:xfrm>
      </p:grpSpPr>
      <p:sp>
        <p:nvSpPr>
          <p:cNvPr id="126" name="Google Shape;126;p58"/>
          <p:cNvSpPr txBox="1"/>
          <p:nvPr>
            <p:ph idx="12" type="sldNum"/>
          </p:nvPr>
        </p:nvSpPr>
        <p:spPr>
          <a:xfrm>
            <a:off x="8472600" y="4663080"/>
            <a:ext cx="546840" cy="39168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1pPr>
            <a:lvl2pPr indent="0" lvl="1"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2pPr>
            <a:lvl3pPr indent="0" lvl="2"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3pPr>
            <a:lvl4pPr indent="0" lvl="3"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4pPr>
            <a:lvl5pPr indent="0" lvl="4"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5pPr>
            <a:lvl6pPr indent="0" lvl="5"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6pPr>
            <a:lvl7pPr indent="0" lvl="6"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7pPr>
            <a:lvl8pPr indent="0" lvl="7"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8pPr>
            <a:lvl9pPr indent="0" lvl="8"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3" type="twoObj">
  <p:cSld name="TWO_OBJECTS">
    <p:spTree>
      <p:nvGrpSpPr>
        <p:cNvPr id="132" name="Shape 132"/>
        <p:cNvGrpSpPr/>
        <p:nvPr/>
      </p:nvGrpSpPr>
      <p:grpSpPr>
        <a:xfrm>
          <a:off x="0" y="0"/>
          <a:ext cx="0" cy="0"/>
          <a:chOff x="0" y="0"/>
          <a:chExt cx="0" cy="0"/>
        </a:xfrm>
      </p:grpSpPr>
      <p:sp>
        <p:nvSpPr>
          <p:cNvPr id="133" name="Google Shape;133;p60"/>
          <p:cNvSpPr txBox="1"/>
          <p:nvPr>
            <p:ph type="title"/>
          </p:nvPr>
        </p:nvSpPr>
        <p:spPr>
          <a:xfrm>
            <a:off x="311760" y="744480"/>
            <a:ext cx="8518680" cy="205092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4" name="Google Shape;134;p60"/>
          <p:cNvSpPr txBox="1"/>
          <p:nvPr>
            <p:ph idx="1" type="body"/>
          </p:nvPr>
        </p:nvSpPr>
        <p:spPr>
          <a:xfrm>
            <a:off x="457200" y="1203480"/>
            <a:ext cx="4015800" cy="29829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35" name="Google Shape;135;p60"/>
          <p:cNvSpPr txBox="1"/>
          <p:nvPr>
            <p:ph idx="2" type="body"/>
          </p:nvPr>
        </p:nvSpPr>
        <p:spPr>
          <a:xfrm>
            <a:off x="4674240" y="1203480"/>
            <a:ext cx="4015800" cy="29829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36" name="Google Shape;136;p60"/>
          <p:cNvSpPr txBox="1"/>
          <p:nvPr>
            <p:ph idx="12" type="sldNum"/>
          </p:nvPr>
        </p:nvSpPr>
        <p:spPr>
          <a:xfrm>
            <a:off x="8472600" y="4663080"/>
            <a:ext cx="546840" cy="39168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1pPr>
            <a:lvl2pPr indent="0" lvl="1"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2pPr>
            <a:lvl3pPr indent="0" lvl="2"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3pPr>
            <a:lvl4pPr indent="0" lvl="3"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4pPr>
            <a:lvl5pPr indent="0" lvl="4"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5pPr>
            <a:lvl6pPr indent="0" lvl="5"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6pPr>
            <a:lvl7pPr indent="0" lvl="6"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7pPr>
            <a:lvl8pPr indent="0" lvl="7"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8pPr>
            <a:lvl9pPr indent="0" lvl="8"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4" type="titleOnly">
  <p:cSld name="TITLE_ONLY">
    <p:spTree>
      <p:nvGrpSpPr>
        <p:cNvPr id="140" name="Shape 140"/>
        <p:cNvGrpSpPr/>
        <p:nvPr/>
      </p:nvGrpSpPr>
      <p:grpSpPr>
        <a:xfrm>
          <a:off x="0" y="0"/>
          <a:ext cx="0" cy="0"/>
          <a:chOff x="0" y="0"/>
          <a:chExt cx="0" cy="0"/>
        </a:xfrm>
      </p:grpSpPr>
      <p:sp>
        <p:nvSpPr>
          <p:cNvPr id="141" name="Google Shape;141;p62"/>
          <p:cNvSpPr txBox="1"/>
          <p:nvPr>
            <p:ph type="title"/>
          </p:nvPr>
        </p:nvSpPr>
        <p:spPr>
          <a:xfrm>
            <a:off x="311760" y="744480"/>
            <a:ext cx="8518680" cy="205092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2" name="Google Shape;142;p62"/>
          <p:cNvSpPr txBox="1"/>
          <p:nvPr>
            <p:ph idx="12" type="sldNum"/>
          </p:nvPr>
        </p:nvSpPr>
        <p:spPr>
          <a:xfrm>
            <a:off x="8472600" y="4663080"/>
            <a:ext cx="546840" cy="39168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1pPr>
            <a:lvl2pPr indent="0" lvl="1"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2pPr>
            <a:lvl3pPr indent="0" lvl="2"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3pPr>
            <a:lvl4pPr indent="0" lvl="3"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4pPr>
            <a:lvl5pPr indent="0" lvl="4"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5pPr>
            <a:lvl6pPr indent="0" lvl="5"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6pPr>
            <a:lvl7pPr indent="0" lvl="6"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7pPr>
            <a:lvl8pPr indent="0" lvl="7"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8pPr>
            <a:lvl9pPr indent="0" lvl="8"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5" type="blank">
  <p:cSld name="BLANK">
    <p:spTree>
      <p:nvGrpSpPr>
        <p:cNvPr id="145" name="Shape 145"/>
        <p:cNvGrpSpPr/>
        <p:nvPr/>
      </p:nvGrpSpPr>
      <p:grpSpPr>
        <a:xfrm>
          <a:off x="0" y="0"/>
          <a:ext cx="0" cy="0"/>
          <a:chOff x="0" y="0"/>
          <a:chExt cx="0" cy="0"/>
        </a:xfrm>
      </p:grpSpPr>
      <p:sp>
        <p:nvSpPr>
          <p:cNvPr id="146" name="Google Shape;146;p64"/>
          <p:cNvSpPr txBox="1"/>
          <p:nvPr>
            <p:ph idx="12" type="sldNum"/>
          </p:nvPr>
        </p:nvSpPr>
        <p:spPr>
          <a:xfrm>
            <a:off x="8472600" y="4663080"/>
            <a:ext cx="546840" cy="39168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1pPr>
            <a:lvl2pPr indent="0" lvl="1"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2pPr>
            <a:lvl3pPr indent="0" lvl="2"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3pPr>
            <a:lvl4pPr indent="0" lvl="3"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4pPr>
            <a:lvl5pPr indent="0" lvl="4"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5pPr>
            <a:lvl6pPr indent="0" lvl="5"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6pPr>
            <a:lvl7pPr indent="0" lvl="6"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7pPr>
            <a:lvl8pPr indent="0" lvl="7"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8pPr>
            <a:lvl9pPr indent="0" lvl="8"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6" type="tx">
  <p:cSld name="TITLE_AND_BODY">
    <p:spTree>
      <p:nvGrpSpPr>
        <p:cNvPr id="151" name="Shape 151"/>
        <p:cNvGrpSpPr/>
        <p:nvPr/>
      </p:nvGrpSpPr>
      <p:grpSpPr>
        <a:xfrm>
          <a:off x="0" y="0"/>
          <a:ext cx="0" cy="0"/>
          <a:chOff x="0" y="0"/>
          <a:chExt cx="0" cy="0"/>
        </a:xfrm>
      </p:grpSpPr>
      <p:sp>
        <p:nvSpPr>
          <p:cNvPr id="152" name="Google Shape;152;p66"/>
          <p:cNvSpPr txBox="1"/>
          <p:nvPr>
            <p:ph type="title"/>
          </p:nvPr>
        </p:nvSpPr>
        <p:spPr>
          <a:xfrm>
            <a:off x="311760" y="744480"/>
            <a:ext cx="8518680" cy="205092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3" name="Google Shape;153;p66"/>
          <p:cNvSpPr txBox="1"/>
          <p:nvPr>
            <p:ph idx="1" type="body"/>
          </p:nvPr>
        </p:nvSpPr>
        <p:spPr>
          <a:xfrm>
            <a:off x="457200" y="1203480"/>
            <a:ext cx="8229240" cy="29829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54" name="Google Shape;154;p66"/>
          <p:cNvSpPr txBox="1"/>
          <p:nvPr>
            <p:ph idx="12" type="sldNum"/>
          </p:nvPr>
        </p:nvSpPr>
        <p:spPr>
          <a:xfrm>
            <a:off x="8472600" y="4663080"/>
            <a:ext cx="546840" cy="39168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1pPr>
            <a:lvl2pPr indent="0" lvl="1"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2pPr>
            <a:lvl3pPr indent="0" lvl="2"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3pPr>
            <a:lvl4pPr indent="0" lvl="3"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4pPr>
            <a:lvl5pPr indent="0" lvl="4"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5pPr>
            <a:lvl6pPr indent="0" lvl="5"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6pPr>
            <a:lvl7pPr indent="0" lvl="6"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7pPr>
            <a:lvl8pPr indent="0" lvl="7"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8pPr>
            <a:lvl9pPr indent="0" lvl="8"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7" type="titleOnly">
  <p:cSld name="TITLE_ONLY">
    <p:spTree>
      <p:nvGrpSpPr>
        <p:cNvPr id="158" name="Shape 158"/>
        <p:cNvGrpSpPr/>
        <p:nvPr/>
      </p:nvGrpSpPr>
      <p:grpSpPr>
        <a:xfrm>
          <a:off x="0" y="0"/>
          <a:ext cx="0" cy="0"/>
          <a:chOff x="0" y="0"/>
          <a:chExt cx="0" cy="0"/>
        </a:xfrm>
      </p:grpSpPr>
      <p:sp>
        <p:nvSpPr>
          <p:cNvPr id="159" name="Google Shape;159;p68"/>
          <p:cNvSpPr txBox="1"/>
          <p:nvPr>
            <p:ph type="title"/>
          </p:nvPr>
        </p:nvSpPr>
        <p:spPr>
          <a:xfrm>
            <a:off x="311760" y="744480"/>
            <a:ext cx="8518680" cy="205092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0" name="Google Shape;160;p68"/>
          <p:cNvSpPr txBox="1"/>
          <p:nvPr>
            <p:ph idx="12" type="sldNum"/>
          </p:nvPr>
        </p:nvSpPr>
        <p:spPr>
          <a:xfrm>
            <a:off x="8472600" y="4663080"/>
            <a:ext cx="546840" cy="39168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1pPr>
            <a:lvl2pPr indent="0" lvl="1"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2pPr>
            <a:lvl3pPr indent="0" lvl="2"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3pPr>
            <a:lvl4pPr indent="0" lvl="3"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4pPr>
            <a:lvl5pPr indent="0" lvl="4"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5pPr>
            <a:lvl6pPr indent="0" lvl="5"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6pPr>
            <a:lvl7pPr indent="0" lvl="6"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7pPr>
            <a:lvl8pPr indent="0" lvl="7"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8pPr>
            <a:lvl9pPr indent="0" lvl="8"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8" type="twoObj">
  <p:cSld name="TWO_OBJECTS">
    <p:spTree>
      <p:nvGrpSpPr>
        <p:cNvPr id="166" name="Shape 166"/>
        <p:cNvGrpSpPr/>
        <p:nvPr/>
      </p:nvGrpSpPr>
      <p:grpSpPr>
        <a:xfrm>
          <a:off x="0" y="0"/>
          <a:ext cx="0" cy="0"/>
          <a:chOff x="0" y="0"/>
          <a:chExt cx="0" cy="0"/>
        </a:xfrm>
      </p:grpSpPr>
      <p:sp>
        <p:nvSpPr>
          <p:cNvPr id="167" name="Google Shape;167;p70"/>
          <p:cNvSpPr txBox="1"/>
          <p:nvPr>
            <p:ph type="title"/>
          </p:nvPr>
        </p:nvSpPr>
        <p:spPr>
          <a:xfrm>
            <a:off x="311760" y="744480"/>
            <a:ext cx="8518680" cy="205092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8" name="Google Shape;168;p70"/>
          <p:cNvSpPr txBox="1"/>
          <p:nvPr>
            <p:ph idx="1" type="body"/>
          </p:nvPr>
        </p:nvSpPr>
        <p:spPr>
          <a:xfrm>
            <a:off x="457200" y="1203480"/>
            <a:ext cx="4015800" cy="29829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69" name="Google Shape;169;p70"/>
          <p:cNvSpPr txBox="1"/>
          <p:nvPr>
            <p:ph idx="2" type="body"/>
          </p:nvPr>
        </p:nvSpPr>
        <p:spPr>
          <a:xfrm>
            <a:off x="4674240" y="1203480"/>
            <a:ext cx="4015800" cy="29829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70" name="Google Shape;170;p70"/>
          <p:cNvSpPr txBox="1"/>
          <p:nvPr>
            <p:ph idx="12" type="sldNum"/>
          </p:nvPr>
        </p:nvSpPr>
        <p:spPr>
          <a:xfrm>
            <a:off x="8472600" y="4663080"/>
            <a:ext cx="546840" cy="39168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1pPr>
            <a:lvl2pPr indent="0" lvl="1"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2pPr>
            <a:lvl3pPr indent="0" lvl="2"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3pPr>
            <a:lvl4pPr indent="0" lvl="3"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4pPr>
            <a:lvl5pPr indent="0" lvl="4"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5pPr>
            <a:lvl6pPr indent="0" lvl="5"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6pPr>
            <a:lvl7pPr indent="0" lvl="6"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7pPr>
            <a:lvl8pPr indent="0" lvl="7"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8pPr>
            <a:lvl9pPr indent="0" lvl="8"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9" type="tx">
  <p:cSld name="TITLE_AND_BODY">
    <p:spTree>
      <p:nvGrpSpPr>
        <p:cNvPr id="175" name="Shape 175"/>
        <p:cNvGrpSpPr/>
        <p:nvPr/>
      </p:nvGrpSpPr>
      <p:grpSpPr>
        <a:xfrm>
          <a:off x="0" y="0"/>
          <a:ext cx="0" cy="0"/>
          <a:chOff x="0" y="0"/>
          <a:chExt cx="0" cy="0"/>
        </a:xfrm>
      </p:grpSpPr>
      <p:sp>
        <p:nvSpPr>
          <p:cNvPr id="176" name="Google Shape;176;p72"/>
          <p:cNvSpPr txBox="1"/>
          <p:nvPr>
            <p:ph type="title"/>
          </p:nvPr>
        </p:nvSpPr>
        <p:spPr>
          <a:xfrm>
            <a:off x="311760" y="744480"/>
            <a:ext cx="8518680" cy="205092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7" name="Google Shape;177;p72"/>
          <p:cNvSpPr txBox="1"/>
          <p:nvPr>
            <p:ph idx="1" type="body"/>
          </p:nvPr>
        </p:nvSpPr>
        <p:spPr>
          <a:xfrm>
            <a:off x="457200" y="1203480"/>
            <a:ext cx="8229240" cy="29829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78" name="Google Shape;178;p72"/>
          <p:cNvSpPr txBox="1"/>
          <p:nvPr>
            <p:ph idx="12" type="sldNum"/>
          </p:nvPr>
        </p:nvSpPr>
        <p:spPr>
          <a:xfrm>
            <a:off x="8472600" y="4663080"/>
            <a:ext cx="546840" cy="39168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1pPr>
            <a:lvl2pPr indent="0" lvl="1"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2pPr>
            <a:lvl3pPr indent="0" lvl="2"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3pPr>
            <a:lvl4pPr indent="0" lvl="3"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4pPr>
            <a:lvl5pPr indent="0" lvl="4"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5pPr>
            <a:lvl6pPr indent="0" lvl="5"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6pPr>
            <a:lvl7pPr indent="0" lvl="6"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7pPr>
            <a:lvl8pPr indent="0" lvl="7"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8pPr>
            <a:lvl9pPr indent="0" lvl="8"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10" type="blank">
  <p:cSld name="BLANK">
    <p:spTree>
      <p:nvGrpSpPr>
        <p:cNvPr id="181" name="Shape 181"/>
        <p:cNvGrpSpPr/>
        <p:nvPr/>
      </p:nvGrpSpPr>
      <p:grpSpPr>
        <a:xfrm>
          <a:off x="0" y="0"/>
          <a:ext cx="0" cy="0"/>
          <a:chOff x="0" y="0"/>
          <a:chExt cx="0" cy="0"/>
        </a:xfrm>
      </p:grpSpPr>
      <p:sp>
        <p:nvSpPr>
          <p:cNvPr id="182" name="Google Shape;182;p74"/>
          <p:cNvSpPr txBox="1"/>
          <p:nvPr>
            <p:ph idx="12" type="sldNum"/>
          </p:nvPr>
        </p:nvSpPr>
        <p:spPr>
          <a:xfrm>
            <a:off x="8472600" y="4663080"/>
            <a:ext cx="546840" cy="39168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1pPr>
            <a:lvl2pPr indent="0" lvl="1"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2pPr>
            <a:lvl3pPr indent="0" lvl="2"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3pPr>
            <a:lvl4pPr indent="0" lvl="3"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4pPr>
            <a:lvl5pPr indent="0" lvl="4"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5pPr>
            <a:lvl6pPr indent="0" lvl="5"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6pPr>
            <a:lvl7pPr indent="0" lvl="6"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7pPr>
            <a:lvl8pPr indent="0" lvl="7"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8pPr>
            <a:lvl9pPr indent="0" lvl="8"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15" type="twoObj">
  <p:cSld name="TWO_OBJECTS">
    <p:spTree>
      <p:nvGrpSpPr>
        <p:cNvPr id="20" name="Shape 20"/>
        <p:cNvGrpSpPr/>
        <p:nvPr/>
      </p:nvGrpSpPr>
      <p:grpSpPr>
        <a:xfrm>
          <a:off x="0" y="0"/>
          <a:ext cx="0" cy="0"/>
          <a:chOff x="0" y="0"/>
          <a:chExt cx="0" cy="0"/>
        </a:xfrm>
      </p:grpSpPr>
      <p:sp>
        <p:nvSpPr>
          <p:cNvPr id="21" name="Google Shape;21;p26"/>
          <p:cNvSpPr txBox="1"/>
          <p:nvPr>
            <p:ph type="title"/>
          </p:nvPr>
        </p:nvSpPr>
        <p:spPr>
          <a:xfrm>
            <a:off x="311760" y="744480"/>
            <a:ext cx="8518680" cy="205092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26"/>
          <p:cNvSpPr txBox="1"/>
          <p:nvPr>
            <p:ph idx="1" type="body"/>
          </p:nvPr>
        </p:nvSpPr>
        <p:spPr>
          <a:xfrm>
            <a:off x="457200" y="1203480"/>
            <a:ext cx="4015800" cy="29829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3" name="Google Shape;23;p26"/>
          <p:cNvSpPr txBox="1"/>
          <p:nvPr>
            <p:ph idx="2" type="body"/>
          </p:nvPr>
        </p:nvSpPr>
        <p:spPr>
          <a:xfrm>
            <a:off x="4674240" y="1203480"/>
            <a:ext cx="4015800" cy="29829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4" name="Google Shape;24;p26"/>
          <p:cNvSpPr txBox="1"/>
          <p:nvPr>
            <p:ph idx="12" type="sldNum"/>
          </p:nvPr>
        </p:nvSpPr>
        <p:spPr>
          <a:xfrm>
            <a:off x="8472600" y="4663080"/>
            <a:ext cx="546840" cy="39168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1pPr>
            <a:lvl2pPr indent="0" lvl="1"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2pPr>
            <a:lvl3pPr indent="0" lvl="2"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3pPr>
            <a:lvl4pPr indent="0" lvl="3"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4pPr>
            <a:lvl5pPr indent="0" lvl="4"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5pPr>
            <a:lvl6pPr indent="0" lvl="5"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6pPr>
            <a:lvl7pPr indent="0" lvl="6"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7pPr>
            <a:lvl8pPr indent="0" lvl="7"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8pPr>
            <a:lvl9pPr indent="0" lvl="8"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15" type="tx">
  <p:cSld name="TITLE_AND_BODY">
    <p:spTree>
      <p:nvGrpSpPr>
        <p:cNvPr id="25" name="Shape 25"/>
        <p:cNvGrpSpPr/>
        <p:nvPr/>
      </p:nvGrpSpPr>
      <p:grpSpPr>
        <a:xfrm>
          <a:off x="0" y="0"/>
          <a:ext cx="0" cy="0"/>
          <a:chOff x="0" y="0"/>
          <a:chExt cx="0" cy="0"/>
        </a:xfrm>
      </p:grpSpPr>
      <p:sp>
        <p:nvSpPr>
          <p:cNvPr id="26" name="Google Shape;26;p27"/>
          <p:cNvSpPr txBox="1"/>
          <p:nvPr>
            <p:ph type="title"/>
          </p:nvPr>
        </p:nvSpPr>
        <p:spPr>
          <a:xfrm>
            <a:off x="311760" y="744480"/>
            <a:ext cx="8518680" cy="205092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27"/>
          <p:cNvSpPr txBox="1"/>
          <p:nvPr>
            <p:ph idx="1" type="body"/>
          </p:nvPr>
        </p:nvSpPr>
        <p:spPr>
          <a:xfrm>
            <a:off x="457200" y="1203480"/>
            <a:ext cx="8229240" cy="29829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8" name="Google Shape;28;p27"/>
          <p:cNvSpPr txBox="1"/>
          <p:nvPr>
            <p:ph idx="12" type="sldNum"/>
          </p:nvPr>
        </p:nvSpPr>
        <p:spPr>
          <a:xfrm>
            <a:off x="8472600" y="4663080"/>
            <a:ext cx="546840" cy="39168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1pPr>
            <a:lvl2pPr indent="0" lvl="1"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2pPr>
            <a:lvl3pPr indent="0" lvl="2"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3pPr>
            <a:lvl4pPr indent="0" lvl="3"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4pPr>
            <a:lvl5pPr indent="0" lvl="4"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5pPr>
            <a:lvl6pPr indent="0" lvl="5"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6pPr>
            <a:lvl7pPr indent="0" lvl="6"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7pPr>
            <a:lvl8pPr indent="0" lvl="7"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8pPr>
            <a:lvl9pPr indent="0" lvl="8"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15" type="blank">
  <p:cSld name="BLANK">
    <p:spTree>
      <p:nvGrpSpPr>
        <p:cNvPr id="29" name="Shape 29"/>
        <p:cNvGrpSpPr/>
        <p:nvPr/>
      </p:nvGrpSpPr>
      <p:grpSpPr>
        <a:xfrm>
          <a:off x="0" y="0"/>
          <a:ext cx="0" cy="0"/>
          <a:chOff x="0" y="0"/>
          <a:chExt cx="0" cy="0"/>
        </a:xfrm>
      </p:grpSpPr>
      <p:sp>
        <p:nvSpPr>
          <p:cNvPr id="30" name="Google Shape;30;p28"/>
          <p:cNvSpPr txBox="1"/>
          <p:nvPr>
            <p:ph idx="12" type="sldNum"/>
          </p:nvPr>
        </p:nvSpPr>
        <p:spPr>
          <a:xfrm>
            <a:off x="8472600" y="4663080"/>
            <a:ext cx="546840" cy="39168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1pPr>
            <a:lvl2pPr indent="0" lvl="1"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2pPr>
            <a:lvl3pPr indent="0" lvl="2"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3pPr>
            <a:lvl4pPr indent="0" lvl="3"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4pPr>
            <a:lvl5pPr indent="0" lvl="4"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5pPr>
            <a:lvl6pPr indent="0" lvl="5"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6pPr>
            <a:lvl7pPr indent="0" lvl="6"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7pPr>
            <a:lvl8pPr indent="0" lvl="7"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8pPr>
            <a:lvl9pPr indent="0" lvl="8"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18" type="tx">
  <p:cSld name="TITLE_AND_BODY">
    <p:spTree>
      <p:nvGrpSpPr>
        <p:cNvPr id="35" name="Shape 35"/>
        <p:cNvGrpSpPr/>
        <p:nvPr/>
      </p:nvGrpSpPr>
      <p:grpSpPr>
        <a:xfrm>
          <a:off x="0" y="0"/>
          <a:ext cx="0" cy="0"/>
          <a:chOff x="0" y="0"/>
          <a:chExt cx="0" cy="0"/>
        </a:xfrm>
      </p:grpSpPr>
      <p:sp>
        <p:nvSpPr>
          <p:cNvPr id="36" name="Google Shape;36;p24"/>
          <p:cNvSpPr txBox="1"/>
          <p:nvPr>
            <p:ph type="title"/>
          </p:nvPr>
        </p:nvSpPr>
        <p:spPr>
          <a:xfrm>
            <a:off x="311760" y="744480"/>
            <a:ext cx="8518680" cy="205092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24"/>
          <p:cNvSpPr txBox="1"/>
          <p:nvPr>
            <p:ph idx="1" type="body"/>
          </p:nvPr>
        </p:nvSpPr>
        <p:spPr>
          <a:xfrm>
            <a:off x="457200" y="1203480"/>
            <a:ext cx="8229240" cy="29829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8" name="Google Shape;38;p24"/>
          <p:cNvSpPr txBox="1"/>
          <p:nvPr>
            <p:ph idx="12" type="sldNum"/>
          </p:nvPr>
        </p:nvSpPr>
        <p:spPr>
          <a:xfrm>
            <a:off x="8472600" y="4663080"/>
            <a:ext cx="546840" cy="39168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1pPr>
            <a:lvl2pPr indent="0" lvl="1"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2pPr>
            <a:lvl3pPr indent="0" lvl="2"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3pPr>
            <a:lvl4pPr indent="0" lvl="3"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4pPr>
            <a:lvl5pPr indent="0" lvl="4"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5pPr>
            <a:lvl6pPr indent="0" lvl="5"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6pPr>
            <a:lvl7pPr indent="0" lvl="6"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7pPr>
            <a:lvl8pPr indent="0" lvl="7"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8pPr>
            <a:lvl9pPr indent="0" lvl="8"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42" name="Shape 42"/>
        <p:cNvGrpSpPr/>
        <p:nvPr/>
      </p:nvGrpSpPr>
      <p:grpSpPr>
        <a:xfrm>
          <a:off x="0" y="0"/>
          <a:ext cx="0" cy="0"/>
          <a:chOff x="0" y="0"/>
          <a:chExt cx="0" cy="0"/>
        </a:xfrm>
      </p:grpSpPr>
      <p:sp>
        <p:nvSpPr>
          <p:cNvPr id="43" name="Google Shape;43;p30"/>
          <p:cNvSpPr txBox="1"/>
          <p:nvPr>
            <p:ph type="title"/>
          </p:nvPr>
        </p:nvSpPr>
        <p:spPr>
          <a:xfrm>
            <a:off x="311760" y="744480"/>
            <a:ext cx="8518680" cy="205092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30"/>
          <p:cNvSpPr txBox="1"/>
          <p:nvPr>
            <p:ph idx="1" type="subTitle"/>
          </p:nvPr>
        </p:nvSpPr>
        <p:spPr>
          <a:xfrm>
            <a:off x="457200" y="1203480"/>
            <a:ext cx="8229240" cy="298296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45" name="Google Shape;45;p30"/>
          <p:cNvSpPr txBox="1"/>
          <p:nvPr>
            <p:ph idx="12" type="sldNum"/>
          </p:nvPr>
        </p:nvSpPr>
        <p:spPr>
          <a:xfrm>
            <a:off x="8472600" y="4663080"/>
            <a:ext cx="546840" cy="39168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1pPr>
            <a:lvl2pPr indent="0" lvl="1"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2pPr>
            <a:lvl3pPr indent="0" lvl="2"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3pPr>
            <a:lvl4pPr indent="0" lvl="3"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4pPr>
            <a:lvl5pPr indent="0" lvl="4"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5pPr>
            <a:lvl6pPr indent="0" lvl="5"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6pPr>
            <a:lvl7pPr indent="0" lvl="6"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7pPr>
            <a:lvl8pPr indent="0" lvl="7"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8pPr>
            <a:lvl9pPr indent="0" lvl="8"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_NUMBER" type="blank">
  <p:cSld name="BLANK">
    <p:spTree>
      <p:nvGrpSpPr>
        <p:cNvPr id="48" name="Shape 48"/>
        <p:cNvGrpSpPr/>
        <p:nvPr/>
      </p:nvGrpSpPr>
      <p:grpSpPr>
        <a:xfrm>
          <a:off x="0" y="0"/>
          <a:ext cx="0" cy="0"/>
          <a:chOff x="0" y="0"/>
          <a:chExt cx="0" cy="0"/>
        </a:xfrm>
      </p:grpSpPr>
      <p:sp>
        <p:nvSpPr>
          <p:cNvPr id="49" name="Google Shape;49;p32"/>
          <p:cNvSpPr txBox="1"/>
          <p:nvPr>
            <p:ph idx="12" type="sldNum"/>
          </p:nvPr>
        </p:nvSpPr>
        <p:spPr>
          <a:xfrm>
            <a:off x="8472600" y="4663080"/>
            <a:ext cx="546840" cy="39168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1pPr>
            <a:lvl2pPr indent="0" lvl="1"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2pPr>
            <a:lvl3pPr indent="0" lvl="2"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3pPr>
            <a:lvl4pPr indent="0" lvl="3"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4pPr>
            <a:lvl5pPr indent="0" lvl="4"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5pPr>
            <a:lvl6pPr indent="0" lvl="5"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6pPr>
            <a:lvl7pPr indent="0" lvl="6"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7pPr>
            <a:lvl8pPr indent="0" lvl="7"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8pPr>
            <a:lvl9pPr indent="0" lvl="8"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2" name="Shape 52"/>
        <p:cNvGrpSpPr/>
        <p:nvPr/>
      </p:nvGrpSpPr>
      <p:grpSpPr>
        <a:xfrm>
          <a:off x="0" y="0"/>
          <a:ext cx="0" cy="0"/>
          <a:chOff x="0" y="0"/>
          <a:chExt cx="0" cy="0"/>
        </a:xfrm>
      </p:grpSpPr>
      <p:sp>
        <p:nvSpPr>
          <p:cNvPr id="53" name="Google Shape;53;p34"/>
          <p:cNvSpPr txBox="1"/>
          <p:nvPr>
            <p:ph idx="12" type="sldNum"/>
          </p:nvPr>
        </p:nvSpPr>
        <p:spPr>
          <a:xfrm>
            <a:off x="8472600" y="4663080"/>
            <a:ext cx="546840" cy="39168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1pPr>
            <a:lvl2pPr indent="0" lvl="1"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2pPr>
            <a:lvl3pPr indent="0" lvl="2"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3pPr>
            <a:lvl4pPr indent="0" lvl="3"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4pPr>
            <a:lvl5pPr indent="0" lvl="4"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5pPr>
            <a:lvl6pPr indent="0" lvl="5"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6pPr>
            <a:lvl7pPr indent="0" lvl="6"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7pPr>
            <a:lvl8pPr indent="0" lvl="7"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8pPr>
            <a:lvl9pPr indent="0" lvl="8"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8.xml"/></Relationships>
</file>

<file path=ppt/slideMasters/_rels/slideMaster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theme" Target="../theme/theme25.xml"/></Relationships>
</file>

<file path=ppt/slideMasters/_rels/slideMaster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theme" Target="../theme/theme1.xml"/></Relationships>
</file>

<file path=ppt/slideMasters/_rels/slideMaster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theme" Target="../theme/theme6.xml"/></Relationships>
</file>

<file path=ppt/slideMasters/_rels/slideMaster1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theme" Target="../theme/theme4.xml"/></Relationships>
</file>

<file path=ppt/slideMasters/_rels/slideMaster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theme" Target="../theme/theme22.xml"/></Relationships>
</file>

<file path=ppt/slideMasters/_rels/slideMaster1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theme" Target="../theme/theme10.xml"/></Relationships>
</file>

<file path=ppt/slideMasters/_rels/slideMaster1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theme" Target="../theme/theme9.xml"/></Relationships>
</file>

<file path=ppt/slideMasters/_rels/slideMaster1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theme" Target="../theme/theme7.xml"/></Relationships>
</file>

<file path=ppt/slideMasters/_rels/slideMaster1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theme" Target="../theme/theme2.xml"/></Relationships>
</file>

<file path=ppt/slideMasters/_rels/slideMaster1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theme" Target="../theme/theme13.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theme" Target="../theme/theme18.xml"/></Relationships>
</file>

<file path=ppt/slideMasters/_rels/slideMaster2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theme" Target="../theme/theme17.xml"/></Relationships>
</file>

<file path=ppt/slideMasters/_rels/slideMaster2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theme" Target="../theme/theme3.xml"/></Relationships>
</file>

<file path=ppt/slideMasters/_rels/slideMaster2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theme" Target="../theme/theme5.xml"/></Relationships>
</file>

<file path=ppt/slideMasters/_rels/slideMaster2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theme" Target="../theme/theme14.xml"/></Relationships>
</file>

<file path=ppt/slideMasters/_rels/slideMaster2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theme" Target="../theme/theme11.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theme" Target="../theme/theme12.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theme" Target="../theme/theme20.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theme" Target="../theme/theme26.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theme" Target="../theme/theme24.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theme" Target="../theme/theme19.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21.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theme" Target="../theme/theme1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1"/>
          <p:cNvSpPr txBox="1"/>
          <p:nvPr>
            <p:ph type="title"/>
          </p:nvPr>
        </p:nvSpPr>
        <p:spPr>
          <a:xfrm>
            <a:off x="311760" y="744480"/>
            <a:ext cx="8518680" cy="205092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1" name="Google Shape;11;p21"/>
          <p:cNvSpPr txBox="1"/>
          <p:nvPr>
            <p:ph idx="12" type="sldNum"/>
          </p:nvPr>
        </p:nvSpPr>
        <p:spPr>
          <a:xfrm>
            <a:off x="8472600" y="4663080"/>
            <a:ext cx="546840" cy="39168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solidFill>
                <a:srgbClr val="000000"/>
              </a:solidFill>
              <a:latin typeface="Times New Roman"/>
              <a:ea typeface="Times New Roman"/>
              <a:cs typeface="Times New Roman"/>
              <a:sym typeface="Times New Roman"/>
            </a:endParaRPr>
          </a:p>
        </p:txBody>
      </p:sp>
      <p:sp>
        <p:nvSpPr>
          <p:cNvPr id="12" name="Google Shape;12;p21"/>
          <p:cNvSpPr txBox="1"/>
          <p:nvPr>
            <p:ph idx="1" type="body"/>
          </p:nvPr>
        </p:nvSpPr>
        <p:spPr>
          <a:xfrm>
            <a:off x="457200" y="1203480"/>
            <a:ext cx="8229240" cy="2982960"/>
          </a:xfrm>
          <a:prstGeom prst="rect">
            <a:avLst/>
          </a:prstGeom>
          <a:noFill/>
          <a:ln>
            <a:noFill/>
          </a:ln>
        </p:spPr>
        <p:txBody>
          <a:bodyPr anchorCtr="0" anchor="t" bIns="0" lIns="0" spcFirstLastPara="1" rIns="0" wrap="square" tIns="0">
            <a:norm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2" name="Shape 82"/>
        <p:cNvGrpSpPr/>
        <p:nvPr/>
      </p:nvGrpSpPr>
      <p:grpSpPr>
        <a:xfrm>
          <a:off x="0" y="0"/>
          <a:ext cx="0" cy="0"/>
          <a:chOff x="0" y="0"/>
          <a:chExt cx="0" cy="0"/>
        </a:xfrm>
      </p:grpSpPr>
      <p:sp>
        <p:nvSpPr>
          <p:cNvPr id="83" name="Google Shape;83;p43"/>
          <p:cNvSpPr txBox="1"/>
          <p:nvPr>
            <p:ph idx="12" type="sldNum"/>
          </p:nvPr>
        </p:nvSpPr>
        <p:spPr>
          <a:xfrm>
            <a:off x="8472600" y="4663080"/>
            <a:ext cx="546840" cy="39168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solidFill>
                <a:srgbClr val="000000"/>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sldLayoutIdLst>
    <p:sldLayoutId id="2147483671"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6" name="Shape 86"/>
        <p:cNvGrpSpPr/>
        <p:nvPr/>
      </p:nvGrpSpPr>
      <p:grpSpPr>
        <a:xfrm>
          <a:off x="0" y="0"/>
          <a:ext cx="0" cy="0"/>
          <a:chOff x="0" y="0"/>
          <a:chExt cx="0" cy="0"/>
        </a:xfrm>
      </p:grpSpPr>
      <p:sp>
        <p:nvSpPr>
          <p:cNvPr id="87" name="Google Shape;87;p45"/>
          <p:cNvSpPr txBox="1"/>
          <p:nvPr>
            <p:ph idx="12" type="sldNum"/>
          </p:nvPr>
        </p:nvSpPr>
        <p:spPr>
          <a:xfrm>
            <a:off x="8472600" y="4663080"/>
            <a:ext cx="546840" cy="39168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solidFill>
                <a:srgbClr val="000000"/>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sldLayoutIdLst>
    <p:sldLayoutId id="2147483673"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0" name="Shape 90"/>
        <p:cNvGrpSpPr/>
        <p:nvPr/>
      </p:nvGrpSpPr>
      <p:grpSpPr>
        <a:xfrm>
          <a:off x="0" y="0"/>
          <a:ext cx="0" cy="0"/>
          <a:chOff x="0" y="0"/>
          <a:chExt cx="0" cy="0"/>
        </a:xfrm>
      </p:grpSpPr>
      <p:sp>
        <p:nvSpPr>
          <p:cNvPr id="91" name="Google Shape;91;p47"/>
          <p:cNvSpPr/>
          <p:nvPr/>
        </p:nvSpPr>
        <p:spPr>
          <a:xfrm>
            <a:off x="4572000" y="0"/>
            <a:ext cx="4570200" cy="5141880"/>
          </a:xfrm>
          <a:prstGeom prst="rect">
            <a:avLst/>
          </a:prstGeom>
          <a:solidFill>
            <a:schemeClr val="lt2"/>
          </a:solidFill>
          <a:ln>
            <a:noFill/>
          </a:ln>
        </p:spPr>
        <p:txBody>
          <a:bodyPr anchorCtr="0" anchor="ctr" bIns="91425" lIns="90000" spcFirstLastPara="1" rIns="90000"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92" name="Google Shape;92;p47"/>
          <p:cNvSpPr txBox="1"/>
          <p:nvPr>
            <p:ph idx="12" type="sldNum"/>
          </p:nvPr>
        </p:nvSpPr>
        <p:spPr>
          <a:xfrm>
            <a:off x="8472600" y="4663080"/>
            <a:ext cx="546840" cy="39168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solidFill>
                <a:srgbClr val="000000"/>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sldLayoutIdLst>
    <p:sldLayoutId id="2147483675"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5" name="Shape 95"/>
        <p:cNvGrpSpPr/>
        <p:nvPr/>
      </p:nvGrpSpPr>
      <p:grpSpPr>
        <a:xfrm>
          <a:off x="0" y="0"/>
          <a:ext cx="0" cy="0"/>
          <a:chOff x="0" y="0"/>
          <a:chExt cx="0" cy="0"/>
        </a:xfrm>
      </p:grpSpPr>
      <p:sp>
        <p:nvSpPr>
          <p:cNvPr id="96" name="Google Shape;96;p49"/>
          <p:cNvSpPr txBox="1"/>
          <p:nvPr>
            <p:ph idx="12" type="sldNum"/>
          </p:nvPr>
        </p:nvSpPr>
        <p:spPr>
          <a:xfrm>
            <a:off x="8472600" y="4663080"/>
            <a:ext cx="546840" cy="39168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solidFill>
                <a:srgbClr val="000000"/>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sldLayoutIdLst>
    <p:sldLayoutId id="2147483677"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9" name="Shape 99"/>
        <p:cNvGrpSpPr/>
        <p:nvPr/>
      </p:nvGrpSpPr>
      <p:grpSpPr>
        <a:xfrm>
          <a:off x="0" y="0"/>
          <a:ext cx="0" cy="0"/>
          <a:chOff x="0" y="0"/>
          <a:chExt cx="0" cy="0"/>
        </a:xfrm>
      </p:grpSpPr>
      <p:sp>
        <p:nvSpPr>
          <p:cNvPr id="100" name="Google Shape;100;p51"/>
          <p:cNvSpPr txBox="1"/>
          <p:nvPr>
            <p:ph type="title"/>
          </p:nvPr>
        </p:nvSpPr>
        <p:spPr>
          <a:xfrm>
            <a:off x="311760" y="744480"/>
            <a:ext cx="8518680" cy="205092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01" name="Google Shape;101;p51"/>
          <p:cNvSpPr txBox="1"/>
          <p:nvPr>
            <p:ph idx="12" type="sldNum"/>
          </p:nvPr>
        </p:nvSpPr>
        <p:spPr>
          <a:xfrm>
            <a:off x="8472600" y="4663080"/>
            <a:ext cx="546840" cy="39168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solidFill>
                <a:srgbClr val="000000"/>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sldLayoutIdLst>
    <p:sldLayoutId id="214748367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5" name="Shape 105"/>
        <p:cNvGrpSpPr/>
        <p:nvPr/>
      </p:nvGrpSpPr>
      <p:grpSpPr>
        <a:xfrm>
          <a:off x="0" y="0"/>
          <a:ext cx="0" cy="0"/>
          <a:chOff x="0" y="0"/>
          <a:chExt cx="0" cy="0"/>
        </a:xfrm>
      </p:grpSpPr>
      <p:sp>
        <p:nvSpPr>
          <p:cNvPr id="106" name="Google Shape;106;p53"/>
          <p:cNvSpPr txBox="1"/>
          <p:nvPr>
            <p:ph type="title"/>
          </p:nvPr>
        </p:nvSpPr>
        <p:spPr>
          <a:xfrm>
            <a:off x="311760" y="744480"/>
            <a:ext cx="8518680" cy="205092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07" name="Google Shape;107;p53"/>
          <p:cNvSpPr txBox="1"/>
          <p:nvPr>
            <p:ph idx="1" type="body"/>
          </p:nvPr>
        </p:nvSpPr>
        <p:spPr>
          <a:xfrm>
            <a:off x="457200" y="1203480"/>
            <a:ext cx="4015440" cy="2982600"/>
          </a:xfrm>
          <a:prstGeom prst="rect">
            <a:avLst/>
          </a:prstGeom>
          <a:noFill/>
          <a:ln>
            <a:noFill/>
          </a:ln>
        </p:spPr>
        <p:txBody>
          <a:bodyPr anchorCtr="0" anchor="t" bIns="0" lIns="0" spcFirstLastPara="1" rIns="0" wrap="square" tIns="0">
            <a:norm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108" name="Google Shape;108;p53"/>
          <p:cNvSpPr txBox="1"/>
          <p:nvPr>
            <p:ph idx="2" type="body"/>
          </p:nvPr>
        </p:nvSpPr>
        <p:spPr>
          <a:xfrm>
            <a:off x="4674240" y="1203480"/>
            <a:ext cx="4015440" cy="2982600"/>
          </a:xfrm>
          <a:prstGeom prst="rect">
            <a:avLst/>
          </a:prstGeom>
          <a:noFill/>
          <a:ln>
            <a:noFill/>
          </a:ln>
        </p:spPr>
        <p:txBody>
          <a:bodyPr anchorCtr="0" anchor="t" bIns="0" lIns="0" spcFirstLastPara="1" rIns="0" wrap="square" tIns="0">
            <a:norm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109" name="Google Shape;109;p53"/>
          <p:cNvSpPr txBox="1"/>
          <p:nvPr>
            <p:ph idx="12" type="sldNum"/>
          </p:nvPr>
        </p:nvSpPr>
        <p:spPr>
          <a:xfrm>
            <a:off x="8472600" y="4663080"/>
            <a:ext cx="546840" cy="39168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solidFill>
                <a:srgbClr val="000000"/>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sldLayoutIdLst>
    <p:sldLayoutId id="2147483681"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5" name="Shape 115"/>
        <p:cNvGrpSpPr/>
        <p:nvPr/>
      </p:nvGrpSpPr>
      <p:grpSpPr>
        <a:xfrm>
          <a:off x="0" y="0"/>
          <a:ext cx="0" cy="0"/>
          <a:chOff x="0" y="0"/>
          <a:chExt cx="0" cy="0"/>
        </a:xfrm>
      </p:grpSpPr>
      <p:sp>
        <p:nvSpPr>
          <p:cNvPr id="116" name="Google Shape;116;p55"/>
          <p:cNvSpPr txBox="1"/>
          <p:nvPr>
            <p:ph type="title"/>
          </p:nvPr>
        </p:nvSpPr>
        <p:spPr>
          <a:xfrm>
            <a:off x="311760" y="744480"/>
            <a:ext cx="8518680" cy="205092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17" name="Google Shape;117;p55"/>
          <p:cNvSpPr txBox="1"/>
          <p:nvPr>
            <p:ph idx="1" type="body"/>
          </p:nvPr>
        </p:nvSpPr>
        <p:spPr>
          <a:xfrm>
            <a:off x="457200" y="1203480"/>
            <a:ext cx="8228880" cy="2982600"/>
          </a:xfrm>
          <a:prstGeom prst="rect">
            <a:avLst/>
          </a:prstGeom>
          <a:noFill/>
          <a:ln>
            <a:noFill/>
          </a:ln>
        </p:spPr>
        <p:txBody>
          <a:bodyPr anchorCtr="0" anchor="t" bIns="0" lIns="0" spcFirstLastPara="1" rIns="0" wrap="square" tIns="0">
            <a:norm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118" name="Google Shape;118;p55"/>
          <p:cNvSpPr txBox="1"/>
          <p:nvPr>
            <p:ph idx="12" type="sldNum"/>
          </p:nvPr>
        </p:nvSpPr>
        <p:spPr>
          <a:xfrm>
            <a:off x="8472600" y="4663080"/>
            <a:ext cx="546840" cy="39168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solidFill>
                <a:srgbClr val="000000"/>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sldLayoutIdLst>
    <p:sldLayoutId id="2147483683"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3" name="Shape 123"/>
        <p:cNvGrpSpPr/>
        <p:nvPr/>
      </p:nvGrpSpPr>
      <p:grpSpPr>
        <a:xfrm>
          <a:off x="0" y="0"/>
          <a:ext cx="0" cy="0"/>
          <a:chOff x="0" y="0"/>
          <a:chExt cx="0" cy="0"/>
        </a:xfrm>
      </p:grpSpPr>
      <p:sp>
        <p:nvSpPr>
          <p:cNvPr id="124" name="Google Shape;124;p57"/>
          <p:cNvSpPr txBox="1"/>
          <p:nvPr>
            <p:ph idx="12" type="sldNum"/>
          </p:nvPr>
        </p:nvSpPr>
        <p:spPr>
          <a:xfrm>
            <a:off x="8472600" y="4663080"/>
            <a:ext cx="546840" cy="39168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solidFill>
                <a:srgbClr val="000000"/>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sldLayoutIdLst>
    <p:sldLayoutId id="2147483685"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7" name="Shape 127"/>
        <p:cNvGrpSpPr/>
        <p:nvPr/>
      </p:nvGrpSpPr>
      <p:grpSpPr>
        <a:xfrm>
          <a:off x="0" y="0"/>
          <a:ext cx="0" cy="0"/>
          <a:chOff x="0" y="0"/>
          <a:chExt cx="0" cy="0"/>
        </a:xfrm>
      </p:grpSpPr>
      <p:sp>
        <p:nvSpPr>
          <p:cNvPr id="128" name="Google Shape;128;p59"/>
          <p:cNvSpPr txBox="1"/>
          <p:nvPr>
            <p:ph type="title"/>
          </p:nvPr>
        </p:nvSpPr>
        <p:spPr>
          <a:xfrm>
            <a:off x="311760" y="744480"/>
            <a:ext cx="8518680" cy="205092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29" name="Google Shape;129;p59"/>
          <p:cNvSpPr txBox="1"/>
          <p:nvPr>
            <p:ph idx="1" type="body"/>
          </p:nvPr>
        </p:nvSpPr>
        <p:spPr>
          <a:xfrm>
            <a:off x="457200" y="1203480"/>
            <a:ext cx="4015440" cy="2982600"/>
          </a:xfrm>
          <a:prstGeom prst="rect">
            <a:avLst/>
          </a:prstGeom>
          <a:noFill/>
          <a:ln>
            <a:noFill/>
          </a:ln>
        </p:spPr>
        <p:txBody>
          <a:bodyPr anchorCtr="0" anchor="t" bIns="0" lIns="0" spcFirstLastPara="1" rIns="0" wrap="square" tIns="0">
            <a:norm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130" name="Google Shape;130;p59"/>
          <p:cNvSpPr txBox="1"/>
          <p:nvPr>
            <p:ph idx="2" type="body"/>
          </p:nvPr>
        </p:nvSpPr>
        <p:spPr>
          <a:xfrm>
            <a:off x="4674240" y="1203480"/>
            <a:ext cx="4015440" cy="2982600"/>
          </a:xfrm>
          <a:prstGeom prst="rect">
            <a:avLst/>
          </a:prstGeom>
          <a:noFill/>
          <a:ln>
            <a:noFill/>
          </a:ln>
        </p:spPr>
        <p:txBody>
          <a:bodyPr anchorCtr="0" anchor="t" bIns="0" lIns="0" spcFirstLastPara="1" rIns="0" wrap="square" tIns="0">
            <a:norm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131" name="Google Shape;131;p59"/>
          <p:cNvSpPr txBox="1"/>
          <p:nvPr>
            <p:ph idx="12" type="sldNum"/>
          </p:nvPr>
        </p:nvSpPr>
        <p:spPr>
          <a:xfrm>
            <a:off x="8472600" y="4663080"/>
            <a:ext cx="546840" cy="39168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solidFill>
                <a:srgbClr val="000000"/>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sldLayoutIdLst>
    <p:sldLayoutId id="2147483687"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7" name="Shape 137"/>
        <p:cNvGrpSpPr/>
        <p:nvPr/>
      </p:nvGrpSpPr>
      <p:grpSpPr>
        <a:xfrm>
          <a:off x="0" y="0"/>
          <a:ext cx="0" cy="0"/>
          <a:chOff x="0" y="0"/>
          <a:chExt cx="0" cy="0"/>
        </a:xfrm>
      </p:grpSpPr>
      <p:sp>
        <p:nvSpPr>
          <p:cNvPr id="138" name="Google Shape;138;p61"/>
          <p:cNvSpPr txBox="1"/>
          <p:nvPr>
            <p:ph type="title"/>
          </p:nvPr>
        </p:nvSpPr>
        <p:spPr>
          <a:xfrm>
            <a:off x="311760" y="744480"/>
            <a:ext cx="8518680" cy="205092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39" name="Google Shape;139;p61"/>
          <p:cNvSpPr txBox="1"/>
          <p:nvPr>
            <p:ph idx="12" type="sldNum"/>
          </p:nvPr>
        </p:nvSpPr>
        <p:spPr>
          <a:xfrm>
            <a:off x="8472600" y="4663080"/>
            <a:ext cx="546840" cy="39168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solidFill>
                <a:srgbClr val="000000"/>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sldLayoutIdLst>
    <p:sldLayoutId id="214748368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 name="Shape 31"/>
        <p:cNvGrpSpPr/>
        <p:nvPr/>
      </p:nvGrpSpPr>
      <p:grpSpPr>
        <a:xfrm>
          <a:off x="0" y="0"/>
          <a:ext cx="0" cy="0"/>
          <a:chOff x="0" y="0"/>
          <a:chExt cx="0" cy="0"/>
        </a:xfrm>
      </p:grpSpPr>
      <p:sp>
        <p:nvSpPr>
          <p:cNvPr id="32" name="Google Shape;32;p23"/>
          <p:cNvSpPr txBox="1"/>
          <p:nvPr>
            <p:ph type="title"/>
          </p:nvPr>
        </p:nvSpPr>
        <p:spPr>
          <a:xfrm>
            <a:off x="311760" y="744480"/>
            <a:ext cx="8518680" cy="205092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33" name="Google Shape;33;p23"/>
          <p:cNvSpPr txBox="1"/>
          <p:nvPr>
            <p:ph idx="1" type="body"/>
          </p:nvPr>
        </p:nvSpPr>
        <p:spPr>
          <a:xfrm>
            <a:off x="457200" y="1203480"/>
            <a:ext cx="8228880" cy="2982600"/>
          </a:xfrm>
          <a:prstGeom prst="rect">
            <a:avLst/>
          </a:prstGeom>
          <a:noFill/>
          <a:ln>
            <a:noFill/>
          </a:ln>
        </p:spPr>
        <p:txBody>
          <a:bodyPr anchorCtr="0" anchor="t" bIns="0" lIns="0" spcFirstLastPara="1" rIns="0" wrap="square" tIns="0">
            <a:norm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34" name="Google Shape;34;p23"/>
          <p:cNvSpPr txBox="1"/>
          <p:nvPr>
            <p:ph idx="12" type="sldNum"/>
          </p:nvPr>
        </p:nvSpPr>
        <p:spPr>
          <a:xfrm>
            <a:off x="8472600" y="4663080"/>
            <a:ext cx="546840" cy="39168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solidFill>
                <a:srgbClr val="000000"/>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sldLayoutIdLst>
    <p:sldLayoutId id="2147483655"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3" name="Shape 143"/>
        <p:cNvGrpSpPr/>
        <p:nvPr/>
      </p:nvGrpSpPr>
      <p:grpSpPr>
        <a:xfrm>
          <a:off x="0" y="0"/>
          <a:ext cx="0" cy="0"/>
          <a:chOff x="0" y="0"/>
          <a:chExt cx="0" cy="0"/>
        </a:xfrm>
      </p:grpSpPr>
      <p:sp>
        <p:nvSpPr>
          <p:cNvPr id="144" name="Google Shape;144;p63"/>
          <p:cNvSpPr txBox="1"/>
          <p:nvPr>
            <p:ph idx="12" type="sldNum"/>
          </p:nvPr>
        </p:nvSpPr>
        <p:spPr>
          <a:xfrm>
            <a:off x="8472600" y="4663080"/>
            <a:ext cx="546840" cy="39168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solidFill>
                <a:srgbClr val="000000"/>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sldLayoutIdLst>
    <p:sldLayoutId id="2147483691"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7" name="Shape 147"/>
        <p:cNvGrpSpPr/>
        <p:nvPr/>
      </p:nvGrpSpPr>
      <p:grpSpPr>
        <a:xfrm>
          <a:off x="0" y="0"/>
          <a:ext cx="0" cy="0"/>
          <a:chOff x="0" y="0"/>
          <a:chExt cx="0" cy="0"/>
        </a:xfrm>
      </p:grpSpPr>
      <p:sp>
        <p:nvSpPr>
          <p:cNvPr id="148" name="Google Shape;148;p65"/>
          <p:cNvSpPr txBox="1"/>
          <p:nvPr>
            <p:ph type="title"/>
          </p:nvPr>
        </p:nvSpPr>
        <p:spPr>
          <a:xfrm>
            <a:off x="311760" y="744480"/>
            <a:ext cx="8518680" cy="205092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49" name="Google Shape;149;p65"/>
          <p:cNvSpPr txBox="1"/>
          <p:nvPr>
            <p:ph idx="1" type="body"/>
          </p:nvPr>
        </p:nvSpPr>
        <p:spPr>
          <a:xfrm>
            <a:off x="457200" y="1203480"/>
            <a:ext cx="8228880" cy="2982600"/>
          </a:xfrm>
          <a:prstGeom prst="rect">
            <a:avLst/>
          </a:prstGeom>
          <a:noFill/>
          <a:ln>
            <a:noFill/>
          </a:ln>
        </p:spPr>
        <p:txBody>
          <a:bodyPr anchorCtr="0" anchor="t" bIns="0" lIns="0" spcFirstLastPara="1" rIns="0" wrap="square" tIns="0">
            <a:norm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150" name="Google Shape;150;p65"/>
          <p:cNvSpPr txBox="1"/>
          <p:nvPr>
            <p:ph idx="12" type="sldNum"/>
          </p:nvPr>
        </p:nvSpPr>
        <p:spPr>
          <a:xfrm>
            <a:off x="8472600" y="4663080"/>
            <a:ext cx="546840" cy="39168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solidFill>
                <a:srgbClr val="000000"/>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sldLayoutIdLst>
    <p:sldLayoutId id="2147483693"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5" name="Shape 155"/>
        <p:cNvGrpSpPr/>
        <p:nvPr/>
      </p:nvGrpSpPr>
      <p:grpSpPr>
        <a:xfrm>
          <a:off x="0" y="0"/>
          <a:ext cx="0" cy="0"/>
          <a:chOff x="0" y="0"/>
          <a:chExt cx="0" cy="0"/>
        </a:xfrm>
      </p:grpSpPr>
      <p:sp>
        <p:nvSpPr>
          <p:cNvPr id="156" name="Google Shape;156;p67"/>
          <p:cNvSpPr txBox="1"/>
          <p:nvPr>
            <p:ph type="title"/>
          </p:nvPr>
        </p:nvSpPr>
        <p:spPr>
          <a:xfrm>
            <a:off x="311760" y="744480"/>
            <a:ext cx="8518680" cy="205092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57" name="Google Shape;157;p67"/>
          <p:cNvSpPr txBox="1"/>
          <p:nvPr>
            <p:ph idx="12" type="sldNum"/>
          </p:nvPr>
        </p:nvSpPr>
        <p:spPr>
          <a:xfrm>
            <a:off x="8472600" y="4663080"/>
            <a:ext cx="546840" cy="39168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solidFill>
                <a:srgbClr val="000000"/>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sldLayoutIdLst>
    <p:sldLayoutId id="2147483695"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1" name="Shape 161"/>
        <p:cNvGrpSpPr/>
        <p:nvPr/>
      </p:nvGrpSpPr>
      <p:grpSpPr>
        <a:xfrm>
          <a:off x="0" y="0"/>
          <a:ext cx="0" cy="0"/>
          <a:chOff x="0" y="0"/>
          <a:chExt cx="0" cy="0"/>
        </a:xfrm>
      </p:grpSpPr>
      <p:sp>
        <p:nvSpPr>
          <p:cNvPr id="162" name="Google Shape;162;p69"/>
          <p:cNvSpPr txBox="1"/>
          <p:nvPr>
            <p:ph type="title"/>
          </p:nvPr>
        </p:nvSpPr>
        <p:spPr>
          <a:xfrm>
            <a:off x="311760" y="744480"/>
            <a:ext cx="8518680" cy="205092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63" name="Google Shape;163;p69"/>
          <p:cNvSpPr txBox="1"/>
          <p:nvPr>
            <p:ph idx="1" type="body"/>
          </p:nvPr>
        </p:nvSpPr>
        <p:spPr>
          <a:xfrm>
            <a:off x="457200" y="1203480"/>
            <a:ext cx="4015440" cy="2982600"/>
          </a:xfrm>
          <a:prstGeom prst="rect">
            <a:avLst/>
          </a:prstGeom>
          <a:noFill/>
          <a:ln>
            <a:noFill/>
          </a:ln>
        </p:spPr>
        <p:txBody>
          <a:bodyPr anchorCtr="0" anchor="t" bIns="0" lIns="0" spcFirstLastPara="1" rIns="0" wrap="square" tIns="0">
            <a:norm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164" name="Google Shape;164;p69"/>
          <p:cNvSpPr txBox="1"/>
          <p:nvPr>
            <p:ph idx="2" type="body"/>
          </p:nvPr>
        </p:nvSpPr>
        <p:spPr>
          <a:xfrm>
            <a:off x="4674240" y="1203480"/>
            <a:ext cx="4015440" cy="2982600"/>
          </a:xfrm>
          <a:prstGeom prst="rect">
            <a:avLst/>
          </a:prstGeom>
          <a:noFill/>
          <a:ln>
            <a:noFill/>
          </a:ln>
        </p:spPr>
        <p:txBody>
          <a:bodyPr anchorCtr="0" anchor="t" bIns="0" lIns="0" spcFirstLastPara="1" rIns="0" wrap="square" tIns="0">
            <a:norm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165" name="Google Shape;165;p69"/>
          <p:cNvSpPr txBox="1"/>
          <p:nvPr>
            <p:ph idx="12" type="sldNum"/>
          </p:nvPr>
        </p:nvSpPr>
        <p:spPr>
          <a:xfrm>
            <a:off x="8472600" y="4663080"/>
            <a:ext cx="546840" cy="39168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solidFill>
                <a:srgbClr val="000000"/>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sldLayoutIdLst>
    <p:sldLayoutId id="2147483697"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1" name="Shape 171"/>
        <p:cNvGrpSpPr/>
        <p:nvPr/>
      </p:nvGrpSpPr>
      <p:grpSpPr>
        <a:xfrm>
          <a:off x="0" y="0"/>
          <a:ext cx="0" cy="0"/>
          <a:chOff x="0" y="0"/>
          <a:chExt cx="0" cy="0"/>
        </a:xfrm>
      </p:grpSpPr>
      <p:sp>
        <p:nvSpPr>
          <p:cNvPr id="172" name="Google Shape;172;p71"/>
          <p:cNvSpPr txBox="1"/>
          <p:nvPr>
            <p:ph type="title"/>
          </p:nvPr>
        </p:nvSpPr>
        <p:spPr>
          <a:xfrm>
            <a:off x="311760" y="744480"/>
            <a:ext cx="8518680" cy="205092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73" name="Google Shape;173;p71"/>
          <p:cNvSpPr txBox="1"/>
          <p:nvPr>
            <p:ph idx="1" type="body"/>
          </p:nvPr>
        </p:nvSpPr>
        <p:spPr>
          <a:xfrm>
            <a:off x="457200" y="1203480"/>
            <a:ext cx="8228880" cy="2982600"/>
          </a:xfrm>
          <a:prstGeom prst="rect">
            <a:avLst/>
          </a:prstGeom>
          <a:noFill/>
          <a:ln>
            <a:noFill/>
          </a:ln>
        </p:spPr>
        <p:txBody>
          <a:bodyPr anchorCtr="0" anchor="t" bIns="0" lIns="0" spcFirstLastPara="1" rIns="0" wrap="square" tIns="0">
            <a:norm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174" name="Google Shape;174;p71"/>
          <p:cNvSpPr txBox="1"/>
          <p:nvPr>
            <p:ph idx="12" type="sldNum"/>
          </p:nvPr>
        </p:nvSpPr>
        <p:spPr>
          <a:xfrm>
            <a:off x="8472600" y="4663080"/>
            <a:ext cx="546840" cy="39168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solidFill>
                <a:srgbClr val="000000"/>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sldLayoutIdLst>
    <p:sldLayoutId id="214748369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9" name="Shape 179"/>
        <p:cNvGrpSpPr/>
        <p:nvPr/>
      </p:nvGrpSpPr>
      <p:grpSpPr>
        <a:xfrm>
          <a:off x="0" y="0"/>
          <a:ext cx="0" cy="0"/>
          <a:chOff x="0" y="0"/>
          <a:chExt cx="0" cy="0"/>
        </a:xfrm>
      </p:grpSpPr>
      <p:sp>
        <p:nvSpPr>
          <p:cNvPr id="180" name="Google Shape;180;p73"/>
          <p:cNvSpPr txBox="1"/>
          <p:nvPr>
            <p:ph idx="12" type="sldNum"/>
          </p:nvPr>
        </p:nvSpPr>
        <p:spPr>
          <a:xfrm>
            <a:off x="8472600" y="4663080"/>
            <a:ext cx="546840" cy="39168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solidFill>
                <a:srgbClr val="000000"/>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sldLayoutIdLst>
    <p:sldLayoutId id="2147483701"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 name="Shape 39"/>
        <p:cNvGrpSpPr/>
        <p:nvPr/>
      </p:nvGrpSpPr>
      <p:grpSpPr>
        <a:xfrm>
          <a:off x="0" y="0"/>
          <a:ext cx="0" cy="0"/>
          <a:chOff x="0" y="0"/>
          <a:chExt cx="0" cy="0"/>
        </a:xfrm>
      </p:grpSpPr>
      <p:sp>
        <p:nvSpPr>
          <p:cNvPr id="40" name="Google Shape;40;p29"/>
          <p:cNvSpPr txBox="1"/>
          <p:nvPr>
            <p:ph type="title"/>
          </p:nvPr>
        </p:nvSpPr>
        <p:spPr>
          <a:xfrm>
            <a:off x="311760" y="744480"/>
            <a:ext cx="8518680" cy="205092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41" name="Google Shape;41;p29"/>
          <p:cNvSpPr txBox="1"/>
          <p:nvPr>
            <p:ph idx="12" type="sldNum"/>
          </p:nvPr>
        </p:nvSpPr>
        <p:spPr>
          <a:xfrm>
            <a:off x="8472600" y="4663080"/>
            <a:ext cx="546840" cy="39168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solidFill>
                <a:srgbClr val="000000"/>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sldLayoutIdLst>
    <p:sldLayoutId id="2147483657"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 name="Shape 46"/>
        <p:cNvGrpSpPr/>
        <p:nvPr/>
      </p:nvGrpSpPr>
      <p:grpSpPr>
        <a:xfrm>
          <a:off x="0" y="0"/>
          <a:ext cx="0" cy="0"/>
          <a:chOff x="0" y="0"/>
          <a:chExt cx="0" cy="0"/>
        </a:xfrm>
      </p:grpSpPr>
      <p:sp>
        <p:nvSpPr>
          <p:cNvPr id="47" name="Google Shape;47;p31"/>
          <p:cNvSpPr txBox="1"/>
          <p:nvPr>
            <p:ph idx="12" type="sldNum"/>
          </p:nvPr>
        </p:nvSpPr>
        <p:spPr>
          <a:xfrm>
            <a:off x="8472600" y="4663080"/>
            <a:ext cx="546840" cy="39168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solidFill>
                <a:srgbClr val="000000"/>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sldLayoutIdLst>
    <p:sldLayoutId id="214748365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33"/>
          <p:cNvSpPr txBox="1"/>
          <p:nvPr>
            <p:ph idx="12" type="sldNum"/>
          </p:nvPr>
        </p:nvSpPr>
        <p:spPr>
          <a:xfrm>
            <a:off x="8472600" y="4663080"/>
            <a:ext cx="546840" cy="39168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solidFill>
                <a:srgbClr val="000000"/>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sldLayoutIdLst>
    <p:sldLayoutId id="2147483661"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4" name="Shape 54"/>
        <p:cNvGrpSpPr/>
        <p:nvPr/>
      </p:nvGrpSpPr>
      <p:grpSpPr>
        <a:xfrm>
          <a:off x="0" y="0"/>
          <a:ext cx="0" cy="0"/>
          <a:chOff x="0" y="0"/>
          <a:chExt cx="0" cy="0"/>
        </a:xfrm>
      </p:grpSpPr>
      <p:sp>
        <p:nvSpPr>
          <p:cNvPr id="55" name="Google Shape;55;p35"/>
          <p:cNvSpPr txBox="1"/>
          <p:nvPr>
            <p:ph idx="12" type="sldNum"/>
          </p:nvPr>
        </p:nvSpPr>
        <p:spPr>
          <a:xfrm>
            <a:off x="8472600" y="4663080"/>
            <a:ext cx="546840" cy="39168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solidFill>
                <a:srgbClr val="000000"/>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sldLayoutIdLst>
    <p:sldLayoutId id="2147483663"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8" name="Shape 58"/>
        <p:cNvGrpSpPr/>
        <p:nvPr/>
      </p:nvGrpSpPr>
      <p:grpSpPr>
        <a:xfrm>
          <a:off x="0" y="0"/>
          <a:ext cx="0" cy="0"/>
          <a:chOff x="0" y="0"/>
          <a:chExt cx="0" cy="0"/>
        </a:xfrm>
      </p:grpSpPr>
      <p:sp>
        <p:nvSpPr>
          <p:cNvPr id="59" name="Google Shape;59;p37"/>
          <p:cNvSpPr txBox="1"/>
          <p:nvPr>
            <p:ph type="title"/>
          </p:nvPr>
        </p:nvSpPr>
        <p:spPr>
          <a:xfrm>
            <a:off x="311760" y="744480"/>
            <a:ext cx="8518680" cy="205092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60" name="Google Shape;60;p37"/>
          <p:cNvSpPr txBox="1"/>
          <p:nvPr>
            <p:ph idx="1" type="body"/>
          </p:nvPr>
        </p:nvSpPr>
        <p:spPr>
          <a:xfrm>
            <a:off x="457200" y="1203480"/>
            <a:ext cx="8228880" cy="2982600"/>
          </a:xfrm>
          <a:prstGeom prst="rect">
            <a:avLst/>
          </a:prstGeom>
          <a:noFill/>
          <a:ln>
            <a:noFill/>
          </a:ln>
        </p:spPr>
        <p:txBody>
          <a:bodyPr anchorCtr="0" anchor="t" bIns="0" lIns="0" spcFirstLastPara="1" rIns="0" wrap="square" tIns="0">
            <a:norm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61" name="Google Shape;61;p37"/>
          <p:cNvSpPr txBox="1"/>
          <p:nvPr>
            <p:ph idx="12" type="sldNum"/>
          </p:nvPr>
        </p:nvSpPr>
        <p:spPr>
          <a:xfrm>
            <a:off x="8472600" y="4663080"/>
            <a:ext cx="546840" cy="39168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solidFill>
                <a:srgbClr val="000000"/>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sldLayoutIdLst>
    <p:sldLayoutId id="2147483665"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6" name="Shape 66"/>
        <p:cNvGrpSpPr/>
        <p:nvPr/>
      </p:nvGrpSpPr>
      <p:grpSpPr>
        <a:xfrm>
          <a:off x="0" y="0"/>
          <a:ext cx="0" cy="0"/>
          <a:chOff x="0" y="0"/>
          <a:chExt cx="0" cy="0"/>
        </a:xfrm>
      </p:grpSpPr>
      <p:sp>
        <p:nvSpPr>
          <p:cNvPr id="67" name="Google Shape;67;p39"/>
          <p:cNvSpPr txBox="1"/>
          <p:nvPr>
            <p:ph type="title"/>
          </p:nvPr>
        </p:nvSpPr>
        <p:spPr>
          <a:xfrm>
            <a:off x="311760" y="744480"/>
            <a:ext cx="8518680" cy="205092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68" name="Google Shape;68;p39"/>
          <p:cNvSpPr txBox="1"/>
          <p:nvPr>
            <p:ph idx="1" type="body"/>
          </p:nvPr>
        </p:nvSpPr>
        <p:spPr>
          <a:xfrm>
            <a:off x="457200" y="1203480"/>
            <a:ext cx="4015440" cy="2982600"/>
          </a:xfrm>
          <a:prstGeom prst="rect">
            <a:avLst/>
          </a:prstGeom>
          <a:noFill/>
          <a:ln>
            <a:noFill/>
          </a:ln>
        </p:spPr>
        <p:txBody>
          <a:bodyPr anchorCtr="0" anchor="t" bIns="0" lIns="0" spcFirstLastPara="1" rIns="0" wrap="square" tIns="0">
            <a:norm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69" name="Google Shape;69;p39"/>
          <p:cNvSpPr txBox="1"/>
          <p:nvPr>
            <p:ph idx="2" type="body"/>
          </p:nvPr>
        </p:nvSpPr>
        <p:spPr>
          <a:xfrm>
            <a:off x="4674240" y="1203480"/>
            <a:ext cx="4015440" cy="2982600"/>
          </a:xfrm>
          <a:prstGeom prst="rect">
            <a:avLst/>
          </a:prstGeom>
          <a:noFill/>
          <a:ln>
            <a:noFill/>
          </a:ln>
        </p:spPr>
        <p:txBody>
          <a:bodyPr anchorCtr="0" anchor="t" bIns="0" lIns="0" spcFirstLastPara="1" rIns="0" wrap="square" tIns="0">
            <a:norm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70" name="Google Shape;70;p39"/>
          <p:cNvSpPr txBox="1"/>
          <p:nvPr>
            <p:ph idx="12" type="sldNum"/>
          </p:nvPr>
        </p:nvSpPr>
        <p:spPr>
          <a:xfrm>
            <a:off x="8472600" y="4663080"/>
            <a:ext cx="546840" cy="39168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solidFill>
                <a:srgbClr val="000000"/>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sldLayoutIdLst>
    <p:sldLayoutId id="2147483667"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6" name="Shape 76"/>
        <p:cNvGrpSpPr/>
        <p:nvPr/>
      </p:nvGrpSpPr>
      <p:grpSpPr>
        <a:xfrm>
          <a:off x="0" y="0"/>
          <a:ext cx="0" cy="0"/>
          <a:chOff x="0" y="0"/>
          <a:chExt cx="0" cy="0"/>
        </a:xfrm>
      </p:grpSpPr>
      <p:sp>
        <p:nvSpPr>
          <p:cNvPr id="77" name="Google Shape;77;p41"/>
          <p:cNvSpPr txBox="1"/>
          <p:nvPr>
            <p:ph type="title"/>
          </p:nvPr>
        </p:nvSpPr>
        <p:spPr>
          <a:xfrm>
            <a:off x="311760" y="744480"/>
            <a:ext cx="8518680" cy="205092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78" name="Google Shape;78;p41"/>
          <p:cNvSpPr txBox="1"/>
          <p:nvPr>
            <p:ph idx="12" type="sldNum"/>
          </p:nvPr>
        </p:nvSpPr>
        <p:spPr>
          <a:xfrm>
            <a:off x="8472600" y="4663080"/>
            <a:ext cx="546840" cy="39168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solidFill>
                <a:srgbClr val="000000"/>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sldLayoutIdLst>
    <p:sldLayoutId id="214748366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25.png"/><Relationship Id="rId6" Type="http://schemas.openxmlformats.org/officeDocument/2006/relationships/image" Target="../media/image12.png"/><Relationship Id="rId7"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25.png"/><Relationship Id="rId6"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32.png"/><Relationship Id="rId4" Type="http://schemas.openxmlformats.org/officeDocument/2006/relationships/image" Target="../media/image41.png"/><Relationship Id="rId5" Type="http://schemas.openxmlformats.org/officeDocument/2006/relationships/image" Target="../media/image2.png"/><Relationship Id="rId6"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9.png"/></Relationships>
</file>

<file path=ppt/slides/_rels/slide17.xml.rels><?xml version="1.0" encoding="UTF-8" standalone="yes"?><Relationships xmlns="http://schemas.openxmlformats.org/package/2006/relationships"><Relationship Id="rId11" Type="http://schemas.openxmlformats.org/officeDocument/2006/relationships/image" Target="../media/image36.png"/><Relationship Id="rId10" Type="http://schemas.openxmlformats.org/officeDocument/2006/relationships/image" Target="../media/image40.png"/><Relationship Id="rId13" Type="http://schemas.openxmlformats.org/officeDocument/2006/relationships/image" Target="../media/image23.png"/><Relationship Id="rId12" Type="http://schemas.openxmlformats.org/officeDocument/2006/relationships/image" Target="../media/image42.jpg"/><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8.png"/><Relationship Id="rId9" Type="http://schemas.openxmlformats.org/officeDocument/2006/relationships/image" Target="../media/image30.png"/><Relationship Id="rId15" Type="http://schemas.openxmlformats.org/officeDocument/2006/relationships/image" Target="../media/image45.png"/><Relationship Id="rId14" Type="http://schemas.openxmlformats.org/officeDocument/2006/relationships/image" Target="../media/image34.png"/><Relationship Id="rId17" Type="http://schemas.openxmlformats.org/officeDocument/2006/relationships/image" Target="../media/image37.png"/><Relationship Id="rId16" Type="http://schemas.openxmlformats.org/officeDocument/2006/relationships/image" Target="../media/image46.jpg"/><Relationship Id="rId5" Type="http://schemas.openxmlformats.org/officeDocument/2006/relationships/image" Target="../media/image24.png"/><Relationship Id="rId6" Type="http://schemas.openxmlformats.org/officeDocument/2006/relationships/image" Target="../media/image35.png"/><Relationship Id="rId18" Type="http://schemas.openxmlformats.org/officeDocument/2006/relationships/image" Target="../media/image38.jpg"/><Relationship Id="rId7" Type="http://schemas.openxmlformats.org/officeDocument/2006/relationships/image" Target="../media/image43.png"/><Relationship Id="rId8"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9.png"/></Relationships>
</file>

<file path=ppt/slides/_rels/slide19.xml.rels><?xml version="1.0" encoding="UTF-8" standalone="yes"?><Relationships xmlns="http://schemas.openxmlformats.org/package/2006/relationships"><Relationship Id="rId11" Type="http://schemas.openxmlformats.org/officeDocument/2006/relationships/hyperlink" Target="https://gcc02.safelinks.protection.outlook.com/?url=https%3A%2F%2Fwww.facebook.com%2Fsocialceos&amp;data=05%7C02%7Cbarnes%40contractor.usgs.gov%7Cecfe634713bd45ae210508dda8d1b469%7C0693b5ba4b184d7b9341f32f400a5494%7C0%7C0%7C638852340828544960%7CUnknown%7CTWFpbGZsb3d8eyJFbXB0eU1hcGkiOnRydWUsIlYiOiIwLjAuMDAwMCIsIlAiOiJXaW4zMiIsIkFOIjoiTWFpbCIsIldUIjoyfQ%3D%3D%7C0%7C%7C%7C&amp;sdata=DTKLmhtejAOdxg5Q5Xs1k6yC0eM%2Bu%2FrzVVfviym7Av4%3D&amp;reserved=0" TargetMode="External"/><Relationship Id="rId10" Type="http://schemas.openxmlformats.org/officeDocument/2006/relationships/hyperlink" Target="https://gcc02.safelinks.protection.outlook.com/?url=https%3A%2F%2Fwww.linkedin.com%2Fcompany%2Fceosdotorg%2F&amp;data=05%7C02%7Cbarnes%40contractor.usgs.gov%7Cecfe634713bd45ae210508dda8d1b469%7C0693b5ba4b184d7b9341f32f400a5494%7C0%7C0%7C638852340828522011%7CUnknown%7CTWFpbGZsb3d8eyJFbXB0eU1hcGkiOnRydWUsIlYiOiIwLjAuMDAwMCIsIlAiOiJXaW4zMiIsIkFOIjoiTWFpbCIsIldUIjoyfQ%3D%3D%7C0%7C%7C%7C&amp;sdata=P6JZbH5hdZzTraVoqNj202mNQjoS7BWPtK5ZfBSP%2FeU%3D&amp;reserved=0" TargetMode="External"/><Relationship Id="rId13" Type="http://schemas.openxmlformats.org/officeDocument/2006/relationships/hyperlink" Target="mailto:Ferran.Gascon@esa.int" TargetMode="External"/><Relationship Id="rId12" Type="http://schemas.openxmlformats.org/officeDocument/2006/relationships/hyperlink" Target="https://gcc02.safelinks.protection.outlook.com/?url=https%3A%2F%2Fx.com%2FCEOSdotORG&amp;data=05%7C02%7Cbarnes%40contractor.usgs.gov%7Cecfe634713bd45ae210508dda8d1b469%7C0693b5ba4b184d7b9341f32f400a5494%7C0%7C0%7C638852340828557365%7CUnknown%7CTWFpbGZsb3d8eyJFbXB0eU1hcGkiOnRydWUsIlYiOiIwLjAuMDAwMCIsIlAiOiJXaW4zMiIsIkFOIjoiTWFpbCIsIldUIjoyfQ%3D%3D%7C0%7C%7C%7C&amp;sdata=Ozz%2FCaX%2Bo8u5OTIqcG3i5dQ4AK6kCbNwQ6x0bzeO2tQ%3D&amp;reserved=0" TargetMode="External"/><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image" Target="../media/image8.png"/><Relationship Id="rId9" Type="http://schemas.openxmlformats.org/officeDocument/2006/relationships/hyperlink" Target="https://ceos.org/ceos-ard-newsletter/" TargetMode="External"/><Relationship Id="rId15" Type="http://schemas.openxmlformats.org/officeDocument/2006/relationships/image" Target="../media/image50.png"/><Relationship Id="rId14" Type="http://schemas.openxmlformats.org/officeDocument/2006/relationships/hyperlink" Target="mailto:matthew@symbioscomms.com" TargetMode="External"/><Relationship Id="rId17" Type="http://schemas.openxmlformats.org/officeDocument/2006/relationships/image" Target="../media/image49.png"/><Relationship Id="rId16" Type="http://schemas.openxmlformats.org/officeDocument/2006/relationships/image" Target="../media/image47.png"/><Relationship Id="rId5" Type="http://schemas.openxmlformats.org/officeDocument/2006/relationships/image" Target="../media/image51.png"/><Relationship Id="rId19" Type="http://schemas.openxmlformats.org/officeDocument/2006/relationships/image" Target="../media/image48.png"/><Relationship Id="rId6" Type="http://schemas.openxmlformats.org/officeDocument/2006/relationships/hyperlink" Target="https://ceos.org/ard/" TargetMode="External"/><Relationship Id="rId18" Type="http://schemas.openxmlformats.org/officeDocument/2006/relationships/image" Target="../media/image39.png"/><Relationship Id="rId7" Type="http://schemas.openxmlformats.org/officeDocument/2006/relationships/hyperlink" Target="https://github.com/ceos-org/ceos-ard" TargetMode="External"/><Relationship Id="rId8" Type="http://schemas.openxmlformats.org/officeDocument/2006/relationships/hyperlink" Target="https://ceos.org/ard/resources.html"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9.png"/><Relationship Id="rId6" Type="http://schemas.openxmlformats.org/officeDocument/2006/relationships/image" Target="../media/image44.png"/><Relationship Id="rId7" Type="http://schemas.openxmlformats.org/officeDocument/2006/relationships/image" Target="../media/image5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9.png"/><Relationship Id="rId6"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6.png"/></Relationships>
</file>

<file path=ppt/slides/_rels/slide6.xml.rels><?xml version="1.0" encoding="UTF-8" standalone="yes"?><Relationships xmlns="http://schemas.openxmlformats.org/package/2006/relationships"><Relationship Id="rId11" Type="http://schemas.openxmlformats.org/officeDocument/2006/relationships/image" Target="../media/image14.png"/><Relationship Id="rId10" Type="http://schemas.openxmlformats.org/officeDocument/2006/relationships/image" Target="../media/image21.png"/><Relationship Id="rId13" Type="http://schemas.openxmlformats.org/officeDocument/2006/relationships/hyperlink" Target="https://hls.gsfc.nasa.gov/" TargetMode="External"/><Relationship Id="rId12" Type="http://schemas.openxmlformats.org/officeDocument/2006/relationships/image" Target="../media/image20.png"/><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8.png"/><Relationship Id="rId9" Type="http://schemas.openxmlformats.org/officeDocument/2006/relationships/image" Target="../media/image29.png"/><Relationship Id="rId5" Type="http://schemas.openxmlformats.org/officeDocument/2006/relationships/image" Target="../media/image26.png"/><Relationship Id="rId6" Type="http://schemas.openxmlformats.org/officeDocument/2006/relationships/image" Target="../media/image11.png"/><Relationship Id="rId7" Type="http://schemas.openxmlformats.org/officeDocument/2006/relationships/image" Target="../media/image27.png"/><Relationship Id="rId8"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455B"/>
        </a:solidFill>
      </p:bgPr>
    </p:bg>
    <p:spTree>
      <p:nvGrpSpPr>
        <p:cNvPr id="186" name="Shape 186"/>
        <p:cNvGrpSpPr/>
        <p:nvPr/>
      </p:nvGrpSpPr>
      <p:grpSpPr>
        <a:xfrm>
          <a:off x="0" y="0"/>
          <a:ext cx="0" cy="0"/>
          <a:chOff x="0" y="0"/>
          <a:chExt cx="0" cy="0"/>
        </a:xfrm>
      </p:grpSpPr>
      <p:cxnSp>
        <p:nvCxnSpPr>
          <p:cNvPr id="187" name="Google Shape;187;p1"/>
          <p:cNvCxnSpPr/>
          <p:nvPr/>
        </p:nvCxnSpPr>
        <p:spPr>
          <a:xfrm>
            <a:off x="172800" y="4757760"/>
            <a:ext cx="8799840" cy="1800"/>
          </a:xfrm>
          <a:prstGeom prst="straightConnector1">
            <a:avLst/>
          </a:prstGeom>
          <a:noFill/>
          <a:ln cap="flat" cmpd="sng" w="9525">
            <a:solidFill>
              <a:srgbClr val="FFFFFF"/>
            </a:solidFill>
            <a:prstDash val="dot"/>
            <a:round/>
            <a:headEnd len="sm" w="sm" type="none"/>
            <a:tailEnd len="sm" w="sm" type="none"/>
          </a:ln>
        </p:spPr>
      </p:cxnSp>
      <p:sp>
        <p:nvSpPr>
          <p:cNvPr id="188" name="Google Shape;188;p1"/>
          <p:cNvSpPr/>
          <p:nvPr/>
        </p:nvSpPr>
        <p:spPr>
          <a:xfrm>
            <a:off x="172800" y="104040"/>
            <a:ext cx="6125760" cy="3318120"/>
          </a:xfrm>
          <a:prstGeom prst="rect">
            <a:avLst/>
          </a:prstGeom>
          <a:noFill/>
          <a:ln>
            <a:noFill/>
          </a:ln>
        </p:spPr>
        <p:txBody>
          <a:bodyPr anchorCtr="0" anchor="t" bIns="91425" lIns="90000" spcFirstLastPara="1" rIns="90000" wrap="square" tIns="91425">
            <a:noAutofit/>
          </a:bodyPr>
          <a:lstStyle/>
          <a:p>
            <a:pPr indent="0" lvl="0" marL="0" marR="0" rtl="0" algn="l">
              <a:lnSpc>
                <a:spcPct val="100000"/>
              </a:lnSpc>
              <a:spcBef>
                <a:spcPts val="0"/>
              </a:spcBef>
              <a:spcAft>
                <a:spcPts val="0"/>
              </a:spcAft>
              <a:buNone/>
            </a:pPr>
            <a:r>
              <a:rPr b="0" i="0" lang="en" sz="4900" u="none" cap="none" strike="noStrike">
                <a:solidFill>
                  <a:schemeClr val="lt1"/>
                </a:solidFill>
                <a:latin typeface="Barlow"/>
                <a:ea typeface="Barlow"/>
                <a:cs typeface="Barlow"/>
                <a:sym typeface="Barlow"/>
              </a:rPr>
              <a:t>Surface Reflectance Quality and Consistency for CEOS ARD</a:t>
            </a:r>
            <a:endParaRPr b="0" i="0" sz="4900" u="none" cap="none" strike="noStrike">
              <a:solidFill>
                <a:srgbClr val="FFFFFF"/>
              </a:solidFill>
              <a:latin typeface="Arial"/>
              <a:ea typeface="Arial"/>
              <a:cs typeface="Arial"/>
              <a:sym typeface="Arial"/>
            </a:endParaRPr>
          </a:p>
        </p:txBody>
      </p:sp>
      <p:pic>
        <p:nvPicPr>
          <p:cNvPr id="189" name="Google Shape;189;p1"/>
          <p:cNvPicPr preferRelativeResize="0"/>
          <p:nvPr/>
        </p:nvPicPr>
        <p:blipFill rotWithShape="1">
          <a:blip r:embed="rId3">
            <a:alphaModFix/>
          </a:blip>
          <a:srcRect b="0" l="0" r="0" t="0"/>
          <a:stretch/>
        </p:blipFill>
        <p:spPr>
          <a:xfrm>
            <a:off x="5830200" y="1751760"/>
            <a:ext cx="3055320" cy="2448360"/>
          </a:xfrm>
          <a:prstGeom prst="rect">
            <a:avLst/>
          </a:prstGeom>
          <a:noFill/>
          <a:ln>
            <a:noFill/>
          </a:ln>
        </p:spPr>
      </p:pic>
      <p:sp>
        <p:nvSpPr>
          <p:cNvPr id="190" name="Google Shape;190;p1"/>
          <p:cNvSpPr/>
          <p:nvPr/>
        </p:nvSpPr>
        <p:spPr>
          <a:xfrm>
            <a:off x="96840" y="4754520"/>
            <a:ext cx="3296160" cy="194760"/>
          </a:xfrm>
          <a:prstGeom prst="rect">
            <a:avLst/>
          </a:prstGeom>
          <a:noFill/>
          <a:ln>
            <a:noFill/>
          </a:ln>
        </p:spPr>
        <p:txBody>
          <a:bodyPr anchorCtr="0" anchor="t" bIns="91425" lIns="90000" spcFirstLastPara="1" rIns="90000" wrap="square" tIns="91425">
            <a:noAutofit/>
          </a:bodyPr>
          <a:lstStyle/>
          <a:p>
            <a:pPr indent="0" lvl="0" marL="0" marR="0" rtl="0" algn="l">
              <a:lnSpc>
                <a:spcPct val="100000"/>
              </a:lnSpc>
              <a:spcBef>
                <a:spcPts val="0"/>
              </a:spcBef>
              <a:spcAft>
                <a:spcPts val="0"/>
              </a:spcAft>
              <a:buNone/>
            </a:pPr>
            <a:r>
              <a:rPr b="0" i="0" lang="en" sz="900" u="none" cap="none" strike="noStrike">
                <a:solidFill>
                  <a:schemeClr val="lt1"/>
                </a:solidFill>
                <a:latin typeface="Barlow"/>
                <a:ea typeface="Barlow"/>
                <a:cs typeface="Barlow"/>
                <a:sym typeface="Barlow"/>
              </a:rPr>
              <a:t>ESA Living Planet Symposium 2025</a:t>
            </a:r>
            <a:endParaRPr b="0" i="0" sz="900" u="none" cap="none" strike="noStrike">
              <a:solidFill>
                <a:srgbClr val="FFFFFF"/>
              </a:solidFill>
              <a:latin typeface="Arial"/>
              <a:ea typeface="Arial"/>
              <a:cs typeface="Arial"/>
              <a:sym typeface="Arial"/>
            </a:endParaRPr>
          </a:p>
        </p:txBody>
      </p:sp>
      <p:sp>
        <p:nvSpPr>
          <p:cNvPr id="191" name="Google Shape;191;p1"/>
          <p:cNvSpPr/>
          <p:nvPr/>
        </p:nvSpPr>
        <p:spPr>
          <a:xfrm>
            <a:off x="360000" y="2812320"/>
            <a:ext cx="4701240" cy="1752480"/>
          </a:xfrm>
          <a:prstGeom prst="rect">
            <a:avLst/>
          </a:prstGeom>
          <a:noFill/>
          <a:ln>
            <a:noFill/>
          </a:ln>
        </p:spPr>
        <p:txBody>
          <a:bodyPr anchorCtr="0" anchor="t" bIns="91425" lIns="90000" spcFirstLastPara="1" rIns="90000"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rPr b="0" i="0" lang="en" sz="1400" u="none" cap="none" strike="noStrike">
                <a:solidFill>
                  <a:schemeClr val="lt1"/>
                </a:solidFill>
                <a:latin typeface="Barlow SemiBold"/>
                <a:ea typeface="Barlow SemiBold"/>
                <a:cs typeface="Barlow SemiBold"/>
                <a:sym typeface="Barlow SemiBold"/>
              </a:rPr>
              <a:t>Medhavy Thankappan</a:t>
            </a:r>
            <a:endParaRPr b="0" i="0" sz="1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rPr b="0" i="0" lang="en" sz="1400" u="none" cap="none" strike="noStrike">
                <a:solidFill>
                  <a:schemeClr val="lt1"/>
                </a:solidFill>
                <a:latin typeface="Barlow SemiBold"/>
                <a:ea typeface="Barlow SemiBold"/>
                <a:cs typeface="Barlow SemiBold"/>
                <a:sym typeface="Barlow SemiBold"/>
              </a:rPr>
              <a:t>Simon Oliver</a:t>
            </a:r>
            <a:endParaRPr b="0" i="0" sz="1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rPr b="0" i="0" lang="en" sz="1400" u="none" cap="none" strike="noStrike">
                <a:solidFill>
                  <a:schemeClr val="lt1"/>
                </a:solidFill>
                <a:latin typeface="Barlow SemiBold"/>
                <a:ea typeface="Barlow SemiBold"/>
                <a:cs typeface="Barlow SemiBold"/>
                <a:sym typeface="Barlow SemiBold"/>
              </a:rPr>
              <a:t>Josh Sixsmith</a:t>
            </a:r>
            <a:endParaRPr b="0" i="0" sz="1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rPr b="0" i="0" lang="en" sz="1400" u="none" cap="none" strike="noStrike">
                <a:solidFill>
                  <a:schemeClr val="lt1"/>
                </a:solidFill>
                <a:latin typeface="Barlow"/>
                <a:ea typeface="Barlow"/>
                <a:cs typeface="Barlow"/>
                <a:sym typeface="Barlow"/>
              </a:rPr>
              <a:t>Geoscience Australia</a:t>
            </a:r>
            <a:endParaRPr b="0" i="0" sz="1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pic>
        <p:nvPicPr>
          <p:cNvPr id="192" name="Google Shape;192;p1"/>
          <p:cNvPicPr preferRelativeResize="0"/>
          <p:nvPr/>
        </p:nvPicPr>
        <p:blipFill rotWithShape="1">
          <a:blip r:embed="rId4">
            <a:alphaModFix/>
          </a:blip>
          <a:srcRect b="0" l="0" r="0" t="0"/>
          <a:stretch/>
        </p:blipFill>
        <p:spPr>
          <a:xfrm>
            <a:off x="6304680" y="196560"/>
            <a:ext cx="2500920" cy="571320"/>
          </a:xfrm>
          <a:prstGeom prst="rect">
            <a:avLst/>
          </a:prstGeom>
          <a:noFill/>
          <a:ln>
            <a:noFill/>
          </a:ln>
        </p:spPr>
      </p:pic>
      <p:sp>
        <p:nvSpPr>
          <p:cNvPr id="193" name="Google Shape;193;p1"/>
          <p:cNvSpPr/>
          <p:nvPr/>
        </p:nvSpPr>
        <p:spPr>
          <a:xfrm>
            <a:off x="5126400" y="4063320"/>
            <a:ext cx="501480" cy="501480"/>
          </a:xfrm>
          <a:prstGeom prst="ellipse">
            <a:avLst/>
          </a:prstGeom>
          <a:solidFill>
            <a:srgbClr val="0271B6"/>
          </a:solidFill>
          <a:ln>
            <a:noFill/>
          </a:ln>
        </p:spPr>
        <p:txBody>
          <a:bodyPr anchorCtr="0" anchor="ctr" bIns="91425" lIns="90000" spcFirstLastPara="1" rIns="90000" wrap="square" tIns="91425">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194" name="Google Shape;194;p1"/>
          <p:cNvSpPr/>
          <p:nvPr/>
        </p:nvSpPr>
        <p:spPr>
          <a:xfrm>
            <a:off x="-83160" y="4063320"/>
            <a:ext cx="5841720" cy="501480"/>
          </a:xfrm>
          <a:prstGeom prst="rect">
            <a:avLst/>
          </a:prstGeom>
          <a:solidFill>
            <a:srgbClr val="0271B6"/>
          </a:solidFill>
          <a:ln>
            <a:noFill/>
          </a:ln>
        </p:spPr>
        <p:txBody>
          <a:bodyPr anchorCtr="0" anchor="t" bIns="91425" lIns="90000" spcFirstLastPara="1" rIns="90000" wrap="square" tIns="91425">
            <a:noAutofit/>
          </a:bodyPr>
          <a:lstStyle/>
          <a:p>
            <a:pPr indent="0" lvl="0" marL="0" marR="0" rtl="0" algn="l">
              <a:lnSpc>
                <a:spcPct val="100000"/>
              </a:lnSpc>
              <a:spcBef>
                <a:spcPts val="0"/>
              </a:spcBef>
              <a:spcAft>
                <a:spcPts val="0"/>
              </a:spcAft>
              <a:buNone/>
            </a:pPr>
            <a:r>
              <a:rPr b="0" i="0" lang="en" sz="1800" u="none" cap="none" strike="noStrike">
                <a:solidFill>
                  <a:schemeClr val="lt1"/>
                </a:solidFill>
                <a:latin typeface="Barlow SemiBold"/>
                <a:ea typeface="Barlow SemiBold"/>
                <a:cs typeface="Barlow SemiBold"/>
                <a:sym typeface="Barlow SemiBold"/>
              </a:rPr>
              <a:t>LPS 2025  |  Help shape the future of CEOS-ARD</a:t>
            </a:r>
            <a:endParaRPr b="0" i="0" sz="1800" u="none" cap="none" strike="noStrik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3" name="Shape 323"/>
        <p:cNvGrpSpPr/>
        <p:nvPr/>
      </p:nvGrpSpPr>
      <p:grpSpPr>
        <a:xfrm>
          <a:off x="0" y="0"/>
          <a:ext cx="0" cy="0"/>
          <a:chOff x="0" y="0"/>
          <a:chExt cx="0" cy="0"/>
        </a:xfrm>
      </p:grpSpPr>
      <p:cxnSp>
        <p:nvCxnSpPr>
          <p:cNvPr id="324" name="Google Shape;324;p10"/>
          <p:cNvCxnSpPr/>
          <p:nvPr/>
        </p:nvCxnSpPr>
        <p:spPr>
          <a:xfrm>
            <a:off x="172800" y="4757760"/>
            <a:ext cx="8799840" cy="1800"/>
          </a:xfrm>
          <a:prstGeom prst="straightConnector1">
            <a:avLst/>
          </a:prstGeom>
          <a:noFill/>
          <a:ln cap="flat" cmpd="sng" w="9525">
            <a:solidFill>
              <a:srgbClr val="21455B"/>
            </a:solidFill>
            <a:prstDash val="dot"/>
            <a:round/>
            <a:headEnd len="sm" w="sm" type="none"/>
            <a:tailEnd len="sm" w="sm" type="none"/>
          </a:ln>
        </p:spPr>
      </p:cxnSp>
      <p:sp>
        <p:nvSpPr>
          <p:cNvPr id="325" name="Google Shape;325;p10"/>
          <p:cNvSpPr/>
          <p:nvPr/>
        </p:nvSpPr>
        <p:spPr>
          <a:xfrm>
            <a:off x="96840" y="4754520"/>
            <a:ext cx="3296160" cy="194760"/>
          </a:xfrm>
          <a:prstGeom prst="rect">
            <a:avLst/>
          </a:prstGeom>
          <a:noFill/>
          <a:ln>
            <a:noFill/>
          </a:ln>
        </p:spPr>
        <p:txBody>
          <a:bodyPr anchorCtr="0" anchor="t" bIns="91425" lIns="90000" spcFirstLastPara="1" rIns="90000" wrap="square" tIns="91425">
            <a:noAutofit/>
          </a:bodyPr>
          <a:lstStyle/>
          <a:p>
            <a:pPr indent="0" lvl="0" marL="0" marR="0" rtl="0" algn="l">
              <a:lnSpc>
                <a:spcPct val="100000"/>
              </a:lnSpc>
              <a:spcBef>
                <a:spcPts val="0"/>
              </a:spcBef>
              <a:spcAft>
                <a:spcPts val="0"/>
              </a:spcAft>
              <a:buNone/>
            </a:pPr>
            <a:r>
              <a:rPr b="0" i="0" lang="en" sz="900" u="none" cap="none" strike="noStrike">
                <a:solidFill>
                  <a:srgbClr val="21455B"/>
                </a:solidFill>
                <a:latin typeface="Barlow"/>
                <a:ea typeface="Barlow"/>
                <a:cs typeface="Barlow"/>
                <a:sym typeface="Barlow"/>
              </a:rPr>
              <a:t>ESA Living Planet Symposium 2025</a:t>
            </a:r>
            <a:endParaRPr b="0" i="0" sz="900" u="none" cap="none" strike="noStrike">
              <a:solidFill>
                <a:srgbClr val="000000"/>
              </a:solidFill>
              <a:latin typeface="Arial"/>
              <a:ea typeface="Arial"/>
              <a:cs typeface="Arial"/>
              <a:sym typeface="Arial"/>
            </a:endParaRPr>
          </a:p>
        </p:txBody>
      </p:sp>
      <p:pic>
        <p:nvPicPr>
          <p:cNvPr id="326" name="Google Shape;326;p10"/>
          <p:cNvPicPr preferRelativeResize="0"/>
          <p:nvPr/>
        </p:nvPicPr>
        <p:blipFill rotWithShape="1">
          <a:blip r:embed="rId3">
            <a:alphaModFix/>
          </a:blip>
          <a:srcRect b="0" l="8" r="0" t="0"/>
          <a:stretch/>
        </p:blipFill>
        <p:spPr>
          <a:xfrm>
            <a:off x="963360" y="231480"/>
            <a:ext cx="2178360" cy="501840"/>
          </a:xfrm>
          <a:prstGeom prst="rect">
            <a:avLst/>
          </a:prstGeom>
          <a:noFill/>
          <a:ln>
            <a:noFill/>
          </a:ln>
        </p:spPr>
      </p:pic>
      <p:pic>
        <p:nvPicPr>
          <p:cNvPr id="327" name="Google Shape;327;p10"/>
          <p:cNvPicPr preferRelativeResize="0"/>
          <p:nvPr/>
        </p:nvPicPr>
        <p:blipFill rotWithShape="1">
          <a:blip r:embed="rId4">
            <a:alphaModFix/>
          </a:blip>
          <a:srcRect b="229" l="0" r="0" t="246"/>
          <a:stretch/>
        </p:blipFill>
        <p:spPr>
          <a:xfrm>
            <a:off x="96840" y="137880"/>
            <a:ext cx="859320" cy="688320"/>
          </a:xfrm>
          <a:prstGeom prst="rect">
            <a:avLst/>
          </a:prstGeom>
          <a:noFill/>
          <a:ln>
            <a:noFill/>
          </a:ln>
        </p:spPr>
      </p:pic>
      <p:sp>
        <p:nvSpPr>
          <p:cNvPr id="328" name="Google Shape;328;p10"/>
          <p:cNvSpPr txBox="1"/>
          <p:nvPr>
            <p:ph type="title"/>
          </p:nvPr>
        </p:nvSpPr>
        <p:spPr>
          <a:xfrm>
            <a:off x="3394800" y="120240"/>
            <a:ext cx="5614200" cy="57096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21455B"/>
              </a:buClr>
              <a:buSzPts val="3620"/>
              <a:buFont typeface="Barlow"/>
              <a:buNone/>
            </a:pPr>
            <a:r>
              <a:rPr b="0" lang="en" sz="3620" u="none" strike="noStrike">
                <a:solidFill>
                  <a:srgbClr val="21455B"/>
                </a:solidFill>
                <a:latin typeface="Barlow"/>
                <a:ea typeface="Barlow"/>
                <a:cs typeface="Barlow"/>
                <a:sym typeface="Barlow"/>
              </a:rPr>
              <a:t>Conceptual model (current)</a:t>
            </a:r>
            <a:endParaRPr b="0" sz="3620" u="none" strike="noStrike">
              <a:solidFill>
                <a:srgbClr val="000000"/>
              </a:solidFill>
              <a:latin typeface="Arial"/>
              <a:ea typeface="Arial"/>
              <a:cs typeface="Arial"/>
              <a:sym typeface="Arial"/>
            </a:endParaRPr>
          </a:p>
        </p:txBody>
      </p:sp>
      <p:sp>
        <p:nvSpPr>
          <p:cNvPr id="329" name="Google Shape;329;p10"/>
          <p:cNvSpPr/>
          <p:nvPr/>
        </p:nvSpPr>
        <p:spPr>
          <a:xfrm>
            <a:off x="216360" y="898920"/>
            <a:ext cx="8925840" cy="3972600"/>
          </a:xfrm>
          <a:prstGeom prst="rect">
            <a:avLst/>
          </a:prstGeom>
          <a:noFill/>
          <a:ln>
            <a:noFill/>
          </a:ln>
        </p:spPr>
        <p:txBody>
          <a:bodyPr anchorCtr="0" anchor="t" bIns="45000" lIns="90000" spcFirstLastPara="1" rIns="90000" wrap="square" tIns="45000">
            <a:noAutofit/>
          </a:bodyPr>
          <a:lstStyle/>
          <a:p>
            <a:pPr indent="0" lvl="0" marL="0" marR="0" rtl="0" algn="l">
              <a:lnSpc>
                <a:spcPct val="115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30" name="Google Shape;330;p10"/>
          <p:cNvSpPr/>
          <p:nvPr/>
        </p:nvSpPr>
        <p:spPr>
          <a:xfrm rot="-2859600">
            <a:off x="3131280" y="3203280"/>
            <a:ext cx="1616760" cy="1541520"/>
          </a:xfrm>
          <a:prstGeom prst="arc">
            <a:avLst>
              <a:gd fmla="val 16200000" name="adj1"/>
              <a:gd fmla="val 0" name="adj2"/>
            </a:avLst>
          </a:prstGeom>
          <a:noFill/>
          <a:ln cap="flat" cmpd="sng" w="9525">
            <a:solidFill>
              <a:srgbClr val="2F415D"/>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31" name="Google Shape;331;p10"/>
          <p:cNvSpPr/>
          <p:nvPr/>
        </p:nvSpPr>
        <p:spPr>
          <a:xfrm>
            <a:off x="2818080" y="2312640"/>
            <a:ext cx="362880" cy="409680"/>
          </a:xfrm>
          <a:prstGeom prst="sun">
            <a:avLst>
              <a:gd fmla="val 25000" name="adj"/>
            </a:avLst>
          </a:prstGeom>
          <a:solidFill>
            <a:srgbClr val="ED7D31"/>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pic>
        <p:nvPicPr>
          <p:cNvPr id="332" name="Google Shape;332;p10"/>
          <p:cNvPicPr preferRelativeResize="0"/>
          <p:nvPr/>
        </p:nvPicPr>
        <p:blipFill rotWithShape="1">
          <a:blip r:embed="rId5">
            <a:alphaModFix/>
          </a:blip>
          <a:srcRect b="0" l="0" r="0" t="0"/>
          <a:stretch/>
        </p:blipFill>
        <p:spPr>
          <a:xfrm>
            <a:off x="4472280" y="2012760"/>
            <a:ext cx="536760" cy="589320"/>
          </a:xfrm>
          <a:prstGeom prst="rect">
            <a:avLst/>
          </a:prstGeom>
          <a:noFill/>
          <a:ln>
            <a:noFill/>
          </a:ln>
        </p:spPr>
      </p:pic>
      <p:sp>
        <p:nvSpPr>
          <p:cNvPr id="333" name="Google Shape;333;p10"/>
          <p:cNvSpPr/>
          <p:nvPr/>
        </p:nvSpPr>
        <p:spPr>
          <a:xfrm>
            <a:off x="2994480" y="1897200"/>
            <a:ext cx="362880" cy="409680"/>
          </a:xfrm>
          <a:prstGeom prst="sun">
            <a:avLst>
              <a:gd fmla="val 25000" name="adj"/>
            </a:avLst>
          </a:prstGeom>
          <a:solidFill>
            <a:srgbClr val="ED7D31"/>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pic>
        <p:nvPicPr>
          <p:cNvPr id="334" name="Google Shape;334;p10"/>
          <p:cNvPicPr preferRelativeResize="0"/>
          <p:nvPr/>
        </p:nvPicPr>
        <p:blipFill rotWithShape="1">
          <a:blip r:embed="rId5">
            <a:alphaModFix/>
          </a:blip>
          <a:srcRect b="0" l="0" r="0" t="0"/>
          <a:stretch/>
        </p:blipFill>
        <p:spPr>
          <a:xfrm rot="-1048200">
            <a:off x="4030920" y="1919880"/>
            <a:ext cx="541080" cy="585360"/>
          </a:xfrm>
          <a:prstGeom prst="rect">
            <a:avLst/>
          </a:prstGeom>
          <a:noFill/>
          <a:ln>
            <a:noFill/>
          </a:ln>
        </p:spPr>
      </p:pic>
      <p:sp>
        <p:nvSpPr>
          <p:cNvPr id="335" name="Google Shape;335;p10"/>
          <p:cNvSpPr/>
          <p:nvPr/>
        </p:nvSpPr>
        <p:spPr>
          <a:xfrm>
            <a:off x="3362400" y="1800720"/>
            <a:ext cx="362880" cy="409680"/>
          </a:xfrm>
          <a:prstGeom prst="sun">
            <a:avLst>
              <a:gd fmla="val 25000" name="adj"/>
            </a:avLst>
          </a:prstGeom>
          <a:solidFill>
            <a:srgbClr val="ED7D31"/>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cxnSp>
        <p:nvCxnSpPr>
          <p:cNvPr id="336" name="Google Shape;336;p10"/>
          <p:cNvCxnSpPr/>
          <p:nvPr/>
        </p:nvCxnSpPr>
        <p:spPr>
          <a:xfrm flipH="1" rot="10800000">
            <a:off x="3970440" y="2605320"/>
            <a:ext cx="154440" cy="408600"/>
          </a:xfrm>
          <a:prstGeom prst="straightConnector1">
            <a:avLst/>
          </a:prstGeom>
          <a:noFill/>
          <a:ln cap="flat" cmpd="sng" w="9525">
            <a:solidFill>
              <a:srgbClr val="2F415D"/>
            </a:solidFill>
            <a:prstDash val="solid"/>
            <a:round/>
            <a:headEnd len="sm" w="sm" type="none"/>
            <a:tailEnd len="med" w="med" type="triangle"/>
          </a:ln>
        </p:spPr>
      </p:cxnSp>
      <p:cxnSp>
        <p:nvCxnSpPr>
          <p:cNvPr id="337" name="Google Shape;337;p10"/>
          <p:cNvCxnSpPr/>
          <p:nvPr/>
        </p:nvCxnSpPr>
        <p:spPr>
          <a:xfrm flipH="1" rot="10800000">
            <a:off x="4193640" y="2586240"/>
            <a:ext cx="325800" cy="484200"/>
          </a:xfrm>
          <a:prstGeom prst="straightConnector1">
            <a:avLst/>
          </a:prstGeom>
          <a:noFill/>
          <a:ln cap="flat" cmpd="sng" w="9525">
            <a:solidFill>
              <a:srgbClr val="2F415D"/>
            </a:solidFill>
            <a:prstDash val="solid"/>
            <a:round/>
            <a:headEnd len="sm" w="sm" type="none"/>
            <a:tailEnd len="med" w="med" type="triangle"/>
          </a:ln>
        </p:spPr>
      </p:cxnSp>
      <p:cxnSp>
        <p:nvCxnSpPr>
          <p:cNvPr id="338" name="Google Shape;338;p10"/>
          <p:cNvCxnSpPr/>
          <p:nvPr/>
        </p:nvCxnSpPr>
        <p:spPr>
          <a:xfrm>
            <a:off x="3173040" y="2682720"/>
            <a:ext cx="385920" cy="498600"/>
          </a:xfrm>
          <a:prstGeom prst="straightConnector1">
            <a:avLst/>
          </a:prstGeom>
          <a:noFill/>
          <a:ln cap="flat" cmpd="sng" w="9525">
            <a:solidFill>
              <a:srgbClr val="2F415D"/>
            </a:solidFill>
            <a:prstDash val="solid"/>
            <a:round/>
            <a:headEnd len="sm" w="sm" type="none"/>
            <a:tailEnd len="med" w="med" type="triangle"/>
          </a:ln>
        </p:spPr>
      </p:cxnSp>
      <p:cxnSp>
        <p:nvCxnSpPr>
          <p:cNvPr id="339" name="Google Shape;339;p10"/>
          <p:cNvCxnSpPr/>
          <p:nvPr/>
        </p:nvCxnSpPr>
        <p:spPr>
          <a:xfrm>
            <a:off x="3207240" y="2334240"/>
            <a:ext cx="488880" cy="734040"/>
          </a:xfrm>
          <a:prstGeom prst="straightConnector1">
            <a:avLst/>
          </a:prstGeom>
          <a:noFill/>
          <a:ln cap="flat" cmpd="sng" w="9525">
            <a:solidFill>
              <a:srgbClr val="2F415D"/>
            </a:solidFill>
            <a:prstDash val="solid"/>
            <a:round/>
            <a:headEnd len="sm" w="sm" type="none"/>
            <a:tailEnd len="med" w="med" type="triangle"/>
          </a:ln>
        </p:spPr>
      </p:cxnSp>
      <p:cxnSp>
        <p:nvCxnSpPr>
          <p:cNvPr id="340" name="Google Shape;340;p10"/>
          <p:cNvCxnSpPr/>
          <p:nvPr/>
        </p:nvCxnSpPr>
        <p:spPr>
          <a:xfrm>
            <a:off x="3619080" y="2324880"/>
            <a:ext cx="205560" cy="753120"/>
          </a:xfrm>
          <a:prstGeom prst="straightConnector1">
            <a:avLst/>
          </a:prstGeom>
          <a:noFill/>
          <a:ln cap="flat" cmpd="sng" w="9525">
            <a:solidFill>
              <a:srgbClr val="2F415D"/>
            </a:solidFill>
            <a:prstDash val="solid"/>
            <a:round/>
            <a:headEnd len="sm" w="sm" type="none"/>
            <a:tailEnd len="med" w="med" type="triangle"/>
          </a:ln>
        </p:spPr>
      </p:cxnSp>
      <p:sp>
        <p:nvSpPr>
          <p:cNvPr id="341" name="Google Shape;341;p10"/>
          <p:cNvSpPr/>
          <p:nvPr/>
        </p:nvSpPr>
        <p:spPr>
          <a:xfrm>
            <a:off x="5649480" y="2215080"/>
            <a:ext cx="127080" cy="127440"/>
          </a:xfrm>
          <a:prstGeom prst="rect">
            <a:avLst/>
          </a:prstGeom>
          <a:solidFill>
            <a:srgbClr val="7BC0D7"/>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42" name="Google Shape;342;p10"/>
          <p:cNvSpPr/>
          <p:nvPr/>
        </p:nvSpPr>
        <p:spPr>
          <a:xfrm>
            <a:off x="5872680" y="2215080"/>
            <a:ext cx="341280" cy="127440"/>
          </a:xfrm>
          <a:prstGeom prst="rect">
            <a:avLst/>
          </a:prstGeom>
          <a:solidFill>
            <a:srgbClr val="0070C0"/>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343" name="Google Shape;343;p10"/>
          <p:cNvSpPr/>
          <p:nvPr/>
        </p:nvSpPr>
        <p:spPr>
          <a:xfrm>
            <a:off x="6327000" y="2215080"/>
            <a:ext cx="341280" cy="127440"/>
          </a:xfrm>
          <a:prstGeom prst="rect">
            <a:avLst/>
          </a:prstGeom>
          <a:solidFill>
            <a:srgbClr val="00B050"/>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344" name="Google Shape;344;p10"/>
          <p:cNvSpPr/>
          <p:nvPr/>
        </p:nvSpPr>
        <p:spPr>
          <a:xfrm>
            <a:off x="6807600" y="2215080"/>
            <a:ext cx="341280" cy="127440"/>
          </a:xfrm>
          <a:prstGeom prst="rect">
            <a:avLst/>
          </a:prstGeom>
          <a:solidFill>
            <a:srgbClr val="FF0000"/>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345" name="Google Shape;345;p10"/>
          <p:cNvSpPr/>
          <p:nvPr/>
        </p:nvSpPr>
        <p:spPr>
          <a:xfrm>
            <a:off x="5718240" y="2516400"/>
            <a:ext cx="66600" cy="137160"/>
          </a:xfrm>
          <a:prstGeom prst="rect">
            <a:avLst/>
          </a:prstGeom>
          <a:solidFill>
            <a:srgbClr val="7BC0D7"/>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46" name="Google Shape;346;p10"/>
          <p:cNvSpPr/>
          <p:nvPr/>
        </p:nvSpPr>
        <p:spPr>
          <a:xfrm>
            <a:off x="5967000" y="2516400"/>
            <a:ext cx="349920" cy="127440"/>
          </a:xfrm>
          <a:prstGeom prst="rect">
            <a:avLst/>
          </a:prstGeom>
          <a:solidFill>
            <a:srgbClr val="0070C0"/>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347" name="Google Shape;347;p10"/>
          <p:cNvSpPr/>
          <p:nvPr/>
        </p:nvSpPr>
        <p:spPr>
          <a:xfrm>
            <a:off x="6464520" y="2516400"/>
            <a:ext cx="341280" cy="127440"/>
          </a:xfrm>
          <a:prstGeom prst="rect">
            <a:avLst/>
          </a:prstGeom>
          <a:solidFill>
            <a:srgbClr val="7A9826"/>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348" name="Google Shape;348;p10"/>
          <p:cNvSpPr/>
          <p:nvPr/>
        </p:nvSpPr>
        <p:spPr>
          <a:xfrm>
            <a:off x="6978960" y="2516400"/>
            <a:ext cx="169920" cy="127440"/>
          </a:xfrm>
          <a:prstGeom prst="rect">
            <a:avLst/>
          </a:prstGeom>
          <a:solidFill>
            <a:srgbClr val="FFC000"/>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49" name="Google Shape;349;p10"/>
          <p:cNvSpPr/>
          <p:nvPr/>
        </p:nvSpPr>
        <p:spPr>
          <a:xfrm>
            <a:off x="5310360" y="3097800"/>
            <a:ext cx="2455200" cy="137052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Atmospheric correction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BRDF correction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Terrain Illumination correction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Adjacency correction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Solar angle normalization</a:t>
            </a:r>
            <a:endParaRPr b="0" i="0" sz="1400" u="none" cap="none" strike="noStrike">
              <a:solidFill>
                <a:srgbClr val="000000"/>
              </a:solidFill>
              <a:latin typeface="Arial"/>
              <a:ea typeface="Arial"/>
              <a:cs typeface="Arial"/>
              <a:sym typeface="Arial"/>
            </a:endParaRPr>
          </a:p>
        </p:txBody>
      </p:sp>
      <p:sp>
        <p:nvSpPr>
          <p:cNvPr id="350" name="Google Shape;350;p10"/>
          <p:cNvSpPr/>
          <p:nvPr/>
        </p:nvSpPr>
        <p:spPr>
          <a:xfrm>
            <a:off x="5308920" y="2151720"/>
            <a:ext cx="255240" cy="30312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351" name="Google Shape;351;p10"/>
          <p:cNvSpPr/>
          <p:nvPr/>
        </p:nvSpPr>
        <p:spPr>
          <a:xfrm>
            <a:off x="5308920" y="2453040"/>
            <a:ext cx="255240" cy="30312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352" name="Google Shape;352;p10"/>
          <p:cNvSpPr/>
          <p:nvPr/>
        </p:nvSpPr>
        <p:spPr>
          <a:xfrm>
            <a:off x="7621920" y="2930400"/>
            <a:ext cx="941400" cy="5166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A    B</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descr="Checkmark with solid fill" id="353" name="Google Shape;353;p10"/>
          <p:cNvPicPr preferRelativeResize="0"/>
          <p:nvPr/>
        </p:nvPicPr>
        <p:blipFill rotWithShape="1">
          <a:blip r:embed="rId6">
            <a:alphaModFix/>
          </a:blip>
          <a:srcRect b="0" l="0" r="0" t="0"/>
          <a:stretch/>
        </p:blipFill>
        <p:spPr>
          <a:xfrm>
            <a:off x="7658640" y="3147120"/>
            <a:ext cx="219600" cy="212760"/>
          </a:xfrm>
          <a:prstGeom prst="rect">
            <a:avLst/>
          </a:prstGeom>
          <a:noFill/>
          <a:ln>
            <a:noFill/>
          </a:ln>
        </p:spPr>
      </p:pic>
      <p:pic>
        <p:nvPicPr>
          <p:cNvPr descr="Checkmark with solid fill" id="354" name="Google Shape;354;p10"/>
          <p:cNvPicPr preferRelativeResize="0"/>
          <p:nvPr/>
        </p:nvPicPr>
        <p:blipFill rotWithShape="1">
          <a:blip r:embed="rId6">
            <a:alphaModFix/>
          </a:blip>
          <a:srcRect b="0" l="0" r="0" t="0"/>
          <a:stretch/>
        </p:blipFill>
        <p:spPr>
          <a:xfrm>
            <a:off x="7658640" y="3371760"/>
            <a:ext cx="219600" cy="212760"/>
          </a:xfrm>
          <a:prstGeom prst="rect">
            <a:avLst/>
          </a:prstGeom>
          <a:noFill/>
          <a:ln>
            <a:noFill/>
          </a:ln>
        </p:spPr>
      </p:pic>
      <p:pic>
        <p:nvPicPr>
          <p:cNvPr descr="Checkmark with solid fill" id="355" name="Google Shape;355;p10"/>
          <p:cNvPicPr preferRelativeResize="0"/>
          <p:nvPr/>
        </p:nvPicPr>
        <p:blipFill rotWithShape="1">
          <a:blip r:embed="rId6">
            <a:alphaModFix/>
          </a:blip>
          <a:srcRect b="0" l="0" r="0" t="0"/>
          <a:stretch/>
        </p:blipFill>
        <p:spPr>
          <a:xfrm>
            <a:off x="7658640" y="3998520"/>
            <a:ext cx="219600" cy="212760"/>
          </a:xfrm>
          <a:prstGeom prst="rect">
            <a:avLst/>
          </a:prstGeom>
          <a:noFill/>
          <a:ln>
            <a:noFill/>
          </a:ln>
        </p:spPr>
      </p:pic>
      <p:pic>
        <p:nvPicPr>
          <p:cNvPr descr="Checkmark with solid fill" id="356" name="Google Shape;356;p10"/>
          <p:cNvPicPr preferRelativeResize="0"/>
          <p:nvPr/>
        </p:nvPicPr>
        <p:blipFill rotWithShape="1">
          <a:blip r:embed="rId6">
            <a:alphaModFix/>
          </a:blip>
          <a:srcRect b="0" l="0" r="0" t="0"/>
          <a:stretch/>
        </p:blipFill>
        <p:spPr>
          <a:xfrm>
            <a:off x="7658640" y="3637080"/>
            <a:ext cx="219600" cy="212760"/>
          </a:xfrm>
          <a:prstGeom prst="rect">
            <a:avLst/>
          </a:prstGeom>
          <a:noFill/>
          <a:ln>
            <a:noFill/>
          </a:ln>
        </p:spPr>
      </p:pic>
      <p:pic>
        <p:nvPicPr>
          <p:cNvPr descr="Checkmark with solid fill" id="357" name="Google Shape;357;p10"/>
          <p:cNvPicPr preferRelativeResize="0"/>
          <p:nvPr/>
        </p:nvPicPr>
        <p:blipFill rotWithShape="1">
          <a:blip r:embed="rId6">
            <a:alphaModFix/>
          </a:blip>
          <a:srcRect b="0" l="0" r="0" t="0"/>
          <a:stretch/>
        </p:blipFill>
        <p:spPr>
          <a:xfrm>
            <a:off x="7658640" y="4185720"/>
            <a:ext cx="219600" cy="212760"/>
          </a:xfrm>
          <a:prstGeom prst="rect">
            <a:avLst/>
          </a:prstGeom>
          <a:noFill/>
          <a:ln>
            <a:noFill/>
          </a:ln>
        </p:spPr>
      </p:pic>
      <p:pic>
        <p:nvPicPr>
          <p:cNvPr descr="Checkmark with solid fill" id="358" name="Google Shape;358;p10"/>
          <p:cNvPicPr preferRelativeResize="0"/>
          <p:nvPr/>
        </p:nvPicPr>
        <p:blipFill rotWithShape="1">
          <a:blip r:embed="rId6">
            <a:alphaModFix/>
          </a:blip>
          <a:srcRect b="0" l="0" r="0" t="0"/>
          <a:stretch/>
        </p:blipFill>
        <p:spPr>
          <a:xfrm>
            <a:off x="8071200" y="3147120"/>
            <a:ext cx="219600" cy="212760"/>
          </a:xfrm>
          <a:prstGeom prst="rect">
            <a:avLst/>
          </a:prstGeom>
          <a:noFill/>
          <a:ln>
            <a:noFill/>
          </a:ln>
        </p:spPr>
      </p:pic>
      <p:pic>
        <p:nvPicPr>
          <p:cNvPr descr="Checkmark with solid fill" id="359" name="Google Shape;359;p10"/>
          <p:cNvPicPr preferRelativeResize="0"/>
          <p:nvPr/>
        </p:nvPicPr>
        <p:blipFill rotWithShape="1">
          <a:blip r:embed="rId6">
            <a:alphaModFix/>
          </a:blip>
          <a:srcRect b="0" l="0" r="0" t="0"/>
          <a:stretch/>
        </p:blipFill>
        <p:spPr>
          <a:xfrm>
            <a:off x="8071200" y="3618720"/>
            <a:ext cx="219600" cy="212760"/>
          </a:xfrm>
          <a:prstGeom prst="rect">
            <a:avLst/>
          </a:prstGeom>
          <a:noFill/>
          <a:ln>
            <a:noFill/>
          </a:ln>
        </p:spPr>
      </p:pic>
      <p:pic>
        <p:nvPicPr>
          <p:cNvPr descr="Close with solid fill" id="360" name="Google Shape;360;p10"/>
          <p:cNvPicPr preferRelativeResize="0"/>
          <p:nvPr/>
        </p:nvPicPr>
        <p:blipFill rotWithShape="1">
          <a:blip r:embed="rId7">
            <a:alphaModFix/>
          </a:blip>
          <a:srcRect b="0" l="0" r="0" t="0"/>
          <a:stretch/>
        </p:blipFill>
        <p:spPr>
          <a:xfrm>
            <a:off x="8071200" y="3367440"/>
            <a:ext cx="202320" cy="194040"/>
          </a:xfrm>
          <a:prstGeom prst="rect">
            <a:avLst/>
          </a:prstGeom>
          <a:noFill/>
          <a:ln>
            <a:noFill/>
          </a:ln>
        </p:spPr>
      </p:pic>
      <p:pic>
        <p:nvPicPr>
          <p:cNvPr descr="Close with solid fill" id="361" name="Google Shape;361;p10"/>
          <p:cNvPicPr preferRelativeResize="0"/>
          <p:nvPr/>
        </p:nvPicPr>
        <p:blipFill rotWithShape="1">
          <a:blip r:embed="rId7">
            <a:alphaModFix/>
          </a:blip>
          <a:srcRect b="0" l="0" r="0" t="0"/>
          <a:stretch/>
        </p:blipFill>
        <p:spPr>
          <a:xfrm>
            <a:off x="8071200" y="4209840"/>
            <a:ext cx="202320" cy="194040"/>
          </a:xfrm>
          <a:prstGeom prst="rect">
            <a:avLst/>
          </a:prstGeom>
          <a:noFill/>
          <a:ln>
            <a:noFill/>
          </a:ln>
        </p:spPr>
      </p:pic>
      <p:pic>
        <p:nvPicPr>
          <p:cNvPr descr="Close with solid fill" id="362" name="Google Shape;362;p10"/>
          <p:cNvPicPr preferRelativeResize="0"/>
          <p:nvPr/>
        </p:nvPicPr>
        <p:blipFill rotWithShape="1">
          <a:blip r:embed="rId7">
            <a:alphaModFix/>
          </a:blip>
          <a:srcRect b="0" l="0" r="0" t="0"/>
          <a:stretch/>
        </p:blipFill>
        <p:spPr>
          <a:xfrm>
            <a:off x="8071200" y="4007880"/>
            <a:ext cx="202320" cy="194040"/>
          </a:xfrm>
          <a:prstGeom prst="rect">
            <a:avLst/>
          </a:prstGeom>
          <a:noFill/>
          <a:ln>
            <a:noFill/>
          </a:ln>
        </p:spPr>
      </p:pic>
      <p:sp>
        <p:nvSpPr>
          <p:cNvPr id="363" name="Google Shape;363;p10"/>
          <p:cNvSpPr/>
          <p:nvPr/>
        </p:nvSpPr>
        <p:spPr>
          <a:xfrm>
            <a:off x="337680" y="1940400"/>
            <a:ext cx="2249640" cy="1685880"/>
          </a:xfrm>
          <a:prstGeom prst="rect">
            <a:avLst/>
          </a:prstGeom>
          <a:no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cxnSp>
        <p:nvCxnSpPr>
          <p:cNvPr id="364" name="Google Shape;364;p10"/>
          <p:cNvCxnSpPr/>
          <p:nvPr/>
        </p:nvCxnSpPr>
        <p:spPr>
          <a:xfrm>
            <a:off x="445320" y="2452680"/>
            <a:ext cx="2037000" cy="1097700"/>
          </a:xfrm>
          <a:prstGeom prst="curvedConnector3">
            <a:avLst>
              <a:gd fmla="val 49970" name="adj1"/>
            </a:avLst>
          </a:prstGeom>
          <a:noFill/>
          <a:ln cap="flat" cmpd="sng" w="9525">
            <a:solidFill>
              <a:srgbClr val="2F415D"/>
            </a:solidFill>
            <a:prstDash val="solid"/>
            <a:round/>
            <a:headEnd len="sm" w="sm" type="none"/>
            <a:tailEnd len="sm" w="sm" type="none"/>
          </a:ln>
        </p:spPr>
      </p:cxnSp>
      <p:cxnSp>
        <p:nvCxnSpPr>
          <p:cNvPr id="365" name="Google Shape;365;p10"/>
          <p:cNvCxnSpPr/>
          <p:nvPr/>
        </p:nvCxnSpPr>
        <p:spPr>
          <a:xfrm>
            <a:off x="445320" y="2217240"/>
            <a:ext cx="2037000" cy="1074300"/>
          </a:xfrm>
          <a:prstGeom prst="curvedConnector3">
            <a:avLst>
              <a:gd fmla="val 49970" name="adj1"/>
            </a:avLst>
          </a:prstGeom>
          <a:noFill/>
          <a:ln cap="flat" cmpd="sng" w="9525">
            <a:solidFill>
              <a:srgbClr val="2F415D"/>
            </a:solidFill>
            <a:prstDash val="solid"/>
            <a:round/>
            <a:headEnd len="sm" w="sm" type="none"/>
            <a:tailEnd len="sm" w="sm" type="none"/>
          </a:ln>
        </p:spPr>
      </p:cxnSp>
      <p:sp>
        <p:nvSpPr>
          <p:cNvPr id="366" name="Google Shape;366;p10"/>
          <p:cNvSpPr/>
          <p:nvPr/>
        </p:nvSpPr>
        <p:spPr>
          <a:xfrm>
            <a:off x="380520" y="2140200"/>
            <a:ext cx="122760" cy="134640"/>
          </a:xfrm>
          <a:prstGeom prst="flowChartConnector">
            <a:avLst/>
          </a:prstGeom>
          <a:solidFill>
            <a:srgbClr val="A3CB34"/>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67" name="Google Shape;367;p10"/>
          <p:cNvSpPr/>
          <p:nvPr/>
        </p:nvSpPr>
        <p:spPr>
          <a:xfrm>
            <a:off x="600480" y="2145960"/>
            <a:ext cx="122760" cy="134640"/>
          </a:xfrm>
          <a:prstGeom prst="flowChartConnector">
            <a:avLst/>
          </a:prstGeom>
          <a:solidFill>
            <a:srgbClr val="A3CB34"/>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68" name="Google Shape;368;p10"/>
          <p:cNvSpPr/>
          <p:nvPr/>
        </p:nvSpPr>
        <p:spPr>
          <a:xfrm>
            <a:off x="820440" y="2214720"/>
            <a:ext cx="122760" cy="134640"/>
          </a:xfrm>
          <a:prstGeom prst="flowChartConnector">
            <a:avLst/>
          </a:prstGeom>
          <a:solidFill>
            <a:srgbClr val="A3CB34"/>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69" name="Google Shape;369;p10"/>
          <p:cNvSpPr/>
          <p:nvPr/>
        </p:nvSpPr>
        <p:spPr>
          <a:xfrm>
            <a:off x="1040400" y="2306880"/>
            <a:ext cx="122760" cy="134640"/>
          </a:xfrm>
          <a:prstGeom prst="flowChartConnector">
            <a:avLst/>
          </a:prstGeom>
          <a:solidFill>
            <a:srgbClr val="A3CB34"/>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0" name="Google Shape;370;p10"/>
          <p:cNvSpPr/>
          <p:nvPr/>
        </p:nvSpPr>
        <p:spPr>
          <a:xfrm>
            <a:off x="1234080" y="2410200"/>
            <a:ext cx="122760" cy="134640"/>
          </a:xfrm>
          <a:prstGeom prst="flowChartConnector">
            <a:avLst/>
          </a:prstGeom>
          <a:solidFill>
            <a:srgbClr val="A3CB34"/>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1" name="Google Shape;371;p10"/>
          <p:cNvSpPr/>
          <p:nvPr/>
        </p:nvSpPr>
        <p:spPr>
          <a:xfrm>
            <a:off x="1396440" y="2599920"/>
            <a:ext cx="122760" cy="134640"/>
          </a:xfrm>
          <a:prstGeom prst="flowChartConnector">
            <a:avLst/>
          </a:prstGeom>
          <a:solidFill>
            <a:srgbClr val="A3CB34"/>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2" name="Google Shape;372;p10"/>
          <p:cNvSpPr/>
          <p:nvPr/>
        </p:nvSpPr>
        <p:spPr>
          <a:xfrm>
            <a:off x="1459440" y="2829960"/>
            <a:ext cx="122760" cy="134640"/>
          </a:xfrm>
          <a:prstGeom prst="flowChartConnector">
            <a:avLst/>
          </a:prstGeom>
          <a:solidFill>
            <a:srgbClr val="A3CB34"/>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3" name="Google Shape;373;p10"/>
          <p:cNvSpPr/>
          <p:nvPr/>
        </p:nvSpPr>
        <p:spPr>
          <a:xfrm>
            <a:off x="1585080" y="2973600"/>
            <a:ext cx="122760" cy="134640"/>
          </a:xfrm>
          <a:prstGeom prst="flowChartConnector">
            <a:avLst/>
          </a:prstGeom>
          <a:solidFill>
            <a:srgbClr val="A3CB34"/>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4" name="Google Shape;374;p10"/>
          <p:cNvSpPr/>
          <p:nvPr/>
        </p:nvSpPr>
        <p:spPr>
          <a:xfrm>
            <a:off x="1799640" y="3105720"/>
            <a:ext cx="122760" cy="134640"/>
          </a:xfrm>
          <a:prstGeom prst="flowChartConnector">
            <a:avLst/>
          </a:prstGeom>
          <a:solidFill>
            <a:srgbClr val="A3CB34"/>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5" name="Google Shape;375;p10"/>
          <p:cNvSpPr/>
          <p:nvPr/>
        </p:nvSpPr>
        <p:spPr>
          <a:xfrm>
            <a:off x="2019600" y="3174840"/>
            <a:ext cx="122760" cy="134640"/>
          </a:xfrm>
          <a:prstGeom prst="flowChartConnector">
            <a:avLst/>
          </a:prstGeom>
          <a:solidFill>
            <a:srgbClr val="A3CB34"/>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6" name="Google Shape;376;p10"/>
          <p:cNvSpPr/>
          <p:nvPr/>
        </p:nvSpPr>
        <p:spPr>
          <a:xfrm>
            <a:off x="2412360" y="3226320"/>
            <a:ext cx="122760" cy="134640"/>
          </a:xfrm>
          <a:prstGeom prst="flowChartConnector">
            <a:avLst/>
          </a:prstGeom>
          <a:solidFill>
            <a:srgbClr val="A3CB34"/>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7" name="Google Shape;377;p10"/>
          <p:cNvSpPr/>
          <p:nvPr/>
        </p:nvSpPr>
        <p:spPr>
          <a:xfrm>
            <a:off x="379080" y="2370240"/>
            <a:ext cx="135720" cy="149040"/>
          </a:xfrm>
          <a:prstGeom prst="flowChartDecision">
            <a:avLst/>
          </a:prstGeom>
          <a:solidFill>
            <a:srgbClr val="FF0000"/>
          </a:solidFill>
          <a:ln cap="flat" cmpd="sng" w="25400">
            <a:solidFill>
              <a:srgbClr val="151C28"/>
            </a:solidFill>
            <a:prstDash val="solid"/>
            <a:round/>
            <a:headEnd len="sm" w="sm" type="none"/>
            <a:tailEnd len="sm" w="sm" type="none"/>
          </a:ln>
        </p:spPr>
        <p:txBody>
          <a:bodyPr anchorCtr="0" anchor="ctr" bIns="37425" lIns="90000" spcFirstLastPara="1" rIns="90000" wrap="square" tIns="37425">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378" name="Google Shape;378;p10"/>
          <p:cNvSpPr/>
          <p:nvPr/>
        </p:nvSpPr>
        <p:spPr>
          <a:xfrm>
            <a:off x="902880" y="2473560"/>
            <a:ext cx="135720" cy="149040"/>
          </a:xfrm>
          <a:prstGeom prst="flowChartDecision">
            <a:avLst/>
          </a:prstGeom>
          <a:solidFill>
            <a:srgbClr val="FF0000"/>
          </a:solidFill>
          <a:ln cap="flat" cmpd="sng" w="25400">
            <a:solidFill>
              <a:srgbClr val="151C28"/>
            </a:solidFill>
            <a:prstDash val="solid"/>
            <a:round/>
            <a:headEnd len="sm" w="sm" type="none"/>
            <a:tailEnd len="sm" w="sm" type="none"/>
          </a:ln>
        </p:spPr>
        <p:txBody>
          <a:bodyPr anchorCtr="0" anchor="ctr" bIns="37425" lIns="90000" spcFirstLastPara="1" rIns="90000" wrap="square" tIns="37425">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379" name="Google Shape;379;p10"/>
          <p:cNvSpPr/>
          <p:nvPr/>
        </p:nvSpPr>
        <p:spPr>
          <a:xfrm>
            <a:off x="1290240" y="2709360"/>
            <a:ext cx="135720" cy="149040"/>
          </a:xfrm>
          <a:prstGeom prst="flowChartDecision">
            <a:avLst/>
          </a:prstGeom>
          <a:solidFill>
            <a:srgbClr val="FF0000"/>
          </a:solidFill>
          <a:ln cap="flat" cmpd="sng" w="25400">
            <a:solidFill>
              <a:srgbClr val="151C28"/>
            </a:solidFill>
            <a:prstDash val="solid"/>
            <a:round/>
            <a:headEnd len="sm" w="sm" type="none"/>
            <a:tailEnd len="sm" w="sm" type="none"/>
          </a:ln>
        </p:spPr>
        <p:txBody>
          <a:bodyPr anchorCtr="0" anchor="ctr" bIns="37425" lIns="90000" spcFirstLastPara="1" rIns="90000" wrap="square" tIns="37425">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380" name="Google Shape;380;p10"/>
          <p:cNvSpPr/>
          <p:nvPr/>
        </p:nvSpPr>
        <p:spPr>
          <a:xfrm>
            <a:off x="1452600" y="3099960"/>
            <a:ext cx="135720" cy="149040"/>
          </a:xfrm>
          <a:prstGeom prst="flowChartDecision">
            <a:avLst/>
          </a:prstGeom>
          <a:solidFill>
            <a:srgbClr val="FF0000"/>
          </a:solidFill>
          <a:ln cap="flat" cmpd="sng" w="25400">
            <a:solidFill>
              <a:srgbClr val="151C28"/>
            </a:solidFill>
            <a:prstDash val="solid"/>
            <a:round/>
            <a:headEnd len="sm" w="sm" type="none"/>
            <a:tailEnd len="sm" w="sm" type="none"/>
          </a:ln>
        </p:spPr>
        <p:txBody>
          <a:bodyPr anchorCtr="0" anchor="ctr" bIns="37425" lIns="90000" spcFirstLastPara="1" rIns="90000" wrap="square" tIns="37425">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381" name="Google Shape;381;p10"/>
          <p:cNvSpPr/>
          <p:nvPr/>
        </p:nvSpPr>
        <p:spPr>
          <a:xfrm>
            <a:off x="1657080" y="3243600"/>
            <a:ext cx="135720" cy="149040"/>
          </a:xfrm>
          <a:prstGeom prst="flowChartDecision">
            <a:avLst/>
          </a:prstGeom>
          <a:solidFill>
            <a:srgbClr val="FF0000"/>
          </a:solidFill>
          <a:ln cap="flat" cmpd="sng" w="25400">
            <a:solidFill>
              <a:srgbClr val="151C28"/>
            </a:solidFill>
            <a:prstDash val="solid"/>
            <a:round/>
            <a:headEnd len="sm" w="sm" type="none"/>
            <a:tailEnd len="sm" w="sm" type="none"/>
          </a:ln>
        </p:spPr>
        <p:txBody>
          <a:bodyPr anchorCtr="0" anchor="ctr" bIns="37425" lIns="90000" spcFirstLastPara="1" rIns="90000" wrap="square" tIns="37425">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382" name="Google Shape;382;p10"/>
          <p:cNvSpPr/>
          <p:nvPr/>
        </p:nvSpPr>
        <p:spPr>
          <a:xfrm>
            <a:off x="1882080" y="3393360"/>
            <a:ext cx="135720" cy="149040"/>
          </a:xfrm>
          <a:prstGeom prst="flowChartDecision">
            <a:avLst/>
          </a:prstGeom>
          <a:solidFill>
            <a:srgbClr val="FF0000"/>
          </a:solidFill>
          <a:ln cap="flat" cmpd="sng" w="25400">
            <a:solidFill>
              <a:srgbClr val="151C28"/>
            </a:solidFill>
            <a:prstDash val="solid"/>
            <a:round/>
            <a:headEnd len="sm" w="sm" type="none"/>
            <a:tailEnd len="sm" w="sm" type="none"/>
          </a:ln>
        </p:spPr>
        <p:txBody>
          <a:bodyPr anchorCtr="0" anchor="ctr" bIns="37425" lIns="90000" spcFirstLastPara="1" rIns="90000" wrap="square" tIns="37425">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383" name="Google Shape;383;p10"/>
          <p:cNvSpPr/>
          <p:nvPr/>
        </p:nvSpPr>
        <p:spPr>
          <a:xfrm>
            <a:off x="2144160" y="3450600"/>
            <a:ext cx="135720" cy="149040"/>
          </a:xfrm>
          <a:prstGeom prst="flowChartDecision">
            <a:avLst/>
          </a:prstGeom>
          <a:solidFill>
            <a:srgbClr val="FF0000"/>
          </a:solidFill>
          <a:ln cap="flat" cmpd="sng" w="25400">
            <a:solidFill>
              <a:srgbClr val="151C28"/>
            </a:solidFill>
            <a:prstDash val="solid"/>
            <a:round/>
            <a:headEnd len="sm" w="sm" type="none"/>
            <a:tailEnd len="sm" w="sm" type="none"/>
          </a:ln>
        </p:spPr>
        <p:txBody>
          <a:bodyPr anchorCtr="0" anchor="ctr" bIns="37425" lIns="90000" spcFirstLastPara="1" rIns="90000" wrap="square" tIns="37425">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384" name="Google Shape;384;p10"/>
          <p:cNvSpPr/>
          <p:nvPr/>
        </p:nvSpPr>
        <p:spPr>
          <a:xfrm>
            <a:off x="2411280" y="3450600"/>
            <a:ext cx="135720" cy="149040"/>
          </a:xfrm>
          <a:prstGeom prst="flowChartDecision">
            <a:avLst/>
          </a:prstGeom>
          <a:solidFill>
            <a:srgbClr val="FF0000"/>
          </a:solidFill>
          <a:ln cap="flat" cmpd="sng" w="25400">
            <a:solidFill>
              <a:srgbClr val="151C28"/>
            </a:solidFill>
            <a:prstDash val="solid"/>
            <a:round/>
            <a:headEnd len="sm" w="sm" type="none"/>
            <a:tailEnd len="sm" w="sm" type="none"/>
          </a:ln>
        </p:spPr>
        <p:txBody>
          <a:bodyPr anchorCtr="0" anchor="ctr" bIns="37425" lIns="90000" spcFirstLastPara="1" rIns="90000" wrap="square" tIns="37425">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385" name="Google Shape;385;p10"/>
          <p:cNvSpPr/>
          <p:nvPr/>
        </p:nvSpPr>
        <p:spPr>
          <a:xfrm>
            <a:off x="1297080" y="3654000"/>
            <a:ext cx="1470600" cy="30312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Time</a:t>
            </a:r>
            <a:endParaRPr b="0" i="0" sz="1400" u="none" cap="none" strike="noStrike">
              <a:solidFill>
                <a:srgbClr val="000000"/>
              </a:solidFill>
              <a:latin typeface="Arial"/>
              <a:ea typeface="Arial"/>
              <a:cs typeface="Arial"/>
              <a:sym typeface="Arial"/>
            </a:endParaRPr>
          </a:p>
        </p:txBody>
      </p:sp>
      <p:sp>
        <p:nvSpPr>
          <p:cNvPr id="386" name="Google Shape;386;p10"/>
          <p:cNvSpPr/>
          <p:nvPr/>
        </p:nvSpPr>
        <p:spPr>
          <a:xfrm rot="-5400000">
            <a:off x="-535680" y="2302200"/>
            <a:ext cx="1571400" cy="30312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Reflectance</a:t>
            </a:r>
            <a:endParaRPr b="0" i="0" sz="1400" u="none" cap="none" strike="noStrike">
              <a:solidFill>
                <a:srgbClr val="000000"/>
              </a:solidFill>
              <a:latin typeface="Arial"/>
              <a:ea typeface="Arial"/>
              <a:cs typeface="Arial"/>
              <a:sym typeface="Arial"/>
            </a:endParaRPr>
          </a:p>
        </p:txBody>
      </p:sp>
      <p:sp>
        <p:nvSpPr>
          <p:cNvPr id="387" name="Google Shape;387;p10"/>
          <p:cNvSpPr/>
          <p:nvPr/>
        </p:nvSpPr>
        <p:spPr>
          <a:xfrm>
            <a:off x="4258080" y="1797120"/>
            <a:ext cx="255240" cy="30312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388" name="Google Shape;388;p10"/>
          <p:cNvSpPr/>
          <p:nvPr/>
        </p:nvSpPr>
        <p:spPr>
          <a:xfrm>
            <a:off x="4825080" y="1972080"/>
            <a:ext cx="255240" cy="30312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389" name="Google Shape;389;p10"/>
          <p:cNvSpPr/>
          <p:nvPr/>
        </p:nvSpPr>
        <p:spPr>
          <a:xfrm>
            <a:off x="2474640" y="1485720"/>
            <a:ext cx="2624040" cy="30312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Illumination conditions</a:t>
            </a:r>
            <a:endParaRPr b="0" i="0" sz="1400" u="none" cap="none" strike="noStrike">
              <a:solidFill>
                <a:srgbClr val="000000"/>
              </a:solidFill>
              <a:latin typeface="Arial"/>
              <a:ea typeface="Arial"/>
              <a:cs typeface="Arial"/>
              <a:sym typeface="Arial"/>
            </a:endParaRPr>
          </a:p>
        </p:txBody>
      </p:sp>
      <p:sp>
        <p:nvSpPr>
          <p:cNvPr id="390" name="Google Shape;390;p10"/>
          <p:cNvSpPr/>
          <p:nvPr/>
        </p:nvSpPr>
        <p:spPr>
          <a:xfrm>
            <a:off x="368640" y="4017600"/>
            <a:ext cx="2624040" cy="30312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Surface Reflectance Profiles</a:t>
            </a:r>
            <a:endParaRPr b="0" i="0" sz="1400" u="none" cap="none" strike="noStrike">
              <a:solidFill>
                <a:srgbClr val="000000"/>
              </a:solidFill>
              <a:latin typeface="Arial"/>
              <a:ea typeface="Arial"/>
              <a:cs typeface="Arial"/>
              <a:sym typeface="Arial"/>
            </a:endParaRPr>
          </a:p>
        </p:txBody>
      </p:sp>
      <p:sp>
        <p:nvSpPr>
          <p:cNvPr id="391" name="Google Shape;391;p10"/>
          <p:cNvSpPr/>
          <p:nvPr/>
        </p:nvSpPr>
        <p:spPr>
          <a:xfrm>
            <a:off x="3238560" y="3497040"/>
            <a:ext cx="1530720" cy="5166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Target characteristics</a:t>
            </a:r>
            <a:endParaRPr b="0" i="0" sz="1400" u="none" cap="none" strike="noStrike">
              <a:solidFill>
                <a:srgbClr val="000000"/>
              </a:solidFill>
              <a:latin typeface="Arial"/>
              <a:ea typeface="Arial"/>
              <a:cs typeface="Arial"/>
              <a:sym typeface="Arial"/>
            </a:endParaRPr>
          </a:p>
        </p:txBody>
      </p:sp>
      <p:sp>
        <p:nvSpPr>
          <p:cNvPr id="392" name="Google Shape;392;p10"/>
          <p:cNvSpPr/>
          <p:nvPr/>
        </p:nvSpPr>
        <p:spPr>
          <a:xfrm>
            <a:off x="7274160" y="2247840"/>
            <a:ext cx="1515600" cy="5166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Datasets A and B</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6" name="Shape 396"/>
        <p:cNvGrpSpPr/>
        <p:nvPr/>
      </p:nvGrpSpPr>
      <p:grpSpPr>
        <a:xfrm>
          <a:off x="0" y="0"/>
          <a:ext cx="0" cy="0"/>
          <a:chOff x="0" y="0"/>
          <a:chExt cx="0" cy="0"/>
        </a:xfrm>
      </p:grpSpPr>
      <p:cxnSp>
        <p:nvCxnSpPr>
          <p:cNvPr id="397" name="Google Shape;397;p11"/>
          <p:cNvCxnSpPr/>
          <p:nvPr/>
        </p:nvCxnSpPr>
        <p:spPr>
          <a:xfrm>
            <a:off x="177480" y="4982040"/>
            <a:ext cx="8799840" cy="1800"/>
          </a:xfrm>
          <a:prstGeom prst="straightConnector1">
            <a:avLst/>
          </a:prstGeom>
          <a:noFill/>
          <a:ln cap="flat" cmpd="sng" w="9525">
            <a:solidFill>
              <a:srgbClr val="21455B"/>
            </a:solidFill>
            <a:prstDash val="dot"/>
            <a:round/>
            <a:headEnd len="sm" w="sm" type="none"/>
            <a:tailEnd len="sm" w="sm" type="none"/>
          </a:ln>
        </p:spPr>
      </p:cxnSp>
      <p:sp>
        <p:nvSpPr>
          <p:cNvPr id="398" name="Google Shape;398;p11"/>
          <p:cNvSpPr/>
          <p:nvPr/>
        </p:nvSpPr>
        <p:spPr>
          <a:xfrm>
            <a:off x="96840" y="4754520"/>
            <a:ext cx="3296160" cy="194760"/>
          </a:xfrm>
          <a:prstGeom prst="rect">
            <a:avLst/>
          </a:prstGeom>
          <a:noFill/>
          <a:ln>
            <a:noFill/>
          </a:ln>
        </p:spPr>
        <p:txBody>
          <a:bodyPr anchorCtr="0" anchor="t" bIns="91425" lIns="90000" spcFirstLastPara="1" rIns="90000" wrap="square" tIns="91425">
            <a:noAutofit/>
          </a:bodyPr>
          <a:lstStyle/>
          <a:p>
            <a:pPr indent="0" lvl="0" marL="0" marR="0" rtl="0" algn="l">
              <a:lnSpc>
                <a:spcPct val="100000"/>
              </a:lnSpc>
              <a:spcBef>
                <a:spcPts val="0"/>
              </a:spcBef>
              <a:spcAft>
                <a:spcPts val="0"/>
              </a:spcAft>
              <a:buNone/>
            </a:pPr>
            <a:r>
              <a:rPr b="0" i="0" lang="en" sz="900" u="none" cap="none" strike="noStrike">
                <a:solidFill>
                  <a:srgbClr val="21455B"/>
                </a:solidFill>
                <a:latin typeface="Barlow"/>
                <a:ea typeface="Barlow"/>
                <a:cs typeface="Barlow"/>
                <a:sym typeface="Barlow"/>
              </a:rPr>
              <a:t>ESA Living Planet Symposium 2025</a:t>
            </a:r>
            <a:endParaRPr b="0" i="0" sz="900" u="none" cap="none" strike="noStrike">
              <a:solidFill>
                <a:srgbClr val="000000"/>
              </a:solidFill>
              <a:latin typeface="Arial"/>
              <a:ea typeface="Arial"/>
              <a:cs typeface="Arial"/>
              <a:sym typeface="Arial"/>
            </a:endParaRPr>
          </a:p>
        </p:txBody>
      </p:sp>
      <p:pic>
        <p:nvPicPr>
          <p:cNvPr id="399" name="Google Shape;399;p11"/>
          <p:cNvPicPr preferRelativeResize="0"/>
          <p:nvPr/>
        </p:nvPicPr>
        <p:blipFill rotWithShape="1">
          <a:blip r:embed="rId3">
            <a:alphaModFix/>
          </a:blip>
          <a:srcRect b="0" l="8" r="0" t="0"/>
          <a:stretch/>
        </p:blipFill>
        <p:spPr>
          <a:xfrm>
            <a:off x="963360" y="231480"/>
            <a:ext cx="2178360" cy="501840"/>
          </a:xfrm>
          <a:prstGeom prst="rect">
            <a:avLst/>
          </a:prstGeom>
          <a:noFill/>
          <a:ln>
            <a:noFill/>
          </a:ln>
        </p:spPr>
      </p:pic>
      <p:pic>
        <p:nvPicPr>
          <p:cNvPr id="400" name="Google Shape;400;p11"/>
          <p:cNvPicPr preferRelativeResize="0"/>
          <p:nvPr/>
        </p:nvPicPr>
        <p:blipFill rotWithShape="1">
          <a:blip r:embed="rId4">
            <a:alphaModFix/>
          </a:blip>
          <a:srcRect b="229" l="0" r="0" t="246"/>
          <a:stretch/>
        </p:blipFill>
        <p:spPr>
          <a:xfrm>
            <a:off x="96840" y="137880"/>
            <a:ext cx="859320" cy="688320"/>
          </a:xfrm>
          <a:prstGeom prst="rect">
            <a:avLst/>
          </a:prstGeom>
          <a:noFill/>
          <a:ln>
            <a:noFill/>
          </a:ln>
        </p:spPr>
      </p:pic>
      <p:sp>
        <p:nvSpPr>
          <p:cNvPr id="401" name="Google Shape;401;p11"/>
          <p:cNvSpPr txBox="1"/>
          <p:nvPr>
            <p:ph type="title"/>
          </p:nvPr>
        </p:nvSpPr>
        <p:spPr>
          <a:xfrm>
            <a:off x="3394800" y="120240"/>
            <a:ext cx="5614200" cy="57096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21455B"/>
              </a:buClr>
              <a:buSzPts val="3620"/>
              <a:buFont typeface="Barlow"/>
              <a:buNone/>
            </a:pPr>
            <a:r>
              <a:rPr b="0" lang="en" sz="3620" u="none" strike="noStrike">
                <a:solidFill>
                  <a:srgbClr val="21455B"/>
                </a:solidFill>
                <a:latin typeface="Barlow"/>
                <a:ea typeface="Barlow"/>
                <a:cs typeface="Barlow"/>
                <a:sym typeface="Barlow"/>
              </a:rPr>
              <a:t>Conceptual model (desired)</a:t>
            </a:r>
            <a:endParaRPr b="0" sz="3620" u="none" strike="noStrike">
              <a:solidFill>
                <a:srgbClr val="000000"/>
              </a:solidFill>
              <a:latin typeface="Arial"/>
              <a:ea typeface="Arial"/>
              <a:cs typeface="Arial"/>
              <a:sym typeface="Arial"/>
            </a:endParaRPr>
          </a:p>
        </p:txBody>
      </p:sp>
      <p:sp>
        <p:nvSpPr>
          <p:cNvPr id="402" name="Google Shape;402;p11"/>
          <p:cNvSpPr/>
          <p:nvPr/>
        </p:nvSpPr>
        <p:spPr>
          <a:xfrm>
            <a:off x="101520" y="1160640"/>
            <a:ext cx="9045360" cy="4116600"/>
          </a:xfrm>
          <a:prstGeom prst="rect">
            <a:avLst/>
          </a:prstGeom>
          <a:noFill/>
          <a:ln>
            <a:noFill/>
          </a:ln>
        </p:spPr>
        <p:txBody>
          <a:bodyPr anchorCtr="0" anchor="t" bIns="45000" lIns="90000" spcFirstLastPara="1" rIns="90000" wrap="square" tIns="45000">
            <a:noAutofit/>
          </a:bodyPr>
          <a:lstStyle/>
          <a:p>
            <a:pPr indent="0" lvl="0" marL="0" marR="0" rtl="0" algn="l">
              <a:lnSpc>
                <a:spcPct val="115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descr="Satellite with solid fill" id="403" name="Google Shape;403;p11"/>
          <p:cNvPicPr preferRelativeResize="0"/>
          <p:nvPr/>
        </p:nvPicPr>
        <p:blipFill rotWithShape="1">
          <a:blip r:embed="rId5">
            <a:alphaModFix/>
          </a:blip>
          <a:srcRect b="0" l="0" r="0" t="0"/>
          <a:stretch/>
        </p:blipFill>
        <p:spPr>
          <a:xfrm rot="-2898000">
            <a:off x="3846600" y="1464120"/>
            <a:ext cx="578520" cy="578520"/>
          </a:xfrm>
          <a:prstGeom prst="rect">
            <a:avLst/>
          </a:prstGeom>
          <a:noFill/>
          <a:ln>
            <a:noFill/>
          </a:ln>
        </p:spPr>
      </p:pic>
      <p:cxnSp>
        <p:nvCxnSpPr>
          <p:cNvPr id="404" name="Google Shape;404;p11"/>
          <p:cNvCxnSpPr/>
          <p:nvPr/>
        </p:nvCxnSpPr>
        <p:spPr>
          <a:xfrm flipH="1" rot="10800000">
            <a:off x="3152160" y="3373560"/>
            <a:ext cx="1474920" cy="12600"/>
          </a:xfrm>
          <a:prstGeom prst="straightConnector1">
            <a:avLst/>
          </a:prstGeom>
          <a:noFill/>
          <a:ln cap="flat" cmpd="sng" w="9525">
            <a:solidFill>
              <a:srgbClr val="2F415D"/>
            </a:solidFill>
            <a:prstDash val="solid"/>
            <a:round/>
            <a:headEnd len="sm" w="sm" type="none"/>
            <a:tailEnd len="sm" w="sm" type="none"/>
          </a:ln>
        </p:spPr>
      </p:cxnSp>
      <p:sp>
        <p:nvSpPr>
          <p:cNvPr id="405" name="Google Shape;405;p11"/>
          <p:cNvSpPr/>
          <p:nvPr/>
        </p:nvSpPr>
        <p:spPr>
          <a:xfrm>
            <a:off x="2964240" y="1971000"/>
            <a:ext cx="367560" cy="424800"/>
          </a:xfrm>
          <a:prstGeom prst="sun">
            <a:avLst>
              <a:gd fmla="val 25000" name="adj"/>
            </a:avLst>
          </a:prstGeom>
          <a:solidFill>
            <a:srgbClr val="ED7D31"/>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cxnSp>
        <p:nvCxnSpPr>
          <p:cNvPr id="406" name="Google Shape;406;p11"/>
          <p:cNvCxnSpPr/>
          <p:nvPr/>
        </p:nvCxnSpPr>
        <p:spPr>
          <a:xfrm>
            <a:off x="3279600" y="2428200"/>
            <a:ext cx="591120" cy="858240"/>
          </a:xfrm>
          <a:prstGeom prst="straightConnector1">
            <a:avLst/>
          </a:prstGeom>
          <a:noFill/>
          <a:ln cap="flat" cmpd="sng" w="9525">
            <a:solidFill>
              <a:srgbClr val="2F415D"/>
            </a:solidFill>
            <a:prstDash val="solid"/>
            <a:round/>
            <a:headEnd len="sm" w="sm" type="none"/>
            <a:tailEnd len="med" w="med" type="triangle"/>
          </a:ln>
        </p:spPr>
      </p:cxnSp>
      <p:cxnSp>
        <p:nvCxnSpPr>
          <p:cNvPr id="407" name="Google Shape;407;p11"/>
          <p:cNvCxnSpPr/>
          <p:nvPr/>
        </p:nvCxnSpPr>
        <p:spPr>
          <a:xfrm flipH="1" rot="10800000">
            <a:off x="4096800" y="2182320"/>
            <a:ext cx="8640" cy="1144800"/>
          </a:xfrm>
          <a:prstGeom prst="straightConnector1">
            <a:avLst/>
          </a:prstGeom>
          <a:noFill/>
          <a:ln cap="flat" cmpd="sng" w="9525">
            <a:solidFill>
              <a:srgbClr val="2F415D"/>
            </a:solidFill>
            <a:prstDash val="solid"/>
            <a:round/>
            <a:headEnd len="sm" w="sm" type="none"/>
            <a:tailEnd len="med" w="med" type="triangle"/>
          </a:ln>
        </p:spPr>
      </p:cxnSp>
      <p:sp>
        <p:nvSpPr>
          <p:cNvPr id="408" name="Google Shape;408;p11"/>
          <p:cNvSpPr/>
          <p:nvPr/>
        </p:nvSpPr>
        <p:spPr>
          <a:xfrm>
            <a:off x="5728680" y="2568240"/>
            <a:ext cx="128520" cy="132480"/>
          </a:xfrm>
          <a:prstGeom prst="rect">
            <a:avLst/>
          </a:prstGeom>
          <a:solidFill>
            <a:srgbClr val="7BC0D7"/>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9" name="Google Shape;409;p11"/>
          <p:cNvSpPr/>
          <p:nvPr/>
        </p:nvSpPr>
        <p:spPr>
          <a:xfrm>
            <a:off x="5963400" y="2568240"/>
            <a:ext cx="345960" cy="132480"/>
          </a:xfrm>
          <a:prstGeom prst="rect">
            <a:avLst/>
          </a:prstGeom>
          <a:solidFill>
            <a:srgbClr val="0070C0"/>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410" name="Google Shape;410;p11"/>
          <p:cNvSpPr/>
          <p:nvPr/>
        </p:nvSpPr>
        <p:spPr>
          <a:xfrm>
            <a:off x="6406560" y="2568240"/>
            <a:ext cx="345960" cy="132480"/>
          </a:xfrm>
          <a:prstGeom prst="rect">
            <a:avLst/>
          </a:prstGeom>
          <a:solidFill>
            <a:srgbClr val="00B050"/>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411" name="Google Shape;411;p11"/>
          <p:cNvSpPr/>
          <p:nvPr/>
        </p:nvSpPr>
        <p:spPr>
          <a:xfrm>
            <a:off x="6902280" y="2568240"/>
            <a:ext cx="345960" cy="132480"/>
          </a:xfrm>
          <a:prstGeom prst="rect">
            <a:avLst/>
          </a:prstGeom>
          <a:solidFill>
            <a:srgbClr val="FF0000"/>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412" name="Google Shape;412;p11"/>
          <p:cNvSpPr/>
          <p:nvPr/>
        </p:nvSpPr>
        <p:spPr>
          <a:xfrm>
            <a:off x="6050520" y="2568240"/>
            <a:ext cx="354600" cy="132480"/>
          </a:xfrm>
          <a:prstGeom prst="rect">
            <a:avLst/>
          </a:prstGeom>
          <a:solidFill>
            <a:srgbClr val="0070C0"/>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413" name="Google Shape;413;p11"/>
          <p:cNvSpPr/>
          <p:nvPr/>
        </p:nvSpPr>
        <p:spPr>
          <a:xfrm>
            <a:off x="6554520" y="2568240"/>
            <a:ext cx="345960" cy="132480"/>
          </a:xfrm>
          <a:prstGeom prst="rect">
            <a:avLst/>
          </a:prstGeom>
          <a:solidFill>
            <a:srgbClr val="7A9826"/>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414" name="Google Shape;414;p11"/>
          <p:cNvSpPr/>
          <p:nvPr/>
        </p:nvSpPr>
        <p:spPr>
          <a:xfrm>
            <a:off x="7075800" y="2568240"/>
            <a:ext cx="172080" cy="132480"/>
          </a:xfrm>
          <a:prstGeom prst="rect">
            <a:avLst/>
          </a:prstGeom>
          <a:solidFill>
            <a:srgbClr val="FFC000"/>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15" name="Google Shape;415;p11"/>
          <p:cNvSpPr/>
          <p:nvPr/>
        </p:nvSpPr>
        <p:spPr>
          <a:xfrm>
            <a:off x="5793120" y="2568240"/>
            <a:ext cx="67680" cy="136080"/>
          </a:xfrm>
          <a:prstGeom prst="rect">
            <a:avLst/>
          </a:prstGeom>
          <a:solidFill>
            <a:srgbClr val="7BC0D7"/>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16" name="Google Shape;416;p11"/>
          <p:cNvSpPr/>
          <p:nvPr/>
        </p:nvSpPr>
        <p:spPr>
          <a:xfrm>
            <a:off x="5385240" y="3170520"/>
            <a:ext cx="2487960" cy="137052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Atmospheric correction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BRDF correction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Terrain Illumination correction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Adjacency correction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Solar angle normalization</a:t>
            </a:r>
            <a:endParaRPr b="0" i="0" sz="1400" u="none" cap="none" strike="noStrike">
              <a:solidFill>
                <a:srgbClr val="000000"/>
              </a:solidFill>
              <a:latin typeface="Arial"/>
              <a:ea typeface="Arial"/>
              <a:cs typeface="Arial"/>
              <a:sym typeface="Arial"/>
            </a:endParaRPr>
          </a:p>
        </p:txBody>
      </p:sp>
      <p:sp>
        <p:nvSpPr>
          <p:cNvPr id="417" name="Google Shape;417;p11"/>
          <p:cNvSpPr/>
          <p:nvPr/>
        </p:nvSpPr>
        <p:spPr>
          <a:xfrm>
            <a:off x="7727400" y="2997000"/>
            <a:ext cx="954000" cy="5166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A    B</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descr="Checkmark with solid fill" id="418" name="Google Shape;418;p11"/>
          <p:cNvPicPr preferRelativeResize="0"/>
          <p:nvPr/>
        </p:nvPicPr>
        <p:blipFill rotWithShape="1">
          <a:blip r:embed="rId6">
            <a:alphaModFix/>
          </a:blip>
          <a:srcRect b="0" l="0" r="0" t="0"/>
          <a:stretch/>
        </p:blipFill>
        <p:spPr>
          <a:xfrm>
            <a:off x="7791480" y="3308760"/>
            <a:ext cx="222480" cy="220680"/>
          </a:xfrm>
          <a:prstGeom prst="rect">
            <a:avLst/>
          </a:prstGeom>
          <a:noFill/>
          <a:ln>
            <a:noFill/>
          </a:ln>
        </p:spPr>
      </p:pic>
      <p:pic>
        <p:nvPicPr>
          <p:cNvPr descr="Checkmark with solid fill" id="419" name="Google Shape;419;p11"/>
          <p:cNvPicPr preferRelativeResize="0"/>
          <p:nvPr/>
        </p:nvPicPr>
        <p:blipFill rotWithShape="1">
          <a:blip r:embed="rId6">
            <a:alphaModFix/>
          </a:blip>
          <a:srcRect b="0" l="0" r="0" t="0"/>
          <a:stretch/>
        </p:blipFill>
        <p:spPr>
          <a:xfrm>
            <a:off x="7779960" y="3506760"/>
            <a:ext cx="222480" cy="220680"/>
          </a:xfrm>
          <a:prstGeom prst="rect">
            <a:avLst/>
          </a:prstGeom>
          <a:noFill/>
          <a:ln>
            <a:noFill/>
          </a:ln>
        </p:spPr>
      </p:pic>
      <p:pic>
        <p:nvPicPr>
          <p:cNvPr descr="Checkmark with solid fill" id="420" name="Google Shape;420;p11"/>
          <p:cNvPicPr preferRelativeResize="0"/>
          <p:nvPr/>
        </p:nvPicPr>
        <p:blipFill rotWithShape="1">
          <a:blip r:embed="rId6">
            <a:alphaModFix/>
          </a:blip>
          <a:srcRect b="0" l="0" r="0" t="0"/>
          <a:stretch/>
        </p:blipFill>
        <p:spPr>
          <a:xfrm>
            <a:off x="7773120" y="3754800"/>
            <a:ext cx="222480" cy="220680"/>
          </a:xfrm>
          <a:prstGeom prst="rect">
            <a:avLst/>
          </a:prstGeom>
          <a:noFill/>
          <a:ln>
            <a:noFill/>
          </a:ln>
        </p:spPr>
      </p:pic>
      <p:pic>
        <p:nvPicPr>
          <p:cNvPr descr="Checkmark with solid fill" id="421" name="Google Shape;421;p11"/>
          <p:cNvPicPr preferRelativeResize="0"/>
          <p:nvPr/>
        </p:nvPicPr>
        <p:blipFill rotWithShape="1">
          <a:blip r:embed="rId6">
            <a:alphaModFix/>
          </a:blip>
          <a:srcRect b="0" l="0" r="0" t="0"/>
          <a:stretch/>
        </p:blipFill>
        <p:spPr>
          <a:xfrm>
            <a:off x="7773120" y="4002480"/>
            <a:ext cx="222480" cy="220680"/>
          </a:xfrm>
          <a:prstGeom prst="rect">
            <a:avLst/>
          </a:prstGeom>
          <a:noFill/>
          <a:ln>
            <a:noFill/>
          </a:ln>
        </p:spPr>
      </p:pic>
      <p:pic>
        <p:nvPicPr>
          <p:cNvPr descr="Checkmark with solid fill" id="422" name="Google Shape;422;p11"/>
          <p:cNvPicPr preferRelativeResize="0"/>
          <p:nvPr/>
        </p:nvPicPr>
        <p:blipFill rotWithShape="1">
          <a:blip r:embed="rId6">
            <a:alphaModFix/>
          </a:blip>
          <a:srcRect b="0" l="0" r="0" t="0"/>
          <a:stretch/>
        </p:blipFill>
        <p:spPr>
          <a:xfrm>
            <a:off x="7779960" y="4205520"/>
            <a:ext cx="222480" cy="220680"/>
          </a:xfrm>
          <a:prstGeom prst="rect">
            <a:avLst/>
          </a:prstGeom>
          <a:noFill/>
          <a:ln>
            <a:noFill/>
          </a:ln>
        </p:spPr>
      </p:pic>
      <p:pic>
        <p:nvPicPr>
          <p:cNvPr descr="Checkmark with solid fill" id="423" name="Google Shape;423;p11"/>
          <p:cNvPicPr preferRelativeResize="0"/>
          <p:nvPr/>
        </p:nvPicPr>
        <p:blipFill rotWithShape="1">
          <a:blip r:embed="rId6">
            <a:alphaModFix/>
          </a:blip>
          <a:srcRect b="0" l="0" r="0" t="0"/>
          <a:stretch/>
        </p:blipFill>
        <p:spPr>
          <a:xfrm>
            <a:off x="8211240" y="3285360"/>
            <a:ext cx="222480" cy="220680"/>
          </a:xfrm>
          <a:prstGeom prst="rect">
            <a:avLst/>
          </a:prstGeom>
          <a:noFill/>
          <a:ln>
            <a:noFill/>
          </a:ln>
        </p:spPr>
      </p:pic>
      <p:pic>
        <p:nvPicPr>
          <p:cNvPr descr="Checkmark with solid fill" id="424" name="Google Shape;424;p11"/>
          <p:cNvPicPr preferRelativeResize="0"/>
          <p:nvPr/>
        </p:nvPicPr>
        <p:blipFill rotWithShape="1">
          <a:blip r:embed="rId6">
            <a:alphaModFix/>
          </a:blip>
          <a:srcRect b="0" l="0" r="0" t="0"/>
          <a:stretch/>
        </p:blipFill>
        <p:spPr>
          <a:xfrm>
            <a:off x="8211240" y="3504600"/>
            <a:ext cx="222480" cy="220680"/>
          </a:xfrm>
          <a:prstGeom prst="rect">
            <a:avLst/>
          </a:prstGeom>
          <a:noFill/>
          <a:ln>
            <a:noFill/>
          </a:ln>
        </p:spPr>
      </p:pic>
      <p:pic>
        <p:nvPicPr>
          <p:cNvPr descr="Checkmark with solid fill" id="425" name="Google Shape;425;p11"/>
          <p:cNvPicPr preferRelativeResize="0"/>
          <p:nvPr/>
        </p:nvPicPr>
        <p:blipFill rotWithShape="1">
          <a:blip r:embed="rId6">
            <a:alphaModFix/>
          </a:blip>
          <a:srcRect b="0" l="0" r="0" t="0"/>
          <a:stretch/>
        </p:blipFill>
        <p:spPr>
          <a:xfrm>
            <a:off x="8211240" y="3762720"/>
            <a:ext cx="222480" cy="220680"/>
          </a:xfrm>
          <a:prstGeom prst="rect">
            <a:avLst/>
          </a:prstGeom>
          <a:noFill/>
          <a:ln>
            <a:noFill/>
          </a:ln>
        </p:spPr>
      </p:pic>
      <p:pic>
        <p:nvPicPr>
          <p:cNvPr descr="Checkmark with solid fill" id="426" name="Google Shape;426;p11"/>
          <p:cNvPicPr preferRelativeResize="0"/>
          <p:nvPr/>
        </p:nvPicPr>
        <p:blipFill rotWithShape="1">
          <a:blip r:embed="rId6">
            <a:alphaModFix/>
          </a:blip>
          <a:srcRect b="0" l="0" r="0" t="0"/>
          <a:stretch/>
        </p:blipFill>
        <p:spPr>
          <a:xfrm>
            <a:off x="8211240" y="3977280"/>
            <a:ext cx="222480" cy="220680"/>
          </a:xfrm>
          <a:prstGeom prst="rect">
            <a:avLst/>
          </a:prstGeom>
          <a:noFill/>
          <a:ln>
            <a:noFill/>
          </a:ln>
        </p:spPr>
      </p:pic>
      <p:pic>
        <p:nvPicPr>
          <p:cNvPr descr="Checkmark with solid fill" id="427" name="Google Shape;427;p11"/>
          <p:cNvPicPr preferRelativeResize="0"/>
          <p:nvPr/>
        </p:nvPicPr>
        <p:blipFill rotWithShape="1">
          <a:blip r:embed="rId6">
            <a:alphaModFix/>
          </a:blip>
          <a:srcRect b="0" l="0" r="0" t="0"/>
          <a:stretch/>
        </p:blipFill>
        <p:spPr>
          <a:xfrm>
            <a:off x="8211240" y="4201560"/>
            <a:ext cx="222480" cy="220680"/>
          </a:xfrm>
          <a:prstGeom prst="rect">
            <a:avLst/>
          </a:prstGeom>
          <a:noFill/>
          <a:ln>
            <a:noFill/>
          </a:ln>
        </p:spPr>
      </p:pic>
      <p:sp>
        <p:nvSpPr>
          <p:cNvPr id="428" name="Google Shape;428;p11"/>
          <p:cNvSpPr/>
          <p:nvPr/>
        </p:nvSpPr>
        <p:spPr>
          <a:xfrm>
            <a:off x="5254200" y="2502360"/>
            <a:ext cx="539640" cy="30312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A+B</a:t>
            </a:r>
            <a:endParaRPr b="0" i="0" sz="1400" u="none" cap="none" strike="noStrike">
              <a:solidFill>
                <a:srgbClr val="000000"/>
              </a:solidFill>
              <a:latin typeface="Arial"/>
              <a:ea typeface="Arial"/>
              <a:cs typeface="Arial"/>
              <a:sym typeface="Arial"/>
            </a:endParaRPr>
          </a:p>
        </p:txBody>
      </p:sp>
      <p:sp>
        <p:nvSpPr>
          <p:cNvPr id="429" name="Google Shape;429;p11"/>
          <p:cNvSpPr/>
          <p:nvPr/>
        </p:nvSpPr>
        <p:spPr>
          <a:xfrm>
            <a:off x="345600" y="1971000"/>
            <a:ext cx="2279880" cy="1747080"/>
          </a:xfrm>
          <a:prstGeom prst="rect">
            <a:avLst/>
          </a:prstGeom>
          <a:no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cxnSp>
        <p:nvCxnSpPr>
          <p:cNvPr id="430" name="Google Shape;430;p11"/>
          <p:cNvCxnSpPr/>
          <p:nvPr/>
        </p:nvCxnSpPr>
        <p:spPr>
          <a:xfrm>
            <a:off x="454680" y="2502000"/>
            <a:ext cx="2064300" cy="1137300"/>
          </a:xfrm>
          <a:prstGeom prst="curvedConnector3">
            <a:avLst>
              <a:gd fmla="val 49972" name="adj1"/>
            </a:avLst>
          </a:prstGeom>
          <a:noFill/>
          <a:ln cap="flat" cmpd="sng" w="9525">
            <a:solidFill>
              <a:srgbClr val="2F415D"/>
            </a:solidFill>
            <a:prstDash val="solid"/>
            <a:round/>
            <a:headEnd len="sm" w="sm" type="none"/>
            <a:tailEnd len="sm" w="sm" type="none"/>
          </a:ln>
        </p:spPr>
      </p:cxnSp>
      <p:cxnSp>
        <p:nvCxnSpPr>
          <p:cNvPr id="431" name="Google Shape;431;p11"/>
          <p:cNvCxnSpPr/>
          <p:nvPr/>
        </p:nvCxnSpPr>
        <p:spPr>
          <a:xfrm>
            <a:off x="444240" y="2514240"/>
            <a:ext cx="2064300" cy="1112700"/>
          </a:xfrm>
          <a:prstGeom prst="curvedConnector3">
            <a:avLst>
              <a:gd fmla="val 49972" name="adj1"/>
            </a:avLst>
          </a:prstGeom>
          <a:noFill/>
          <a:ln cap="flat" cmpd="sng" w="9525">
            <a:solidFill>
              <a:srgbClr val="2F415D"/>
            </a:solidFill>
            <a:prstDash val="solid"/>
            <a:round/>
            <a:headEnd len="sm" w="sm" type="none"/>
            <a:tailEnd len="sm" w="sm" type="none"/>
          </a:ln>
        </p:spPr>
      </p:cxnSp>
      <p:sp>
        <p:nvSpPr>
          <p:cNvPr id="432" name="Google Shape;432;p11"/>
          <p:cNvSpPr/>
          <p:nvPr/>
        </p:nvSpPr>
        <p:spPr>
          <a:xfrm>
            <a:off x="378360" y="2434320"/>
            <a:ext cx="124200" cy="139680"/>
          </a:xfrm>
          <a:prstGeom prst="flowChartConnector">
            <a:avLst/>
          </a:prstGeom>
          <a:solidFill>
            <a:srgbClr val="A3CB34"/>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33" name="Google Shape;433;p11"/>
          <p:cNvSpPr/>
          <p:nvPr/>
        </p:nvSpPr>
        <p:spPr>
          <a:xfrm>
            <a:off x="601200" y="2440440"/>
            <a:ext cx="124200" cy="139680"/>
          </a:xfrm>
          <a:prstGeom prst="flowChartConnector">
            <a:avLst/>
          </a:prstGeom>
          <a:solidFill>
            <a:srgbClr val="A3CB34"/>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34" name="Google Shape;434;p11"/>
          <p:cNvSpPr/>
          <p:nvPr/>
        </p:nvSpPr>
        <p:spPr>
          <a:xfrm>
            <a:off x="824400" y="2511720"/>
            <a:ext cx="124200" cy="139680"/>
          </a:xfrm>
          <a:prstGeom prst="flowChartConnector">
            <a:avLst/>
          </a:prstGeom>
          <a:solidFill>
            <a:srgbClr val="A3CB34"/>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35" name="Google Shape;435;p11"/>
          <p:cNvSpPr/>
          <p:nvPr/>
        </p:nvSpPr>
        <p:spPr>
          <a:xfrm>
            <a:off x="1047240" y="2607120"/>
            <a:ext cx="124200" cy="139680"/>
          </a:xfrm>
          <a:prstGeom prst="flowChartConnector">
            <a:avLst/>
          </a:prstGeom>
          <a:solidFill>
            <a:srgbClr val="A3CB34"/>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36" name="Google Shape;436;p11"/>
          <p:cNvSpPr/>
          <p:nvPr/>
        </p:nvSpPr>
        <p:spPr>
          <a:xfrm>
            <a:off x="1243440" y="2714400"/>
            <a:ext cx="124200" cy="139680"/>
          </a:xfrm>
          <a:prstGeom prst="flowChartConnector">
            <a:avLst/>
          </a:prstGeom>
          <a:solidFill>
            <a:srgbClr val="A3CB34"/>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37" name="Google Shape;437;p11"/>
          <p:cNvSpPr/>
          <p:nvPr/>
        </p:nvSpPr>
        <p:spPr>
          <a:xfrm>
            <a:off x="1407960" y="2910600"/>
            <a:ext cx="124200" cy="139680"/>
          </a:xfrm>
          <a:prstGeom prst="flowChartConnector">
            <a:avLst/>
          </a:prstGeom>
          <a:solidFill>
            <a:srgbClr val="A3CB34"/>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38" name="Google Shape;438;p11"/>
          <p:cNvSpPr/>
          <p:nvPr/>
        </p:nvSpPr>
        <p:spPr>
          <a:xfrm>
            <a:off x="1471680" y="3148920"/>
            <a:ext cx="124200" cy="139680"/>
          </a:xfrm>
          <a:prstGeom prst="flowChartConnector">
            <a:avLst/>
          </a:prstGeom>
          <a:solidFill>
            <a:srgbClr val="A3CB34"/>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39" name="Google Shape;439;p11"/>
          <p:cNvSpPr/>
          <p:nvPr/>
        </p:nvSpPr>
        <p:spPr>
          <a:xfrm>
            <a:off x="1599120" y="3297960"/>
            <a:ext cx="124200" cy="139680"/>
          </a:xfrm>
          <a:prstGeom prst="flowChartConnector">
            <a:avLst/>
          </a:prstGeom>
          <a:solidFill>
            <a:srgbClr val="A3CB34"/>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40" name="Google Shape;440;p11"/>
          <p:cNvSpPr/>
          <p:nvPr/>
        </p:nvSpPr>
        <p:spPr>
          <a:xfrm>
            <a:off x="1816560" y="3434760"/>
            <a:ext cx="124200" cy="139680"/>
          </a:xfrm>
          <a:prstGeom prst="flowChartConnector">
            <a:avLst/>
          </a:prstGeom>
          <a:solidFill>
            <a:srgbClr val="A3CB34"/>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41" name="Google Shape;441;p11"/>
          <p:cNvSpPr/>
          <p:nvPr/>
        </p:nvSpPr>
        <p:spPr>
          <a:xfrm>
            <a:off x="2039760" y="3506400"/>
            <a:ext cx="124200" cy="139680"/>
          </a:xfrm>
          <a:prstGeom prst="flowChartConnector">
            <a:avLst/>
          </a:prstGeom>
          <a:solidFill>
            <a:srgbClr val="A3CB34"/>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42" name="Google Shape;442;p11"/>
          <p:cNvSpPr/>
          <p:nvPr/>
        </p:nvSpPr>
        <p:spPr>
          <a:xfrm>
            <a:off x="2437560" y="3560040"/>
            <a:ext cx="124200" cy="139680"/>
          </a:xfrm>
          <a:prstGeom prst="flowChartConnector">
            <a:avLst/>
          </a:prstGeom>
          <a:solidFill>
            <a:srgbClr val="A3CB34"/>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43" name="Google Shape;443;p11"/>
          <p:cNvSpPr/>
          <p:nvPr/>
        </p:nvSpPr>
        <p:spPr>
          <a:xfrm>
            <a:off x="387720" y="2416320"/>
            <a:ext cx="137520" cy="154440"/>
          </a:xfrm>
          <a:prstGeom prst="flowChartDecision">
            <a:avLst/>
          </a:prstGeom>
          <a:solidFill>
            <a:srgbClr val="FF0000"/>
          </a:solidFill>
          <a:ln cap="flat" cmpd="sng" w="25400">
            <a:solidFill>
              <a:srgbClr val="151C28"/>
            </a:solidFill>
            <a:prstDash val="solid"/>
            <a:round/>
            <a:headEnd len="sm" w="sm" type="none"/>
            <a:tailEnd len="sm" w="sm" type="none"/>
          </a:ln>
        </p:spPr>
        <p:txBody>
          <a:bodyPr anchorCtr="0" anchor="ctr" bIns="38500" lIns="90000" spcFirstLastPara="1" rIns="90000" wrap="square" tIns="385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444" name="Google Shape;444;p11"/>
          <p:cNvSpPr/>
          <p:nvPr/>
        </p:nvSpPr>
        <p:spPr>
          <a:xfrm>
            <a:off x="918360" y="2523600"/>
            <a:ext cx="137520" cy="154440"/>
          </a:xfrm>
          <a:prstGeom prst="flowChartDecision">
            <a:avLst/>
          </a:prstGeom>
          <a:solidFill>
            <a:srgbClr val="FF0000"/>
          </a:solidFill>
          <a:ln cap="flat" cmpd="sng" w="25400">
            <a:solidFill>
              <a:srgbClr val="151C28"/>
            </a:solidFill>
            <a:prstDash val="solid"/>
            <a:round/>
            <a:headEnd len="sm" w="sm" type="none"/>
            <a:tailEnd len="sm" w="sm" type="none"/>
          </a:ln>
        </p:spPr>
        <p:txBody>
          <a:bodyPr anchorCtr="0" anchor="ctr" bIns="38500" lIns="90000" spcFirstLastPara="1" rIns="90000" wrap="square" tIns="385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445" name="Google Shape;445;p11"/>
          <p:cNvSpPr/>
          <p:nvPr/>
        </p:nvSpPr>
        <p:spPr>
          <a:xfrm>
            <a:off x="1311120" y="2768040"/>
            <a:ext cx="137520" cy="154440"/>
          </a:xfrm>
          <a:prstGeom prst="flowChartDecision">
            <a:avLst/>
          </a:prstGeom>
          <a:solidFill>
            <a:srgbClr val="FF0000"/>
          </a:solidFill>
          <a:ln cap="flat" cmpd="sng" w="25400">
            <a:solidFill>
              <a:srgbClr val="151C28"/>
            </a:solidFill>
            <a:prstDash val="solid"/>
            <a:round/>
            <a:headEnd len="sm" w="sm" type="none"/>
            <a:tailEnd len="sm" w="sm" type="none"/>
          </a:ln>
        </p:spPr>
        <p:txBody>
          <a:bodyPr anchorCtr="0" anchor="ctr" bIns="38500" lIns="90000" spcFirstLastPara="1" rIns="90000" wrap="square" tIns="385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446" name="Google Shape;446;p11"/>
          <p:cNvSpPr/>
          <p:nvPr/>
        </p:nvSpPr>
        <p:spPr>
          <a:xfrm>
            <a:off x="1475640" y="3173040"/>
            <a:ext cx="137520" cy="154440"/>
          </a:xfrm>
          <a:prstGeom prst="flowChartDecision">
            <a:avLst/>
          </a:prstGeom>
          <a:solidFill>
            <a:srgbClr val="FF0000"/>
          </a:solidFill>
          <a:ln cap="flat" cmpd="sng" w="25400">
            <a:solidFill>
              <a:srgbClr val="151C28"/>
            </a:solidFill>
            <a:prstDash val="solid"/>
            <a:round/>
            <a:headEnd len="sm" w="sm" type="none"/>
            <a:tailEnd len="sm" w="sm" type="none"/>
          </a:ln>
        </p:spPr>
        <p:txBody>
          <a:bodyPr anchorCtr="0" anchor="ctr" bIns="38500" lIns="90000" spcFirstLastPara="1" rIns="90000" wrap="square" tIns="385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447" name="Google Shape;447;p11"/>
          <p:cNvSpPr/>
          <p:nvPr/>
        </p:nvSpPr>
        <p:spPr>
          <a:xfrm>
            <a:off x="1682640" y="3321720"/>
            <a:ext cx="137520" cy="154440"/>
          </a:xfrm>
          <a:prstGeom prst="flowChartDecision">
            <a:avLst/>
          </a:prstGeom>
          <a:solidFill>
            <a:srgbClr val="FF0000"/>
          </a:solidFill>
          <a:ln cap="flat" cmpd="sng" w="25400">
            <a:solidFill>
              <a:srgbClr val="151C28"/>
            </a:solidFill>
            <a:prstDash val="solid"/>
            <a:round/>
            <a:headEnd len="sm" w="sm" type="none"/>
            <a:tailEnd len="sm" w="sm" type="none"/>
          </a:ln>
        </p:spPr>
        <p:txBody>
          <a:bodyPr anchorCtr="0" anchor="ctr" bIns="38500" lIns="90000" spcFirstLastPara="1" rIns="90000" wrap="square" tIns="385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448" name="Google Shape;448;p11"/>
          <p:cNvSpPr/>
          <p:nvPr/>
        </p:nvSpPr>
        <p:spPr>
          <a:xfrm>
            <a:off x="1910880" y="3476520"/>
            <a:ext cx="137520" cy="154440"/>
          </a:xfrm>
          <a:prstGeom prst="flowChartDecision">
            <a:avLst/>
          </a:prstGeom>
          <a:solidFill>
            <a:srgbClr val="FF0000"/>
          </a:solidFill>
          <a:ln cap="flat" cmpd="sng" w="25400">
            <a:solidFill>
              <a:srgbClr val="151C28"/>
            </a:solidFill>
            <a:prstDash val="solid"/>
            <a:round/>
            <a:headEnd len="sm" w="sm" type="none"/>
            <a:tailEnd len="sm" w="sm" type="none"/>
          </a:ln>
        </p:spPr>
        <p:txBody>
          <a:bodyPr anchorCtr="0" anchor="ctr" bIns="38500" lIns="90000" spcFirstLastPara="1" rIns="90000" wrap="square" tIns="385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449" name="Google Shape;449;p11"/>
          <p:cNvSpPr/>
          <p:nvPr/>
        </p:nvSpPr>
        <p:spPr>
          <a:xfrm>
            <a:off x="2176200" y="3536280"/>
            <a:ext cx="137520" cy="154440"/>
          </a:xfrm>
          <a:prstGeom prst="flowChartDecision">
            <a:avLst/>
          </a:prstGeom>
          <a:solidFill>
            <a:srgbClr val="FF0000"/>
          </a:solidFill>
          <a:ln cap="flat" cmpd="sng" w="25400">
            <a:solidFill>
              <a:srgbClr val="151C28"/>
            </a:solidFill>
            <a:prstDash val="solid"/>
            <a:round/>
            <a:headEnd len="sm" w="sm" type="none"/>
            <a:tailEnd len="sm" w="sm" type="none"/>
          </a:ln>
        </p:spPr>
        <p:txBody>
          <a:bodyPr anchorCtr="0" anchor="ctr" bIns="38500" lIns="90000" spcFirstLastPara="1" rIns="90000" wrap="square" tIns="385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450" name="Google Shape;450;p11"/>
          <p:cNvSpPr/>
          <p:nvPr/>
        </p:nvSpPr>
        <p:spPr>
          <a:xfrm>
            <a:off x="2446920" y="3536280"/>
            <a:ext cx="137520" cy="154440"/>
          </a:xfrm>
          <a:prstGeom prst="flowChartDecision">
            <a:avLst/>
          </a:prstGeom>
          <a:solidFill>
            <a:srgbClr val="FF0000"/>
          </a:solidFill>
          <a:ln cap="flat" cmpd="sng" w="25400">
            <a:solidFill>
              <a:srgbClr val="151C28"/>
            </a:solidFill>
            <a:prstDash val="solid"/>
            <a:round/>
            <a:headEnd len="sm" w="sm" type="none"/>
            <a:tailEnd len="sm" w="sm" type="none"/>
          </a:ln>
        </p:spPr>
        <p:txBody>
          <a:bodyPr anchorCtr="0" anchor="ctr" bIns="38500" lIns="90000" spcFirstLastPara="1" rIns="90000" wrap="square" tIns="385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451" name="Google Shape;451;p11"/>
          <p:cNvSpPr/>
          <p:nvPr/>
        </p:nvSpPr>
        <p:spPr>
          <a:xfrm>
            <a:off x="1317960" y="3746880"/>
            <a:ext cx="1490400" cy="30312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Time</a:t>
            </a:r>
            <a:endParaRPr b="0" i="0" sz="1400" u="none" cap="none" strike="noStrike">
              <a:solidFill>
                <a:srgbClr val="000000"/>
              </a:solidFill>
              <a:latin typeface="Arial"/>
              <a:ea typeface="Arial"/>
              <a:cs typeface="Arial"/>
              <a:sym typeface="Arial"/>
            </a:endParaRPr>
          </a:p>
        </p:txBody>
      </p:sp>
      <p:sp>
        <p:nvSpPr>
          <p:cNvPr id="452" name="Google Shape;452;p11"/>
          <p:cNvSpPr/>
          <p:nvPr/>
        </p:nvSpPr>
        <p:spPr>
          <a:xfrm rot="-5400000">
            <a:off x="-559440" y="2351520"/>
            <a:ext cx="1628280" cy="30312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Reflectance</a:t>
            </a:r>
            <a:endParaRPr b="0" i="0" sz="1400" u="none" cap="none" strike="noStrike">
              <a:solidFill>
                <a:srgbClr val="000000"/>
              </a:solidFill>
              <a:latin typeface="Arial"/>
              <a:ea typeface="Arial"/>
              <a:cs typeface="Arial"/>
              <a:sym typeface="Arial"/>
            </a:endParaRPr>
          </a:p>
        </p:txBody>
      </p:sp>
      <p:sp>
        <p:nvSpPr>
          <p:cNvPr id="453" name="Google Shape;453;p11"/>
          <p:cNvSpPr/>
          <p:nvPr/>
        </p:nvSpPr>
        <p:spPr>
          <a:xfrm>
            <a:off x="7362360" y="2507040"/>
            <a:ext cx="1536120" cy="5166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Harmonised datasets</a:t>
            </a:r>
            <a:endParaRPr b="0" i="0" sz="1400" u="none" cap="none" strike="noStrike">
              <a:solidFill>
                <a:srgbClr val="000000"/>
              </a:solidFill>
              <a:latin typeface="Arial"/>
              <a:ea typeface="Arial"/>
              <a:cs typeface="Arial"/>
              <a:sym typeface="Arial"/>
            </a:endParaRPr>
          </a:p>
        </p:txBody>
      </p:sp>
      <p:sp>
        <p:nvSpPr>
          <p:cNvPr id="454" name="Google Shape;454;p11"/>
          <p:cNvSpPr/>
          <p:nvPr/>
        </p:nvSpPr>
        <p:spPr>
          <a:xfrm>
            <a:off x="376920" y="4123800"/>
            <a:ext cx="2659320" cy="30312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Surface Reflectance Profile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455B"/>
        </a:solidFill>
      </p:bgPr>
    </p:bg>
    <p:spTree>
      <p:nvGrpSpPr>
        <p:cNvPr id="458" name="Shape 458"/>
        <p:cNvGrpSpPr/>
        <p:nvPr/>
      </p:nvGrpSpPr>
      <p:grpSpPr>
        <a:xfrm>
          <a:off x="0" y="0"/>
          <a:ext cx="0" cy="0"/>
          <a:chOff x="0" y="0"/>
          <a:chExt cx="0" cy="0"/>
        </a:xfrm>
      </p:grpSpPr>
      <p:cxnSp>
        <p:nvCxnSpPr>
          <p:cNvPr id="459" name="Google Shape;459;p12"/>
          <p:cNvCxnSpPr/>
          <p:nvPr/>
        </p:nvCxnSpPr>
        <p:spPr>
          <a:xfrm>
            <a:off x="172800" y="4757760"/>
            <a:ext cx="8799840" cy="1800"/>
          </a:xfrm>
          <a:prstGeom prst="straightConnector1">
            <a:avLst/>
          </a:prstGeom>
          <a:noFill/>
          <a:ln cap="flat" cmpd="sng" w="9525">
            <a:solidFill>
              <a:srgbClr val="FFFFFF"/>
            </a:solidFill>
            <a:prstDash val="dot"/>
            <a:round/>
            <a:headEnd len="sm" w="sm" type="none"/>
            <a:tailEnd len="sm" w="sm" type="none"/>
          </a:ln>
        </p:spPr>
      </p:cxnSp>
      <p:sp>
        <p:nvSpPr>
          <p:cNvPr id="460" name="Google Shape;460;p12"/>
          <p:cNvSpPr/>
          <p:nvPr/>
        </p:nvSpPr>
        <p:spPr>
          <a:xfrm>
            <a:off x="96840" y="4754520"/>
            <a:ext cx="3296160" cy="194760"/>
          </a:xfrm>
          <a:prstGeom prst="rect">
            <a:avLst/>
          </a:prstGeom>
          <a:noFill/>
          <a:ln>
            <a:noFill/>
          </a:ln>
        </p:spPr>
        <p:txBody>
          <a:bodyPr anchorCtr="0" anchor="t" bIns="91425" lIns="90000" spcFirstLastPara="1" rIns="90000" wrap="square" tIns="91425">
            <a:noAutofit/>
          </a:bodyPr>
          <a:lstStyle/>
          <a:p>
            <a:pPr indent="0" lvl="0" marL="0" marR="0" rtl="0" algn="l">
              <a:lnSpc>
                <a:spcPct val="100000"/>
              </a:lnSpc>
              <a:spcBef>
                <a:spcPts val="0"/>
              </a:spcBef>
              <a:spcAft>
                <a:spcPts val="0"/>
              </a:spcAft>
              <a:buNone/>
            </a:pPr>
            <a:r>
              <a:rPr b="0" i="0" lang="en" sz="900" u="none" cap="none" strike="noStrike">
                <a:solidFill>
                  <a:schemeClr val="lt1"/>
                </a:solidFill>
                <a:latin typeface="Barlow"/>
                <a:ea typeface="Barlow"/>
                <a:cs typeface="Barlow"/>
                <a:sym typeface="Barlow"/>
              </a:rPr>
              <a:t>ESA Living Planet Symposium 2025</a:t>
            </a:r>
            <a:endParaRPr b="0" i="0" sz="900" u="none" cap="none" strike="noStrike">
              <a:solidFill>
                <a:srgbClr val="FFFFFF"/>
              </a:solidFill>
              <a:latin typeface="Arial"/>
              <a:ea typeface="Arial"/>
              <a:cs typeface="Arial"/>
              <a:sym typeface="Arial"/>
            </a:endParaRPr>
          </a:p>
        </p:txBody>
      </p:sp>
      <p:pic>
        <p:nvPicPr>
          <p:cNvPr id="461" name="Google Shape;461;p12"/>
          <p:cNvPicPr preferRelativeResize="0"/>
          <p:nvPr/>
        </p:nvPicPr>
        <p:blipFill rotWithShape="1">
          <a:blip r:embed="rId3">
            <a:alphaModFix/>
          </a:blip>
          <a:srcRect b="0" l="-421" r="418" t="0"/>
          <a:stretch/>
        </p:blipFill>
        <p:spPr>
          <a:xfrm>
            <a:off x="5897880" y="231480"/>
            <a:ext cx="2196720" cy="501840"/>
          </a:xfrm>
          <a:prstGeom prst="rect">
            <a:avLst/>
          </a:prstGeom>
          <a:noFill/>
          <a:ln>
            <a:noFill/>
          </a:ln>
        </p:spPr>
      </p:pic>
      <p:pic>
        <p:nvPicPr>
          <p:cNvPr id="462" name="Google Shape;462;p12"/>
          <p:cNvPicPr preferRelativeResize="0"/>
          <p:nvPr/>
        </p:nvPicPr>
        <p:blipFill rotWithShape="1">
          <a:blip r:embed="rId4">
            <a:alphaModFix/>
          </a:blip>
          <a:srcRect b="0" l="0" r="0" t="0"/>
          <a:stretch/>
        </p:blipFill>
        <p:spPr>
          <a:xfrm>
            <a:off x="8173800" y="137880"/>
            <a:ext cx="859320" cy="688320"/>
          </a:xfrm>
          <a:prstGeom prst="rect">
            <a:avLst/>
          </a:prstGeom>
          <a:noFill/>
          <a:ln>
            <a:noFill/>
          </a:ln>
        </p:spPr>
      </p:pic>
      <p:sp>
        <p:nvSpPr>
          <p:cNvPr id="463" name="Google Shape;463;p12"/>
          <p:cNvSpPr/>
          <p:nvPr/>
        </p:nvSpPr>
        <p:spPr>
          <a:xfrm flipH="1">
            <a:off x="-4393080" y="-45360"/>
            <a:ext cx="5221080" cy="5002920"/>
          </a:xfrm>
          <a:prstGeom prst="donut">
            <a:avLst>
              <a:gd fmla="val 10848" name="adj"/>
            </a:avLst>
          </a:prstGeom>
          <a:blipFill rotWithShape="0">
            <a:blip r:embed="rId5">
              <a:alphaModFix/>
            </a:blip>
            <a:stretch>
              <a:fillRect b="0" l="0" r="0" t="0"/>
            </a:stretch>
          </a:blip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464" name="Google Shape;464;p12"/>
          <p:cNvSpPr txBox="1"/>
          <p:nvPr>
            <p:ph idx="1" type="body"/>
          </p:nvPr>
        </p:nvSpPr>
        <p:spPr>
          <a:xfrm>
            <a:off x="831600" y="956880"/>
            <a:ext cx="7577640" cy="3674880"/>
          </a:xfrm>
          <a:prstGeom prst="rect">
            <a:avLst/>
          </a:prstGeom>
          <a:noFill/>
          <a:ln>
            <a:noFill/>
          </a:ln>
        </p:spPr>
        <p:txBody>
          <a:bodyPr anchorCtr="0" anchor="t" bIns="91425" lIns="91425" spcFirstLastPara="1" rIns="91425" wrap="square" tIns="91425">
            <a:normAutofit fontScale="85000" lnSpcReduction="9999"/>
          </a:bodyPr>
          <a:lstStyle/>
          <a:p>
            <a:pPr indent="-325800" lvl="0" marL="457200" marR="0" rtl="0" algn="l">
              <a:lnSpc>
                <a:spcPct val="105000"/>
              </a:lnSpc>
              <a:spcBef>
                <a:spcPts val="0"/>
              </a:spcBef>
              <a:spcAft>
                <a:spcPts val="0"/>
              </a:spcAft>
              <a:buClr>
                <a:srgbClr val="FFFFFF"/>
              </a:buClr>
              <a:buSzPct val="100000"/>
              <a:buFont typeface="Barlow SemiBold"/>
              <a:buChar char="●"/>
            </a:pPr>
            <a:r>
              <a:rPr b="0" i="0" lang="en" sz="1800" u="none" cap="none" strike="noStrike">
                <a:solidFill>
                  <a:schemeClr val="lt1"/>
                </a:solidFill>
                <a:latin typeface="Barlow SemiBold"/>
                <a:ea typeface="Barlow SemiBold"/>
                <a:cs typeface="Barlow SemiBold"/>
                <a:sym typeface="Barlow SemiBold"/>
              </a:rPr>
              <a:t>Original concept first presented at ARD23 Workshop, exposure document of the concept presented at WGCV-52 in June 2023, then at LSI-VC 14 in October 2023, revised concept paper presented at WGCV-53 in March 2024.</a:t>
            </a:r>
            <a:endParaRPr b="0" i="0" sz="1800" u="none" cap="none" strike="noStrike">
              <a:solidFill>
                <a:srgbClr val="FFFFFF"/>
              </a:solidFill>
              <a:latin typeface="Arial"/>
              <a:ea typeface="Arial"/>
              <a:cs typeface="Arial"/>
              <a:sym typeface="Arial"/>
            </a:endParaRPr>
          </a:p>
          <a:p>
            <a:pPr indent="-325800" lvl="0" marL="457200" marR="0" rtl="0" algn="l">
              <a:lnSpc>
                <a:spcPct val="105000"/>
              </a:lnSpc>
              <a:spcBef>
                <a:spcPts val="0"/>
              </a:spcBef>
              <a:spcAft>
                <a:spcPts val="0"/>
              </a:spcAft>
              <a:buClr>
                <a:srgbClr val="FFFFFF"/>
              </a:buClr>
              <a:buSzPct val="100000"/>
              <a:buFont typeface="Barlow SemiBold"/>
              <a:buChar char="●"/>
            </a:pPr>
            <a:r>
              <a:rPr b="0" i="0" lang="en" sz="1800" u="none" cap="none" strike="noStrike">
                <a:solidFill>
                  <a:schemeClr val="lt1"/>
                </a:solidFill>
                <a:latin typeface="Barlow SemiBold"/>
                <a:ea typeface="Barlow SemiBold"/>
                <a:cs typeface="Barlow SemiBold"/>
                <a:sym typeface="Barlow SemiBold"/>
              </a:rPr>
              <a:t>Following feedback, engaged the expert community after a call for ‘Expressions of Interest’ to participate in the Surface Reflectance Quality, and Consistency initiative.   </a:t>
            </a:r>
            <a:endParaRPr b="0" i="0" sz="1800" u="none" cap="none" strike="noStrike">
              <a:solidFill>
                <a:srgbClr val="FFFFFF"/>
              </a:solidFill>
              <a:latin typeface="Arial"/>
              <a:ea typeface="Arial"/>
              <a:cs typeface="Arial"/>
              <a:sym typeface="Arial"/>
            </a:endParaRPr>
          </a:p>
          <a:p>
            <a:pPr indent="-325800" lvl="0" marL="457200" marR="0" rtl="0" algn="l">
              <a:lnSpc>
                <a:spcPct val="105000"/>
              </a:lnSpc>
              <a:spcBef>
                <a:spcPts val="0"/>
              </a:spcBef>
              <a:spcAft>
                <a:spcPts val="0"/>
              </a:spcAft>
              <a:buClr>
                <a:srgbClr val="FFFFFF"/>
              </a:buClr>
              <a:buSzPct val="100000"/>
              <a:buFont typeface="Barlow SemiBold"/>
              <a:buChar char="●"/>
            </a:pPr>
            <a:r>
              <a:rPr b="0" i="0" lang="en" sz="1800" u="none" cap="none" strike="noStrike">
                <a:solidFill>
                  <a:schemeClr val="lt1"/>
                </a:solidFill>
                <a:latin typeface="Barlow SemiBold"/>
                <a:ea typeface="Barlow SemiBold"/>
                <a:cs typeface="Barlow SemiBold"/>
                <a:sym typeface="Barlow SemiBold"/>
              </a:rPr>
              <a:t>Fortnightly meetings of the expert group continue, initial discussions focussed on terminology to enable shared understanding of objectives for the work.</a:t>
            </a:r>
            <a:endParaRPr b="0" i="0" sz="1800" u="none" cap="none" strike="noStrike">
              <a:solidFill>
                <a:srgbClr val="FFFFFF"/>
              </a:solidFill>
              <a:latin typeface="Arial"/>
              <a:ea typeface="Arial"/>
              <a:cs typeface="Arial"/>
              <a:sym typeface="Arial"/>
            </a:endParaRPr>
          </a:p>
          <a:p>
            <a:pPr indent="-325800" lvl="0" marL="457200" marR="0" rtl="0" algn="l">
              <a:lnSpc>
                <a:spcPct val="105000"/>
              </a:lnSpc>
              <a:spcBef>
                <a:spcPts val="0"/>
              </a:spcBef>
              <a:spcAft>
                <a:spcPts val="0"/>
              </a:spcAft>
              <a:buClr>
                <a:srgbClr val="FFFFFF"/>
              </a:buClr>
              <a:buSzPct val="100000"/>
              <a:buFont typeface="Barlow SemiBold"/>
              <a:buChar char="●"/>
            </a:pPr>
            <a:r>
              <a:rPr b="0" i="0" lang="en" sz="1800" u="none" cap="none" strike="noStrike">
                <a:solidFill>
                  <a:schemeClr val="lt1"/>
                </a:solidFill>
                <a:latin typeface="Barlow SemiBold"/>
                <a:ea typeface="Barlow SemiBold"/>
                <a:cs typeface="Barlow SemiBold"/>
                <a:sym typeface="Barlow SemiBold"/>
              </a:rPr>
              <a:t>Subsequent effort to document the discussions that could support interoperability initiatives within CEOS (Interoperability Framework, Handbook 2.0, led by WGISS).</a:t>
            </a:r>
            <a:endParaRPr b="0" i="0" sz="1800" u="none" cap="none" strike="noStrike">
              <a:solidFill>
                <a:srgbClr val="FFFFFF"/>
              </a:solidFill>
              <a:latin typeface="Arial"/>
              <a:ea typeface="Arial"/>
              <a:cs typeface="Arial"/>
              <a:sym typeface="Arial"/>
            </a:endParaRPr>
          </a:p>
          <a:p>
            <a:pPr indent="-325800" lvl="0" marL="457200" marR="0" rtl="0" algn="l">
              <a:lnSpc>
                <a:spcPct val="105000"/>
              </a:lnSpc>
              <a:spcBef>
                <a:spcPts val="0"/>
              </a:spcBef>
              <a:spcAft>
                <a:spcPts val="0"/>
              </a:spcAft>
              <a:buClr>
                <a:srgbClr val="FFFFFF"/>
              </a:buClr>
              <a:buSzPct val="100000"/>
              <a:buFont typeface="Barlow SemiBold"/>
              <a:buChar char="●"/>
            </a:pPr>
            <a:r>
              <a:rPr b="0" i="0" lang="en" sz="1800" u="none" cap="none" strike="noStrike">
                <a:solidFill>
                  <a:schemeClr val="lt1"/>
                </a:solidFill>
                <a:latin typeface="Barlow SemiBold"/>
                <a:ea typeface="Barlow SemiBold"/>
                <a:cs typeface="Barlow SemiBold"/>
                <a:sym typeface="Barlow SemiBold"/>
              </a:rPr>
              <a:t>Presentation at VH-RODA 2024 followed by workshop in January 2025, adoption of the initiative as a part of the CEOS Work Plan</a:t>
            </a:r>
            <a:endParaRPr b="0" i="0" sz="1800" u="none" cap="none" strike="noStrike">
              <a:solidFill>
                <a:srgbClr val="FFFFFF"/>
              </a:solidFill>
              <a:latin typeface="Arial"/>
              <a:ea typeface="Arial"/>
              <a:cs typeface="Arial"/>
              <a:sym typeface="Arial"/>
            </a:endParaRPr>
          </a:p>
          <a:p>
            <a:pPr indent="-325800" lvl="0" marL="457200" marR="0" rtl="0" algn="l">
              <a:lnSpc>
                <a:spcPct val="105000"/>
              </a:lnSpc>
              <a:spcBef>
                <a:spcPts val="0"/>
              </a:spcBef>
              <a:spcAft>
                <a:spcPts val="0"/>
              </a:spcAft>
              <a:buClr>
                <a:srgbClr val="FFFFFF"/>
              </a:buClr>
              <a:buSzPct val="100000"/>
              <a:buFont typeface="Barlow SemiBold"/>
              <a:buChar char="●"/>
            </a:pPr>
            <a:r>
              <a:rPr b="0" i="0" lang="en" sz="1800" u="none" cap="none" strike="noStrike">
                <a:solidFill>
                  <a:schemeClr val="lt1"/>
                </a:solidFill>
                <a:latin typeface="Barlow SemiBold"/>
                <a:ea typeface="Barlow SemiBold"/>
                <a:cs typeface="Barlow SemiBold"/>
                <a:sym typeface="Barlow SemiBold"/>
              </a:rPr>
              <a:t>A guidance document on the SR quality and consistency initiative is in development</a:t>
            </a:r>
            <a:endParaRPr b="0" i="0" sz="1800" u="none" cap="none" strike="noStrike">
              <a:solidFill>
                <a:srgbClr val="FFFFFF"/>
              </a:solidFill>
              <a:latin typeface="Arial"/>
              <a:ea typeface="Arial"/>
              <a:cs typeface="Arial"/>
              <a:sym typeface="Arial"/>
            </a:endParaRPr>
          </a:p>
          <a:p>
            <a:pPr indent="0" lvl="0" marL="0" marR="0" rtl="0" algn="l">
              <a:lnSpc>
                <a:spcPct val="105000"/>
              </a:lnSpc>
              <a:spcBef>
                <a:spcPts val="601"/>
              </a:spcBef>
              <a:spcAft>
                <a:spcPts val="0"/>
              </a:spcAft>
              <a:buSzPct val="100000"/>
              <a:buFont typeface="Arial"/>
              <a:buNone/>
            </a:pPr>
            <a:r>
              <a:t/>
            </a:r>
            <a:endParaRPr b="0" i="0" sz="1800" u="none" cap="none" strike="noStrike">
              <a:solidFill>
                <a:srgbClr val="FFFFFF"/>
              </a:solidFill>
              <a:latin typeface="Arial"/>
              <a:ea typeface="Arial"/>
              <a:cs typeface="Arial"/>
              <a:sym typeface="Arial"/>
            </a:endParaRPr>
          </a:p>
        </p:txBody>
      </p:sp>
      <p:sp>
        <p:nvSpPr>
          <p:cNvPr id="465" name="Google Shape;465;p12"/>
          <p:cNvSpPr/>
          <p:nvPr/>
        </p:nvSpPr>
        <p:spPr>
          <a:xfrm>
            <a:off x="609480" y="76320"/>
            <a:ext cx="5040000" cy="734040"/>
          </a:xfrm>
          <a:prstGeom prst="rect">
            <a:avLst/>
          </a:prstGeom>
          <a:noFill/>
          <a:ln>
            <a:noFill/>
          </a:ln>
        </p:spPr>
        <p:txBody>
          <a:bodyPr anchorCtr="0" anchor="t" bIns="91425" lIns="90000" spcFirstLastPara="1" rIns="90000" wrap="square" tIns="91425">
            <a:spAutoFit/>
          </a:bodyPr>
          <a:lstStyle/>
          <a:p>
            <a:pPr indent="0" lvl="0" marL="0" marR="0" rtl="0" algn="l">
              <a:lnSpc>
                <a:spcPct val="100000"/>
              </a:lnSpc>
              <a:spcBef>
                <a:spcPts val="0"/>
              </a:spcBef>
              <a:spcAft>
                <a:spcPts val="0"/>
              </a:spcAft>
              <a:buNone/>
            </a:pPr>
            <a:r>
              <a:rPr b="0" i="0" lang="en" sz="3620" u="none" cap="none" strike="noStrike">
                <a:solidFill>
                  <a:schemeClr val="lt1"/>
                </a:solidFill>
                <a:latin typeface="Barlow"/>
                <a:ea typeface="Barlow"/>
                <a:cs typeface="Barlow"/>
                <a:sym typeface="Barlow"/>
              </a:rPr>
              <a:t>Review of activities</a:t>
            </a:r>
            <a:endParaRPr b="0" i="0" sz="3620" u="none" cap="none" strike="noStrike">
              <a:solidFill>
                <a:srgbClr val="FFFFFF"/>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9" name="Shape 469"/>
        <p:cNvGrpSpPr/>
        <p:nvPr/>
      </p:nvGrpSpPr>
      <p:grpSpPr>
        <a:xfrm>
          <a:off x="0" y="0"/>
          <a:ext cx="0" cy="0"/>
          <a:chOff x="0" y="0"/>
          <a:chExt cx="0" cy="0"/>
        </a:xfrm>
      </p:grpSpPr>
      <p:cxnSp>
        <p:nvCxnSpPr>
          <p:cNvPr id="470" name="Google Shape;470;p13"/>
          <p:cNvCxnSpPr/>
          <p:nvPr/>
        </p:nvCxnSpPr>
        <p:spPr>
          <a:xfrm>
            <a:off x="172800" y="4757760"/>
            <a:ext cx="8799840" cy="1800"/>
          </a:xfrm>
          <a:prstGeom prst="straightConnector1">
            <a:avLst/>
          </a:prstGeom>
          <a:noFill/>
          <a:ln cap="flat" cmpd="sng" w="9525">
            <a:solidFill>
              <a:srgbClr val="21455B"/>
            </a:solidFill>
            <a:prstDash val="dot"/>
            <a:round/>
            <a:headEnd len="sm" w="sm" type="none"/>
            <a:tailEnd len="sm" w="sm" type="none"/>
          </a:ln>
        </p:spPr>
      </p:cxnSp>
      <p:sp>
        <p:nvSpPr>
          <p:cNvPr id="471" name="Google Shape;471;p13"/>
          <p:cNvSpPr/>
          <p:nvPr/>
        </p:nvSpPr>
        <p:spPr>
          <a:xfrm>
            <a:off x="96840" y="4754520"/>
            <a:ext cx="3296160" cy="194760"/>
          </a:xfrm>
          <a:prstGeom prst="rect">
            <a:avLst/>
          </a:prstGeom>
          <a:noFill/>
          <a:ln>
            <a:noFill/>
          </a:ln>
        </p:spPr>
        <p:txBody>
          <a:bodyPr anchorCtr="0" anchor="t" bIns="91425" lIns="90000" spcFirstLastPara="1" rIns="90000" wrap="square" tIns="91425">
            <a:noAutofit/>
          </a:bodyPr>
          <a:lstStyle/>
          <a:p>
            <a:pPr indent="0" lvl="0" marL="0" marR="0" rtl="0" algn="l">
              <a:lnSpc>
                <a:spcPct val="100000"/>
              </a:lnSpc>
              <a:spcBef>
                <a:spcPts val="0"/>
              </a:spcBef>
              <a:spcAft>
                <a:spcPts val="0"/>
              </a:spcAft>
              <a:buNone/>
            </a:pPr>
            <a:r>
              <a:rPr b="0" i="0" lang="en" sz="900" u="none" cap="none" strike="noStrike">
                <a:solidFill>
                  <a:srgbClr val="21455B"/>
                </a:solidFill>
                <a:latin typeface="Barlow"/>
                <a:ea typeface="Barlow"/>
                <a:cs typeface="Barlow"/>
                <a:sym typeface="Barlow"/>
              </a:rPr>
              <a:t>ESA Living Planet Symposium 2025</a:t>
            </a:r>
            <a:endParaRPr b="0" i="0" sz="900" u="none" cap="none" strike="noStrike">
              <a:solidFill>
                <a:srgbClr val="000000"/>
              </a:solidFill>
              <a:latin typeface="Arial"/>
              <a:ea typeface="Arial"/>
              <a:cs typeface="Arial"/>
              <a:sym typeface="Arial"/>
            </a:endParaRPr>
          </a:p>
        </p:txBody>
      </p:sp>
      <p:pic>
        <p:nvPicPr>
          <p:cNvPr id="472" name="Google Shape;472;p13"/>
          <p:cNvPicPr preferRelativeResize="0"/>
          <p:nvPr/>
        </p:nvPicPr>
        <p:blipFill rotWithShape="1">
          <a:blip r:embed="rId3">
            <a:alphaModFix/>
          </a:blip>
          <a:srcRect b="0" l="8" r="0" t="0"/>
          <a:stretch/>
        </p:blipFill>
        <p:spPr>
          <a:xfrm>
            <a:off x="963360" y="231480"/>
            <a:ext cx="2178360" cy="501840"/>
          </a:xfrm>
          <a:prstGeom prst="rect">
            <a:avLst/>
          </a:prstGeom>
          <a:noFill/>
          <a:ln>
            <a:noFill/>
          </a:ln>
        </p:spPr>
      </p:pic>
      <p:pic>
        <p:nvPicPr>
          <p:cNvPr id="473" name="Google Shape;473;p13"/>
          <p:cNvPicPr preferRelativeResize="0"/>
          <p:nvPr/>
        </p:nvPicPr>
        <p:blipFill rotWithShape="1">
          <a:blip r:embed="rId4">
            <a:alphaModFix/>
          </a:blip>
          <a:srcRect b="229" l="0" r="0" t="246"/>
          <a:stretch/>
        </p:blipFill>
        <p:spPr>
          <a:xfrm>
            <a:off x="96840" y="137880"/>
            <a:ext cx="859320" cy="688320"/>
          </a:xfrm>
          <a:prstGeom prst="rect">
            <a:avLst/>
          </a:prstGeom>
          <a:noFill/>
          <a:ln>
            <a:noFill/>
          </a:ln>
        </p:spPr>
      </p:pic>
      <p:sp>
        <p:nvSpPr>
          <p:cNvPr id="474" name="Google Shape;474;p13"/>
          <p:cNvSpPr txBox="1"/>
          <p:nvPr>
            <p:ph type="title"/>
          </p:nvPr>
        </p:nvSpPr>
        <p:spPr>
          <a:xfrm>
            <a:off x="3922920" y="137880"/>
            <a:ext cx="5614200" cy="57096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21455B"/>
              </a:buClr>
              <a:buSzPts val="3620"/>
              <a:buFont typeface="Barlow"/>
              <a:buNone/>
            </a:pPr>
            <a:r>
              <a:rPr b="0" lang="en" sz="3620" u="none" strike="noStrike">
                <a:solidFill>
                  <a:srgbClr val="21455B"/>
                </a:solidFill>
                <a:latin typeface="Barlow"/>
                <a:ea typeface="Barlow"/>
                <a:cs typeface="Barlow"/>
                <a:sym typeface="Barlow"/>
              </a:rPr>
              <a:t>Plan of action</a:t>
            </a:r>
            <a:endParaRPr b="0" sz="3620" u="none" strike="noStrike">
              <a:solidFill>
                <a:srgbClr val="000000"/>
              </a:solidFill>
              <a:latin typeface="Arial"/>
              <a:ea typeface="Arial"/>
              <a:cs typeface="Arial"/>
              <a:sym typeface="Arial"/>
            </a:endParaRPr>
          </a:p>
        </p:txBody>
      </p:sp>
      <p:grpSp>
        <p:nvGrpSpPr>
          <p:cNvPr id="475" name="Google Shape;475;p13"/>
          <p:cNvGrpSpPr/>
          <p:nvPr/>
        </p:nvGrpSpPr>
        <p:grpSpPr>
          <a:xfrm>
            <a:off x="749160" y="392400"/>
            <a:ext cx="7258680" cy="4035240"/>
            <a:chOff x="749160" y="392400"/>
            <a:chExt cx="7258680" cy="4035240"/>
          </a:xfrm>
        </p:grpSpPr>
        <p:sp>
          <p:nvSpPr>
            <p:cNvPr id="476" name="Google Shape;476;p13"/>
            <p:cNvSpPr/>
            <p:nvPr/>
          </p:nvSpPr>
          <p:spPr>
            <a:xfrm>
              <a:off x="749160" y="392400"/>
              <a:ext cx="7258680" cy="4035240"/>
            </a:xfrm>
            <a:custGeom>
              <a:rect b="b" l="l" r="r" t="t"/>
              <a:pathLst>
                <a:path extrusionOk="0" h="120000" w="120000">
                  <a:moveTo>
                    <a:pt x="0" y="120000"/>
                  </a:moveTo>
                  <a:quadBezTo>
                    <a:pt x="20000" y="40000"/>
                    <a:pt x="103320" y="15000"/>
                  </a:quadBezTo>
                  <a:lnTo>
                    <a:pt x="102380" y="0"/>
                  </a:lnTo>
                  <a:lnTo>
                    <a:pt x="120000" y="24000"/>
                  </a:lnTo>
                  <a:lnTo>
                    <a:pt x="106139" y="60000"/>
                  </a:lnTo>
                  <a:lnTo>
                    <a:pt x="105199" y="45000"/>
                  </a:lnTo>
                  <a:quadBezTo>
                    <a:pt x="30000" y="55000"/>
                    <a:pt x="0" y="120000"/>
                  </a:quadBezTo>
                  <a:close/>
                </a:path>
              </a:pathLst>
            </a:custGeom>
            <a:solidFill>
              <a:srgbClr val="C7DF84"/>
            </a:solidFill>
            <a:ln>
              <a:noFill/>
            </a:ln>
          </p:spPr>
          <p:txBody>
            <a:bodyPr anchorCtr="0" anchor="ctr" bIns="91425" lIns="90000" spcFirstLastPara="1" rIns="90000"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77" name="Google Shape;477;p13"/>
            <p:cNvSpPr/>
            <p:nvPr/>
          </p:nvSpPr>
          <p:spPr>
            <a:xfrm>
              <a:off x="1475280" y="3359880"/>
              <a:ext cx="165240" cy="146880"/>
            </a:xfrm>
            <a:prstGeom prst="ellipse">
              <a:avLst/>
            </a:prstGeom>
            <a:solidFill>
              <a:srgbClr val="FFC000"/>
            </a:solidFill>
            <a:ln cap="flat" cmpd="sng" w="25400">
              <a:solidFill>
                <a:srgbClr val="FFFFFF"/>
              </a:solidFill>
              <a:prstDash val="solid"/>
              <a:round/>
              <a:headEnd len="sm" w="sm" type="none"/>
              <a:tailEnd len="sm" w="sm" type="none"/>
            </a:ln>
          </p:spPr>
          <p:txBody>
            <a:bodyPr anchorCtr="0" anchor="ctr" bIns="51825" lIns="90000" spcFirstLastPara="1" rIns="90000" wrap="square" tIns="518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78" name="Google Shape;478;p13"/>
            <p:cNvSpPr/>
            <p:nvPr/>
          </p:nvSpPr>
          <p:spPr>
            <a:xfrm>
              <a:off x="1405440" y="3672360"/>
              <a:ext cx="949320" cy="679680"/>
            </a:xfrm>
            <a:prstGeom prst="rect">
              <a:avLst/>
            </a:prstGeom>
            <a:noFill/>
            <a:ln>
              <a:noFill/>
            </a:ln>
          </p:spPr>
          <p:txBody>
            <a:bodyPr anchorCtr="0" anchor="ctr" bIns="91425" lIns="90000" spcFirstLastPara="1" rIns="90000"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79" name="Google Shape;479;p13"/>
            <p:cNvSpPr/>
            <p:nvPr/>
          </p:nvSpPr>
          <p:spPr>
            <a:xfrm>
              <a:off x="1405440" y="3672360"/>
              <a:ext cx="1113120" cy="679680"/>
            </a:xfrm>
            <a:prstGeom prst="rect">
              <a:avLst/>
            </a:prstGeom>
            <a:noFill/>
            <a:ln>
              <a:noFill/>
            </a:ln>
          </p:spPr>
          <p:txBody>
            <a:bodyPr anchorCtr="0" anchor="t" bIns="0" lIns="99000" spcFirstLastPara="1" rIns="0" wrap="square" tIns="0">
              <a:noAutofit/>
            </a:bodyPr>
            <a:lstStyle/>
            <a:p>
              <a:pPr indent="0" lvl="0" marL="0" marR="0" rtl="0" algn="l">
                <a:lnSpc>
                  <a:spcPct val="90000"/>
                </a:lnSpc>
                <a:spcBef>
                  <a:spcPts val="0"/>
                </a:spcBef>
                <a:spcAft>
                  <a:spcPts val="0"/>
                </a:spcAft>
                <a:buNone/>
              </a:pPr>
              <a:r>
                <a:rPr b="0" i="0" lang="en" sz="2000" u="none" cap="none" strike="noStrike">
                  <a:solidFill>
                    <a:srgbClr val="000000"/>
                  </a:solidFill>
                  <a:latin typeface="Arial"/>
                  <a:ea typeface="Arial"/>
                  <a:cs typeface="Arial"/>
                  <a:sym typeface="Arial"/>
                </a:rPr>
                <a:t>Engage experts</a:t>
              </a:r>
              <a:endParaRPr b="0" i="0" sz="2000" u="none" cap="none" strike="noStrike">
                <a:solidFill>
                  <a:srgbClr val="000000"/>
                </a:solidFill>
                <a:latin typeface="Arial"/>
                <a:ea typeface="Arial"/>
                <a:cs typeface="Arial"/>
                <a:sym typeface="Arial"/>
              </a:endParaRPr>
            </a:p>
          </p:txBody>
        </p:sp>
        <p:sp>
          <p:nvSpPr>
            <p:cNvPr id="480" name="Google Shape;480;p13"/>
            <p:cNvSpPr/>
            <p:nvPr/>
          </p:nvSpPr>
          <p:spPr>
            <a:xfrm>
              <a:off x="2520360" y="2561760"/>
              <a:ext cx="259560" cy="230760"/>
            </a:xfrm>
            <a:prstGeom prst="ellipse">
              <a:avLst/>
            </a:prstGeom>
            <a:solidFill>
              <a:srgbClr val="FFC000"/>
            </a:solidFill>
            <a:ln cap="flat" cmpd="sng" w="25400">
              <a:solidFill>
                <a:srgbClr val="FFFFFF"/>
              </a:solidFill>
              <a:prstDash val="solid"/>
              <a:round/>
              <a:headEnd len="sm" w="sm" type="none"/>
              <a:tailEnd len="sm" w="sm" type="none"/>
            </a:ln>
          </p:spPr>
          <p:txBody>
            <a:bodyPr anchorCtr="0" anchor="ctr" bIns="81350" lIns="90000" spcFirstLastPara="1" rIns="90000" wrap="square" tIns="8135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81" name="Google Shape;481;p13"/>
            <p:cNvSpPr/>
            <p:nvPr/>
          </p:nvSpPr>
          <p:spPr>
            <a:xfrm>
              <a:off x="2423160" y="3002760"/>
              <a:ext cx="1203480" cy="567360"/>
            </a:xfrm>
            <a:prstGeom prst="rect">
              <a:avLst/>
            </a:prstGeom>
            <a:noFill/>
            <a:ln>
              <a:noFill/>
            </a:ln>
          </p:spPr>
          <p:txBody>
            <a:bodyPr anchorCtr="0" anchor="ctr" bIns="91425" lIns="90000" spcFirstLastPara="1" rIns="90000"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82" name="Google Shape;482;p13"/>
            <p:cNvSpPr/>
            <p:nvPr/>
          </p:nvSpPr>
          <p:spPr>
            <a:xfrm>
              <a:off x="2423160" y="3002760"/>
              <a:ext cx="1203480" cy="567360"/>
            </a:xfrm>
            <a:prstGeom prst="rect">
              <a:avLst/>
            </a:prstGeom>
            <a:noFill/>
            <a:ln>
              <a:noFill/>
            </a:ln>
          </p:spPr>
          <p:txBody>
            <a:bodyPr anchorCtr="0" anchor="t" bIns="0" lIns="155150" spcFirstLastPara="1" rIns="0" wrap="square" tIns="0">
              <a:noAutofit/>
            </a:bodyPr>
            <a:lstStyle/>
            <a:p>
              <a:pPr indent="0" lvl="0" marL="0" marR="0" rtl="0" algn="l">
                <a:lnSpc>
                  <a:spcPct val="90000"/>
                </a:lnSpc>
                <a:spcBef>
                  <a:spcPts val="0"/>
                </a:spcBef>
                <a:spcAft>
                  <a:spcPts val="0"/>
                </a:spcAft>
                <a:buNone/>
              </a:pPr>
              <a:r>
                <a:rPr b="0" i="0" lang="en" sz="2000" u="none" cap="none" strike="noStrike">
                  <a:solidFill>
                    <a:srgbClr val="000000"/>
                  </a:solidFill>
                  <a:latin typeface="Arial"/>
                  <a:ea typeface="Arial"/>
                  <a:cs typeface="Arial"/>
                  <a:sym typeface="Arial"/>
                </a:rPr>
                <a:t>Review literature</a:t>
              </a:r>
              <a:endParaRPr b="0" i="0" sz="2000" u="none" cap="none" strike="noStrike">
                <a:solidFill>
                  <a:srgbClr val="000000"/>
                </a:solidFill>
                <a:latin typeface="Arial"/>
                <a:ea typeface="Arial"/>
                <a:cs typeface="Arial"/>
                <a:sym typeface="Arial"/>
              </a:endParaRPr>
            </a:p>
          </p:txBody>
        </p:sp>
        <p:sp>
          <p:nvSpPr>
            <p:cNvPr id="483" name="Google Shape;483;p13"/>
            <p:cNvSpPr/>
            <p:nvPr/>
          </p:nvSpPr>
          <p:spPr>
            <a:xfrm>
              <a:off x="3625920" y="1983960"/>
              <a:ext cx="346680" cy="308160"/>
            </a:xfrm>
            <a:prstGeom prst="ellipse">
              <a:avLst/>
            </a:prstGeom>
            <a:solidFill>
              <a:srgbClr val="FFC000"/>
            </a:solidFill>
            <a:ln cap="flat" cmpd="sng" w="25400">
              <a:solidFill>
                <a:srgbClr val="FFFFFF"/>
              </a:solidFill>
              <a:prstDash val="solid"/>
              <a:round/>
              <a:headEnd len="sm" w="sm" type="none"/>
              <a:tailEnd len="sm" w="sm" type="none"/>
            </a:ln>
          </p:spPr>
          <p:txBody>
            <a:bodyPr anchorCtr="0" anchor="ctr" bIns="91425" lIns="90000" spcFirstLastPara="1" rIns="90000"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84" name="Google Shape;484;p13"/>
            <p:cNvSpPr/>
            <p:nvPr/>
          </p:nvSpPr>
          <p:spPr>
            <a:xfrm>
              <a:off x="3553200" y="2526480"/>
              <a:ext cx="1399680" cy="789120"/>
            </a:xfrm>
            <a:prstGeom prst="rect">
              <a:avLst/>
            </a:prstGeom>
            <a:noFill/>
            <a:ln>
              <a:noFill/>
            </a:ln>
          </p:spPr>
          <p:txBody>
            <a:bodyPr anchorCtr="0" anchor="ctr" bIns="91425" lIns="90000" spcFirstLastPara="1" rIns="90000"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85" name="Google Shape;485;p13"/>
            <p:cNvSpPr/>
            <p:nvPr/>
          </p:nvSpPr>
          <p:spPr>
            <a:xfrm>
              <a:off x="3553200" y="2526480"/>
              <a:ext cx="1550520" cy="789120"/>
            </a:xfrm>
            <a:prstGeom prst="rect">
              <a:avLst/>
            </a:prstGeom>
            <a:noFill/>
            <a:ln>
              <a:noFill/>
            </a:ln>
          </p:spPr>
          <p:txBody>
            <a:bodyPr anchorCtr="0" anchor="t" bIns="0" lIns="206625" spcFirstLastPara="1" rIns="0" wrap="square" tIns="0">
              <a:noAutofit/>
            </a:bodyPr>
            <a:lstStyle/>
            <a:p>
              <a:pPr indent="0" lvl="0" marL="0" marR="0" rtl="0" algn="l">
                <a:lnSpc>
                  <a:spcPct val="90000"/>
                </a:lnSpc>
                <a:spcBef>
                  <a:spcPts val="0"/>
                </a:spcBef>
                <a:spcAft>
                  <a:spcPts val="0"/>
                </a:spcAft>
                <a:buNone/>
              </a:pPr>
              <a:r>
                <a:rPr b="0" i="0" lang="en" sz="1800" u="none" cap="none" strike="noStrike">
                  <a:solidFill>
                    <a:srgbClr val="000000"/>
                  </a:solidFill>
                  <a:latin typeface="Arial"/>
                  <a:ea typeface="Arial"/>
                  <a:cs typeface="Arial"/>
                  <a:sym typeface="Arial"/>
                </a:rPr>
                <a:t>Identify / address gaps &amp; sensitivities</a:t>
              </a:r>
              <a:r>
                <a:rPr b="0" i="0" lang="en" sz="2000" u="none" cap="none" strike="noStrike">
                  <a:solidFill>
                    <a:srgbClr val="000000"/>
                  </a:solidFill>
                  <a:latin typeface="Arial"/>
                  <a:ea typeface="Arial"/>
                  <a:cs typeface="Arial"/>
                  <a:sym typeface="Arial"/>
                </a:rPr>
                <a:t> </a:t>
              </a:r>
              <a:endParaRPr b="0" i="0" sz="2000" u="none" cap="none" strike="noStrike">
                <a:solidFill>
                  <a:srgbClr val="000000"/>
                </a:solidFill>
                <a:latin typeface="Arial"/>
                <a:ea typeface="Arial"/>
                <a:cs typeface="Arial"/>
                <a:sym typeface="Arial"/>
              </a:endParaRPr>
            </a:p>
          </p:txBody>
        </p:sp>
        <p:sp>
          <p:nvSpPr>
            <p:cNvPr id="486" name="Google Shape;486;p13"/>
            <p:cNvSpPr/>
            <p:nvPr/>
          </p:nvSpPr>
          <p:spPr>
            <a:xfrm>
              <a:off x="4975560" y="1506960"/>
              <a:ext cx="448560" cy="398880"/>
            </a:xfrm>
            <a:prstGeom prst="ellipse">
              <a:avLst/>
            </a:prstGeom>
            <a:solidFill>
              <a:srgbClr val="FFC000"/>
            </a:solidFill>
            <a:ln cap="flat" cmpd="sng" w="25400">
              <a:solidFill>
                <a:srgbClr val="FFFFFF"/>
              </a:solidFill>
              <a:prstDash val="solid"/>
              <a:round/>
              <a:headEnd len="sm" w="sm" type="none"/>
              <a:tailEnd len="sm" w="sm" type="none"/>
            </a:ln>
          </p:spPr>
          <p:txBody>
            <a:bodyPr anchorCtr="0" anchor="ctr" bIns="91425" lIns="90000" spcFirstLastPara="1" rIns="90000"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87" name="Google Shape;487;p13"/>
            <p:cNvSpPr/>
            <p:nvPr/>
          </p:nvSpPr>
          <p:spPr>
            <a:xfrm>
              <a:off x="4706640" y="2202120"/>
              <a:ext cx="1450440" cy="568080"/>
            </a:xfrm>
            <a:prstGeom prst="rect">
              <a:avLst/>
            </a:prstGeom>
            <a:noFill/>
            <a:ln>
              <a:noFill/>
            </a:ln>
          </p:spPr>
          <p:txBody>
            <a:bodyPr anchorCtr="0" anchor="ctr" bIns="91425" lIns="90000" spcFirstLastPara="1" rIns="90000"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88" name="Google Shape;488;p13"/>
            <p:cNvSpPr/>
            <p:nvPr/>
          </p:nvSpPr>
          <p:spPr>
            <a:xfrm>
              <a:off x="4706640" y="2202120"/>
              <a:ext cx="1450440" cy="568080"/>
            </a:xfrm>
            <a:prstGeom prst="rect">
              <a:avLst/>
            </a:prstGeom>
            <a:noFill/>
            <a:ln>
              <a:noFill/>
            </a:ln>
          </p:spPr>
          <p:txBody>
            <a:bodyPr anchorCtr="0" anchor="t" bIns="0" lIns="267100" spcFirstLastPara="1" rIns="0" wrap="square" tIns="0">
              <a:noAutofit/>
            </a:bodyPr>
            <a:lstStyle/>
            <a:p>
              <a:pPr indent="0" lvl="0" marL="0" marR="0" rtl="0" algn="l">
                <a:lnSpc>
                  <a:spcPct val="90000"/>
                </a:lnSpc>
                <a:spcBef>
                  <a:spcPts val="0"/>
                </a:spcBef>
                <a:spcAft>
                  <a:spcPts val="0"/>
                </a:spcAft>
                <a:buNone/>
              </a:pPr>
              <a:r>
                <a:rPr b="0" i="0" lang="en" sz="2000" u="none" cap="none" strike="noStrike">
                  <a:solidFill>
                    <a:srgbClr val="000000"/>
                  </a:solidFill>
                  <a:latin typeface="Arial"/>
                  <a:ea typeface="Arial"/>
                  <a:cs typeface="Arial"/>
                  <a:sym typeface="Arial"/>
                </a:rPr>
                <a:t>Develop guidance</a:t>
              </a:r>
              <a:endParaRPr b="0" i="0" sz="2000" u="none" cap="none" strike="noStrike">
                <a:solidFill>
                  <a:srgbClr val="000000"/>
                </a:solidFill>
                <a:latin typeface="Arial"/>
                <a:ea typeface="Arial"/>
                <a:cs typeface="Arial"/>
                <a:sym typeface="Arial"/>
              </a:endParaRPr>
            </a:p>
          </p:txBody>
        </p:sp>
        <p:sp>
          <p:nvSpPr>
            <p:cNvPr id="489" name="Google Shape;489;p13"/>
            <p:cNvSpPr/>
            <p:nvPr/>
          </p:nvSpPr>
          <p:spPr>
            <a:xfrm>
              <a:off x="6432480" y="1160280"/>
              <a:ext cx="571680" cy="508320"/>
            </a:xfrm>
            <a:prstGeom prst="ellipse">
              <a:avLst/>
            </a:prstGeom>
            <a:solidFill>
              <a:srgbClr val="FFC000"/>
            </a:solidFill>
            <a:ln cap="flat" cmpd="sng" w="25400">
              <a:solidFill>
                <a:srgbClr val="FFFFFF"/>
              </a:solidFill>
              <a:prstDash val="solid"/>
              <a:round/>
              <a:headEnd len="sm" w="sm" type="none"/>
              <a:tailEnd len="sm" w="sm" type="none"/>
            </a:ln>
          </p:spPr>
          <p:txBody>
            <a:bodyPr anchorCtr="0" anchor="ctr" bIns="91425" lIns="90000" spcFirstLastPara="1" rIns="90000"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90" name="Google Shape;490;p13"/>
            <p:cNvSpPr/>
            <p:nvPr/>
          </p:nvSpPr>
          <p:spPr>
            <a:xfrm>
              <a:off x="5882040" y="2003400"/>
              <a:ext cx="1450440" cy="269280"/>
            </a:xfrm>
            <a:prstGeom prst="rect">
              <a:avLst/>
            </a:prstGeom>
            <a:noFill/>
            <a:ln>
              <a:noFill/>
            </a:ln>
          </p:spPr>
          <p:txBody>
            <a:bodyPr anchorCtr="0" anchor="ctr" bIns="91425" lIns="90000" spcFirstLastPara="1" rIns="90000"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91" name="Google Shape;491;p13"/>
            <p:cNvSpPr/>
            <p:nvPr/>
          </p:nvSpPr>
          <p:spPr>
            <a:xfrm>
              <a:off x="5882040" y="2003400"/>
              <a:ext cx="1450440" cy="269280"/>
            </a:xfrm>
            <a:prstGeom prst="rect">
              <a:avLst/>
            </a:prstGeom>
            <a:noFill/>
            <a:ln>
              <a:noFill/>
            </a:ln>
          </p:spPr>
          <p:txBody>
            <a:bodyPr anchorCtr="0" anchor="t" bIns="0" lIns="340200" spcFirstLastPara="1" rIns="0" wrap="square" tIns="0">
              <a:noAutofit/>
            </a:bodyPr>
            <a:lstStyle/>
            <a:p>
              <a:pPr indent="0" lvl="0" marL="0" marR="0" rtl="0" algn="l">
                <a:lnSpc>
                  <a:spcPct val="90000"/>
                </a:lnSpc>
                <a:spcBef>
                  <a:spcPts val="0"/>
                </a:spcBef>
                <a:spcAft>
                  <a:spcPts val="0"/>
                </a:spcAft>
                <a:buNone/>
              </a:pPr>
              <a:r>
                <a:rPr b="0" i="0" lang="en" sz="2000" u="none" cap="none" strike="noStrike">
                  <a:solidFill>
                    <a:srgbClr val="000000"/>
                  </a:solidFill>
                  <a:latin typeface="Arial"/>
                  <a:ea typeface="Arial"/>
                  <a:cs typeface="Arial"/>
                  <a:sym typeface="Arial"/>
                </a:rPr>
                <a:t>Publish</a:t>
              </a:r>
              <a:endParaRPr b="0" i="0" sz="2000" u="none" cap="none" strike="noStrike">
                <a:solidFill>
                  <a:srgbClr val="000000"/>
                </a:solidFill>
                <a:latin typeface="Arial"/>
                <a:ea typeface="Arial"/>
                <a:cs typeface="Arial"/>
                <a:sym typeface="Arial"/>
              </a:endParaRPr>
            </a:p>
          </p:txBody>
        </p:sp>
      </p:grpSp>
      <p:pic>
        <p:nvPicPr>
          <p:cNvPr descr="A green check mark on a black background&#10;&#10;AI-generated content may be incorrect." id="492" name="Google Shape;492;p13"/>
          <p:cNvPicPr preferRelativeResize="0"/>
          <p:nvPr/>
        </p:nvPicPr>
        <p:blipFill rotWithShape="1">
          <a:blip r:embed="rId5">
            <a:alphaModFix/>
          </a:blip>
          <a:srcRect b="0" l="0" r="0" t="0"/>
          <a:stretch/>
        </p:blipFill>
        <p:spPr>
          <a:xfrm>
            <a:off x="2334960" y="3737160"/>
            <a:ext cx="302040" cy="263520"/>
          </a:xfrm>
          <a:prstGeom prst="rect">
            <a:avLst/>
          </a:prstGeom>
          <a:noFill/>
          <a:ln>
            <a:noFill/>
          </a:ln>
        </p:spPr>
      </p:pic>
      <p:pic>
        <p:nvPicPr>
          <p:cNvPr descr="A green check mark on a black background&#10;&#10;AI-generated content may be incorrect." id="493" name="Google Shape;493;p13"/>
          <p:cNvPicPr preferRelativeResize="0"/>
          <p:nvPr/>
        </p:nvPicPr>
        <p:blipFill rotWithShape="1">
          <a:blip r:embed="rId5">
            <a:alphaModFix amt="35000"/>
          </a:blip>
          <a:srcRect b="0" l="0" r="0" t="0"/>
          <a:stretch/>
        </p:blipFill>
        <p:spPr>
          <a:xfrm>
            <a:off x="3199320" y="2757960"/>
            <a:ext cx="302040" cy="26352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97" name="Shape 497"/>
        <p:cNvGrpSpPr/>
        <p:nvPr/>
      </p:nvGrpSpPr>
      <p:grpSpPr>
        <a:xfrm>
          <a:off x="0" y="0"/>
          <a:ext cx="0" cy="0"/>
          <a:chOff x="0" y="0"/>
          <a:chExt cx="0" cy="0"/>
        </a:xfrm>
      </p:grpSpPr>
      <p:cxnSp>
        <p:nvCxnSpPr>
          <p:cNvPr id="498" name="Google Shape;498;p14"/>
          <p:cNvCxnSpPr/>
          <p:nvPr/>
        </p:nvCxnSpPr>
        <p:spPr>
          <a:xfrm>
            <a:off x="172800" y="4757760"/>
            <a:ext cx="8799840" cy="1800"/>
          </a:xfrm>
          <a:prstGeom prst="straightConnector1">
            <a:avLst/>
          </a:prstGeom>
          <a:noFill/>
          <a:ln cap="flat" cmpd="sng" w="9525">
            <a:solidFill>
              <a:srgbClr val="21455B"/>
            </a:solidFill>
            <a:prstDash val="dot"/>
            <a:round/>
            <a:headEnd len="sm" w="sm" type="none"/>
            <a:tailEnd len="sm" w="sm" type="none"/>
          </a:ln>
        </p:spPr>
      </p:cxnSp>
      <p:sp>
        <p:nvSpPr>
          <p:cNvPr id="499" name="Google Shape;499;p14"/>
          <p:cNvSpPr/>
          <p:nvPr/>
        </p:nvSpPr>
        <p:spPr>
          <a:xfrm>
            <a:off x="96840" y="4754520"/>
            <a:ext cx="3296160" cy="194760"/>
          </a:xfrm>
          <a:prstGeom prst="rect">
            <a:avLst/>
          </a:prstGeom>
          <a:noFill/>
          <a:ln>
            <a:noFill/>
          </a:ln>
        </p:spPr>
        <p:txBody>
          <a:bodyPr anchorCtr="0" anchor="t" bIns="91425" lIns="90000" spcFirstLastPara="1" rIns="90000" wrap="square" tIns="91425">
            <a:noAutofit/>
          </a:bodyPr>
          <a:lstStyle/>
          <a:p>
            <a:pPr indent="0" lvl="0" marL="0" marR="0" rtl="0" algn="l">
              <a:lnSpc>
                <a:spcPct val="100000"/>
              </a:lnSpc>
              <a:spcBef>
                <a:spcPts val="0"/>
              </a:spcBef>
              <a:spcAft>
                <a:spcPts val="0"/>
              </a:spcAft>
              <a:buNone/>
            </a:pPr>
            <a:r>
              <a:rPr b="0" i="0" lang="en" sz="900" u="none" cap="none" strike="noStrike">
                <a:solidFill>
                  <a:srgbClr val="21455B"/>
                </a:solidFill>
                <a:latin typeface="Barlow"/>
                <a:ea typeface="Barlow"/>
                <a:cs typeface="Barlow"/>
                <a:sym typeface="Barlow"/>
              </a:rPr>
              <a:t>ESA Living Planet Symposium 2025</a:t>
            </a:r>
            <a:endParaRPr b="0" i="0" sz="900" u="none" cap="none" strike="noStrike">
              <a:solidFill>
                <a:srgbClr val="000000"/>
              </a:solidFill>
              <a:latin typeface="Arial"/>
              <a:ea typeface="Arial"/>
              <a:cs typeface="Arial"/>
              <a:sym typeface="Arial"/>
            </a:endParaRPr>
          </a:p>
        </p:txBody>
      </p:sp>
      <p:pic>
        <p:nvPicPr>
          <p:cNvPr id="500" name="Google Shape;500;p14"/>
          <p:cNvPicPr preferRelativeResize="0"/>
          <p:nvPr/>
        </p:nvPicPr>
        <p:blipFill rotWithShape="1">
          <a:blip r:embed="rId3">
            <a:alphaModFix/>
          </a:blip>
          <a:srcRect b="0" l="8" r="0" t="0"/>
          <a:stretch/>
        </p:blipFill>
        <p:spPr>
          <a:xfrm>
            <a:off x="981720" y="111240"/>
            <a:ext cx="2178360" cy="501840"/>
          </a:xfrm>
          <a:prstGeom prst="rect">
            <a:avLst/>
          </a:prstGeom>
          <a:noFill/>
          <a:ln>
            <a:noFill/>
          </a:ln>
        </p:spPr>
      </p:pic>
      <p:pic>
        <p:nvPicPr>
          <p:cNvPr id="501" name="Google Shape;501;p14"/>
          <p:cNvPicPr preferRelativeResize="0"/>
          <p:nvPr/>
        </p:nvPicPr>
        <p:blipFill rotWithShape="1">
          <a:blip r:embed="rId4">
            <a:alphaModFix/>
          </a:blip>
          <a:srcRect b="229" l="0" r="0" t="246"/>
          <a:stretch/>
        </p:blipFill>
        <p:spPr>
          <a:xfrm>
            <a:off x="115200" y="17640"/>
            <a:ext cx="859320" cy="688320"/>
          </a:xfrm>
          <a:prstGeom prst="rect">
            <a:avLst/>
          </a:prstGeom>
          <a:noFill/>
          <a:ln>
            <a:noFill/>
          </a:ln>
        </p:spPr>
      </p:pic>
      <p:sp>
        <p:nvSpPr>
          <p:cNvPr id="502" name="Google Shape;502;p14"/>
          <p:cNvSpPr txBox="1"/>
          <p:nvPr>
            <p:ph type="title"/>
          </p:nvPr>
        </p:nvSpPr>
        <p:spPr>
          <a:xfrm>
            <a:off x="3412800" y="0"/>
            <a:ext cx="5614200" cy="57096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21455B"/>
              </a:buClr>
              <a:buSzPts val="3620"/>
              <a:buFont typeface="Barlow"/>
              <a:buNone/>
            </a:pPr>
            <a:r>
              <a:rPr b="0" lang="en" sz="3620" u="none" strike="noStrike">
                <a:solidFill>
                  <a:srgbClr val="21455B"/>
                </a:solidFill>
                <a:latin typeface="Barlow"/>
                <a:ea typeface="Barlow"/>
                <a:cs typeface="Barlow"/>
                <a:sym typeface="Barlow"/>
              </a:rPr>
              <a:t>Literature themes</a:t>
            </a:r>
            <a:endParaRPr b="0" sz="3620" u="none" strike="noStrike">
              <a:solidFill>
                <a:srgbClr val="000000"/>
              </a:solidFill>
              <a:latin typeface="Arial"/>
              <a:ea typeface="Arial"/>
              <a:cs typeface="Arial"/>
              <a:sym typeface="Arial"/>
            </a:endParaRPr>
          </a:p>
        </p:txBody>
      </p:sp>
      <p:graphicFrame>
        <p:nvGraphicFramePr>
          <p:cNvPr id="503" name="Google Shape;503;p14"/>
          <p:cNvGraphicFramePr/>
          <p:nvPr/>
        </p:nvGraphicFramePr>
        <p:xfrm>
          <a:off x="96840" y="708120"/>
          <a:ext cx="3000000" cy="3000000"/>
        </p:xfrm>
        <a:graphic>
          <a:graphicData uri="http://schemas.openxmlformats.org/drawingml/2006/table">
            <a:tbl>
              <a:tblPr>
                <a:noFill/>
                <a:tableStyleId>{E3A2B75D-2D91-4556-93D1-A3B871447751}</a:tableStyleId>
              </a:tblPr>
              <a:tblGrid>
                <a:gridCol w="3884750"/>
                <a:gridCol w="4912925"/>
              </a:tblGrid>
              <a:tr h="147950">
                <a:tc>
                  <a:txBody>
                    <a:bodyPr/>
                    <a:lstStyle/>
                    <a:p>
                      <a:pPr indent="0" lvl="0" marL="0" marR="0" rtl="0" algn="l">
                        <a:lnSpc>
                          <a:spcPct val="115000"/>
                        </a:lnSpc>
                        <a:spcBef>
                          <a:spcPts val="0"/>
                        </a:spcBef>
                        <a:spcAft>
                          <a:spcPts val="0"/>
                        </a:spcAft>
                        <a:buNone/>
                      </a:pPr>
                      <a:r>
                        <a:rPr b="1" lang="en" sz="1400" u="none" cap="none" strike="noStrike">
                          <a:solidFill>
                            <a:srgbClr val="000000"/>
                          </a:solidFill>
                          <a:latin typeface="Arial"/>
                          <a:ea typeface="Arial"/>
                          <a:cs typeface="Arial"/>
                          <a:sym typeface="Arial"/>
                        </a:rPr>
                        <a:t>Theme</a:t>
                      </a:r>
                      <a:endParaRPr b="0" sz="1400" u="none" cap="none" strike="noStrike">
                        <a:solidFill>
                          <a:srgbClr val="000000"/>
                        </a:solidFill>
                        <a:latin typeface="Arial"/>
                        <a:ea typeface="Arial"/>
                        <a:cs typeface="Arial"/>
                        <a:sym typeface="Arial"/>
                      </a:endParaRPr>
                    </a:p>
                  </a:txBody>
                  <a:tcPr marT="45725" marB="45725" marR="5400" marL="5400" anchor="ctr">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None/>
                      </a:pPr>
                      <a:r>
                        <a:rPr b="1" lang="en" sz="1400" u="none" cap="none" strike="noStrike">
                          <a:solidFill>
                            <a:srgbClr val="000000"/>
                          </a:solidFill>
                          <a:latin typeface="Arial"/>
                          <a:ea typeface="Arial"/>
                          <a:cs typeface="Arial"/>
                          <a:sym typeface="Arial"/>
                        </a:rPr>
                        <a:t>Description</a:t>
                      </a:r>
                      <a:endParaRPr b="0" sz="1400" u="none" cap="none" strike="noStrike">
                        <a:solidFill>
                          <a:srgbClr val="000000"/>
                        </a:solidFill>
                        <a:latin typeface="Arial"/>
                        <a:ea typeface="Arial"/>
                        <a:cs typeface="Arial"/>
                        <a:sym typeface="Arial"/>
                      </a:endParaRPr>
                    </a:p>
                  </a:txBody>
                  <a:tcPr marT="45725" marB="45725" marR="5400" marL="5400" anchor="ctr">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r>
              <a:tr h="309600">
                <a:tc>
                  <a:txBody>
                    <a:bodyPr/>
                    <a:lstStyle/>
                    <a:p>
                      <a:pPr indent="0" lvl="0" marL="0" marR="0" rtl="0" algn="l">
                        <a:lnSpc>
                          <a:spcPct val="115000"/>
                        </a:lnSpc>
                        <a:spcBef>
                          <a:spcPts val="0"/>
                        </a:spcBef>
                        <a:spcAft>
                          <a:spcPts val="0"/>
                        </a:spcAft>
                        <a:buNone/>
                      </a:pPr>
                      <a:r>
                        <a:rPr b="0" lang="en" sz="1100" u="none" cap="none" strike="noStrike">
                          <a:solidFill>
                            <a:srgbClr val="000000"/>
                          </a:solidFill>
                          <a:latin typeface="Arial"/>
                          <a:ea typeface="Arial"/>
                          <a:cs typeface="Arial"/>
                          <a:sym typeface="Arial"/>
                        </a:rPr>
                        <a:t>Introduction and Definitions</a:t>
                      </a:r>
                      <a:endParaRPr b="0" sz="1100" u="none" cap="none" strike="noStrike">
                        <a:solidFill>
                          <a:srgbClr val="000000"/>
                        </a:solidFill>
                        <a:latin typeface="Arial"/>
                        <a:ea typeface="Arial"/>
                        <a:cs typeface="Arial"/>
                        <a:sym typeface="Arial"/>
                      </a:endParaRPr>
                    </a:p>
                  </a:txBody>
                  <a:tcPr marT="45725" marB="45725" marR="5400" marL="5400" anchor="ctr">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None/>
                      </a:pPr>
                      <a:r>
                        <a:rPr b="0" lang="en" sz="1100" u="none" cap="none" strike="noStrike">
                          <a:solidFill>
                            <a:srgbClr val="000000"/>
                          </a:solidFill>
                          <a:latin typeface="Arial"/>
                          <a:ea typeface="Arial"/>
                          <a:cs typeface="Arial"/>
                          <a:sym typeface="Arial"/>
                        </a:rPr>
                        <a:t>Overview of surface reflectance, its significance for remote sensing applications, and key foundational terms.</a:t>
                      </a:r>
                      <a:endParaRPr b="0" sz="1100" u="none" cap="none" strike="noStrike">
                        <a:solidFill>
                          <a:srgbClr val="000000"/>
                        </a:solidFill>
                        <a:latin typeface="Arial"/>
                        <a:ea typeface="Arial"/>
                        <a:cs typeface="Arial"/>
                        <a:sym typeface="Arial"/>
                      </a:endParaRPr>
                    </a:p>
                  </a:txBody>
                  <a:tcPr marT="45725" marB="45725" marR="5400" marL="5400" anchor="ctr">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r>
              <a:tr h="471600">
                <a:tc>
                  <a:txBody>
                    <a:bodyPr/>
                    <a:lstStyle/>
                    <a:p>
                      <a:pPr indent="0" lvl="0" marL="0" marR="0" rtl="0" algn="l">
                        <a:lnSpc>
                          <a:spcPct val="115000"/>
                        </a:lnSpc>
                        <a:spcBef>
                          <a:spcPts val="0"/>
                        </a:spcBef>
                        <a:spcAft>
                          <a:spcPts val="0"/>
                        </a:spcAft>
                        <a:buNone/>
                      </a:pPr>
                      <a:r>
                        <a:rPr b="0" lang="en" sz="1100" u="none" cap="none" strike="noStrike">
                          <a:solidFill>
                            <a:srgbClr val="000000"/>
                          </a:solidFill>
                          <a:latin typeface="Arial"/>
                          <a:ea typeface="Arial"/>
                          <a:cs typeface="Arial"/>
                          <a:sym typeface="Arial"/>
                        </a:rPr>
                        <a:t>Atmospheric Correction Algorithms and Inter-Comparisons</a:t>
                      </a:r>
                      <a:endParaRPr b="0" sz="1100" u="none" cap="none" strike="noStrike">
                        <a:solidFill>
                          <a:srgbClr val="000000"/>
                        </a:solidFill>
                        <a:latin typeface="Arial"/>
                        <a:ea typeface="Arial"/>
                        <a:cs typeface="Arial"/>
                        <a:sym typeface="Arial"/>
                      </a:endParaRPr>
                    </a:p>
                  </a:txBody>
                  <a:tcPr marT="45725" marB="45725" marR="5400" marL="5400" anchor="ctr">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None/>
                      </a:pPr>
                      <a:r>
                        <a:rPr b="0" lang="en" sz="1100" u="none" cap="none" strike="noStrike">
                          <a:solidFill>
                            <a:srgbClr val="000000"/>
                          </a:solidFill>
                          <a:latin typeface="Arial"/>
                          <a:ea typeface="Arial"/>
                          <a:cs typeface="Arial"/>
                          <a:sym typeface="Arial"/>
                        </a:rPr>
                        <a:t>Studies on atmospheric correction methods, comparative evaluations of algorithms, and assessments of correction accuracy.</a:t>
                      </a:r>
                      <a:endParaRPr b="0" sz="1100" u="none" cap="none" strike="noStrike">
                        <a:solidFill>
                          <a:srgbClr val="000000"/>
                        </a:solidFill>
                        <a:latin typeface="Arial"/>
                        <a:ea typeface="Arial"/>
                        <a:cs typeface="Arial"/>
                        <a:sym typeface="Arial"/>
                      </a:endParaRPr>
                    </a:p>
                  </a:txBody>
                  <a:tcPr marT="45725" marB="45725" marR="5400" marL="5400" anchor="ctr">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r>
              <a:tr h="471600">
                <a:tc>
                  <a:txBody>
                    <a:bodyPr/>
                    <a:lstStyle/>
                    <a:p>
                      <a:pPr indent="0" lvl="0" marL="0" marR="0" rtl="0" algn="l">
                        <a:lnSpc>
                          <a:spcPct val="115000"/>
                        </a:lnSpc>
                        <a:spcBef>
                          <a:spcPts val="0"/>
                        </a:spcBef>
                        <a:spcAft>
                          <a:spcPts val="0"/>
                        </a:spcAft>
                        <a:buNone/>
                      </a:pPr>
                      <a:r>
                        <a:rPr b="0" lang="en" sz="1100" u="none" cap="none" strike="noStrike">
                          <a:solidFill>
                            <a:srgbClr val="000000"/>
                          </a:solidFill>
                          <a:latin typeface="Arial"/>
                          <a:ea typeface="Arial"/>
                          <a:cs typeface="Arial"/>
                          <a:sym typeface="Arial"/>
                        </a:rPr>
                        <a:t>BRDF Normalisation and Topographic Correction</a:t>
                      </a:r>
                      <a:endParaRPr b="0" sz="1100" u="none" cap="none" strike="noStrike">
                        <a:solidFill>
                          <a:srgbClr val="000000"/>
                        </a:solidFill>
                        <a:latin typeface="Arial"/>
                        <a:ea typeface="Arial"/>
                        <a:cs typeface="Arial"/>
                        <a:sym typeface="Arial"/>
                      </a:endParaRPr>
                    </a:p>
                  </a:txBody>
                  <a:tcPr marT="45725" marB="45725" marR="5400" marL="5400" anchor="ctr">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None/>
                      </a:pPr>
                      <a:r>
                        <a:rPr b="0" lang="en" sz="1100" u="none" cap="none" strike="noStrike">
                          <a:solidFill>
                            <a:srgbClr val="000000"/>
                          </a:solidFill>
                          <a:latin typeface="Arial"/>
                          <a:ea typeface="Arial"/>
                          <a:cs typeface="Arial"/>
                          <a:sym typeface="Arial"/>
                        </a:rPr>
                        <a:t>Research on bidirectional reflectance distribution function (BRDF) normalisation and terrain/topographic correction to mitigate angular and elevation-related effects.</a:t>
                      </a:r>
                      <a:endParaRPr b="0" sz="1100" u="none" cap="none" strike="noStrike">
                        <a:solidFill>
                          <a:srgbClr val="000000"/>
                        </a:solidFill>
                        <a:latin typeface="Arial"/>
                        <a:ea typeface="Arial"/>
                        <a:cs typeface="Arial"/>
                        <a:sym typeface="Arial"/>
                      </a:endParaRPr>
                    </a:p>
                  </a:txBody>
                  <a:tcPr marT="45725" marB="45725" marR="5400" marL="5400" anchor="ctr">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r>
              <a:tr h="471600">
                <a:tc>
                  <a:txBody>
                    <a:bodyPr/>
                    <a:lstStyle/>
                    <a:p>
                      <a:pPr indent="0" lvl="0" marL="0" marR="0" rtl="0" algn="l">
                        <a:lnSpc>
                          <a:spcPct val="115000"/>
                        </a:lnSpc>
                        <a:spcBef>
                          <a:spcPts val="0"/>
                        </a:spcBef>
                        <a:spcAft>
                          <a:spcPts val="0"/>
                        </a:spcAft>
                        <a:buNone/>
                      </a:pPr>
                      <a:r>
                        <a:rPr b="0" lang="en" sz="1100" u="none" cap="none" strike="noStrike">
                          <a:solidFill>
                            <a:srgbClr val="000000"/>
                          </a:solidFill>
                          <a:latin typeface="Arial"/>
                          <a:ea typeface="Arial"/>
                          <a:cs typeface="Arial"/>
                          <a:sym typeface="Arial"/>
                        </a:rPr>
                        <a:t>Traditional Inter-Sensor Harmonisation (Landsat–Sentinel-2)</a:t>
                      </a:r>
                      <a:endParaRPr b="0" sz="1100" u="none" cap="none" strike="noStrike">
                        <a:solidFill>
                          <a:srgbClr val="000000"/>
                        </a:solidFill>
                        <a:latin typeface="Arial"/>
                        <a:ea typeface="Arial"/>
                        <a:cs typeface="Arial"/>
                        <a:sym typeface="Arial"/>
                      </a:endParaRPr>
                    </a:p>
                  </a:txBody>
                  <a:tcPr marT="45725" marB="45725" marR="5400" marL="5400" anchor="ctr">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None/>
                      </a:pPr>
                      <a:r>
                        <a:rPr b="0" lang="en" sz="1100" u="none" cap="none" strike="noStrike">
                          <a:solidFill>
                            <a:srgbClr val="000000"/>
                          </a:solidFill>
                          <a:latin typeface="Arial"/>
                          <a:ea typeface="Arial"/>
                          <a:cs typeface="Arial"/>
                          <a:sym typeface="Arial"/>
                        </a:rPr>
                        <a:t>Literature on physics-based methods for harmonising surface reflectance between different satellite platforms, particularly Landsat and Sentinel-2.</a:t>
                      </a:r>
                      <a:endParaRPr b="0" sz="1100" u="none" cap="none" strike="noStrike">
                        <a:solidFill>
                          <a:srgbClr val="000000"/>
                        </a:solidFill>
                        <a:latin typeface="Arial"/>
                        <a:ea typeface="Arial"/>
                        <a:cs typeface="Arial"/>
                        <a:sym typeface="Arial"/>
                      </a:endParaRPr>
                    </a:p>
                  </a:txBody>
                  <a:tcPr marT="45725" marB="45725" marR="5400" marL="5400" anchor="ctr">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r>
              <a:tr h="471600">
                <a:tc>
                  <a:txBody>
                    <a:bodyPr/>
                    <a:lstStyle/>
                    <a:p>
                      <a:pPr indent="0" lvl="0" marL="0" marR="0" rtl="0" algn="l">
                        <a:lnSpc>
                          <a:spcPct val="115000"/>
                        </a:lnSpc>
                        <a:spcBef>
                          <a:spcPts val="0"/>
                        </a:spcBef>
                        <a:spcAft>
                          <a:spcPts val="0"/>
                        </a:spcAft>
                        <a:buNone/>
                      </a:pPr>
                      <a:r>
                        <a:rPr b="0" lang="en" sz="1100" u="none" cap="none" strike="noStrike">
                          <a:solidFill>
                            <a:srgbClr val="000000"/>
                          </a:solidFill>
                          <a:latin typeface="Arial"/>
                          <a:ea typeface="Arial"/>
                          <a:cs typeface="Arial"/>
                          <a:sym typeface="Arial"/>
                        </a:rPr>
                        <a:t>Surface Reflectance Product Evaluations and Datasets</a:t>
                      </a:r>
                      <a:endParaRPr b="0" sz="1100" u="none" cap="none" strike="noStrike">
                        <a:solidFill>
                          <a:srgbClr val="000000"/>
                        </a:solidFill>
                        <a:latin typeface="Arial"/>
                        <a:ea typeface="Arial"/>
                        <a:cs typeface="Arial"/>
                        <a:sym typeface="Arial"/>
                      </a:endParaRPr>
                    </a:p>
                  </a:txBody>
                  <a:tcPr marT="45725" marB="45725" marR="5400" marL="5400" anchor="ctr">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None/>
                      </a:pPr>
                      <a:r>
                        <a:rPr b="0" lang="en" sz="1100" u="none" cap="none" strike="noStrike">
                          <a:solidFill>
                            <a:srgbClr val="000000"/>
                          </a:solidFill>
                          <a:latin typeface="Arial"/>
                          <a:ea typeface="Arial"/>
                          <a:cs typeface="Arial"/>
                          <a:sym typeface="Arial"/>
                        </a:rPr>
                        <a:t>Analyses of global and regional SR products, including validation studies and assessments of consistency, reliability, and temporal coverage.</a:t>
                      </a:r>
                      <a:endParaRPr b="0" sz="1100" u="none" cap="none" strike="noStrike">
                        <a:solidFill>
                          <a:srgbClr val="000000"/>
                        </a:solidFill>
                        <a:latin typeface="Arial"/>
                        <a:ea typeface="Arial"/>
                        <a:cs typeface="Arial"/>
                        <a:sym typeface="Arial"/>
                      </a:endParaRPr>
                    </a:p>
                  </a:txBody>
                  <a:tcPr marT="45725" marB="45725" marR="5400" marL="5400" anchor="ctr">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r>
              <a:tr h="471600">
                <a:tc>
                  <a:txBody>
                    <a:bodyPr/>
                    <a:lstStyle/>
                    <a:p>
                      <a:pPr indent="0" lvl="0" marL="0" marR="0" rtl="0" algn="l">
                        <a:lnSpc>
                          <a:spcPct val="115000"/>
                        </a:lnSpc>
                        <a:spcBef>
                          <a:spcPts val="0"/>
                        </a:spcBef>
                        <a:spcAft>
                          <a:spcPts val="0"/>
                        </a:spcAft>
                        <a:buNone/>
                      </a:pPr>
                      <a:r>
                        <a:rPr b="0" lang="en" sz="1100" u="none" cap="none" strike="noStrike">
                          <a:solidFill>
                            <a:srgbClr val="000000"/>
                          </a:solidFill>
                          <a:latin typeface="Arial"/>
                          <a:ea typeface="Arial"/>
                          <a:cs typeface="Arial"/>
                          <a:sym typeface="Arial"/>
                        </a:rPr>
                        <a:t>Validation and Uncertainty Quantification</a:t>
                      </a:r>
                      <a:endParaRPr b="0" sz="1100" u="none" cap="none" strike="noStrike">
                        <a:solidFill>
                          <a:srgbClr val="000000"/>
                        </a:solidFill>
                        <a:latin typeface="Arial"/>
                        <a:ea typeface="Arial"/>
                        <a:cs typeface="Arial"/>
                        <a:sym typeface="Arial"/>
                      </a:endParaRPr>
                    </a:p>
                  </a:txBody>
                  <a:tcPr marT="45725" marB="45725" marR="5400" marL="5400" anchor="ctr">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None/>
                      </a:pPr>
                      <a:r>
                        <a:rPr b="0" lang="en" sz="1100" u="none" cap="none" strike="noStrike">
                          <a:solidFill>
                            <a:srgbClr val="000000"/>
                          </a:solidFill>
                          <a:latin typeface="Arial"/>
                          <a:ea typeface="Arial"/>
                          <a:cs typeface="Arial"/>
                          <a:sym typeface="Arial"/>
                        </a:rPr>
                        <a:t>Research focused on validating SR data using ground-truth (in situ) measurements and approaches for quantifying uncertainty in reflectance estimates.</a:t>
                      </a:r>
                      <a:endParaRPr b="0" sz="1100" u="none" cap="none" strike="noStrike">
                        <a:solidFill>
                          <a:srgbClr val="000000"/>
                        </a:solidFill>
                        <a:latin typeface="Arial"/>
                        <a:ea typeface="Arial"/>
                        <a:cs typeface="Arial"/>
                        <a:sym typeface="Arial"/>
                      </a:endParaRPr>
                    </a:p>
                  </a:txBody>
                  <a:tcPr marT="45725" marB="45725" marR="5400" marL="5400" anchor="ctr">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r>
              <a:tr h="471600">
                <a:tc>
                  <a:txBody>
                    <a:bodyPr/>
                    <a:lstStyle/>
                    <a:p>
                      <a:pPr indent="0" lvl="0" marL="0" marR="0" rtl="0" algn="l">
                        <a:lnSpc>
                          <a:spcPct val="115000"/>
                        </a:lnSpc>
                        <a:spcBef>
                          <a:spcPts val="0"/>
                        </a:spcBef>
                        <a:spcAft>
                          <a:spcPts val="0"/>
                        </a:spcAft>
                        <a:buNone/>
                      </a:pPr>
                      <a:r>
                        <a:rPr b="0" lang="en" sz="1100" u="none" cap="none" strike="noStrike">
                          <a:solidFill>
                            <a:srgbClr val="000000"/>
                          </a:solidFill>
                          <a:latin typeface="Arial"/>
                          <a:ea typeface="Arial"/>
                          <a:cs typeface="Arial"/>
                          <a:sym typeface="Arial"/>
                        </a:rPr>
                        <a:t>Machine Learning and AI-Based Harmonisation</a:t>
                      </a:r>
                      <a:endParaRPr b="0" sz="1100" u="none" cap="none" strike="noStrike">
                        <a:solidFill>
                          <a:srgbClr val="000000"/>
                        </a:solidFill>
                        <a:latin typeface="Arial"/>
                        <a:ea typeface="Arial"/>
                        <a:cs typeface="Arial"/>
                        <a:sym typeface="Arial"/>
                      </a:endParaRPr>
                    </a:p>
                  </a:txBody>
                  <a:tcPr marT="45725" marB="45725" marR="5400" marL="5400" anchor="ctr">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None/>
                      </a:pPr>
                      <a:r>
                        <a:rPr b="0" lang="en" sz="1100" u="none" cap="none" strike="noStrike">
                          <a:solidFill>
                            <a:srgbClr val="000000"/>
                          </a:solidFill>
                          <a:latin typeface="Arial"/>
                          <a:ea typeface="Arial"/>
                          <a:cs typeface="Arial"/>
                          <a:sym typeface="Arial"/>
                        </a:rPr>
                        <a:t>Studies leveraging machine learning and artificial intelligence to harmonise reflectance across satellite sensors, with a focus on non-physics-based techniques.</a:t>
                      </a:r>
                      <a:endParaRPr b="0" sz="1100" u="none" cap="none" strike="noStrike">
                        <a:solidFill>
                          <a:srgbClr val="000000"/>
                        </a:solidFill>
                        <a:latin typeface="Arial"/>
                        <a:ea typeface="Arial"/>
                        <a:cs typeface="Arial"/>
                        <a:sym typeface="Arial"/>
                      </a:endParaRPr>
                    </a:p>
                  </a:txBody>
                  <a:tcPr marT="45725" marB="45725" marR="5400" marL="5400" anchor="ctr">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r>
              <a:tr h="309600">
                <a:tc>
                  <a:txBody>
                    <a:bodyPr/>
                    <a:lstStyle/>
                    <a:p>
                      <a:pPr indent="0" lvl="0" marL="0" marR="0" rtl="0" algn="l">
                        <a:lnSpc>
                          <a:spcPct val="115000"/>
                        </a:lnSpc>
                        <a:spcBef>
                          <a:spcPts val="0"/>
                        </a:spcBef>
                        <a:spcAft>
                          <a:spcPts val="0"/>
                        </a:spcAft>
                        <a:buNone/>
                      </a:pPr>
                      <a:r>
                        <a:rPr b="0" lang="en" sz="1100" u="none" cap="none" strike="noStrike">
                          <a:solidFill>
                            <a:srgbClr val="000000"/>
                          </a:solidFill>
                          <a:latin typeface="Arial"/>
                          <a:ea typeface="Arial"/>
                          <a:cs typeface="Arial"/>
                          <a:sym typeface="Arial"/>
                        </a:rPr>
                        <a:t>Other Topics (not covered above)</a:t>
                      </a:r>
                      <a:endParaRPr b="0" sz="1100" u="none" cap="none" strike="noStrike">
                        <a:solidFill>
                          <a:srgbClr val="000000"/>
                        </a:solidFill>
                        <a:latin typeface="Arial"/>
                        <a:ea typeface="Arial"/>
                        <a:cs typeface="Arial"/>
                        <a:sym typeface="Arial"/>
                      </a:endParaRPr>
                    </a:p>
                  </a:txBody>
                  <a:tcPr marT="45725" marB="45725" marR="5400" marL="5400" anchor="ctr">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None/>
                      </a:pPr>
                      <a:r>
                        <a:rPr b="0" lang="en" sz="1100" u="none" cap="none" strike="noStrike">
                          <a:solidFill>
                            <a:srgbClr val="000000"/>
                          </a:solidFill>
                          <a:latin typeface="Arial"/>
                          <a:ea typeface="Arial"/>
                          <a:cs typeface="Arial"/>
                          <a:sym typeface="Arial"/>
                        </a:rPr>
                        <a:t>Additional or emerging topics in surface reflectance not covered in the above categories.</a:t>
                      </a:r>
                      <a:endParaRPr b="0" sz="1100" u="none" cap="none" strike="noStrike">
                        <a:solidFill>
                          <a:srgbClr val="000000"/>
                        </a:solidFill>
                        <a:latin typeface="Arial"/>
                        <a:ea typeface="Arial"/>
                        <a:cs typeface="Arial"/>
                        <a:sym typeface="Arial"/>
                      </a:endParaRPr>
                    </a:p>
                  </a:txBody>
                  <a:tcPr marT="45725" marB="45725" marR="5400" marL="5400" anchor="ctr">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7" name="Shape 507"/>
        <p:cNvGrpSpPr/>
        <p:nvPr/>
      </p:nvGrpSpPr>
      <p:grpSpPr>
        <a:xfrm>
          <a:off x="0" y="0"/>
          <a:ext cx="0" cy="0"/>
          <a:chOff x="0" y="0"/>
          <a:chExt cx="0" cy="0"/>
        </a:xfrm>
      </p:grpSpPr>
      <p:cxnSp>
        <p:nvCxnSpPr>
          <p:cNvPr id="508" name="Google Shape;508;p15"/>
          <p:cNvCxnSpPr/>
          <p:nvPr/>
        </p:nvCxnSpPr>
        <p:spPr>
          <a:xfrm>
            <a:off x="172800" y="4757760"/>
            <a:ext cx="8799840" cy="1800"/>
          </a:xfrm>
          <a:prstGeom prst="straightConnector1">
            <a:avLst/>
          </a:prstGeom>
          <a:noFill/>
          <a:ln cap="flat" cmpd="sng" w="9525">
            <a:solidFill>
              <a:srgbClr val="21455B"/>
            </a:solidFill>
            <a:prstDash val="dot"/>
            <a:round/>
            <a:headEnd len="sm" w="sm" type="none"/>
            <a:tailEnd len="sm" w="sm" type="none"/>
          </a:ln>
        </p:spPr>
      </p:cxnSp>
      <p:sp>
        <p:nvSpPr>
          <p:cNvPr id="509" name="Google Shape;509;p15"/>
          <p:cNvSpPr/>
          <p:nvPr/>
        </p:nvSpPr>
        <p:spPr>
          <a:xfrm>
            <a:off x="96840" y="4754520"/>
            <a:ext cx="3296160" cy="194760"/>
          </a:xfrm>
          <a:prstGeom prst="rect">
            <a:avLst/>
          </a:prstGeom>
          <a:noFill/>
          <a:ln>
            <a:noFill/>
          </a:ln>
        </p:spPr>
        <p:txBody>
          <a:bodyPr anchorCtr="0" anchor="t" bIns="91425" lIns="90000" spcFirstLastPara="1" rIns="90000" wrap="square" tIns="91425">
            <a:noAutofit/>
          </a:bodyPr>
          <a:lstStyle/>
          <a:p>
            <a:pPr indent="0" lvl="0" marL="0" marR="0" rtl="0" algn="l">
              <a:lnSpc>
                <a:spcPct val="100000"/>
              </a:lnSpc>
              <a:spcBef>
                <a:spcPts val="0"/>
              </a:spcBef>
              <a:spcAft>
                <a:spcPts val="0"/>
              </a:spcAft>
              <a:buNone/>
            </a:pPr>
            <a:r>
              <a:rPr b="0" i="0" lang="en" sz="900" u="none" cap="none" strike="noStrike">
                <a:solidFill>
                  <a:srgbClr val="21455B"/>
                </a:solidFill>
                <a:latin typeface="Barlow"/>
                <a:ea typeface="Barlow"/>
                <a:cs typeface="Barlow"/>
                <a:sym typeface="Barlow"/>
              </a:rPr>
              <a:t>ESA Living Planet Symposium 2025</a:t>
            </a:r>
            <a:endParaRPr b="0" i="0" sz="900" u="none" cap="none" strike="noStrike">
              <a:solidFill>
                <a:srgbClr val="000000"/>
              </a:solidFill>
              <a:latin typeface="Arial"/>
              <a:ea typeface="Arial"/>
              <a:cs typeface="Arial"/>
              <a:sym typeface="Arial"/>
            </a:endParaRPr>
          </a:p>
        </p:txBody>
      </p:sp>
      <p:pic>
        <p:nvPicPr>
          <p:cNvPr id="510" name="Google Shape;510;p15"/>
          <p:cNvPicPr preferRelativeResize="0"/>
          <p:nvPr/>
        </p:nvPicPr>
        <p:blipFill rotWithShape="1">
          <a:blip r:embed="rId3">
            <a:alphaModFix/>
          </a:blip>
          <a:srcRect b="0" l="0" r="0" t="0"/>
          <a:stretch/>
        </p:blipFill>
        <p:spPr>
          <a:xfrm>
            <a:off x="0" y="687240"/>
            <a:ext cx="4834800" cy="3996000"/>
          </a:xfrm>
          <a:prstGeom prst="rect">
            <a:avLst/>
          </a:prstGeom>
          <a:noFill/>
          <a:ln>
            <a:noFill/>
          </a:ln>
        </p:spPr>
      </p:pic>
      <p:pic>
        <p:nvPicPr>
          <p:cNvPr id="511" name="Google Shape;511;p15"/>
          <p:cNvPicPr preferRelativeResize="0"/>
          <p:nvPr/>
        </p:nvPicPr>
        <p:blipFill rotWithShape="1">
          <a:blip r:embed="rId4">
            <a:alphaModFix/>
          </a:blip>
          <a:srcRect b="0" l="0" r="0" t="0"/>
          <a:stretch/>
        </p:blipFill>
        <p:spPr>
          <a:xfrm>
            <a:off x="4905000" y="708120"/>
            <a:ext cx="4237200" cy="3040560"/>
          </a:xfrm>
          <a:prstGeom prst="rect">
            <a:avLst/>
          </a:prstGeom>
          <a:noFill/>
          <a:ln>
            <a:noFill/>
          </a:ln>
        </p:spPr>
      </p:pic>
      <p:pic>
        <p:nvPicPr>
          <p:cNvPr id="512" name="Google Shape;512;p15"/>
          <p:cNvPicPr preferRelativeResize="0"/>
          <p:nvPr/>
        </p:nvPicPr>
        <p:blipFill rotWithShape="1">
          <a:blip r:embed="rId5">
            <a:alphaModFix/>
          </a:blip>
          <a:srcRect b="0" l="8" r="0" t="0"/>
          <a:stretch/>
        </p:blipFill>
        <p:spPr>
          <a:xfrm>
            <a:off x="981720" y="111240"/>
            <a:ext cx="2178360" cy="501840"/>
          </a:xfrm>
          <a:prstGeom prst="rect">
            <a:avLst/>
          </a:prstGeom>
          <a:noFill/>
          <a:ln>
            <a:noFill/>
          </a:ln>
        </p:spPr>
      </p:pic>
      <p:pic>
        <p:nvPicPr>
          <p:cNvPr id="513" name="Google Shape;513;p15"/>
          <p:cNvPicPr preferRelativeResize="0"/>
          <p:nvPr/>
        </p:nvPicPr>
        <p:blipFill rotWithShape="1">
          <a:blip r:embed="rId6">
            <a:alphaModFix/>
          </a:blip>
          <a:srcRect b="229" l="0" r="0" t="246"/>
          <a:stretch/>
        </p:blipFill>
        <p:spPr>
          <a:xfrm>
            <a:off x="115200" y="17640"/>
            <a:ext cx="859320" cy="688320"/>
          </a:xfrm>
          <a:prstGeom prst="rect">
            <a:avLst/>
          </a:prstGeom>
          <a:noFill/>
          <a:ln>
            <a:noFill/>
          </a:ln>
        </p:spPr>
      </p:pic>
      <p:sp>
        <p:nvSpPr>
          <p:cNvPr id="514" name="Google Shape;514;p15"/>
          <p:cNvSpPr txBox="1"/>
          <p:nvPr>
            <p:ph type="title"/>
          </p:nvPr>
        </p:nvSpPr>
        <p:spPr>
          <a:xfrm>
            <a:off x="3412800" y="0"/>
            <a:ext cx="5614200" cy="57096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21455B"/>
              </a:buClr>
              <a:buSzPts val="3620"/>
              <a:buFont typeface="Barlow"/>
              <a:buNone/>
            </a:pPr>
            <a:r>
              <a:rPr b="0" lang="en" sz="3620" u="none" strike="noStrike">
                <a:solidFill>
                  <a:srgbClr val="21455B"/>
                </a:solidFill>
                <a:latin typeface="Barlow"/>
                <a:ea typeface="Barlow"/>
                <a:cs typeface="Barlow"/>
                <a:sym typeface="Barlow"/>
              </a:rPr>
              <a:t>Literature grouping</a:t>
            </a:r>
            <a:endParaRPr b="0" sz="3620" u="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455B"/>
        </a:solidFill>
      </p:bgPr>
    </p:bg>
    <p:spTree>
      <p:nvGrpSpPr>
        <p:cNvPr id="518" name="Shape 518"/>
        <p:cNvGrpSpPr/>
        <p:nvPr/>
      </p:nvGrpSpPr>
      <p:grpSpPr>
        <a:xfrm>
          <a:off x="0" y="0"/>
          <a:ext cx="0" cy="0"/>
          <a:chOff x="0" y="0"/>
          <a:chExt cx="0" cy="0"/>
        </a:xfrm>
      </p:grpSpPr>
      <p:cxnSp>
        <p:nvCxnSpPr>
          <p:cNvPr id="519" name="Google Shape;519;p16"/>
          <p:cNvCxnSpPr/>
          <p:nvPr/>
        </p:nvCxnSpPr>
        <p:spPr>
          <a:xfrm>
            <a:off x="172800" y="4757760"/>
            <a:ext cx="8799840" cy="1800"/>
          </a:xfrm>
          <a:prstGeom prst="straightConnector1">
            <a:avLst/>
          </a:prstGeom>
          <a:noFill/>
          <a:ln cap="flat" cmpd="sng" w="9525">
            <a:solidFill>
              <a:srgbClr val="FFFFFF"/>
            </a:solidFill>
            <a:prstDash val="dot"/>
            <a:round/>
            <a:headEnd len="sm" w="sm" type="none"/>
            <a:tailEnd len="sm" w="sm" type="none"/>
          </a:ln>
        </p:spPr>
      </p:cxnSp>
      <p:sp>
        <p:nvSpPr>
          <p:cNvPr id="520" name="Google Shape;520;p16"/>
          <p:cNvSpPr/>
          <p:nvPr/>
        </p:nvSpPr>
        <p:spPr>
          <a:xfrm>
            <a:off x="96840" y="4754520"/>
            <a:ext cx="3296160" cy="194760"/>
          </a:xfrm>
          <a:prstGeom prst="rect">
            <a:avLst/>
          </a:prstGeom>
          <a:noFill/>
          <a:ln>
            <a:noFill/>
          </a:ln>
        </p:spPr>
        <p:txBody>
          <a:bodyPr anchorCtr="0" anchor="t" bIns="91425" lIns="90000" spcFirstLastPara="1" rIns="90000" wrap="square" tIns="91425">
            <a:noAutofit/>
          </a:bodyPr>
          <a:lstStyle/>
          <a:p>
            <a:pPr indent="0" lvl="0" marL="0" marR="0" rtl="0" algn="l">
              <a:lnSpc>
                <a:spcPct val="100000"/>
              </a:lnSpc>
              <a:spcBef>
                <a:spcPts val="0"/>
              </a:spcBef>
              <a:spcAft>
                <a:spcPts val="0"/>
              </a:spcAft>
              <a:buNone/>
            </a:pPr>
            <a:r>
              <a:rPr b="0" i="0" lang="en" sz="900" u="none" cap="none" strike="noStrike">
                <a:solidFill>
                  <a:schemeClr val="lt1"/>
                </a:solidFill>
                <a:latin typeface="Barlow"/>
                <a:ea typeface="Barlow"/>
                <a:cs typeface="Barlow"/>
                <a:sym typeface="Barlow"/>
              </a:rPr>
              <a:t>ESA Living Planet Symposium 2025</a:t>
            </a:r>
            <a:endParaRPr b="0" i="0" sz="900" u="none" cap="none" strike="noStrike">
              <a:solidFill>
                <a:srgbClr val="FFFFFF"/>
              </a:solidFill>
              <a:latin typeface="Arial"/>
              <a:ea typeface="Arial"/>
              <a:cs typeface="Arial"/>
              <a:sym typeface="Arial"/>
            </a:endParaRPr>
          </a:p>
        </p:txBody>
      </p:sp>
      <p:pic>
        <p:nvPicPr>
          <p:cNvPr id="521" name="Google Shape;521;p16"/>
          <p:cNvPicPr preferRelativeResize="0"/>
          <p:nvPr/>
        </p:nvPicPr>
        <p:blipFill rotWithShape="1">
          <a:blip r:embed="rId3">
            <a:alphaModFix/>
          </a:blip>
          <a:srcRect b="0" l="-421" r="418" t="0"/>
          <a:stretch/>
        </p:blipFill>
        <p:spPr>
          <a:xfrm>
            <a:off x="5897880" y="231480"/>
            <a:ext cx="2196720" cy="501840"/>
          </a:xfrm>
          <a:prstGeom prst="rect">
            <a:avLst/>
          </a:prstGeom>
          <a:noFill/>
          <a:ln>
            <a:noFill/>
          </a:ln>
        </p:spPr>
      </p:pic>
      <p:pic>
        <p:nvPicPr>
          <p:cNvPr id="522" name="Google Shape;522;p16"/>
          <p:cNvPicPr preferRelativeResize="0"/>
          <p:nvPr/>
        </p:nvPicPr>
        <p:blipFill rotWithShape="1">
          <a:blip r:embed="rId4">
            <a:alphaModFix/>
          </a:blip>
          <a:srcRect b="0" l="0" r="0" t="0"/>
          <a:stretch/>
        </p:blipFill>
        <p:spPr>
          <a:xfrm>
            <a:off x="8173800" y="137880"/>
            <a:ext cx="859320" cy="688320"/>
          </a:xfrm>
          <a:prstGeom prst="rect">
            <a:avLst/>
          </a:prstGeom>
          <a:noFill/>
          <a:ln>
            <a:noFill/>
          </a:ln>
        </p:spPr>
      </p:pic>
      <p:sp>
        <p:nvSpPr>
          <p:cNvPr id="523" name="Google Shape;523;p16"/>
          <p:cNvSpPr/>
          <p:nvPr/>
        </p:nvSpPr>
        <p:spPr>
          <a:xfrm flipH="1">
            <a:off x="-4393080" y="-45360"/>
            <a:ext cx="5221080" cy="5002920"/>
          </a:xfrm>
          <a:prstGeom prst="donut">
            <a:avLst>
              <a:gd fmla="val 10848" name="adj"/>
            </a:avLst>
          </a:prstGeom>
          <a:blipFill rotWithShape="0">
            <a:blip r:embed="rId5">
              <a:alphaModFix/>
            </a:blip>
            <a:stretch>
              <a:fillRect b="0" l="0" r="0" t="0"/>
            </a:stretch>
          </a:blip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524" name="Google Shape;524;p16"/>
          <p:cNvSpPr/>
          <p:nvPr/>
        </p:nvSpPr>
        <p:spPr>
          <a:xfrm>
            <a:off x="609480" y="76320"/>
            <a:ext cx="5040000" cy="734040"/>
          </a:xfrm>
          <a:prstGeom prst="rect">
            <a:avLst/>
          </a:prstGeom>
          <a:noFill/>
          <a:ln>
            <a:noFill/>
          </a:ln>
        </p:spPr>
        <p:txBody>
          <a:bodyPr anchorCtr="0" anchor="t" bIns="91425" lIns="90000" spcFirstLastPara="1" rIns="90000" wrap="square" tIns="91425">
            <a:spAutoFit/>
          </a:bodyPr>
          <a:lstStyle/>
          <a:p>
            <a:pPr indent="0" lvl="0" marL="0" marR="0" rtl="0" algn="l">
              <a:lnSpc>
                <a:spcPct val="100000"/>
              </a:lnSpc>
              <a:spcBef>
                <a:spcPts val="0"/>
              </a:spcBef>
              <a:spcAft>
                <a:spcPts val="0"/>
              </a:spcAft>
              <a:buNone/>
            </a:pPr>
            <a:r>
              <a:rPr b="0" i="0" lang="en" sz="3620" u="none" cap="none" strike="noStrike">
                <a:solidFill>
                  <a:schemeClr val="lt1"/>
                </a:solidFill>
                <a:latin typeface="Barlow"/>
                <a:ea typeface="Barlow"/>
                <a:cs typeface="Barlow"/>
                <a:sym typeface="Barlow"/>
              </a:rPr>
              <a:t>Expert community</a:t>
            </a:r>
            <a:endParaRPr b="0" i="0" sz="3620" u="none" cap="none" strike="noStrike">
              <a:solidFill>
                <a:srgbClr val="FFFFFF"/>
              </a:solidFill>
              <a:latin typeface="Arial"/>
              <a:ea typeface="Arial"/>
              <a:cs typeface="Arial"/>
              <a:sym typeface="Arial"/>
            </a:endParaRPr>
          </a:p>
        </p:txBody>
      </p:sp>
      <p:graphicFrame>
        <p:nvGraphicFramePr>
          <p:cNvPr id="525" name="Google Shape;525;p16"/>
          <p:cNvGraphicFramePr/>
          <p:nvPr/>
        </p:nvGraphicFramePr>
        <p:xfrm>
          <a:off x="254160" y="734760"/>
          <a:ext cx="3000000" cy="3000000"/>
        </p:xfrm>
        <a:graphic>
          <a:graphicData uri="http://schemas.openxmlformats.org/drawingml/2006/table">
            <a:tbl>
              <a:tblPr>
                <a:noFill/>
                <a:tableStyleId>{E3A2B75D-2D91-4556-93D1-A3B871447751}</a:tableStyleId>
              </a:tblPr>
              <a:tblGrid>
                <a:gridCol w="1701725"/>
                <a:gridCol w="1171800"/>
              </a:tblGrid>
              <a:tr h="408600">
                <a:tc>
                  <a:txBody>
                    <a:bodyPr/>
                    <a:lstStyle/>
                    <a:p>
                      <a:pPr indent="0" lvl="0" marL="0" marR="0" rtl="0" algn="l">
                        <a:lnSpc>
                          <a:spcPct val="100000"/>
                        </a:lnSpc>
                        <a:spcBef>
                          <a:spcPts val="0"/>
                        </a:spcBef>
                        <a:spcAft>
                          <a:spcPts val="0"/>
                        </a:spcAft>
                        <a:buNone/>
                      </a:pPr>
                      <a:r>
                        <a:rPr b="1" lang="en" sz="1200" u="none" cap="none" strike="noStrike">
                          <a:solidFill>
                            <a:schemeClr val="lt1"/>
                          </a:solidFill>
                          <a:latin typeface="Arial"/>
                          <a:ea typeface="Arial"/>
                          <a:cs typeface="Arial"/>
                          <a:sym typeface="Arial"/>
                        </a:rPr>
                        <a:t>Contributor</a:t>
                      </a:r>
                      <a:endParaRPr b="0" sz="1200" u="none" cap="none" strike="noStrike">
                        <a:solidFill>
                          <a:srgbClr val="FFFFFF"/>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b="1" lang="en" sz="1200" u="none" cap="none" strike="noStrike">
                          <a:solidFill>
                            <a:schemeClr val="lt1"/>
                          </a:solidFill>
                          <a:latin typeface="Arial"/>
                          <a:ea typeface="Arial"/>
                          <a:cs typeface="Arial"/>
                          <a:sym typeface="Arial"/>
                        </a:rPr>
                        <a:t>Organisation</a:t>
                      </a:r>
                      <a:endParaRPr b="0" sz="1200" u="none" cap="none" strike="noStrike">
                        <a:solidFill>
                          <a:srgbClr val="FFFFFF"/>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79075">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Eric Vermote</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NASA</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r>
              <a:tr h="379075">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Martin Bachmann</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DLR</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r>
              <a:tr h="379075">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Peter Strobl</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EC</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r>
              <a:tr h="379075">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Robert (Bob) Ryan</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I2R</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r>
              <a:tr h="379075">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Mary Pagnutti</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I2R</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r>
              <a:tr h="379075">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Raquel de Los Reyes</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DLR</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r>
              <a:tr h="379075">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Simon Oliver</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GA</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r>
              <a:tr h="379075">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Medhavy Thankappan</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GA</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r>
              <a:tr h="379075">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Dani Schläpfer</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ReSe</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r>
            </a:tbl>
          </a:graphicData>
        </a:graphic>
      </p:graphicFrame>
      <p:graphicFrame>
        <p:nvGraphicFramePr>
          <p:cNvPr id="526" name="Google Shape;526;p16"/>
          <p:cNvGraphicFramePr/>
          <p:nvPr/>
        </p:nvGraphicFramePr>
        <p:xfrm>
          <a:off x="3251160" y="734760"/>
          <a:ext cx="3000000" cy="3000000"/>
        </p:xfrm>
        <a:graphic>
          <a:graphicData uri="http://schemas.openxmlformats.org/drawingml/2006/table">
            <a:tbl>
              <a:tblPr>
                <a:noFill/>
                <a:tableStyleId>{E3A2B75D-2D91-4556-93D1-A3B871447751}</a:tableStyleId>
              </a:tblPr>
              <a:tblGrid>
                <a:gridCol w="1485725"/>
                <a:gridCol w="1295275"/>
              </a:tblGrid>
              <a:tr h="408600">
                <a:tc>
                  <a:txBody>
                    <a:bodyPr/>
                    <a:lstStyle/>
                    <a:p>
                      <a:pPr indent="0" lvl="0" marL="0" marR="0" rtl="0" algn="l">
                        <a:lnSpc>
                          <a:spcPct val="100000"/>
                        </a:lnSpc>
                        <a:spcBef>
                          <a:spcPts val="0"/>
                        </a:spcBef>
                        <a:spcAft>
                          <a:spcPts val="0"/>
                        </a:spcAft>
                        <a:buNone/>
                      </a:pPr>
                      <a:r>
                        <a:rPr b="1" lang="en" sz="1200" u="none" cap="none" strike="noStrike">
                          <a:solidFill>
                            <a:schemeClr val="lt1"/>
                          </a:solidFill>
                          <a:latin typeface="Arial"/>
                          <a:ea typeface="Arial"/>
                          <a:cs typeface="Arial"/>
                          <a:sym typeface="Arial"/>
                        </a:rPr>
                        <a:t>Contributor</a:t>
                      </a:r>
                      <a:endParaRPr b="0" sz="1200" u="none" cap="none" strike="noStrike">
                        <a:solidFill>
                          <a:srgbClr val="FFFFFF"/>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b="1" lang="en" sz="1200" u="none" cap="none" strike="noStrike">
                          <a:solidFill>
                            <a:schemeClr val="lt1"/>
                          </a:solidFill>
                          <a:latin typeface="Arial"/>
                          <a:ea typeface="Arial"/>
                          <a:cs typeface="Arial"/>
                          <a:sym typeface="Arial"/>
                        </a:rPr>
                        <a:t>Organisation</a:t>
                      </a:r>
                      <a:endParaRPr b="0" sz="1200" u="none" cap="none" strike="noStrike">
                        <a:solidFill>
                          <a:srgbClr val="FFFFFF"/>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79075">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Rudolf Richter</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DLR</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r>
              <a:tr h="379075">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Fuqin Li</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GA</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r>
              <a:tr h="379075">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David Jupp</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CSIRO</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r>
              <a:tr h="379075">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Cody Anderson</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USGS</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r>
              <a:tr h="379075">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Sebastien Saunier</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Telespazio</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r>
              <a:tr h="379075">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Steve Covington</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USGS</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r>
              <a:tr h="379075">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Fabrizio Niro</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ESA</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r>
              <a:tr h="379075">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Danika Wellington</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USGS</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r>
              <a:tr h="379075">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Nimrod Carmon</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NASA-JPL</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r>
            </a:tbl>
          </a:graphicData>
        </a:graphic>
      </p:graphicFrame>
      <p:graphicFrame>
        <p:nvGraphicFramePr>
          <p:cNvPr id="527" name="Google Shape;527;p16"/>
          <p:cNvGraphicFramePr/>
          <p:nvPr/>
        </p:nvGraphicFramePr>
        <p:xfrm>
          <a:off x="6155640" y="734760"/>
          <a:ext cx="3000000" cy="3000000"/>
        </p:xfrm>
        <a:graphic>
          <a:graphicData uri="http://schemas.openxmlformats.org/drawingml/2006/table">
            <a:tbl>
              <a:tblPr>
                <a:noFill/>
                <a:tableStyleId>{E3A2B75D-2D91-4556-93D1-A3B871447751}</a:tableStyleId>
              </a:tblPr>
              <a:tblGrid>
                <a:gridCol w="1485725"/>
                <a:gridCol w="1295275"/>
              </a:tblGrid>
              <a:tr h="408600">
                <a:tc>
                  <a:txBody>
                    <a:bodyPr/>
                    <a:lstStyle/>
                    <a:p>
                      <a:pPr indent="0" lvl="0" marL="0" marR="0" rtl="0" algn="l">
                        <a:lnSpc>
                          <a:spcPct val="100000"/>
                        </a:lnSpc>
                        <a:spcBef>
                          <a:spcPts val="0"/>
                        </a:spcBef>
                        <a:spcAft>
                          <a:spcPts val="0"/>
                        </a:spcAft>
                        <a:buNone/>
                      </a:pPr>
                      <a:r>
                        <a:rPr b="1" lang="en" sz="1200" u="none" cap="none" strike="noStrike">
                          <a:solidFill>
                            <a:schemeClr val="lt1"/>
                          </a:solidFill>
                          <a:latin typeface="Arial"/>
                          <a:ea typeface="Arial"/>
                          <a:cs typeface="Arial"/>
                          <a:sym typeface="Arial"/>
                        </a:rPr>
                        <a:t>Contributor</a:t>
                      </a:r>
                      <a:endParaRPr b="0" sz="1200" u="none" cap="none" strike="noStrike">
                        <a:solidFill>
                          <a:srgbClr val="FFFFFF"/>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b="1" lang="en" sz="1200" u="none" cap="none" strike="noStrike">
                          <a:solidFill>
                            <a:schemeClr val="lt1"/>
                          </a:solidFill>
                          <a:latin typeface="Arial"/>
                          <a:ea typeface="Arial"/>
                          <a:cs typeface="Arial"/>
                          <a:sym typeface="Arial"/>
                        </a:rPr>
                        <a:t>Organisation</a:t>
                      </a:r>
                      <a:endParaRPr b="0" sz="1200" u="none" cap="none" strike="noStrike">
                        <a:solidFill>
                          <a:srgbClr val="FFFFFF"/>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79075">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Crystal Schaaf</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U Mass Boston</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r>
              <a:tr h="379075">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Grit Kirches</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Brockmann</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r>
              <a:tr h="379075">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Angela Erb</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U Mass Boston</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r>
              <a:tr h="379075">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Nigel Fox</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NPL</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r>
              <a:tr h="379075">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Josh Sixsmith</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GA</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1" name="Shape 531"/>
        <p:cNvGrpSpPr/>
        <p:nvPr/>
      </p:nvGrpSpPr>
      <p:grpSpPr>
        <a:xfrm>
          <a:off x="0" y="0"/>
          <a:ext cx="0" cy="0"/>
          <a:chOff x="0" y="0"/>
          <a:chExt cx="0" cy="0"/>
        </a:xfrm>
      </p:grpSpPr>
      <p:cxnSp>
        <p:nvCxnSpPr>
          <p:cNvPr id="532" name="Google Shape;532;p17"/>
          <p:cNvCxnSpPr/>
          <p:nvPr/>
        </p:nvCxnSpPr>
        <p:spPr>
          <a:xfrm>
            <a:off x="172800" y="4757760"/>
            <a:ext cx="8799840" cy="1800"/>
          </a:xfrm>
          <a:prstGeom prst="straightConnector1">
            <a:avLst/>
          </a:prstGeom>
          <a:noFill/>
          <a:ln cap="flat" cmpd="sng" w="9525">
            <a:solidFill>
              <a:srgbClr val="21455B"/>
            </a:solidFill>
            <a:prstDash val="dot"/>
            <a:round/>
            <a:headEnd len="sm" w="sm" type="none"/>
            <a:tailEnd len="sm" w="sm" type="none"/>
          </a:ln>
        </p:spPr>
      </p:cxnSp>
      <p:sp>
        <p:nvSpPr>
          <p:cNvPr id="533" name="Google Shape;533;p17"/>
          <p:cNvSpPr/>
          <p:nvPr/>
        </p:nvSpPr>
        <p:spPr>
          <a:xfrm>
            <a:off x="96840" y="4754520"/>
            <a:ext cx="3296160" cy="194760"/>
          </a:xfrm>
          <a:prstGeom prst="rect">
            <a:avLst/>
          </a:prstGeom>
          <a:noFill/>
          <a:ln>
            <a:noFill/>
          </a:ln>
        </p:spPr>
        <p:txBody>
          <a:bodyPr anchorCtr="0" anchor="t" bIns="91425" lIns="90000" spcFirstLastPara="1" rIns="90000" wrap="square" tIns="91425">
            <a:noAutofit/>
          </a:bodyPr>
          <a:lstStyle/>
          <a:p>
            <a:pPr indent="0" lvl="0" marL="0" marR="0" rtl="0" algn="l">
              <a:lnSpc>
                <a:spcPct val="100000"/>
              </a:lnSpc>
              <a:spcBef>
                <a:spcPts val="0"/>
              </a:spcBef>
              <a:spcAft>
                <a:spcPts val="0"/>
              </a:spcAft>
              <a:buNone/>
            </a:pPr>
            <a:r>
              <a:rPr b="0" i="0" lang="en" sz="900" u="none" cap="none" strike="noStrike">
                <a:solidFill>
                  <a:srgbClr val="21455B"/>
                </a:solidFill>
                <a:latin typeface="Barlow"/>
                <a:ea typeface="Barlow"/>
                <a:cs typeface="Barlow"/>
                <a:sym typeface="Barlow"/>
              </a:rPr>
              <a:t>ESA Living Planet Symposium 2025</a:t>
            </a:r>
            <a:endParaRPr b="0" i="0" sz="900" u="none" cap="none" strike="noStrike">
              <a:solidFill>
                <a:srgbClr val="000000"/>
              </a:solidFill>
              <a:latin typeface="Arial"/>
              <a:ea typeface="Arial"/>
              <a:cs typeface="Arial"/>
              <a:sym typeface="Arial"/>
            </a:endParaRPr>
          </a:p>
        </p:txBody>
      </p:sp>
      <p:pic>
        <p:nvPicPr>
          <p:cNvPr id="534" name="Google Shape;534;p17"/>
          <p:cNvPicPr preferRelativeResize="0"/>
          <p:nvPr/>
        </p:nvPicPr>
        <p:blipFill rotWithShape="1">
          <a:blip r:embed="rId3">
            <a:alphaModFix/>
          </a:blip>
          <a:srcRect b="0" l="8" r="0" t="0"/>
          <a:stretch/>
        </p:blipFill>
        <p:spPr>
          <a:xfrm>
            <a:off x="963360" y="231480"/>
            <a:ext cx="2178360" cy="501840"/>
          </a:xfrm>
          <a:prstGeom prst="rect">
            <a:avLst/>
          </a:prstGeom>
          <a:noFill/>
          <a:ln>
            <a:noFill/>
          </a:ln>
        </p:spPr>
      </p:pic>
      <p:pic>
        <p:nvPicPr>
          <p:cNvPr id="535" name="Google Shape;535;p17"/>
          <p:cNvPicPr preferRelativeResize="0"/>
          <p:nvPr/>
        </p:nvPicPr>
        <p:blipFill rotWithShape="1">
          <a:blip r:embed="rId4">
            <a:alphaModFix/>
          </a:blip>
          <a:srcRect b="229" l="0" r="0" t="246"/>
          <a:stretch/>
        </p:blipFill>
        <p:spPr>
          <a:xfrm>
            <a:off x="96840" y="137880"/>
            <a:ext cx="859320" cy="688320"/>
          </a:xfrm>
          <a:prstGeom prst="rect">
            <a:avLst/>
          </a:prstGeom>
          <a:noFill/>
          <a:ln>
            <a:noFill/>
          </a:ln>
        </p:spPr>
      </p:pic>
      <p:sp>
        <p:nvSpPr>
          <p:cNvPr id="536" name="Google Shape;536;p17"/>
          <p:cNvSpPr txBox="1"/>
          <p:nvPr>
            <p:ph type="title"/>
          </p:nvPr>
        </p:nvSpPr>
        <p:spPr>
          <a:xfrm>
            <a:off x="3922920" y="137880"/>
            <a:ext cx="5614200" cy="57096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21455B"/>
              </a:buClr>
              <a:buSzPts val="3620"/>
              <a:buFont typeface="Barlow"/>
              <a:buNone/>
            </a:pPr>
            <a:r>
              <a:rPr b="0" lang="en" sz="3620" u="none" strike="noStrike">
                <a:solidFill>
                  <a:srgbClr val="21455B"/>
                </a:solidFill>
                <a:latin typeface="Barlow"/>
                <a:ea typeface="Barlow"/>
                <a:cs typeface="Barlow"/>
                <a:sym typeface="Barlow"/>
              </a:rPr>
              <a:t>Contributor affiliations</a:t>
            </a:r>
            <a:endParaRPr b="0" sz="3620" u="none" strike="noStrike">
              <a:solidFill>
                <a:srgbClr val="000000"/>
              </a:solidFill>
              <a:latin typeface="Arial"/>
              <a:ea typeface="Arial"/>
              <a:cs typeface="Arial"/>
              <a:sym typeface="Arial"/>
            </a:endParaRPr>
          </a:p>
        </p:txBody>
      </p:sp>
      <p:pic>
        <p:nvPicPr>
          <p:cNvPr descr="Logos of organisations affiliated to contributors" id="537" name="Google Shape;537;p17"/>
          <p:cNvPicPr preferRelativeResize="0"/>
          <p:nvPr/>
        </p:nvPicPr>
        <p:blipFill rotWithShape="1">
          <a:blip r:embed="rId5">
            <a:alphaModFix/>
          </a:blip>
          <a:srcRect b="0" l="0" r="0" t="0"/>
          <a:stretch/>
        </p:blipFill>
        <p:spPr>
          <a:xfrm>
            <a:off x="4504320" y="1061640"/>
            <a:ext cx="1661760" cy="866160"/>
          </a:xfrm>
          <a:prstGeom prst="rect">
            <a:avLst/>
          </a:prstGeom>
          <a:noFill/>
          <a:ln>
            <a:noFill/>
          </a:ln>
        </p:spPr>
      </p:pic>
      <p:pic>
        <p:nvPicPr>
          <p:cNvPr descr="Logos of organisations affiliated to contributors" id="538" name="Google Shape;538;p17"/>
          <p:cNvPicPr preferRelativeResize="0"/>
          <p:nvPr/>
        </p:nvPicPr>
        <p:blipFill rotWithShape="1">
          <a:blip r:embed="rId6">
            <a:alphaModFix/>
          </a:blip>
          <a:srcRect b="0" l="0" r="0" t="0"/>
          <a:stretch/>
        </p:blipFill>
        <p:spPr>
          <a:xfrm>
            <a:off x="3713400" y="2321640"/>
            <a:ext cx="1455480" cy="1052640"/>
          </a:xfrm>
          <a:prstGeom prst="rect">
            <a:avLst/>
          </a:prstGeom>
          <a:noFill/>
          <a:ln>
            <a:noFill/>
          </a:ln>
        </p:spPr>
      </p:pic>
      <p:pic>
        <p:nvPicPr>
          <p:cNvPr descr="Logos of organisations affiliated to contributors" id="539" name="Google Shape;539;p17"/>
          <p:cNvPicPr preferRelativeResize="0"/>
          <p:nvPr/>
        </p:nvPicPr>
        <p:blipFill rotWithShape="1">
          <a:blip r:embed="rId7">
            <a:alphaModFix/>
          </a:blip>
          <a:srcRect b="0" l="0" r="0" t="0"/>
          <a:stretch/>
        </p:blipFill>
        <p:spPr>
          <a:xfrm>
            <a:off x="1702800" y="1965600"/>
            <a:ext cx="1635840" cy="1706760"/>
          </a:xfrm>
          <a:prstGeom prst="rect">
            <a:avLst/>
          </a:prstGeom>
          <a:noFill/>
          <a:ln>
            <a:noFill/>
          </a:ln>
        </p:spPr>
      </p:pic>
      <p:pic>
        <p:nvPicPr>
          <p:cNvPr descr="Logos of organisations affiliated to contributors" id="540" name="Google Shape;540;p17"/>
          <p:cNvPicPr preferRelativeResize="0"/>
          <p:nvPr/>
        </p:nvPicPr>
        <p:blipFill rotWithShape="1">
          <a:blip r:embed="rId8">
            <a:alphaModFix/>
          </a:blip>
          <a:srcRect b="0" l="0" r="0" t="0"/>
          <a:stretch/>
        </p:blipFill>
        <p:spPr>
          <a:xfrm>
            <a:off x="3107160" y="1066680"/>
            <a:ext cx="1098360" cy="898560"/>
          </a:xfrm>
          <a:prstGeom prst="rect">
            <a:avLst/>
          </a:prstGeom>
          <a:noFill/>
          <a:ln>
            <a:noFill/>
          </a:ln>
        </p:spPr>
      </p:pic>
      <p:pic>
        <p:nvPicPr>
          <p:cNvPr descr="Logos of organisations affiliated to contributors" id="541" name="Google Shape;541;p17"/>
          <p:cNvPicPr preferRelativeResize="0"/>
          <p:nvPr/>
        </p:nvPicPr>
        <p:blipFill rotWithShape="1">
          <a:blip r:embed="rId9">
            <a:alphaModFix/>
          </a:blip>
          <a:srcRect b="0" l="0" r="0" t="0"/>
          <a:stretch/>
        </p:blipFill>
        <p:spPr>
          <a:xfrm>
            <a:off x="456480" y="2321640"/>
            <a:ext cx="998640" cy="870840"/>
          </a:xfrm>
          <a:prstGeom prst="rect">
            <a:avLst/>
          </a:prstGeom>
          <a:noFill/>
          <a:ln>
            <a:noFill/>
          </a:ln>
        </p:spPr>
      </p:pic>
      <p:pic>
        <p:nvPicPr>
          <p:cNvPr descr="Logos of organisations affiliated to contributors" id="542" name="Google Shape;542;p17"/>
          <p:cNvPicPr preferRelativeResize="0"/>
          <p:nvPr/>
        </p:nvPicPr>
        <p:blipFill rotWithShape="1">
          <a:blip r:embed="rId10">
            <a:alphaModFix/>
          </a:blip>
          <a:srcRect b="0" l="0" r="0" t="0"/>
          <a:stretch/>
        </p:blipFill>
        <p:spPr>
          <a:xfrm>
            <a:off x="1538640" y="3805920"/>
            <a:ext cx="1031400" cy="631440"/>
          </a:xfrm>
          <a:prstGeom prst="rect">
            <a:avLst/>
          </a:prstGeom>
          <a:noFill/>
          <a:ln>
            <a:noFill/>
          </a:ln>
        </p:spPr>
      </p:pic>
      <p:pic>
        <p:nvPicPr>
          <p:cNvPr descr="Logos of organisations affiliated to contributors" id="543" name="Google Shape;543;p17"/>
          <p:cNvPicPr preferRelativeResize="0"/>
          <p:nvPr/>
        </p:nvPicPr>
        <p:blipFill rotWithShape="1">
          <a:blip r:embed="rId11">
            <a:alphaModFix/>
          </a:blip>
          <a:srcRect b="0" l="0" r="0" t="0"/>
          <a:stretch/>
        </p:blipFill>
        <p:spPr>
          <a:xfrm>
            <a:off x="2907000" y="3691800"/>
            <a:ext cx="2099880" cy="911880"/>
          </a:xfrm>
          <a:prstGeom prst="rect">
            <a:avLst/>
          </a:prstGeom>
          <a:noFill/>
          <a:ln>
            <a:noFill/>
          </a:ln>
        </p:spPr>
      </p:pic>
      <p:pic>
        <p:nvPicPr>
          <p:cNvPr descr="Logos of organisations affiliated to contributors" id="544" name="Google Shape;544;p17"/>
          <p:cNvPicPr preferRelativeResize="0"/>
          <p:nvPr/>
        </p:nvPicPr>
        <p:blipFill rotWithShape="1">
          <a:blip r:embed="rId12">
            <a:alphaModFix/>
          </a:blip>
          <a:srcRect b="0" l="0" r="0" t="0"/>
          <a:stretch/>
        </p:blipFill>
        <p:spPr>
          <a:xfrm>
            <a:off x="456480" y="3734280"/>
            <a:ext cx="744840" cy="777240"/>
          </a:xfrm>
          <a:prstGeom prst="rect">
            <a:avLst/>
          </a:prstGeom>
          <a:noFill/>
          <a:ln>
            <a:noFill/>
          </a:ln>
        </p:spPr>
      </p:pic>
      <p:pic>
        <p:nvPicPr>
          <p:cNvPr descr="Logos of organisations affiliated to contributors" id="545" name="Google Shape;545;p17"/>
          <p:cNvPicPr preferRelativeResize="0"/>
          <p:nvPr/>
        </p:nvPicPr>
        <p:blipFill rotWithShape="1">
          <a:blip r:embed="rId13">
            <a:alphaModFix/>
          </a:blip>
          <a:srcRect b="0" l="0" r="0" t="0"/>
          <a:stretch/>
        </p:blipFill>
        <p:spPr>
          <a:xfrm>
            <a:off x="392400" y="1202760"/>
            <a:ext cx="2312640" cy="583920"/>
          </a:xfrm>
          <a:prstGeom prst="rect">
            <a:avLst/>
          </a:prstGeom>
          <a:noFill/>
          <a:ln>
            <a:noFill/>
          </a:ln>
        </p:spPr>
      </p:pic>
      <p:pic>
        <p:nvPicPr>
          <p:cNvPr descr="Logos of organisations affiliated to contributors" id="546" name="Google Shape;546;p17"/>
          <p:cNvPicPr preferRelativeResize="0"/>
          <p:nvPr/>
        </p:nvPicPr>
        <p:blipFill rotWithShape="1">
          <a:blip r:embed="rId14">
            <a:alphaModFix/>
          </a:blip>
          <a:srcRect b="0" l="0" r="0" t="0"/>
          <a:stretch/>
        </p:blipFill>
        <p:spPr>
          <a:xfrm>
            <a:off x="5512320" y="2260440"/>
            <a:ext cx="1248840" cy="1085760"/>
          </a:xfrm>
          <a:prstGeom prst="rect">
            <a:avLst/>
          </a:prstGeom>
          <a:noFill/>
          <a:ln>
            <a:noFill/>
          </a:ln>
        </p:spPr>
      </p:pic>
      <p:pic>
        <p:nvPicPr>
          <p:cNvPr descr="Logos of organisations affiliated to contributors" id="547" name="Google Shape;547;p17"/>
          <p:cNvPicPr preferRelativeResize="0"/>
          <p:nvPr/>
        </p:nvPicPr>
        <p:blipFill rotWithShape="1">
          <a:blip r:embed="rId15">
            <a:alphaModFix/>
          </a:blip>
          <a:srcRect b="0" l="0" r="0" t="0"/>
          <a:stretch/>
        </p:blipFill>
        <p:spPr>
          <a:xfrm>
            <a:off x="6341040" y="844560"/>
            <a:ext cx="1355400" cy="1414080"/>
          </a:xfrm>
          <a:prstGeom prst="rect">
            <a:avLst/>
          </a:prstGeom>
          <a:noFill/>
          <a:ln>
            <a:noFill/>
          </a:ln>
        </p:spPr>
      </p:pic>
      <p:pic>
        <p:nvPicPr>
          <p:cNvPr descr="Logos of organisations affiliated to contributors" id="548" name="Google Shape;548;p17"/>
          <p:cNvPicPr preferRelativeResize="0"/>
          <p:nvPr/>
        </p:nvPicPr>
        <p:blipFill rotWithShape="1">
          <a:blip r:embed="rId16">
            <a:alphaModFix/>
          </a:blip>
          <a:srcRect b="0" l="0" r="0" t="0"/>
          <a:stretch/>
        </p:blipFill>
        <p:spPr>
          <a:xfrm>
            <a:off x="5171040" y="3555360"/>
            <a:ext cx="1469880" cy="1184760"/>
          </a:xfrm>
          <a:prstGeom prst="rect">
            <a:avLst/>
          </a:prstGeom>
          <a:noFill/>
          <a:ln>
            <a:noFill/>
          </a:ln>
        </p:spPr>
      </p:pic>
      <p:pic>
        <p:nvPicPr>
          <p:cNvPr descr="Logos of organisations affiliated to contributors" id="549" name="Google Shape;549;p17"/>
          <p:cNvPicPr preferRelativeResize="0"/>
          <p:nvPr/>
        </p:nvPicPr>
        <p:blipFill rotWithShape="1">
          <a:blip r:embed="rId17">
            <a:alphaModFix/>
          </a:blip>
          <a:srcRect b="0" l="0" r="0" t="0"/>
          <a:stretch/>
        </p:blipFill>
        <p:spPr>
          <a:xfrm>
            <a:off x="7081920" y="3600360"/>
            <a:ext cx="1180440" cy="852480"/>
          </a:xfrm>
          <a:prstGeom prst="rect">
            <a:avLst/>
          </a:prstGeom>
          <a:noFill/>
          <a:ln>
            <a:noFill/>
          </a:ln>
        </p:spPr>
      </p:pic>
      <p:pic>
        <p:nvPicPr>
          <p:cNvPr descr="Logos of organisations affiliated to contributors" id="550" name="Google Shape;550;p17"/>
          <p:cNvPicPr preferRelativeResize="0"/>
          <p:nvPr/>
        </p:nvPicPr>
        <p:blipFill rotWithShape="1">
          <a:blip r:embed="rId18">
            <a:alphaModFix/>
          </a:blip>
          <a:srcRect b="0" l="0" r="0" t="0"/>
          <a:stretch/>
        </p:blipFill>
        <p:spPr>
          <a:xfrm>
            <a:off x="6642720" y="2111760"/>
            <a:ext cx="1928160" cy="126216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455B"/>
        </a:solidFill>
      </p:bgPr>
    </p:bg>
    <p:spTree>
      <p:nvGrpSpPr>
        <p:cNvPr id="554" name="Shape 554"/>
        <p:cNvGrpSpPr/>
        <p:nvPr/>
      </p:nvGrpSpPr>
      <p:grpSpPr>
        <a:xfrm>
          <a:off x="0" y="0"/>
          <a:ext cx="0" cy="0"/>
          <a:chOff x="0" y="0"/>
          <a:chExt cx="0" cy="0"/>
        </a:xfrm>
      </p:grpSpPr>
      <p:cxnSp>
        <p:nvCxnSpPr>
          <p:cNvPr id="555" name="Google Shape;555;p18"/>
          <p:cNvCxnSpPr/>
          <p:nvPr/>
        </p:nvCxnSpPr>
        <p:spPr>
          <a:xfrm>
            <a:off x="172800" y="4757760"/>
            <a:ext cx="8799840" cy="1800"/>
          </a:xfrm>
          <a:prstGeom prst="straightConnector1">
            <a:avLst/>
          </a:prstGeom>
          <a:noFill/>
          <a:ln cap="flat" cmpd="sng" w="9525">
            <a:solidFill>
              <a:srgbClr val="FFFFFF"/>
            </a:solidFill>
            <a:prstDash val="dot"/>
            <a:round/>
            <a:headEnd len="sm" w="sm" type="none"/>
            <a:tailEnd len="sm" w="sm" type="none"/>
          </a:ln>
        </p:spPr>
      </p:cxnSp>
      <p:sp>
        <p:nvSpPr>
          <p:cNvPr id="556" name="Google Shape;556;p18"/>
          <p:cNvSpPr/>
          <p:nvPr/>
        </p:nvSpPr>
        <p:spPr>
          <a:xfrm>
            <a:off x="96840" y="4754520"/>
            <a:ext cx="3296160" cy="194760"/>
          </a:xfrm>
          <a:prstGeom prst="rect">
            <a:avLst/>
          </a:prstGeom>
          <a:noFill/>
          <a:ln>
            <a:noFill/>
          </a:ln>
        </p:spPr>
        <p:txBody>
          <a:bodyPr anchorCtr="0" anchor="t" bIns="91425" lIns="90000" spcFirstLastPara="1" rIns="90000" wrap="square" tIns="91425">
            <a:noAutofit/>
          </a:bodyPr>
          <a:lstStyle/>
          <a:p>
            <a:pPr indent="0" lvl="0" marL="0" marR="0" rtl="0" algn="l">
              <a:lnSpc>
                <a:spcPct val="100000"/>
              </a:lnSpc>
              <a:spcBef>
                <a:spcPts val="0"/>
              </a:spcBef>
              <a:spcAft>
                <a:spcPts val="0"/>
              </a:spcAft>
              <a:buNone/>
            </a:pPr>
            <a:r>
              <a:rPr b="0" i="0" lang="en" sz="900" u="none" cap="none" strike="noStrike">
                <a:solidFill>
                  <a:schemeClr val="lt1"/>
                </a:solidFill>
                <a:latin typeface="Barlow"/>
                <a:ea typeface="Barlow"/>
                <a:cs typeface="Barlow"/>
                <a:sym typeface="Barlow"/>
              </a:rPr>
              <a:t>ESA Living Planet Symposium 2025</a:t>
            </a:r>
            <a:endParaRPr b="0" i="0" sz="900" u="none" cap="none" strike="noStrike">
              <a:solidFill>
                <a:srgbClr val="FFFFFF"/>
              </a:solidFill>
              <a:latin typeface="Arial"/>
              <a:ea typeface="Arial"/>
              <a:cs typeface="Arial"/>
              <a:sym typeface="Arial"/>
            </a:endParaRPr>
          </a:p>
        </p:txBody>
      </p:sp>
      <p:pic>
        <p:nvPicPr>
          <p:cNvPr id="557" name="Google Shape;557;p18"/>
          <p:cNvPicPr preferRelativeResize="0"/>
          <p:nvPr/>
        </p:nvPicPr>
        <p:blipFill rotWithShape="1">
          <a:blip r:embed="rId3">
            <a:alphaModFix/>
          </a:blip>
          <a:srcRect b="0" l="-421" r="418" t="0"/>
          <a:stretch/>
        </p:blipFill>
        <p:spPr>
          <a:xfrm>
            <a:off x="5897880" y="231480"/>
            <a:ext cx="2196720" cy="501840"/>
          </a:xfrm>
          <a:prstGeom prst="rect">
            <a:avLst/>
          </a:prstGeom>
          <a:noFill/>
          <a:ln>
            <a:noFill/>
          </a:ln>
        </p:spPr>
      </p:pic>
      <p:pic>
        <p:nvPicPr>
          <p:cNvPr id="558" name="Google Shape;558;p18"/>
          <p:cNvPicPr preferRelativeResize="0"/>
          <p:nvPr/>
        </p:nvPicPr>
        <p:blipFill rotWithShape="1">
          <a:blip r:embed="rId4">
            <a:alphaModFix/>
          </a:blip>
          <a:srcRect b="0" l="0" r="0" t="0"/>
          <a:stretch/>
        </p:blipFill>
        <p:spPr>
          <a:xfrm>
            <a:off x="8173800" y="137880"/>
            <a:ext cx="859320" cy="688320"/>
          </a:xfrm>
          <a:prstGeom prst="rect">
            <a:avLst/>
          </a:prstGeom>
          <a:noFill/>
          <a:ln>
            <a:noFill/>
          </a:ln>
        </p:spPr>
      </p:pic>
      <p:sp>
        <p:nvSpPr>
          <p:cNvPr id="559" name="Google Shape;559;p18"/>
          <p:cNvSpPr/>
          <p:nvPr/>
        </p:nvSpPr>
        <p:spPr>
          <a:xfrm flipH="1">
            <a:off x="-4393080" y="-45360"/>
            <a:ext cx="5221080" cy="5002920"/>
          </a:xfrm>
          <a:prstGeom prst="donut">
            <a:avLst>
              <a:gd fmla="val 10848" name="adj"/>
            </a:avLst>
          </a:prstGeom>
          <a:blipFill rotWithShape="0">
            <a:blip r:embed="rId5">
              <a:alphaModFix/>
            </a:blip>
            <a:stretch>
              <a:fillRect b="0" l="0" r="0" t="0"/>
            </a:stretch>
          </a:blip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560" name="Google Shape;560;p18"/>
          <p:cNvSpPr txBox="1"/>
          <p:nvPr>
            <p:ph idx="1" type="body"/>
          </p:nvPr>
        </p:nvSpPr>
        <p:spPr>
          <a:xfrm>
            <a:off x="831600" y="923760"/>
            <a:ext cx="7998840" cy="3414600"/>
          </a:xfrm>
          <a:prstGeom prst="rect">
            <a:avLst/>
          </a:prstGeom>
          <a:noFill/>
          <a:ln>
            <a:noFill/>
          </a:ln>
        </p:spPr>
        <p:txBody>
          <a:bodyPr anchorCtr="0" anchor="t" bIns="91425" lIns="91425" spcFirstLastPara="1" rIns="91425" wrap="square" tIns="91425">
            <a:noAutofit/>
          </a:bodyPr>
          <a:lstStyle/>
          <a:p>
            <a:pPr indent="-365040" lvl="0" marL="457200" marR="0" rtl="0" algn="l">
              <a:lnSpc>
                <a:spcPct val="115000"/>
              </a:lnSpc>
              <a:spcBef>
                <a:spcPts val="0"/>
              </a:spcBef>
              <a:spcAft>
                <a:spcPts val="0"/>
              </a:spcAft>
              <a:buClr>
                <a:srgbClr val="FFFFFF"/>
              </a:buClr>
              <a:buSzPts val="1800"/>
              <a:buFont typeface="Arial"/>
              <a:buChar char="●"/>
            </a:pPr>
            <a:r>
              <a:rPr b="0" i="0" lang="en" sz="1800" u="none" cap="none" strike="noStrike">
                <a:solidFill>
                  <a:schemeClr val="lt1"/>
                </a:solidFill>
                <a:latin typeface="Barlow"/>
                <a:ea typeface="Barlow"/>
                <a:cs typeface="Barlow"/>
                <a:sym typeface="Barlow"/>
              </a:rPr>
              <a:t>Characterise  SR measurand for producers to build against</a:t>
            </a:r>
            <a:endParaRPr b="0" i="0" sz="1800" u="none" cap="none" strike="noStrike">
              <a:solidFill>
                <a:srgbClr val="FFFFFF"/>
              </a:solidFill>
              <a:latin typeface="Arial"/>
              <a:ea typeface="Arial"/>
              <a:cs typeface="Arial"/>
              <a:sym typeface="Arial"/>
            </a:endParaRPr>
          </a:p>
          <a:p>
            <a:pPr indent="-365040" lvl="0" marL="457200" marR="0" rtl="0" algn="l">
              <a:lnSpc>
                <a:spcPct val="115000"/>
              </a:lnSpc>
              <a:spcBef>
                <a:spcPts val="400"/>
              </a:spcBef>
              <a:spcAft>
                <a:spcPts val="0"/>
              </a:spcAft>
              <a:buClr>
                <a:srgbClr val="FFFFFF"/>
              </a:buClr>
              <a:buSzPts val="1800"/>
              <a:buFont typeface="Arial"/>
              <a:buChar char="●"/>
            </a:pPr>
            <a:r>
              <a:rPr b="0" i="0" lang="en" sz="1800" u="none" cap="none" strike="noStrike">
                <a:solidFill>
                  <a:schemeClr val="lt1"/>
                </a:solidFill>
                <a:latin typeface="Barlow"/>
                <a:ea typeface="Barlow"/>
                <a:cs typeface="Barlow"/>
                <a:sym typeface="Barlow"/>
              </a:rPr>
              <a:t>Multi-sensor data is complimentary</a:t>
            </a:r>
            <a:endParaRPr b="0" i="0" sz="1800" u="none" cap="none" strike="noStrike">
              <a:solidFill>
                <a:srgbClr val="FFFFFF"/>
              </a:solidFill>
              <a:latin typeface="Arial"/>
              <a:ea typeface="Arial"/>
              <a:cs typeface="Arial"/>
              <a:sym typeface="Arial"/>
            </a:endParaRPr>
          </a:p>
          <a:p>
            <a:pPr indent="-365040" lvl="0" marL="457200" marR="0" rtl="0" algn="l">
              <a:lnSpc>
                <a:spcPct val="115000"/>
              </a:lnSpc>
              <a:spcBef>
                <a:spcPts val="400"/>
              </a:spcBef>
              <a:spcAft>
                <a:spcPts val="0"/>
              </a:spcAft>
              <a:buClr>
                <a:srgbClr val="FFFFFF"/>
              </a:buClr>
              <a:buSzPts val="1800"/>
              <a:buFont typeface="Arial"/>
              <a:buChar char="●"/>
            </a:pPr>
            <a:r>
              <a:rPr b="0" i="0" lang="en" sz="1800" u="none" cap="none" strike="noStrike">
                <a:solidFill>
                  <a:schemeClr val="lt1"/>
                </a:solidFill>
                <a:latin typeface="Barlow"/>
                <a:ea typeface="Barlow"/>
                <a:cs typeface="Barlow"/>
                <a:sym typeface="Barlow"/>
              </a:rPr>
              <a:t>Richer/denser time-series</a:t>
            </a:r>
            <a:endParaRPr b="0" i="0" sz="1800" u="none" cap="none" strike="noStrike">
              <a:solidFill>
                <a:srgbClr val="FFFFFF"/>
              </a:solidFill>
              <a:latin typeface="Arial"/>
              <a:ea typeface="Arial"/>
              <a:cs typeface="Arial"/>
              <a:sym typeface="Arial"/>
            </a:endParaRPr>
          </a:p>
          <a:p>
            <a:pPr indent="-365040" lvl="0" marL="457200" marR="0" rtl="0" algn="l">
              <a:lnSpc>
                <a:spcPct val="115000"/>
              </a:lnSpc>
              <a:spcBef>
                <a:spcPts val="400"/>
              </a:spcBef>
              <a:spcAft>
                <a:spcPts val="0"/>
              </a:spcAft>
              <a:buClr>
                <a:srgbClr val="FFFFFF"/>
              </a:buClr>
              <a:buSzPts val="1800"/>
              <a:buFont typeface="Arial"/>
              <a:buChar char="●"/>
            </a:pPr>
            <a:r>
              <a:rPr b="0" i="0" lang="en" sz="1800" u="none" cap="none" strike="noStrike">
                <a:solidFill>
                  <a:schemeClr val="lt1"/>
                </a:solidFill>
                <a:latin typeface="Barlow"/>
                <a:ea typeface="Barlow"/>
                <a:cs typeface="Barlow"/>
                <a:sym typeface="Barlow"/>
              </a:rPr>
              <a:t>Enable a range of future users of EO SR data</a:t>
            </a:r>
            <a:endParaRPr b="0" i="0" sz="1800" u="none" cap="none" strike="noStrike">
              <a:solidFill>
                <a:srgbClr val="FFFFFF"/>
              </a:solidFill>
              <a:latin typeface="Arial"/>
              <a:ea typeface="Arial"/>
              <a:cs typeface="Arial"/>
              <a:sym typeface="Arial"/>
            </a:endParaRPr>
          </a:p>
        </p:txBody>
      </p:sp>
      <p:sp>
        <p:nvSpPr>
          <p:cNvPr id="561" name="Google Shape;561;p18"/>
          <p:cNvSpPr/>
          <p:nvPr/>
        </p:nvSpPr>
        <p:spPr>
          <a:xfrm>
            <a:off x="609480" y="152280"/>
            <a:ext cx="3661200" cy="734040"/>
          </a:xfrm>
          <a:prstGeom prst="rect">
            <a:avLst/>
          </a:prstGeom>
          <a:noFill/>
          <a:ln>
            <a:noFill/>
          </a:ln>
        </p:spPr>
        <p:txBody>
          <a:bodyPr anchorCtr="0" anchor="t" bIns="91425" lIns="90000" spcFirstLastPara="1" rIns="90000" wrap="square" tIns="91425">
            <a:spAutoFit/>
          </a:bodyPr>
          <a:lstStyle/>
          <a:p>
            <a:pPr indent="0" lvl="0" marL="0" marR="0" rtl="0" algn="l">
              <a:lnSpc>
                <a:spcPct val="100000"/>
              </a:lnSpc>
              <a:spcBef>
                <a:spcPts val="0"/>
              </a:spcBef>
              <a:spcAft>
                <a:spcPts val="0"/>
              </a:spcAft>
              <a:buNone/>
            </a:pPr>
            <a:r>
              <a:rPr b="0" i="0" lang="en" sz="3620" u="none" cap="none" strike="noStrike">
                <a:solidFill>
                  <a:schemeClr val="lt1"/>
                </a:solidFill>
                <a:latin typeface="Barlow"/>
                <a:ea typeface="Barlow"/>
                <a:cs typeface="Barlow"/>
                <a:sym typeface="Barlow"/>
              </a:rPr>
              <a:t>Summary</a:t>
            </a:r>
            <a:endParaRPr b="0" i="0" sz="3620" u="none" cap="none" strike="noStrike">
              <a:solidFill>
                <a:srgbClr val="FFFFFF"/>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65" name="Shape 565"/>
        <p:cNvGrpSpPr/>
        <p:nvPr/>
      </p:nvGrpSpPr>
      <p:grpSpPr>
        <a:xfrm>
          <a:off x="0" y="0"/>
          <a:ext cx="0" cy="0"/>
          <a:chOff x="0" y="0"/>
          <a:chExt cx="0" cy="0"/>
        </a:xfrm>
      </p:grpSpPr>
      <p:cxnSp>
        <p:nvCxnSpPr>
          <p:cNvPr id="566" name="Google Shape;566;p19"/>
          <p:cNvCxnSpPr/>
          <p:nvPr/>
        </p:nvCxnSpPr>
        <p:spPr>
          <a:xfrm>
            <a:off x="172800" y="4757760"/>
            <a:ext cx="8799840" cy="1800"/>
          </a:xfrm>
          <a:prstGeom prst="straightConnector1">
            <a:avLst/>
          </a:prstGeom>
          <a:noFill/>
          <a:ln cap="flat" cmpd="sng" w="9525">
            <a:solidFill>
              <a:srgbClr val="21455B"/>
            </a:solidFill>
            <a:prstDash val="dot"/>
            <a:round/>
            <a:headEnd len="sm" w="sm" type="none"/>
            <a:tailEnd len="sm" w="sm" type="none"/>
          </a:ln>
        </p:spPr>
      </p:cxnSp>
      <p:sp>
        <p:nvSpPr>
          <p:cNvPr id="567" name="Google Shape;567;p19"/>
          <p:cNvSpPr/>
          <p:nvPr/>
        </p:nvSpPr>
        <p:spPr>
          <a:xfrm>
            <a:off x="96840" y="4754520"/>
            <a:ext cx="3296160" cy="194760"/>
          </a:xfrm>
          <a:prstGeom prst="rect">
            <a:avLst/>
          </a:prstGeom>
          <a:noFill/>
          <a:ln>
            <a:noFill/>
          </a:ln>
        </p:spPr>
        <p:txBody>
          <a:bodyPr anchorCtr="0" anchor="t" bIns="91425" lIns="90000" spcFirstLastPara="1" rIns="90000" wrap="square" tIns="91425">
            <a:noAutofit/>
          </a:bodyPr>
          <a:lstStyle/>
          <a:p>
            <a:pPr indent="0" lvl="0" marL="0" marR="0" rtl="0" algn="l">
              <a:lnSpc>
                <a:spcPct val="100000"/>
              </a:lnSpc>
              <a:spcBef>
                <a:spcPts val="0"/>
              </a:spcBef>
              <a:spcAft>
                <a:spcPts val="0"/>
              </a:spcAft>
              <a:buNone/>
            </a:pPr>
            <a:r>
              <a:rPr b="0" i="0" lang="en" sz="900" u="none" cap="none" strike="noStrike">
                <a:solidFill>
                  <a:srgbClr val="21455B"/>
                </a:solidFill>
                <a:latin typeface="Barlow"/>
                <a:ea typeface="Barlow"/>
                <a:cs typeface="Barlow"/>
                <a:sym typeface="Barlow"/>
              </a:rPr>
              <a:t>ESA Living Planet Symposium 2025</a:t>
            </a:r>
            <a:endParaRPr b="0" i="0" sz="900" u="none" cap="none" strike="noStrike">
              <a:solidFill>
                <a:srgbClr val="000000"/>
              </a:solidFill>
              <a:latin typeface="Arial"/>
              <a:ea typeface="Arial"/>
              <a:cs typeface="Arial"/>
              <a:sym typeface="Arial"/>
            </a:endParaRPr>
          </a:p>
        </p:txBody>
      </p:sp>
      <p:pic>
        <p:nvPicPr>
          <p:cNvPr id="568" name="Google Shape;568;p19"/>
          <p:cNvPicPr preferRelativeResize="0"/>
          <p:nvPr/>
        </p:nvPicPr>
        <p:blipFill rotWithShape="1">
          <a:blip r:embed="rId3">
            <a:alphaModFix/>
          </a:blip>
          <a:srcRect b="0" l="8" r="0" t="0"/>
          <a:stretch/>
        </p:blipFill>
        <p:spPr>
          <a:xfrm>
            <a:off x="5992560" y="231480"/>
            <a:ext cx="2178360" cy="501840"/>
          </a:xfrm>
          <a:prstGeom prst="rect">
            <a:avLst/>
          </a:prstGeom>
          <a:noFill/>
          <a:ln>
            <a:noFill/>
          </a:ln>
        </p:spPr>
      </p:pic>
      <p:pic>
        <p:nvPicPr>
          <p:cNvPr id="569" name="Google Shape;569;p19"/>
          <p:cNvPicPr preferRelativeResize="0"/>
          <p:nvPr/>
        </p:nvPicPr>
        <p:blipFill rotWithShape="1">
          <a:blip r:embed="rId4">
            <a:alphaModFix/>
          </a:blip>
          <a:srcRect b="229" l="0" r="0" t="229"/>
          <a:stretch/>
        </p:blipFill>
        <p:spPr>
          <a:xfrm>
            <a:off x="8173800" y="137880"/>
            <a:ext cx="859320" cy="688320"/>
          </a:xfrm>
          <a:prstGeom prst="rect">
            <a:avLst/>
          </a:prstGeom>
          <a:noFill/>
          <a:ln>
            <a:noFill/>
          </a:ln>
        </p:spPr>
      </p:pic>
      <p:sp>
        <p:nvSpPr>
          <p:cNvPr id="570" name="Google Shape;570;p19"/>
          <p:cNvSpPr/>
          <p:nvPr/>
        </p:nvSpPr>
        <p:spPr>
          <a:xfrm flipH="1">
            <a:off x="-4393080" y="-45360"/>
            <a:ext cx="5221080" cy="5002920"/>
          </a:xfrm>
          <a:prstGeom prst="donut">
            <a:avLst>
              <a:gd fmla="val 10848" name="adj"/>
            </a:avLst>
          </a:prstGeom>
          <a:blipFill rotWithShape="0">
            <a:blip r:embed="rId5">
              <a:alphaModFix/>
            </a:blip>
            <a:stretch>
              <a:fillRect b="0" l="0" r="0" t="0"/>
            </a:stretch>
          </a:blip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571" name="Google Shape;571;p19"/>
          <p:cNvSpPr/>
          <p:nvPr/>
        </p:nvSpPr>
        <p:spPr>
          <a:xfrm>
            <a:off x="1013040" y="193320"/>
            <a:ext cx="4701240" cy="577800"/>
          </a:xfrm>
          <a:prstGeom prst="rect">
            <a:avLst/>
          </a:prstGeom>
          <a:noFill/>
          <a:ln>
            <a:noFill/>
          </a:ln>
        </p:spPr>
        <p:txBody>
          <a:bodyPr anchorCtr="0" anchor="t" bIns="91425" lIns="90000" spcFirstLastPara="1" rIns="90000" wrap="square" tIns="91425">
            <a:noAutofit/>
          </a:bodyPr>
          <a:lstStyle/>
          <a:p>
            <a:pPr indent="0" lvl="0" marL="0" marR="0" rtl="0" algn="l">
              <a:lnSpc>
                <a:spcPct val="100000"/>
              </a:lnSpc>
              <a:spcBef>
                <a:spcPts val="0"/>
              </a:spcBef>
              <a:spcAft>
                <a:spcPts val="0"/>
              </a:spcAft>
              <a:buNone/>
            </a:pPr>
            <a:r>
              <a:rPr b="1" i="0" lang="en" sz="3100" u="none" cap="none" strike="noStrike">
                <a:solidFill>
                  <a:srgbClr val="21455B"/>
                </a:solidFill>
                <a:latin typeface="Barlow"/>
                <a:ea typeface="Barlow"/>
                <a:cs typeface="Barlow"/>
                <a:sym typeface="Barlow"/>
              </a:rPr>
              <a:t>Connect &amp; Learn More</a:t>
            </a:r>
            <a:endParaRPr b="0" i="0" sz="3100" u="none" cap="none" strike="noStrike">
              <a:solidFill>
                <a:srgbClr val="000000"/>
              </a:solidFill>
              <a:latin typeface="Arial"/>
              <a:ea typeface="Arial"/>
              <a:cs typeface="Arial"/>
              <a:sym typeface="Arial"/>
            </a:endParaRPr>
          </a:p>
        </p:txBody>
      </p:sp>
      <p:sp>
        <p:nvSpPr>
          <p:cNvPr id="572" name="Google Shape;572;p19"/>
          <p:cNvSpPr/>
          <p:nvPr/>
        </p:nvSpPr>
        <p:spPr>
          <a:xfrm>
            <a:off x="1013040" y="948600"/>
            <a:ext cx="7956000" cy="466128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300"/>
              </a:spcBef>
              <a:spcAft>
                <a:spcPts val="0"/>
              </a:spcAft>
              <a:buNone/>
            </a:pPr>
            <a:r>
              <a:rPr b="0" i="0" lang="en" sz="1800" u="sng" cap="none" strike="noStrike">
                <a:solidFill>
                  <a:srgbClr val="0097A7"/>
                </a:solidFill>
                <a:latin typeface="Barlow"/>
                <a:ea typeface="Barlow"/>
                <a:cs typeface="Barlow"/>
                <a:sym typeface="Barlow"/>
                <a:hlinkClick r:id="rId6">
                  <a:extLst>
                    <a:ext uri="{A12FA001-AC4F-418D-AE19-62706E023703}">
                      <ahyp:hlinkClr val="tx"/>
                    </a:ext>
                  </a:extLst>
                </a:hlinkClick>
              </a:rPr>
              <a:t>CEOS-ARD Website</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300"/>
              </a:spcBef>
              <a:spcAft>
                <a:spcPts val="0"/>
              </a:spcAft>
              <a:buNone/>
            </a:pPr>
            <a:r>
              <a:rPr b="0" i="0" lang="en" sz="1800" u="sng" cap="none" strike="noStrike">
                <a:solidFill>
                  <a:srgbClr val="0097A7"/>
                </a:solidFill>
                <a:latin typeface="Barlow"/>
                <a:ea typeface="Barlow"/>
                <a:cs typeface="Barlow"/>
                <a:sym typeface="Barlow"/>
                <a:hlinkClick r:id="rId7">
                  <a:extLst>
                    <a:ext uri="{A12FA001-AC4F-418D-AE19-62706E023703}">
                      <ahyp:hlinkClr val="tx"/>
                    </a:ext>
                  </a:extLst>
                </a:hlinkClick>
              </a:rPr>
              <a:t>CEOS-ARD GitHub</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300"/>
              </a:spcBef>
              <a:spcAft>
                <a:spcPts val="0"/>
              </a:spcAft>
              <a:buNone/>
            </a:pPr>
            <a:r>
              <a:rPr b="0" i="0" lang="en" sz="1800" u="sng" cap="none" strike="noStrike">
                <a:solidFill>
                  <a:srgbClr val="0097A7"/>
                </a:solidFill>
                <a:latin typeface="Barlow"/>
                <a:ea typeface="Barlow"/>
                <a:cs typeface="Barlow"/>
                <a:sym typeface="Barlow"/>
                <a:hlinkClick r:id="rId8">
                  <a:extLst>
                    <a:ext uri="{A12FA001-AC4F-418D-AE19-62706E023703}">
                      <ahyp:hlinkClr val="tx"/>
                    </a:ext>
                  </a:extLst>
                </a:hlinkClick>
              </a:rPr>
              <a:t>CEOS-ARD Newsletter Sign-up</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300"/>
              </a:spcBef>
              <a:spcAft>
                <a:spcPts val="0"/>
              </a:spcAft>
              <a:buNone/>
            </a:pPr>
            <a:r>
              <a:rPr b="0" i="0" lang="en" sz="1800" u="sng" cap="none" strike="noStrike">
                <a:solidFill>
                  <a:srgbClr val="0097A7"/>
                </a:solidFill>
                <a:latin typeface="Barlow"/>
                <a:ea typeface="Barlow"/>
                <a:cs typeface="Barlow"/>
                <a:sym typeface="Barlow"/>
                <a:hlinkClick r:id="rId9">
                  <a:extLst>
                    <a:ext uri="{A12FA001-AC4F-418D-AE19-62706E023703}">
                      <ahyp:hlinkClr val="tx"/>
                    </a:ext>
                  </a:extLst>
                </a:hlinkClick>
              </a:rPr>
              <a:t>CEOS-ARD Newsletter Archive</a:t>
            </a:r>
            <a:br>
              <a:rPr b="0" i="0" lang="en" sz="1800" u="none" cap="none" strike="noStrike">
                <a:latin typeface="Arial"/>
                <a:ea typeface="Arial"/>
                <a:cs typeface="Arial"/>
                <a:sym typeface="Arial"/>
              </a:rPr>
            </a:b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1199"/>
              </a:spcBef>
              <a:spcAft>
                <a:spcPts val="0"/>
              </a:spcAft>
              <a:buNone/>
            </a:pPr>
            <a:r>
              <a:rPr b="0" i="0" lang="en" sz="1800" u="none" cap="none" strike="noStrike">
                <a:solidFill>
                  <a:srgbClr val="21455B"/>
                </a:solidFill>
                <a:latin typeface="Barlow SemiBold"/>
                <a:ea typeface="Barlow SemiBold"/>
                <a:cs typeface="Barlow SemiBold"/>
                <a:sym typeface="Barlow SemiBold"/>
              </a:rPr>
              <a:t>Social Media</a:t>
            </a:r>
            <a:endParaRPr b="0" i="0" sz="1800" u="none" cap="none" strike="noStrike">
              <a:solidFill>
                <a:srgbClr val="000000"/>
              </a:solidFill>
              <a:latin typeface="Arial"/>
              <a:ea typeface="Arial"/>
              <a:cs typeface="Arial"/>
              <a:sym typeface="Arial"/>
            </a:endParaRPr>
          </a:p>
          <a:p>
            <a:pPr indent="-285840" lvl="0" marL="285840" marR="0" rtl="0" algn="l">
              <a:lnSpc>
                <a:spcPct val="100000"/>
              </a:lnSpc>
              <a:spcBef>
                <a:spcPts val="0"/>
              </a:spcBef>
              <a:spcAft>
                <a:spcPts val="0"/>
              </a:spcAft>
              <a:buClr>
                <a:srgbClr val="21455B"/>
              </a:buClr>
              <a:buSzPts val="1800"/>
              <a:buFont typeface="Barlow"/>
              <a:buChar char="•"/>
            </a:pPr>
            <a:r>
              <a:rPr b="0" i="0" lang="en" sz="1800" u="sng" cap="none" strike="noStrike">
                <a:solidFill>
                  <a:srgbClr val="0097A7"/>
                </a:solidFill>
                <a:latin typeface="Barlow"/>
                <a:ea typeface="Barlow"/>
                <a:cs typeface="Barlow"/>
                <a:sym typeface="Barlow"/>
                <a:hlinkClick r:id="rId10">
                  <a:extLst>
                    <a:ext uri="{A12FA001-AC4F-418D-AE19-62706E023703}">
                      <ahyp:hlinkClr val="tx"/>
                    </a:ext>
                  </a:extLst>
                </a:hlinkClick>
              </a:rPr>
              <a:t>LinkedIn</a:t>
            </a:r>
            <a:endParaRPr b="0" i="0" sz="1800" u="none" cap="none" strike="noStrike">
              <a:solidFill>
                <a:srgbClr val="000000"/>
              </a:solidFill>
              <a:latin typeface="Arial"/>
              <a:ea typeface="Arial"/>
              <a:cs typeface="Arial"/>
              <a:sym typeface="Arial"/>
            </a:endParaRPr>
          </a:p>
          <a:p>
            <a:pPr indent="-285840" lvl="0" marL="285840" marR="0" rtl="0" algn="l">
              <a:lnSpc>
                <a:spcPct val="100000"/>
              </a:lnSpc>
              <a:spcBef>
                <a:spcPts val="0"/>
              </a:spcBef>
              <a:spcAft>
                <a:spcPts val="0"/>
              </a:spcAft>
              <a:buClr>
                <a:srgbClr val="21455B"/>
              </a:buClr>
              <a:buSzPts val="1800"/>
              <a:buFont typeface="Barlow"/>
              <a:buChar char="•"/>
            </a:pPr>
            <a:r>
              <a:rPr b="0" i="0" lang="en" sz="1800" u="sng" cap="none" strike="noStrike">
                <a:solidFill>
                  <a:srgbClr val="0097A7"/>
                </a:solidFill>
                <a:latin typeface="Barlow"/>
                <a:ea typeface="Barlow"/>
                <a:cs typeface="Barlow"/>
                <a:sym typeface="Barlow"/>
                <a:hlinkClick r:id="rId11">
                  <a:extLst>
                    <a:ext uri="{A12FA001-AC4F-418D-AE19-62706E023703}">
                      <ahyp:hlinkClr val="tx"/>
                    </a:ext>
                  </a:extLst>
                </a:hlinkClick>
              </a:rPr>
              <a:t>Facebook</a:t>
            </a:r>
            <a:endParaRPr b="0" i="0" sz="1800" u="none" cap="none" strike="noStrike">
              <a:solidFill>
                <a:srgbClr val="000000"/>
              </a:solidFill>
              <a:latin typeface="Arial"/>
              <a:ea typeface="Arial"/>
              <a:cs typeface="Arial"/>
              <a:sym typeface="Arial"/>
            </a:endParaRPr>
          </a:p>
          <a:p>
            <a:pPr indent="-285840" lvl="0" marL="285840" marR="0" rtl="0" algn="l">
              <a:lnSpc>
                <a:spcPct val="100000"/>
              </a:lnSpc>
              <a:spcBef>
                <a:spcPts val="0"/>
              </a:spcBef>
              <a:spcAft>
                <a:spcPts val="0"/>
              </a:spcAft>
              <a:buClr>
                <a:srgbClr val="21455B"/>
              </a:buClr>
              <a:buSzPts val="1800"/>
              <a:buFont typeface="Barlow"/>
              <a:buChar char="•"/>
            </a:pPr>
            <a:r>
              <a:rPr b="0" i="0" lang="en" sz="1800" u="sng" cap="none" strike="noStrike">
                <a:solidFill>
                  <a:srgbClr val="0097A7"/>
                </a:solidFill>
                <a:latin typeface="Barlow"/>
                <a:ea typeface="Barlow"/>
                <a:cs typeface="Barlow"/>
                <a:sym typeface="Barlow"/>
                <a:hlinkClick r:id="rId12">
                  <a:extLst>
                    <a:ext uri="{A12FA001-AC4F-418D-AE19-62706E023703}">
                      <ahyp:hlinkClr val="tx"/>
                    </a:ext>
                  </a:extLst>
                </a:hlinkClick>
              </a:rPr>
              <a:t>X</a:t>
            </a:r>
            <a:endParaRPr b="0" i="0" sz="1800" u="none" cap="none" strike="noStrike">
              <a:solidFill>
                <a:srgbClr val="000000"/>
              </a:solidFill>
              <a:latin typeface="Arial"/>
              <a:ea typeface="Arial"/>
              <a:cs typeface="Arial"/>
              <a:sym typeface="Arial"/>
            </a:endParaRPr>
          </a:p>
          <a:p>
            <a:pPr indent="0" lvl="0" marL="0" marR="0" rtl="0" algn="ctr">
              <a:lnSpc>
                <a:spcPct val="100000"/>
              </a:lnSpc>
              <a:spcBef>
                <a:spcPts val="30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300"/>
              </a:spcBef>
              <a:spcAft>
                <a:spcPts val="0"/>
              </a:spcAft>
              <a:buNone/>
            </a:pPr>
            <a:r>
              <a:rPr b="0" i="0" lang="en" sz="1600" u="none" cap="none" strike="noStrike">
                <a:solidFill>
                  <a:srgbClr val="21455B"/>
                </a:solidFill>
                <a:latin typeface="Barlow"/>
                <a:ea typeface="Barlow"/>
                <a:cs typeface="Barlow"/>
                <a:sym typeface="Barlow"/>
              </a:rPr>
              <a:t>👉 Contact us to get involved or explore collaboration opportunities</a:t>
            </a:r>
            <a:endParaRPr b="0" i="0" sz="1600" u="none" cap="none" strike="noStrike">
              <a:solidFill>
                <a:srgbClr val="000000"/>
              </a:solidFill>
              <a:latin typeface="Arial"/>
              <a:ea typeface="Arial"/>
              <a:cs typeface="Arial"/>
              <a:sym typeface="Arial"/>
            </a:endParaRPr>
          </a:p>
          <a:p>
            <a:pPr indent="0" lvl="0" marL="0" marR="0" rtl="0" algn="ctr">
              <a:lnSpc>
                <a:spcPct val="100000"/>
              </a:lnSpc>
              <a:spcBef>
                <a:spcPts val="300"/>
              </a:spcBef>
              <a:spcAft>
                <a:spcPts val="0"/>
              </a:spcAft>
              <a:buNone/>
            </a:pPr>
            <a:r>
              <a:rPr b="0" i="1" lang="en" sz="1600" u="sng" cap="none" strike="noStrike">
                <a:solidFill>
                  <a:srgbClr val="0097A7"/>
                </a:solidFill>
                <a:latin typeface="Barlow"/>
                <a:ea typeface="Barlow"/>
                <a:cs typeface="Barlow"/>
                <a:sym typeface="Barlow"/>
                <a:hlinkClick r:id="rId13">
                  <a:extLst>
                    <a:ext uri="{A12FA001-AC4F-418D-AE19-62706E023703}">
                      <ahyp:hlinkClr val="tx"/>
                    </a:ext>
                  </a:extLst>
                </a:hlinkClick>
              </a:rPr>
              <a:t>Ferran.Gascon@esa.int</a:t>
            </a:r>
            <a:r>
              <a:rPr b="0" i="1" lang="en" sz="1600" u="none" cap="none" strike="noStrike">
                <a:solidFill>
                  <a:srgbClr val="21455B"/>
                </a:solidFill>
                <a:latin typeface="Barlow"/>
                <a:ea typeface="Barlow"/>
                <a:cs typeface="Barlow"/>
                <a:sym typeface="Barlow"/>
              </a:rPr>
              <a:t> </a:t>
            </a:r>
            <a:r>
              <a:rPr b="0" i="0" lang="en" sz="1600" u="none" cap="none" strike="noStrike">
                <a:solidFill>
                  <a:srgbClr val="21455B"/>
                </a:solidFill>
                <a:latin typeface="Barlow"/>
                <a:ea typeface="Barlow"/>
                <a:cs typeface="Barlow"/>
                <a:sym typeface="Barlow"/>
              </a:rPr>
              <a:t>and</a:t>
            </a:r>
            <a:r>
              <a:rPr b="0" i="1" lang="en" sz="1600" u="none" cap="none" strike="noStrike">
                <a:solidFill>
                  <a:srgbClr val="21455B"/>
                </a:solidFill>
                <a:latin typeface="Barlow"/>
                <a:ea typeface="Barlow"/>
                <a:cs typeface="Barlow"/>
                <a:sym typeface="Barlow"/>
              </a:rPr>
              <a:t> </a:t>
            </a:r>
            <a:r>
              <a:rPr b="0" i="1" lang="en" sz="1600" u="sng" cap="none" strike="noStrike">
                <a:solidFill>
                  <a:srgbClr val="0097A7"/>
                </a:solidFill>
                <a:latin typeface="Barlow"/>
                <a:ea typeface="Barlow"/>
                <a:cs typeface="Barlow"/>
                <a:sym typeface="Barlow"/>
                <a:hlinkClick r:id="rId14">
                  <a:extLst>
                    <a:ext uri="{A12FA001-AC4F-418D-AE19-62706E023703}">
                      <ahyp:hlinkClr val="tx"/>
                    </a:ext>
                  </a:extLst>
                </a:hlinkClick>
              </a:rPr>
              <a:t>matthew@symbioscomms.com</a:t>
            </a:r>
            <a:endParaRPr b="0" i="0" sz="1600" u="none" cap="none" strike="noStrike">
              <a:solidFill>
                <a:srgbClr val="000000"/>
              </a:solidFill>
              <a:latin typeface="Arial"/>
              <a:ea typeface="Arial"/>
              <a:cs typeface="Arial"/>
              <a:sym typeface="Arial"/>
            </a:endParaRPr>
          </a:p>
        </p:txBody>
      </p:sp>
      <p:grpSp>
        <p:nvGrpSpPr>
          <p:cNvPr id="573" name="Google Shape;573;p19"/>
          <p:cNvGrpSpPr/>
          <p:nvPr/>
        </p:nvGrpSpPr>
        <p:grpSpPr>
          <a:xfrm>
            <a:off x="5085720" y="1226880"/>
            <a:ext cx="3085920" cy="2672280"/>
            <a:chOff x="5085720" y="1226880"/>
            <a:chExt cx="3085920" cy="2672280"/>
          </a:xfrm>
        </p:grpSpPr>
        <p:pic>
          <p:nvPicPr>
            <p:cNvPr id="574" name="Google Shape;574;p19"/>
            <p:cNvPicPr preferRelativeResize="0"/>
            <p:nvPr/>
          </p:nvPicPr>
          <p:blipFill rotWithShape="1">
            <a:blip r:embed="rId15">
              <a:alphaModFix/>
            </a:blip>
            <a:srcRect b="0" l="10909" r="10909" t="8366"/>
            <a:stretch/>
          </p:blipFill>
          <p:spPr>
            <a:xfrm>
              <a:off x="6112440" y="1456200"/>
              <a:ext cx="1480680" cy="1626480"/>
            </a:xfrm>
            <a:prstGeom prst="rect">
              <a:avLst/>
            </a:prstGeom>
            <a:noFill/>
            <a:ln cap="flat" cmpd="sng" w="9525">
              <a:solidFill>
                <a:srgbClr val="000000"/>
              </a:solidFill>
              <a:prstDash val="solid"/>
              <a:round/>
              <a:headEnd len="sm" w="sm" type="none"/>
              <a:tailEnd len="sm" w="sm" type="none"/>
            </a:ln>
            <a:effectLst>
              <a:outerShdw blurRad="50760" rotWithShape="0" algn="tl" dir="2700000" dist="37674">
                <a:srgbClr val="000000">
                  <a:alpha val="40000"/>
                </a:srgbClr>
              </a:outerShdw>
            </a:effectLst>
          </p:spPr>
        </p:pic>
        <p:pic>
          <p:nvPicPr>
            <p:cNvPr id="575" name="Google Shape;575;p19"/>
            <p:cNvPicPr preferRelativeResize="0"/>
            <p:nvPr/>
          </p:nvPicPr>
          <p:blipFill rotWithShape="1">
            <a:blip r:embed="rId16">
              <a:alphaModFix/>
            </a:blip>
            <a:srcRect b="6031" l="7077" r="7586" t="13122"/>
            <a:stretch/>
          </p:blipFill>
          <p:spPr>
            <a:xfrm>
              <a:off x="6710760" y="1816560"/>
              <a:ext cx="1460880" cy="1667520"/>
            </a:xfrm>
            <a:prstGeom prst="rect">
              <a:avLst/>
            </a:prstGeom>
            <a:noFill/>
            <a:ln cap="flat" cmpd="sng" w="9525">
              <a:solidFill>
                <a:srgbClr val="000000"/>
              </a:solidFill>
              <a:prstDash val="solid"/>
              <a:round/>
              <a:headEnd len="sm" w="sm" type="none"/>
              <a:tailEnd len="sm" w="sm" type="none"/>
            </a:ln>
            <a:effectLst>
              <a:outerShdw blurRad="50760" rotWithShape="0" algn="tl" dir="2700000" dist="37674">
                <a:srgbClr val="000000">
                  <a:alpha val="40000"/>
                </a:srgbClr>
              </a:outerShdw>
            </a:effectLst>
          </p:spPr>
        </p:pic>
        <p:pic>
          <p:nvPicPr>
            <p:cNvPr id="576" name="Google Shape;576;p19"/>
            <p:cNvPicPr preferRelativeResize="0"/>
            <p:nvPr/>
          </p:nvPicPr>
          <p:blipFill rotWithShape="1">
            <a:blip r:embed="rId17">
              <a:alphaModFix/>
            </a:blip>
            <a:srcRect b="6586" l="5267" r="7356" t="10207"/>
            <a:stretch/>
          </p:blipFill>
          <p:spPr>
            <a:xfrm>
              <a:off x="5085720" y="1226880"/>
              <a:ext cx="1294200" cy="1485360"/>
            </a:xfrm>
            <a:prstGeom prst="rect">
              <a:avLst/>
            </a:prstGeom>
            <a:noFill/>
            <a:ln cap="flat" cmpd="sng" w="9525">
              <a:solidFill>
                <a:srgbClr val="000000"/>
              </a:solidFill>
              <a:prstDash val="solid"/>
              <a:round/>
              <a:headEnd len="sm" w="sm" type="none"/>
              <a:tailEnd len="sm" w="sm" type="none"/>
            </a:ln>
            <a:effectLst>
              <a:outerShdw blurRad="50760" rotWithShape="0" algn="tl" dir="2700000" dist="37674">
                <a:srgbClr val="000000">
                  <a:alpha val="40000"/>
                </a:srgbClr>
              </a:outerShdw>
            </a:effectLst>
          </p:spPr>
        </p:pic>
        <p:pic>
          <p:nvPicPr>
            <p:cNvPr id="577" name="Google Shape;577;p19"/>
            <p:cNvPicPr preferRelativeResize="0"/>
            <p:nvPr/>
          </p:nvPicPr>
          <p:blipFill rotWithShape="1">
            <a:blip r:embed="rId18">
              <a:alphaModFix/>
            </a:blip>
            <a:srcRect b="0" l="0" r="0" t="0"/>
            <a:stretch/>
          </p:blipFill>
          <p:spPr>
            <a:xfrm>
              <a:off x="5477760" y="2330280"/>
              <a:ext cx="1460880" cy="1568880"/>
            </a:xfrm>
            <a:prstGeom prst="rect">
              <a:avLst/>
            </a:prstGeom>
            <a:noFill/>
            <a:ln cap="flat" cmpd="sng" w="9525">
              <a:solidFill>
                <a:srgbClr val="000000"/>
              </a:solidFill>
              <a:prstDash val="solid"/>
              <a:round/>
              <a:headEnd len="sm" w="sm" type="none"/>
              <a:tailEnd len="sm" w="sm" type="none"/>
            </a:ln>
            <a:effectLst>
              <a:outerShdw blurRad="50760" rotWithShape="0" algn="tl" dir="2700000" dist="37674">
                <a:srgbClr val="000000">
                  <a:alpha val="40000"/>
                </a:srgbClr>
              </a:outerShdw>
            </a:effectLst>
          </p:spPr>
        </p:pic>
      </p:grpSp>
      <p:pic>
        <p:nvPicPr>
          <p:cNvPr id="578" name="Google Shape;578;p19"/>
          <p:cNvPicPr preferRelativeResize="0"/>
          <p:nvPr/>
        </p:nvPicPr>
        <p:blipFill rotWithShape="1">
          <a:blip r:embed="rId19">
            <a:alphaModFix/>
          </a:blip>
          <a:srcRect b="0" l="0" r="0" t="0"/>
          <a:stretch/>
        </p:blipFill>
        <p:spPr>
          <a:xfrm rot="-179400">
            <a:off x="4773960" y="2304360"/>
            <a:ext cx="1230840" cy="1656000"/>
          </a:xfrm>
          <a:prstGeom prst="rect">
            <a:avLst/>
          </a:prstGeom>
          <a:noFill/>
          <a:ln cap="flat" cmpd="sng" w="9525">
            <a:solidFill>
              <a:srgbClr val="000000"/>
            </a:solidFill>
            <a:prstDash val="solid"/>
            <a:round/>
            <a:headEnd len="sm" w="sm" type="none"/>
            <a:tailEnd len="sm" w="sm" type="none"/>
          </a:ln>
          <a:effectLst>
            <a:outerShdw blurRad="50760" rotWithShape="0" algn="bl" dir="18900000" dist="37674">
              <a:srgbClr val="000000">
                <a:alpha val="4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455B"/>
        </a:solidFill>
      </p:bgPr>
    </p:bg>
    <p:spTree>
      <p:nvGrpSpPr>
        <p:cNvPr id="198" name="Shape 198"/>
        <p:cNvGrpSpPr/>
        <p:nvPr/>
      </p:nvGrpSpPr>
      <p:grpSpPr>
        <a:xfrm>
          <a:off x="0" y="0"/>
          <a:ext cx="0" cy="0"/>
          <a:chOff x="0" y="0"/>
          <a:chExt cx="0" cy="0"/>
        </a:xfrm>
      </p:grpSpPr>
      <p:cxnSp>
        <p:nvCxnSpPr>
          <p:cNvPr id="199" name="Google Shape;199;p2"/>
          <p:cNvCxnSpPr/>
          <p:nvPr/>
        </p:nvCxnSpPr>
        <p:spPr>
          <a:xfrm>
            <a:off x="172800" y="4757760"/>
            <a:ext cx="8799840" cy="1800"/>
          </a:xfrm>
          <a:prstGeom prst="straightConnector1">
            <a:avLst/>
          </a:prstGeom>
          <a:noFill/>
          <a:ln cap="flat" cmpd="sng" w="9525">
            <a:solidFill>
              <a:srgbClr val="FFFFFF"/>
            </a:solidFill>
            <a:prstDash val="dot"/>
            <a:round/>
            <a:headEnd len="sm" w="sm" type="none"/>
            <a:tailEnd len="sm" w="sm" type="none"/>
          </a:ln>
        </p:spPr>
      </p:cxnSp>
      <p:sp>
        <p:nvSpPr>
          <p:cNvPr id="200" name="Google Shape;200;p2"/>
          <p:cNvSpPr/>
          <p:nvPr/>
        </p:nvSpPr>
        <p:spPr>
          <a:xfrm>
            <a:off x="96840" y="4754520"/>
            <a:ext cx="3296160" cy="194760"/>
          </a:xfrm>
          <a:prstGeom prst="rect">
            <a:avLst/>
          </a:prstGeom>
          <a:noFill/>
          <a:ln>
            <a:noFill/>
          </a:ln>
        </p:spPr>
        <p:txBody>
          <a:bodyPr anchorCtr="0" anchor="t" bIns="91425" lIns="90000" spcFirstLastPara="1" rIns="90000" wrap="square" tIns="91425">
            <a:noAutofit/>
          </a:bodyPr>
          <a:lstStyle/>
          <a:p>
            <a:pPr indent="0" lvl="0" marL="0" marR="0" rtl="0" algn="l">
              <a:lnSpc>
                <a:spcPct val="100000"/>
              </a:lnSpc>
              <a:spcBef>
                <a:spcPts val="0"/>
              </a:spcBef>
              <a:spcAft>
                <a:spcPts val="0"/>
              </a:spcAft>
              <a:buNone/>
            </a:pPr>
            <a:r>
              <a:rPr b="0" i="0" lang="en" sz="900" u="none" cap="none" strike="noStrike">
                <a:solidFill>
                  <a:schemeClr val="lt1"/>
                </a:solidFill>
                <a:latin typeface="Barlow"/>
                <a:ea typeface="Barlow"/>
                <a:cs typeface="Barlow"/>
                <a:sym typeface="Barlow"/>
              </a:rPr>
              <a:t>ESA Living Planet Symposium 2025</a:t>
            </a:r>
            <a:endParaRPr b="0" i="0" sz="900" u="none" cap="none" strike="noStrike">
              <a:solidFill>
                <a:srgbClr val="FFFFFF"/>
              </a:solidFill>
              <a:latin typeface="Arial"/>
              <a:ea typeface="Arial"/>
              <a:cs typeface="Arial"/>
              <a:sym typeface="Arial"/>
            </a:endParaRPr>
          </a:p>
        </p:txBody>
      </p:sp>
      <p:pic>
        <p:nvPicPr>
          <p:cNvPr id="201" name="Google Shape;201;p2"/>
          <p:cNvPicPr preferRelativeResize="0"/>
          <p:nvPr/>
        </p:nvPicPr>
        <p:blipFill rotWithShape="1">
          <a:blip r:embed="rId3">
            <a:alphaModFix/>
          </a:blip>
          <a:srcRect b="0" l="-421" r="418" t="0"/>
          <a:stretch/>
        </p:blipFill>
        <p:spPr>
          <a:xfrm>
            <a:off x="5897880" y="231480"/>
            <a:ext cx="2196720" cy="501840"/>
          </a:xfrm>
          <a:prstGeom prst="rect">
            <a:avLst/>
          </a:prstGeom>
          <a:noFill/>
          <a:ln>
            <a:noFill/>
          </a:ln>
        </p:spPr>
      </p:pic>
      <p:pic>
        <p:nvPicPr>
          <p:cNvPr id="202" name="Google Shape;202;p2"/>
          <p:cNvPicPr preferRelativeResize="0"/>
          <p:nvPr/>
        </p:nvPicPr>
        <p:blipFill rotWithShape="1">
          <a:blip r:embed="rId4">
            <a:alphaModFix/>
          </a:blip>
          <a:srcRect b="0" l="0" r="0" t="0"/>
          <a:stretch/>
        </p:blipFill>
        <p:spPr>
          <a:xfrm>
            <a:off x="8173800" y="137880"/>
            <a:ext cx="859320" cy="688320"/>
          </a:xfrm>
          <a:prstGeom prst="rect">
            <a:avLst/>
          </a:prstGeom>
          <a:noFill/>
          <a:ln>
            <a:noFill/>
          </a:ln>
        </p:spPr>
      </p:pic>
      <p:sp>
        <p:nvSpPr>
          <p:cNvPr id="203" name="Google Shape;203;p2"/>
          <p:cNvSpPr/>
          <p:nvPr/>
        </p:nvSpPr>
        <p:spPr>
          <a:xfrm flipH="1">
            <a:off x="-4393080" y="-45360"/>
            <a:ext cx="5221080" cy="5002920"/>
          </a:xfrm>
          <a:prstGeom prst="donut">
            <a:avLst>
              <a:gd fmla="val 10848" name="adj"/>
            </a:avLst>
          </a:prstGeom>
          <a:blipFill rotWithShape="0">
            <a:blip r:embed="rId5">
              <a:alphaModFix/>
            </a:blip>
            <a:stretch>
              <a:fillRect b="0" l="0" r="0" t="0"/>
            </a:stretch>
          </a:blip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204" name="Google Shape;204;p2"/>
          <p:cNvSpPr/>
          <p:nvPr/>
        </p:nvSpPr>
        <p:spPr>
          <a:xfrm>
            <a:off x="831600" y="193320"/>
            <a:ext cx="4882680" cy="577800"/>
          </a:xfrm>
          <a:prstGeom prst="rect">
            <a:avLst/>
          </a:prstGeom>
          <a:noFill/>
          <a:ln>
            <a:noFill/>
          </a:ln>
        </p:spPr>
        <p:txBody>
          <a:bodyPr anchorCtr="0" anchor="t" bIns="91425" lIns="90000" spcFirstLastPara="1" rIns="90000" wrap="square" tIns="91425">
            <a:noAutofit/>
          </a:bodyPr>
          <a:lstStyle/>
          <a:p>
            <a:pPr indent="0" lvl="0" marL="0" marR="0" rtl="0" algn="l">
              <a:lnSpc>
                <a:spcPct val="100000"/>
              </a:lnSpc>
              <a:spcBef>
                <a:spcPts val="0"/>
              </a:spcBef>
              <a:spcAft>
                <a:spcPts val="0"/>
              </a:spcAft>
              <a:buNone/>
            </a:pPr>
            <a:r>
              <a:rPr b="0" i="0" lang="en" sz="3100" u="none" cap="none" strike="noStrike">
                <a:solidFill>
                  <a:schemeClr val="lt1"/>
                </a:solidFill>
                <a:latin typeface="Barlow"/>
                <a:ea typeface="Barlow"/>
                <a:cs typeface="Barlow"/>
                <a:sym typeface="Barlow"/>
              </a:rPr>
              <a:t>Background</a:t>
            </a:r>
            <a:endParaRPr b="0" i="0" sz="3100" u="none" cap="none" strike="noStrike">
              <a:solidFill>
                <a:srgbClr val="FFFFFF"/>
              </a:solidFill>
              <a:latin typeface="Arial"/>
              <a:ea typeface="Arial"/>
              <a:cs typeface="Arial"/>
              <a:sym typeface="Arial"/>
            </a:endParaRPr>
          </a:p>
        </p:txBody>
      </p:sp>
      <p:sp>
        <p:nvSpPr>
          <p:cNvPr id="205" name="Google Shape;205;p2"/>
          <p:cNvSpPr txBox="1"/>
          <p:nvPr>
            <p:ph idx="1" type="body"/>
          </p:nvPr>
        </p:nvSpPr>
        <p:spPr>
          <a:xfrm>
            <a:off x="831600" y="923760"/>
            <a:ext cx="8201880" cy="3414600"/>
          </a:xfrm>
          <a:prstGeom prst="rect">
            <a:avLst/>
          </a:prstGeom>
          <a:noFill/>
          <a:ln>
            <a:noFill/>
          </a:ln>
        </p:spPr>
        <p:txBody>
          <a:bodyPr anchorCtr="0" anchor="t" bIns="91425" lIns="91425" spcFirstLastPara="1" rIns="91425" wrap="square" tIns="91425">
            <a:noAutofit/>
          </a:bodyPr>
          <a:lstStyle/>
          <a:p>
            <a:pPr indent="-324000" lvl="0" marL="457200" marR="0" rtl="0" algn="l">
              <a:lnSpc>
                <a:spcPct val="115000"/>
              </a:lnSpc>
              <a:spcBef>
                <a:spcPts val="0"/>
              </a:spcBef>
              <a:spcAft>
                <a:spcPts val="0"/>
              </a:spcAft>
              <a:buClr>
                <a:srgbClr val="FFFFFF"/>
              </a:buClr>
              <a:buSzPts val="1500"/>
              <a:buFont typeface="Arial"/>
              <a:buChar char="●"/>
            </a:pPr>
            <a:r>
              <a:rPr b="0" i="0" lang="en" sz="1500" u="none" cap="none" strike="noStrike">
                <a:solidFill>
                  <a:schemeClr val="lt1"/>
                </a:solidFill>
                <a:latin typeface="Barlow"/>
                <a:ea typeface="Barlow"/>
                <a:cs typeface="Barlow"/>
                <a:sym typeface="Barlow"/>
              </a:rPr>
              <a:t>The CEOS-Analysis Ready Data Product Family Specification (PFS)  provides a strong basis for interoperability.</a:t>
            </a:r>
            <a:endParaRPr b="0" i="0" sz="1500" u="none" cap="none" strike="noStrike">
              <a:solidFill>
                <a:srgbClr val="FFFFFF"/>
              </a:solidFill>
              <a:latin typeface="Arial"/>
              <a:ea typeface="Arial"/>
              <a:cs typeface="Arial"/>
              <a:sym typeface="Arial"/>
            </a:endParaRPr>
          </a:p>
          <a:p>
            <a:pPr indent="-324000" lvl="0" marL="457200" marR="0" rtl="0" algn="l">
              <a:lnSpc>
                <a:spcPct val="115000"/>
              </a:lnSpc>
              <a:spcBef>
                <a:spcPts val="799"/>
              </a:spcBef>
              <a:spcAft>
                <a:spcPts val="0"/>
              </a:spcAft>
              <a:buClr>
                <a:srgbClr val="FFFFFF"/>
              </a:buClr>
              <a:buSzPts val="1500"/>
              <a:buFont typeface="Barlow"/>
              <a:buChar char="●"/>
            </a:pPr>
            <a:r>
              <a:rPr b="0" i="0" lang="en" sz="1500" u="none" cap="none" strike="noStrike">
                <a:solidFill>
                  <a:schemeClr val="lt1"/>
                </a:solidFill>
                <a:latin typeface="Barlow"/>
                <a:ea typeface="Barlow"/>
                <a:cs typeface="Barlow"/>
                <a:sym typeface="Barlow"/>
              </a:rPr>
              <a:t>However, it tolerates different approaches for deriving the ARD,  Surface Reflectance (SR) in particular. This affects the harmonisation of multi-sensor products, limiting their utility for applications requiring time-series data from several sources.</a:t>
            </a:r>
            <a:endParaRPr b="0" i="0" sz="1500" u="none" cap="none" strike="noStrike">
              <a:solidFill>
                <a:srgbClr val="FFFFFF"/>
              </a:solidFill>
              <a:latin typeface="Arial"/>
              <a:ea typeface="Arial"/>
              <a:cs typeface="Arial"/>
              <a:sym typeface="Arial"/>
            </a:endParaRPr>
          </a:p>
          <a:p>
            <a:pPr indent="-324000" lvl="0" marL="457200" marR="0" rtl="0" algn="l">
              <a:lnSpc>
                <a:spcPct val="115000"/>
              </a:lnSpc>
              <a:spcBef>
                <a:spcPts val="799"/>
              </a:spcBef>
              <a:spcAft>
                <a:spcPts val="0"/>
              </a:spcAft>
              <a:buClr>
                <a:srgbClr val="FFFFFF"/>
              </a:buClr>
              <a:buSzPts val="1500"/>
              <a:buFont typeface="Barlow"/>
              <a:buChar char="●"/>
            </a:pPr>
            <a:r>
              <a:rPr b="0" i="0" lang="en" sz="1500" u="none" cap="none" strike="noStrike">
                <a:solidFill>
                  <a:schemeClr val="lt1"/>
                </a:solidFill>
                <a:latin typeface="Barlow"/>
                <a:ea typeface="Barlow"/>
                <a:cs typeface="Barlow"/>
                <a:sym typeface="Barlow"/>
              </a:rPr>
              <a:t>There is a need to continue building on the CEOS-ARD effort and developing approaches  to achieve  better harmonisation of multi-sensor data.</a:t>
            </a:r>
            <a:endParaRPr b="0" i="0" sz="1500" u="none" cap="none" strike="noStrike">
              <a:solidFill>
                <a:srgbClr val="FFFFFF"/>
              </a:solidFill>
              <a:latin typeface="Arial"/>
              <a:ea typeface="Arial"/>
              <a:cs typeface="Arial"/>
              <a:sym typeface="Arial"/>
            </a:endParaRPr>
          </a:p>
          <a:p>
            <a:pPr indent="-324000" lvl="0" marL="457200" marR="0" rtl="0" algn="l">
              <a:lnSpc>
                <a:spcPct val="115000"/>
              </a:lnSpc>
              <a:spcBef>
                <a:spcPts val="799"/>
              </a:spcBef>
              <a:spcAft>
                <a:spcPts val="0"/>
              </a:spcAft>
              <a:buClr>
                <a:srgbClr val="FFFFFF"/>
              </a:buClr>
              <a:buSzPts val="1500"/>
              <a:buFont typeface="Barlow"/>
              <a:buChar char="●"/>
            </a:pPr>
            <a:r>
              <a:rPr b="0" i="0" lang="en" sz="1500" u="none" cap="none" strike="noStrike">
                <a:solidFill>
                  <a:schemeClr val="lt1"/>
                </a:solidFill>
                <a:latin typeface="Barlow"/>
                <a:ea typeface="Barlow"/>
                <a:cs typeface="Barlow"/>
                <a:sym typeface="Barlow"/>
              </a:rPr>
              <a:t>This proposal is about taking the next steps to support better harmonisation of CEOS-ARD Surface Reflectance products from multiple sources.</a:t>
            </a:r>
            <a:endParaRPr b="0" i="0" sz="1500" u="none" cap="none" strike="noStrike">
              <a:solidFill>
                <a:srgbClr val="FFFFFF"/>
              </a:solidFill>
              <a:latin typeface="Arial"/>
              <a:ea typeface="Arial"/>
              <a:cs typeface="Arial"/>
              <a:sym typeface="Arial"/>
            </a:endParaRPr>
          </a:p>
          <a:p>
            <a:pPr indent="-324000" lvl="0" marL="457200" marR="0" rtl="0" algn="l">
              <a:lnSpc>
                <a:spcPct val="115000"/>
              </a:lnSpc>
              <a:spcBef>
                <a:spcPts val="799"/>
              </a:spcBef>
              <a:spcAft>
                <a:spcPts val="0"/>
              </a:spcAft>
              <a:buClr>
                <a:srgbClr val="FFFFFF"/>
              </a:buClr>
              <a:buSzPts val="1500"/>
              <a:buFont typeface="Barlow"/>
              <a:buChar char="●"/>
            </a:pPr>
            <a:r>
              <a:rPr b="0" i="0" lang="en" sz="1500" u="none" cap="none" strike="noStrike">
                <a:solidFill>
                  <a:schemeClr val="lt1"/>
                </a:solidFill>
                <a:latin typeface="Barlow"/>
                <a:ea typeface="Barlow"/>
                <a:cs typeface="Barlow"/>
                <a:sym typeface="Barlow"/>
              </a:rPr>
              <a:t>This is a status update on what is being done within CEOS – work in progress.</a:t>
            </a:r>
            <a:endParaRPr b="0" i="0" sz="1500" u="none" cap="none" strike="noStrike">
              <a:solidFill>
                <a:srgbClr val="FFFFFF"/>
              </a:solidFill>
              <a:latin typeface="Arial"/>
              <a:ea typeface="Arial"/>
              <a:cs typeface="Arial"/>
              <a:sym typeface="Arial"/>
            </a:endParaRPr>
          </a:p>
          <a:p>
            <a:pPr indent="0" lvl="0" marL="457200" marR="0" rtl="0" algn="l">
              <a:lnSpc>
                <a:spcPct val="115000"/>
              </a:lnSpc>
              <a:spcBef>
                <a:spcPts val="799"/>
              </a:spcBef>
              <a:spcAft>
                <a:spcPts val="0"/>
              </a:spcAft>
              <a:buSzPts val="1500"/>
              <a:buFont typeface="Arial"/>
              <a:buNone/>
            </a:pPr>
            <a:r>
              <a:t/>
            </a:r>
            <a:endParaRPr b="0" i="0" sz="1500" u="none" cap="none" strike="noStrike">
              <a:solidFill>
                <a:srgbClr val="FFFFFF"/>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455B"/>
        </a:solidFill>
      </p:bgPr>
    </p:bg>
    <p:spTree>
      <p:nvGrpSpPr>
        <p:cNvPr id="582" name="Shape 582"/>
        <p:cNvGrpSpPr/>
        <p:nvPr/>
      </p:nvGrpSpPr>
      <p:grpSpPr>
        <a:xfrm>
          <a:off x="0" y="0"/>
          <a:ext cx="0" cy="0"/>
          <a:chOff x="0" y="0"/>
          <a:chExt cx="0" cy="0"/>
        </a:xfrm>
      </p:grpSpPr>
      <p:cxnSp>
        <p:nvCxnSpPr>
          <p:cNvPr id="583" name="Google Shape;583;p20"/>
          <p:cNvCxnSpPr/>
          <p:nvPr/>
        </p:nvCxnSpPr>
        <p:spPr>
          <a:xfrm>
            <a:off x="172800" y="4757760"/>
            <a:ext cx="8799840" cy="1800"/>
          </a:xfrm>
          <a:prstGeom prst="straightConnector1">
            <a:avLst/>
          </a:prstGeom>
          <a:noFill/>
          <a:ln cap="flat" cmpd="sng" w="9525">
            <a:solidFill>
              <a:srgbClr val="FFFFFF"/>
            </a:solidFill>
            <a:prstDash val="dot"/>
            <a:round/>
            <a:headEnd len="sm" w="sm" type="none"/>
            <a:tailEnd len="sm" w="sm" type="none"/>
          </a:ln>
        </p:spPr>
      </p:cxnSp>
      <p:sp>
        <p:nvSpPr>
          <p:cNvPr id="584" name="Google Shape;584;p20"/>
          <p:cNvSpPr/>
          <p:nvPr/>
        </p:nvSpPr>
        <p:spPr>
          <a:xfrm>
            <a:off x="96840" y="4754520"/>
            <a:ext cx="3296160" cy="194760"/>
          </a:xfrm>
          <a:prstGeom prst="rect">
            <a:avLst/>
          </a:prstGeom>
          <a:noFill/>
          <a:ln>
            <a:noFill/>
          </a:ln>
        </p:spPr>
        <p:txBody>
          <a:bodyPr anchorCtr="0" anchor="t" bIns="91425" lIns="90000" spcFirstLastPara="1" rIns="90000" wrap="square" tIns="91425">
            <a:noAutofit/>
          </a:bodyPr>
          <a:lstStyle/>
          <a:p>
            <a:pPr indent="0" lvl="0" marL="0" marR="0" rtl="0" algn="l">
              <a:lnSpc>
                <a:spcPct val="100000"/>
              </a:lnSpc>
              <a:spcBef>
                <a:spcPts val="0"/>
              </a:spcBef>
              <a:spcAft>
                <a:spcPts val="0"/>
              </a:spcAft>
              <a:buNone/>
            </a:pPr>
            <a:r>
              <a:rPr b="0" i="0" lang="en" sz="900" u="none" cap="none" strike="noStrike">
                <a:solidFill>
                  <a:schemeClr val="lt1"/>
                </a:solidFill>
                <a:latin typeface="Barlow"/>
                <a:ea typeface="Barlow"/>
                <a:cs typeface="Barlow"/>
                <a:sym typeface="Barlow"/>
              </a:rPr>
              <a:t>ESA Living Planet Symposium 2025</a:t>
            </a:r>
            <a:endParaRPr b="0" i="0" sz="900" u="none" cap="none" strike="noStrike">
              <a:solidFill>
                <a:srgbClr val="FFFFFF"/>
              </a:solidFill>
              <a:latin typeface="Arial"/>
              <a:ea typeface="Arial"/>
              <a:cs typeface="Arial"/>
              <a:sym typeface="Arial"/>
            </a:endParaRPr>
          </a:p>
        </p:txBody>
      </p:sp>
      <p:pic>
        <p:nvPicPr>
          <p:cNvPr id="585" name="Google Shape;585;p20"/>
          <p:cNvPicPr preferRelativeResize="0"/>
          <p:nvPr/>
        </p:nvPicPr>
        <p:blipFill rotWithShape="1">
          <a:blip r:embed="rId3">
            <a:alphaModFix/>
          </a:blip>
          <a:srcRect b="0" l="-421" r="418" t="0"/>
          <a:stretch/>
        </p:blipFill>
        <p:spPr>
          <a:xfrm>
            <a:off x="5897880" y="231480"/>
            <a:ext cx="2196720" cy="501840"/>
          </a:xfrm>
          <a:prstGeom prst="rect">
            <a:avLst/>
          </a:prstGeom>
          <a:noFill/>
          <a:ln>
            <a:noFill/>
          </a:ln>
        </p:spPr>
      </p:pic>
      <p:pic>
        <p:nvPicPr>
          <p:cNvPr id="586" name="Google Shape;586;p20"/>
          <p:cNvPicPr preferRelativeResize="0"/>
          <p:nvPr/>
        </p:nvPicPr>
        <p:blipFill rotWithShape="1">
          <a:blip r:embed="rId4">
            <a:alphaModFix/>
          </a:blip>
          <a:srcRect b="0" l="0" r="0" t="0"/>
          <a:stretch/>
        </p:blipFill>
        <p:spPr>
          <a:xfrm>
            <a:off x="8173800" y="137880"/>
            <a:ext cx="859320" cy="688320"/>
          </a:xfrm>
          <a:prstGeom prst="rect">
            <a:avLst/>
          </a:prstGeom>
          <a:noFill/>
          <a:ln>
            <a:noFill/>
          </a:ln>
        </p:spPr>
      </p:pic>
      <p:sp>
        <p:nvSpPr>
          <p:cNvPr id="587" name="Google Shape;587;p20"/>
          <p:cNvSpPr/>
          <p:nvPr/>
        </p:nvSpPr>
        <p:spPr>
          <a:xfrm flipH="1">
            <a:off x="-4393080" y="-45360"/>
            <a:ext cx="5221080" cy="5002920"/>
          </a:xfrm>
          <a:prstGeom prst="donut">
            <a:avLst>
              <a:gd fmla="val 10848" name="adj"/>
            </a:avLst>
          </a:prstGeom>
          <a:blipFill rotWithShape="0">
            <a:blip r:embed="rId5">
              <a:alphaModFix/>
            </a:blip>
            <a:stretch>
              <a:fillRect b="0" l="0" r="0" t="0"/>
            </a:stretch>
          </a:blip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588" name="Google Shape;588;p20"/>
          <p:cNvSpPr/>
          <p:nvPr/>
        </p:nvSpPr>
        <p:spPr>
          <a:xfrm>
            <a:off x="4511520" y="3960000"/>
            <a:ext cx="3965760" cy="452880"/>
          </a:xfrm>
          <a:prstGeom prst="rect">
            <a:avLst/>
          </a:prstGeom>
          <a:noFill/>
          <a:ln>
            <a:noFill/>
          </a:ln>
        </p:spPr>
        <p:txBody>
          <a:bodyPr anchorCtr="0" anchor="ctr" bIns="91425" lIns="90000" spcFirstLastPara="1" rIns="90000" wrap="square" tIns="91425">
            <a:noAutofit/>
          </a:bodyPr>
          <a:lstStyle/>
          <a:p>
            <a:pPr indent="0" lvl="0" marL="0" marR="0" rtl="0" algn="ctr">
              <a:lnSpc>
                <a:spcPct val="100000"/>
              </a:lnSpc>
              <a:spcBef>
                <a:spcPts val="0"/>
              </a:spcBef>
              <a:spcAft>
                <a:spcPts val="0"/>
              </a:spcAft>
              <a:buNone/>
            </a:pPr>
            <a:r>
              <a:rPr b="0" i="0" lang="en" sz="1600" u="none" cap="none" strike="noStrike">
                <a:solidFill>
                  <a:schemeClr val="lt1"/>
                </a:solidFill>
                <a:latin typeface="Barlow"/>
                <a:ea typeface="Barlow"/>
                <a:cs typeface="Barlow"/>
                <a:sym typeface="Barlow"/>
              </a:rPr>
              <a:t>📍 Visit us at the</a:t>
            </a:r>
            <a:br>
              <a:rPr b="0" i="0" lang="en" sz="1600" u="none" cap="none" strike="noStrike">
                <a:latin typeface="Arial"/>
                <a:ea typeface="Arial"/>
                <a:cs typeface="Arial"/>
                <a:sym typeface="Arial"/>
              </a:rPr>
            </a:br>
            <a:r>
              <a:rPr b="0" i="0" lang="en" sz="1600" u="none" cap="none" strike="noStrike">
                <a:solidFill>
                  <a:schemeClr val="lt1"/>
                </a:solidFill>
                <a:latin typeface="Barlow"/>
                <a:ea typeface="Barlow"/>
                <a:cs typeface="Barlow"/>
                <a:sym typeface="Barlow"/>
              </a:rPr>
              <a:t>      CEOS Booth</a:t>
            </a:r>
            <a:endParaRPr b="0" i="0" sz="1600" u="none" cap="none" strike="noStrike">
              <a:solidFill>
                <a:srgbClr val="FFFFFF"/>
              </a:solidFill>
              <a:latin typeface="Arial"/>
              <a:ea typeface="Arial"/>
              <a:cs typeface="Arial"/>
              <a:sym typeface="Arial"/>
            </a:endParaRPr>
          </a:p>
        </p:txBody>
      </p:sp>
      <p:sp>
        <p:nvSpPr>
          <p:cNvPr id="589" name="Google Shape;589;p20"/>
          <p:cNvSpPr/>
          <p:nvPr/>
        </p:nvSpPr>
        <p:spPr>
          <a:xfrm>
            <a:off x="360000" y="720000"/>
            <a:ext cx="8969400" cy="577800"/>
          </a:xfrm>
          <a:prstGeom prst="rect">
            <a:avLst/>
          </a:prstGeom>
          <a:noFill/>
          <a:ln>
            <a:noFill/>
          </a:ln>
        </p:spPr>
        <p:txBody>
          <a:bodyPr anchorCtr="0" anchor="t" bIns="91425" lIns="90000" spcFirstLastPara="1" rIns="90000" wrap="square" tIns="91425">
            <a:noAutofit/>
          </a:bodyPr>
          <a:lstStyle/>
          <a:p>
            <a:pPr indent="0" lvl="0" marL="0" marR="0" rtl="0" algn="l">
              <a:lnSpc>
                <a:spcPct val="100000"/>
              </a:lnSpc>
              <a:spcBef>
                <a:spcPts val="0"/>
              </a:spcBef>
              <a:spcAft>
                <a:spcPts val="0"/>
              </a:spcAft>
              <a:buNone/>
            </a:pPr>
            <a:r>
              <a:rPr b="0" i="0" lang="en" sz="2400" u="none" cap="none" strike="noStrike">
                <a:solidFill>
                  <a:schemeClr val="lt1"/>
                </a:solidFill>
                <a:latin typeface="Barlow"/>
                <a:ea typeface="Barlow"/>
                <a:cs typeface="Barlow"/>
                <a:sym typeface="Barlow"/>
              </a:rPr>
              <a:t>Join the Conversation — Help Shape the Future of CEOS-ARD</a:t>
            </a:r>
            <a:endParaRPr b="0" i="0" sz="2400" u="none" cap="none" strike="noStrike">
              <a:solidFill>
                <a:srgbClr val="FFFFFF"/>
              </a:solidFill>
              <a:latin typeface="Arial"/>
              <a:ea typeface="Arial"/>
              <a:cs typeface="Arial"/>
              <a:sym typeface="Arial"/>
            </a:endParaRPr>
          </a:p>
        </p:txBody>
      </p:sp>
      <p:pic>
        <p:nvPicPr>
          <p:cNvPr id="590" name="Google Shape;590;p20"/>
          <p:cNvPicPr preferRelativeResize="0"/>
          <p:nvPr/>
        </p:nvPicPr>
        <p:blipFill rotWithShape="1">
          <a:blip r:embed="rId6">
            <a:alphaModFix/>
          </a:blip>
          <a:srcRect b="0" l="0" r="0" t="0"/>
          <a:stretch/>
        </p:blipFill>
        <p:spPr>
          <a:xfrm>
            <a:off x="1968840" y="1691280"/>
            <a:ext cx="2049480" cy="2049480"/>
          </a:xfrm>
          <a:prstGeom prst="rect">
            <a:avLst/>
          </a:prstGeom>
          <a:noFill/>
          <a:ln cap="flat" cmpd="sng" w="9525">
            <a:solidFill>
              <a:srgbClr val="000000"/>
            </a:solidFill>
            <a:prstDash val="solid"/>
            <a:round/>
            <a:headEnd len="sm" w="sm" type="none"/>
            <a:tailEnd len="sm" w="sm" type="none"/>
          </a:ln>
        </p:spPr>
      </p:pic>
      <p:sp>
        <p:nvSpPr>
          <p:cNvPr id="591" name="Google Shape;591;p20"/>
          <p:cNvSpPr/>
          <p:nvPr/>
        </p:nvSpPr>
        <p:spPr>
          <a:xfrm>
            <a:off x="857520" y="3963600"/>
            <a:ext cx="4168080" cy="501480"/>
          </a:xfrm>
          <a:prstGeom prst="rect">
            <a:avLst/>
          </a:prstGeom>
          <a:noFill/>
          <a:ln>
            <a:noFill/>
          </a:ln>
        </p:spPr>
        <p:txBody>
          <a:bodyPr anchorCtr="0" anchor="ctr" bIns="91425" lIns="90000" spcFirstLastPara="1" rIns="90000" wrap="square" tIns="91425">
            <a:noAutofit/>
          </a:bodyPr>
          <a:lstStyle/>
          <a:p>
            <a:pPr indent="0" lvl="0" marL="0" marR="0" rtl="0" algn="ctr">
              <a:lnSpc>
                <a:spcPct val="100000"/>
              </a:lnSpc>
              <a:spcBef>
                <a:spcPts val="0"/>
              </a:spcBef>
              <a:spcAft>
                <a:spcPts val="0"/>
              </a:spcAft>
              <a:buNone/>
            </a:pPr>
            <a:r>
              <a:rPr b="0" i="0" lang="en" sz="1600" u="none" cap="none" strike="noStrike">
                <a:solidFill>
                  <a:schemeClr val="lt1"/>
                </a:solidFill>
                <a:latin typeface="Barlow"/>
                <a:ea typeface="Barlow"/>
                <a:cs typeface="Barlow"/>
                <a:sym typeface="Barlow"/>
              </a:rPr>
              <a:t>✅ Complete the </a:t>
            </a:r>
            <a:r>
              <a:rPr b="0" i="1" lang="en" sz="1600" u="none" cap="none" strike="noStrike">
                <a:solidFill>
                  <a:schemeClr val="lt1"/>
                </a:solidFill>
                <a:latin typeface="Barlow"/>
                <a:ea typeface="Barlow"/>
                <a:cs typeface="Barlow"/>
                <a:sym typeface="Barlow"/>
              </a:rPr>
              <a:t>Future of</a:t>
            </a:r>
            <a:br>
              <a:rPr b="0" i="0" lang="en" sz="1600" u="none" cap="none" strike="noStrike">
                <a:latin typeface="Arial"/>
                <a:ea typeface="Arial"/>
                <a:cs typeface="Arial"/>
                <a:sym typeface="Arial"/>
              </a:rPr>
            </a:br>
            <a:r>
              <a:rPr b="0" i="1" lang="en" sz="1600" u="none" cap="none" strike="noStrike">
                <a:solidFill>
                  <a:schemeClr val="lt1"/>
                </a:solidFill>
                <a:latin typeface="Barlow"/>
                <a:ea typeface="Barlow"/>
                <a:cs typeface="Barlow"/>
                <a:sym typeface="Barlow"/>
              </a:rPr>
              <a:t>CEOS-ARD </a:t>
            </a:r>
            <a:r>
              <a:rPr b="0" i="0" lang="en" sz="1600" u="none" cap="none" strike="noStrike">
                <a:solidFill>
                  <a:schemeClr val="lt1"/>
                </a:solidFill>
                <a:latin typeface="Barlow"/>
                <a:ea typeface="Barlow"/>
                <a:cs typeface="Barlow"/>
                <a:sym typeface="Barlow"/>
              </a:rPr>
              <a:t>Questionnaire</a:t>
            </a:r>
            <a:endParaRPr b="0" i="0" sz="1600" u="none" cap="none" strike="noStrike">
              <a:solidFill>
                <a:srgbClr val="FFFFFF"/>
              </a:solidFill>
              <a:latin typeface="Arial"/>
              <a:ea typeface="Arial"/>
              <a:cs typeface="Arial"/>
              <a:sym typeface="Arial"/>
            </a:endParaRPr>
          </a:p>
        </p:txBody>
      </p:sp>
      <p:pic>
        <p:nvPicPr>
          <p:cNvPr id="592" name="Google Shape;592;p20"/>
          <p:cNvPicPr preferRelativeResize="0"/>
          <p:nvPr/>
        </p:nvPicPr>
        <p:blipFill rotWithShape="1">
          <a:blip r:embed="rId7">
            <a:alphaModFix/>
          </a:blip>
          <a:srcRect b="3068" l="-30861" r="-30876" t="3087"/>
          <a:stretch/>
        </p:blipFill>
        <p:spPr>
          <a:xfrm>
            <a:off x="5733720" y="1603080"/>
            <a:ext cx="1602360" cy="2137680"/>
          </a:xfrm>
          <a:prstGeom prst="rect">
            <a:avLst/>
          </a:prstGeom>
          <a:noFill/>
          <a:ln>
            <a:noFill/>
          </a:ln>
          <a:effectLst>
            <a:outerShdw blurRad="50760" rotWithShape="0" algn="l" dist="38160">
              <a:srgbClr val="000000">
                <a:alpha val="4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9" name="Shape 209"/>
        <p:cNvGrpSpPr/>
        <p:nvPr/>
      </p:nvGrpSpPr>
      <p:grpSpPr>
        <a:xfrm>
          <a:off x="0" y="0"/>
          <a:ext cx="0" cy="0"/>
          <a:chOff x="0" y="0"/>
          <a:chExt cx="0" cy="0"/>
        </a:xfrm>
      </p:grpSpPr>
      <p:cxnSp>
        <p:nvCxnSpPr>
          <p:cNvPr id="210" name="Google Shape;210;p3"/>
          <p:cNvCxnSpPr/>
          <p:nvPr/>
        </p:nvCxnSpPr>
        <p:spPr>
          <a:xfrm>
            <a:off x="172800" y="4757760"/>
            <a:ext cx="8799840" cy="1800"/>
          </a:xfrm>
          <a:prstGeom prst="straightConnector1">
            <a:avLst/>
          </a:prstGeom>
          <a:noFill/>
          <a:ln cap="flat" cmpd="sng" w="9525">
            <a:solidFill>
              <a:srgbClr val="21455B"/>
            </a:solidFill>
            <a:prstDash val="dot"/>
            <a:round/>
            <a:headEnd len="sm" w="sm" type="none"/>
            <a:tailEnd len="sm" w="sm" type="none"/>
          </a:ln>
        </p:spPr>
      </p:cxnSp>
      <p:sp>
        <p:nvSpPr>
          <p:cNvPr id="211" name="Google Shape;211;p3"/>
          <p:cNvSpPr/>
          <p:nvPr/>
        </p:nvSpPr>
        <p:spPr>
          <a:xfrm>
            <a:off x="96840" y="4754520"/>
            <a:ext cx="3296160" cy="194760"/>
          </a:xfrm>
          <a:prstGeom prst="rect">
            <a:avLst/>
          </a:prstGeom>
          <a:noFill/>
          <a:ln>
            <a:noFill/>
          </a:ln>
        </p:spPr>
        <p:txBody>
          <a:bodyPr anchorCtr="0" anchor="t" bIns="91425" lIns="90000" spcFirstLastPara="1" rIns="90000" wrap="square" tIns="91425">
            <a:noAutofit/>
          </a:bodyPr>
          <a:lstStyle/>
          <a:p>
            <a:pPr indent="0" lvl="0" marL="0" marR="0" rtl="0" algn="l">
              <a:lnSpc>
                <a:spcPct val="100000"/>
              </a:lnSpc>
              <a:spcBef>
                <a:spcPts val="0"/>
              </a:spcBef>
              <a:spcAft>
                <a:spcPts val="0"/>
              </a:spcAft>
              <a:buNone/>
            </a:pPr>
            <a:r>
              <a:rPr b="0" i="0" lang="en" sz="900" u="none" cap="none" strike="noStrike">
                <a:solidFill>
                  <a:srgbClr val="21455B"/>
                </a:solidFill>
                <a:latin typeface="Barlow"/>
                <a:ea typeface="Barlow"/>
                <a:cs typeface="Barlow"/>
                <a:sym typeface="Barlow"/>
              </a:rPr>
              <a:t>ESA Living Planet Symposium 2025</a:t>
            </a:r>
            <a:endParaRPr b="0" i="0" sz="900" u="none" cap="none" strike="noStrike">
              <a:solidFill>
                <a:srgbClr val="000000"/>
              </a:solidFill>
              <a:latin typeface="Arial"/>
              <a:ea typeface="Arial"/>
              <a:cs typeface="Arial"/>
              <a:sym typeface="Arial"/>
            </a:endParaRPr>
          </a:p>
        </p:txBody>
      </p:sp>
      <p:pic>
        <p:nvPicPr>
          <p:cNvPr id="212" name="Google Shape;212;p3"/>
          <p:cNvPicPr preferRelativeResize="0"/>
          <p:nvPr/>
        </p:nvPicPr>
        <p:blipFill rotWithShape="1">
          <a:blip r:embed="rId3">
            <a:alphaModFix/>
          </a:blip>
          <a:srcRect b="0" l="8" r="0" t="0"/>
          <a:stretch/>
        </p:blipFill>
        <p:spPr>
          <a:xfrm>
            <a:off x="963360" y="231480"/>
            <a:ext cx="2178360" cy="501840"/>
          </a:xfrm>
          <a:prstGeom prst="rect">
            <a:avLst/>
          </a:prstGeom>
          <a:noFill/>
          <a:ln>
            <a:noFill/>
          </a:ln>
        </p:spPr>
      </p:pic>
      <p:pic>
        <p:nvPicPr>
          <p:cNvPr id="213" name="Google Shape;213;p3"/>
          <p:cNvPicPr preferRelativeResize="0"/>
          <p:nvPr/>
        </p:nvPicPr>
        <p:blipFill rotWithShape="1">
          <a:blip r:embed="rId4">
            <a:alphaModFix/>
          </a:blip>
          <a:srcRect b="229" l="0" r="0" t="229"/>
          <a:stretch/>
        </p:blipFill>
        <p:spPr>
          <a:xfrm>
            <a:off x="96840" y="137880"/>
            <a:ext cx="859320" cy="688320"/>
          </a:xfrm>
          <a:prstGeom prst="rect">
            <a:avLst/>
          </a:prstGeom>
          <a:noFill/>
          <a:ln>
            <a:noFill/>
          </a:ln>
        </p:spPr>
      </p:pic>
      <p:sp>
        <p:nvSpPr>
          <p:cNvPr id="214" name="Google Shape;214;p3"/>
          <p:cNvSpPr/>
          <p:nvPr/>
        </p:nvSpPr>
        <p:spPr>
          <a:xfrm>
            <a:off x="8434800" y="-45360"/>
            <a:ext cx="5221080" cy="5002920"/>
          </a:xfrm>
          <a:prstGeom prst="donut">
            <a:avLst>
              <a:gd fmla="val 10848" name="adj"/>
            </a:avLst>
          </a:prstGeom>
          <a:blipFill rotWithShape="1">
            <a:blip r:embed="rId5">
              <a:alphaModFix/>
            </a:blip>
            <a:stretch>
              <a:fillRect b="0" l="0" r="0" t="0"/>
            </a:stretch>
          </a:blip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215" name="Google Shape;215;p3"/>
          <p:cNvSpPr txBox="1"/>
          <p:nvPr>
            <p:ph type="title"/>
          </p:nvPr>
        </p:nvSpPr>
        <p:spPr>
          <a:xfrm>
            <a:off x="3922920" y="137880"/>
            <a:ext cx="5614200" cy="57096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21455B"/>
              </a:buClr>
              <a:buSzPts val="3620"/>
              <a:buFont typeface="Barlow"/>
              <a:buNone/>
            </a:pPr>
            <a:r>
              <a:rPr b="0" lang="en" sz="3620" u="none" strike="noStrike">
                <a:solidFill>
                  <a:srgbClr val="21455B"/>
                </a:solidFill>
                <a:latin typeface="Barlow"/>
                <a:ea typeface="Barlow"/>
                <a:cs typeface="Barlow"/>
                <a:sym typeface="Barlow"/>
              </a:rPr>
              <a:t>Title</a:t>
            </a:r>
            <a:endParaRPr b="0" sz="3620" u="none" strike="noStrike">
              <a:solidFill>
                <a:srgbClr val="000000"/>
              </a:solidFill>
              <a:latin typeface="Arial"/>
              <a:ea typeface="Arial"/>
              <a:cs typeface="Arial"/>
              <a:sym typeface="Arial"/>
            </a:endParaRPr>
          </a:p>
        </p:txBody>
      </p:sp>
      <p:graphicFrame>
        <p:nvGraphicFramePr>
          <p:cNvPr id="216" name="Google Shape;216;p3"/>
          <p:cNvGraphicFramePr/>
          <p:nvPr/>
        </p:nvGraphicFramePr>
        <p:xfrm>
          <a:off x="0" y="-101520"/>
          <a:ext cx="3000000" cy="3000000"/>
        </p:xfrm>
        <a:graphic>
          <a:graphicData uri="http://schemas.openxmlformats.org/drawingml/2006/table">
            <a:tbl>
              <a:tblPr>
                <a:noFill/>
                <a:tableStyleId>{E3A2B75D-2D91-4556-93D1-A3B871447751}</a:tableStyleId>
              </a:tblPr>
              <a:tblGrid>
                <a:gridCol w="1827000"/>
                <a:gridCol w="1451875"/>
                <a:gridCol w="1389250"/>
                <a:gridCol w="1043275"/>
                <a:gridCol w="1911250"/>
                <a:gridCol w="1521350"/>
              </a:tblGrid>
              <a:tr h="941750">
                <a:tc>
                  <a:txBody>
                    <a:bodyPr/>
                    <a:lstStyle/>
                    <a:p>
                      <a:pPr indent="0" lvl="0" marL="0" marR="0" rtl="0" algn="ctr">
                        <a:lnSpc>
                          <a:spcPct val="117000"/>
                        </a:lnSpc>
                        <a:spcBef>
                          <a:spcPts val="0"/>
                        </a:spcBef>
                        <a:spcAft>
                          <a:spcPts val="0"/>
                        </a:spcAft>
                        <a:buNone/>
                      </a:pPr>
                      <a:r>
                        <a:rPr b="1" lang="en" sz="1400" u="none" cap="none" strike="noStrike">
                          <a:solidFill>
                            <a:srgbClr val="FFFFFF"/>
                          </a:solidFill>
                          <a:latin typeface="Calibri"/>
                          <a:ea typeface="Calibri"/>
                          <a:cs typeface="Calibri"/>
                          <a:sym typeface="Calibri"/>
                        </a:rPr>
                        <a:t>Correction and Inputs</a:t>
                      </a:r>
                      <a:endParaRPr b="0" sz="1400" u="none" cap="none" strike="noStrike">
                        <a:solidFill>
                          <a:srgbClr val="FFFFFF"/>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2E6F88"/>
                    </a:solidFill>
                  </a:tcPr>
                </a:tc>
                <a:tc>
                  <a:txBody>
                    <a:bodyPr/>
                    <a:lstStyle/>
                    <a:p>
                      <a:pPr indent="0" lvl="0" marL="0" marR="0" rtl="0" algn="ctr">
                        <a:lnSpc>
                          <a:spcPct val="117000"/>
                        </a:lnSpc>
                        <a:spcBef>
                          <a:spcPts val="0"/>
                        </a:spcBef>
                        <a:spcAft>
                          <a:spcPts val="0"/>
                        </a:spcAft>
                        <a:buNone/>
                      </a:pPr>
                      <a:r>
                        <a:rPr b="1" lang="en" sz="1400" u="none" cap="none" strike="noStrike">
                          <a:solidFill>
                            <a:srgbClr val="FFFFFF"/>
                          </a:solidFill>
                          <a:latin typeface="Calibri"/>
                          <a:ea typeface="Calibri"/>
                          <a:cs typeface="Calibri"/>
                          <a:sym typeface="Calibri"/>
                        </a:rPr>
                        <a:t>ESA S2 L2A</a:t>
                      </a:r>
                      <a:endParaRPr b="0" sz="1400" u="none" cap="none" strike="noStrike">
                        <a:solidFill>
                          <a:srgbClr val="FFFFFF"/>
                        </a:solidFill>
                        <a:latin typeface="Arial"/>
                        <a:ea typeface="Arial"/>
                        <a:cs typeface="Arial"/>
                        <a:sym typeface="Arial"/>
                      </a:endParaRPr>
                    </a:p>
                    <a:p>
                      <a:pPr indent="0" lvl="0" marL="0" marR="0" rtl="0" algn="ctr">
                        <a:lnSpc>
                          <a:spcPct val="117000"/>
                        </a:lnSpc>
                        <a:spcBef>
                          <a:spcPts val="0"/>
                        </a:spcBef>
                        <a:spcAft>
                          <a:spcPts val="0"/>
                        </a:spcAft>
                        <a:buNone/>
                      </a:pPr>
                      <a:r>
                        <a:rPr b="1" lang="en" sz="1400" u="none" cap="none" strike="noStrike">
                          <a:solidFill>
                            <a:srgbClr val="FFFFFF"/>
                          </a:solidFill>
                          <a:latin typeface="Calibri"/>
                          <a:ea typeface="Calibri"/>
                          <a:cs typeface="Calibri"/>
                          <a:sym typeface="Calibri"/>
                        </a:rPr>
                        <a:t>Sen2Cor</a:t>
                      </a:r>
                      <a:endParaRPr b="0" sz="1400" u="none" cap="none" strike="noStrike">
                        <a:solidFill>
                          <a:srgbClr val="FFFFFF"/>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0070C0"/>
                    </a:solidFill>
                  </a:tcPr>
                </a:tc>
                <a:tc>
                  <a:txBody>
                    <a:bodyPr/>
                    <a:lstStyle/>
                    <a:p>
                      <a:pPr indent="0" lvl="0" marL="0" marR="0" rtl="0" algn="ctr">
                        <a:lnSpc>
                          <a:spcPct val="117000"/>
                        </a:lnSpc>
                        <a:spcBef>
                          <a:spcPts val="0"/>
                        </a:spcBef>
                        <a:spcAft>
                          <a:spcPts val="0"/>
                        </a:spcAft>
                        <a:buNone/>
                      </a:pPr>
                      <a:r>
                        <a:rPr b="1" lang="en" sz="1400" u="none" cap="none" strike="noStrike">
                          <a:solidFill>
                            <a:srgbClr val="FFFFFF"/>
                          </a:solidFill>
                          <a:latin typeface="Calibri"/>
                          <a:ea typeface="Calibri"/>
                          <a:cs typeface="Calibri"/>
                          <a:sym typeface="Calibri"/>
                        </a:rPr>
                        <a:t>USGS L2</a:t>
                      </a:r>
                      <a:endParaRPr b="0" sz="1400" u="none" cap="none" strike="noStrike">
                        <a:solidFill>
                          <a:srgbClr val="FFFFFF"/>
                        </a:solidFill>
                        <a:latin typeface="Arial"/>
                        <a:ea typeface="Arial"/>
                        <a:cs typeface="Arial"/>
                        <a:sym typeface="Arial"/>
                      </a:endParaRPr>
                    </a:p>
                    <a:p>
                      <a:pPr indent="0" lvl="0" marL="0" marR="0" rtl="0" algn="ctr">
                        <a:lnSpc>
                          <a:spcPct val="117000"/>
                        </a:lnSpc>
                        <a:spcBef>
                          <a:spcPts val="0"/>
                        </a:spcBef>
                        <a:spcAft>
                          <a:spcPts val="0"/>
                        </a:spcAft>
                        <a:buNone/>
                      </a:pPr>
                      <a:r>
                        <a:rPr b="1" lang="en" sz="1400" u="none" cap="none" strike="noStrike">
                          <a:solidFill>
                            <a:srgbClr val="FFFFFF"/>
                          </a:solidFill>
                          <a:latin typeface="Calibri"/>
                          <a:ea typeface="Calibri"/>
                          <a:cs typeface="Calibri"/>
                          <a:sym typeface="Calibri"/>
                        </a:rPr>
                        <a:t> LASRC</a:t>
                      </a:r>
                      <a:endParaRPr b="0" sz="1400" u="none" cap="none" strike="noStrike">
                        <a:solidFill>
                          <a:srgbClr val="FFFFFF"/>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015E4B"/>
                    </a:solidFill>
                  </a:tcPr>
                </a:tc>
                <a:tc>
                  <a:txBody>
                    <a:bodyPr/>
                    <a:lstStyle/>
                    <a:p>
                      <a:pPr indent="0" lvl="0" marL="0" marR="0" rtl="0" algn="ctr">
                        <a:lnSpc>
                          <a:spcPct val="117000"/>
                        </a:lnSpc>
                        <a:spcBef>
                          <a:spcPts val="0"/>
                        </a:spcBef>
                        <a:spcAft>
                          <a:spcPts val="0"/>
                        </a:spcAft>
                        <a:buNone/>
                      </a:pPr>
                      <a:r>
                        <a:rPr b="1" lang="en" sz="1400" u="none" cap="none" strike="noStrike">
                          <a:solidFill>
                            <a:srgbClr val="FFFFFF"/>
                          </a:solidFill>
                          <a:latin typeface="Calibri"/>
                          <a:ea typeface="Calibri"/>
                          <a:cs typeface="Calibri"/>
                          <a:sym typeface="Calibri"/>
                        </a:rPr>
                        <a:t>GA Lambertian</a:t>
                      </a:r>
                      <a:endParaRPr b="0" sz="1400" u="none" cap="none" strike="noStrike">
                        <a:solidFill>
                          <a:srgbClr val="FFFFFF"/>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2E6F88"/>
                    </a:solidFill>
                  </a:tcPr>
                </a:tc>
                <a:tc>
                  <a:txBody>
                    <a:bodyPr/>
                    <a:lstStyle/>
                    <a:p>
                      <a:pPr indent="0" lvl="0" marL="0" marR="0" rtl="0" algn="ctr">
                        <a:lnSpc>
                          <a:spcPct val="117000"/>
                        </a:lnSpc>
                        <a:spcBef>
                          <a:spcPts val="0"/>
                        </a:spcBef>
                        <a:spcAft>
                          <a:spcPts val="0"/>
                        </a:spcAft>
                        <a:buNone/>
                      </a:pPr>
                      <a:r>
                        <a:rPr b="1" lang="en" sz="1400" u="none" cap="none" strike="noStrike">
                          <a:solidFill>
                            <a:srgbClr val="FFFFFF"/>
                          </a:solidFill>
                          <a:latin typeface="Calibri"/>
                          <a:ea typeface="Calibri"/>
                          <a:cs typeface="Calibri"/>
                          <a:sym typeface="Calibri"/>
                        </a:rPr>
                        <a:t>GA NBAR</a:t>
                      </a:r>
                      <a:endParaRPr b="0" sz="1400" u="none" cap="none" strike="noStrike">
                        <a:solidFill>
                          <a:srgbClr val="FFFFFF"/>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2E6F88"/>
                    </a:solidFill>
                  </a:tcPr>
                </a:tc>
                <a:tc>
                  <a:txBody>
                    <a:bodyPr/>
                    <a:lstStyle/>
                    <a:p>
                      <a:pPr indent="0" lvl="0" marL="0" marR="0" rtl="0" algn="ctr">
                        <a:lnSpc>
                          <a:spcPct val="117000"/>
                        </a:lnSpc>
                        <a:spcBef>
                          <a:spcPts val="0"/>
                        </a:spcBef>
                        <a:spcAft>
                          <a:spcPts val="0"/>
                        </a:spcAft>
                        <a:buNone/>
                      </a:pPr>
                      <a:r>
                        <a:rPr b="1" lang="en" sz="1400" u="none" cap="none" strike="noStrike">
                          <a:solidFill>
                            <a:srgbClr val="FFFFFF"/>
                          </a:solidFill>
                          <a:latin typeface="Calibri"/>
                          <a:ea typeface="Calibri"/>
                          <a:cs typeface="Calibri"/>
                          <a:sym typeface="Calibri"/>
                        </a:rPr>
                        <a:t>GA NBART</a:t>
                      </a:r>
                      <a:endParaRPr b="0" sz="1400" u="none" cap="none" strike="noStrike">
                        <a:solidFill>
                          <a:srgbClr val="FFFFFF"/>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2E6F88"/>
                    </a:solidFill>
                  </a:tcPr>
                </a:tc>
              </a:tr>
              <a:tr h="334075">
                <a:tc>
                  <a:txBody>
                    <a:bodyPr/>
                    <a:lstStyle/>
                    <a:p>
                      <a:pPr indent="0" lvl="0" marL="0" marR="0" rtl="0" algn="ctr">
                        <a:lnSpc>
                          <a:spcPct val="117000"/>
                        </a:lnSpc>
                        <a:spcBef>
                          <a:spcPts val="0"/>
                        </a:spcBef>
                        <a:spcAft>
                          <a:spcPts val="0"/>
                        </a:spcAft>
                        <a:buNone/>
                      </a:pPr>
                      <a:r>
                        <a:rPr b="1" lang="en" sz="1200" u="none" cap="none" strike="noStrike">
                          <a:solidFill>
                            <a:srgbClr val="111B1D"/>
                          </a:solidFill>
                          <a:latin typeface="Calibri"/>
                          <a:ea typeface="Calibri"/>
                          <a:cs typeface="Calibri"/>
                          <a:sym typeface="Calibri"/>
                        </a:rPr>
                        <a:t>BRDF Model</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DD5DA"/>
                    </a:solidFill>
                  </a:tcPr>
                </a:tc>
                <a:tc>
                  <a:txBody>
                    <a:bodyPr/>
                    <a:lstStyle/>
                    <a:p>
                      <a:pPr indent="0" lvl="0" marL="0" marR="0" rtl="0" algn="ctr">
                        <a:lnSpc>
                          <a:spcPct val="117000"/>
                        </a:lnSpc>
                        <a:spcBef>
                          <a:spcPts val="0"/>
                        </a:spcBef>
                        <a:spcAft>
                          <a:spcPts val="0"/>
                        </a:spcAft>
                        <a:buNone/>
                      </a:pPr>
                      <a:r>
                        <a:rPr b="1" lang="en" sz="1200" u="none" cap="none" strike="noStrike">
                          <a:solidFill>
                            <a:srgbClr val="111B1D"/>
                          </a:solidFill>
                          <a:latin typeface="Calibri"/>
                          <a:ea typeface="Calibri"/>
                          <a:cs typeface="Calibri"/>
                          <a:sym typeface="Calibri"/>
                        </a:rPr>
                        <a:t>-</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DD5DA"/>
                    </a:solidFill>
                  </a:tcPr>
                </a:tc>
                <a:tc>
                  <a:txBody>
                    <a:bodyPr/>
                    <a:lstStyle/>
                    <a:p>
                      <a:pPr indent="0" lvl="0" marL="0" marR="0" rtl="0" algn="ctr">
                        <a:lnSpc>
                          <a:spcPct val="117000"/>
                        </a:lnSpc>
                        <a:spcBef>
                          <a:spcPts val="0"/>
                        </a:spcBef>
                        <a:spcAft>
                          <a:spcPts val="0"/>
                        </a:spcAft>
                        <a:buNone/>
                      </a:pPr>
                      <a:r>
                        <a:rPr b="1" lang="en" sz="1200" u="none" cap="none" strike="noStrike">
                          <a:solidFill>
                            <a:srgbClr val="111B1D"/>
                          </a:solidFill>
                          <a:latin typeface="Calibri"/>
                          <a:ea typeface="Calibri"/>
                          <a:cs typeface="Calibri"/>
                          <a:sym typeface="Calibri"/>
                        </a:rPr>
                        <a:t>-</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DD5DA"/>
                    </a:solidFill>
                  </a:tcPr>
                </a:tc>
                <a:tc>
                  <a:txBody>
                    <a:bodyPr/>
                    <a:lstStyle/>
                    <a:p>
                      <a:pPr indent="0" lvl="0" marL="0" marR="0" rtl="0" algn="ctr">
                        <a:lnSpc>
                          <a:spcPct val="117000"/>
                        </a:lnSpc>
                        <a:spcBef>
                          <a:spcPts val="0"/>
                        </a:spcBef>
                        <a:spcAft>
                          <a:spcPts val="0"/>
                        </a:spcAft>
                        <a:buNone/>
                      </a:pPr>
                      <a:r>
                        <a:rPr b="1" lang="en" sz="1200" u="none" cap="none" strike="noStrike">
                          <a:solidFill>
                            <a:srgbClr val="111B1D"/>
                          </a:solidFill>
                          <a:latin typeface="Calibri"/>
                          <a:ea typeface="Calibri"/>
                          <a:cs typeface="Calibri"/>
                          <a:sym typeface="Calibri"/>
                        </a:rPr>
                        <a:t>-</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DD5DA"/>
                    </a:solidFill>
                  </a:tcPr>
                </a:tc>
                <a:tc gridSpan="2">
                  <a:txBody>
                    <a:bodyPr/>
                    <a:lstStyle/>
                    <a:p>
                      <a:pPr indent="0" lvl="0" marL="0" marR="0" rtl="0" algn="ctr">
                        <a:lnSpc>
                          <a:spcPct val="117000"/>
                        </a:lnSpc>
                        <a:spcBef>
                          <a:spcPts val="0"/>
                        </a:spcBef>
                        <a:spcAft>
                          <a:spcPts val="0"/>
                        </a:spcAft>
                        <a:buNone/>
                      </a:pPr>
                      <a:r>
                        <a:rPr b="0" lang="en" sz="1200" u="none" cap="none" strike="noStrike">
                          <a:solidFill>
                            <a:srgbClr val="111B1D"/>
                          </a:solidFill>
                          <a:latin typeface="Calibri"/>
                          <a:ea typeface="Calibri"/>
                          <a:cs typeface="Calibri"/>
                          <a:sym typeface="Calibri"/>
                        </a:rPr>
                        <a:t>Ross Thick, Li Sparse</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DD5DA"/>
                    </a:solidFill>
                  </a:tcPr>
                </a:tc>
                <a:tc hMerge="1"/>
              </a:tr>
              <a:tr h="334075">
                <a:tc>
                  <a:txBody>
                    <a:bodyPr/>
                    <a:lstStyle/>
                    <a:p>
                      <a:pPr indent="0" lvl="0" marL="0" marR="0" rtl="0" algn="ctr">
                        <a:lnSpc>
                          <a:spcPct val="117000"/>
                        </a:lnSpc>
                        <a:spcBef>
                          <a:spcPts val="0"/>
                        </a:spcBef>
                        <a:spcAft>
                          <a:spcPts val="0"/>
                        </a:spcAft>
                        <a:buNone/>
                      </a:pPr>
                      <a:r>
                        <a:rPr b="1" lang="en" sz="1200" u="none" cap="none" strike="noStrike">
                          <a:solidFill>
                            <a:srgbClr val="111B1D"/>
                          </a:solidFill>
                          <a:latin typeface="Calibri"/>
                          <a:ea typeface="Calibri"/>
                          <a:cs typeface="Calibri"/>
                          <a:sym typeface="Calibri"/>
                        </a:rPr>
                        <a:t>BRDF Parameters</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8EBED"/>
                    </a:solidFill>
                  </a:tcPr>
                </a:tc>
                <a:tc>
                  <a:txBody>
                    <a:bodyPr/>
                    <a:lstStyle/>
                    <a:p>
                      <a:pPr indent="0" lvl="0" marL="0" marR="0" rtl="0" algn="ctr">
                        <a:lnSpc>
                          <a:spcPct val="117000"/>
                        </a:lnSpc>
                        <a:spcBef>
                          <a:spcPts val="0"/>
                        </a:spcBef>
                        <a:spcAft>
                          <a:spcPts val="0"/>
                        </a:spcAft>
                        <a:buNone/>
                      </a:pPr>
                      <a:r>
                        <a:rPr b="1" lang="en" sz="1200" u="none" cap="none" strike="noStrike">
                          <a:solidFill>
                            <a:srgbClr val="111B1D"/>
                          </a:solidFill>
                          <a:latin typeface="Calibri"/>
                          <a:ea typeface="Calibri"/>
                          <a:cs typeface="Calibri"/>
                          <a:sym typeface="Calibri"/>
                        </a:rPr>
                        <a:t>-</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8EBED"/>
                    </a:solidFill>
                  </a:tcPr>
                </a:tc>
                <a:tc>
                  <a:txBody>
                    <a:bodyPr/>
                    <a:lstStyle/>
                    <a:p>
                      <a:pPr indent="0" lvl="0" marL="0" marR="0" rtl="0" algn="ctr">
                        <a:lnSpc>
                          <a:spcPct val="117000"/>
                        </a:lnSpc>
                        <a:spcBef>
                          <a:spcPts val="0"/>
                        </a:spcBef>
                        <a:spcAft>
                          <a:spcPts val="0"/>
                        </a:spcAft>
                        <a:buNone/>
                      </a:pPr>
                      <a:r>
                        <a:rPr b="1" lang="en" sz="1200" u="none" cap="none" strike="noStrike">
                          <a:solidFill>
                            <a:srgbClr val="111B1D"/>
                          </a:solidFill>
                          <a:latin typeface="Calibri"/>
                          <a:ea typeface="Calibri"/>
                          <a:cs typeface="Calibri"/>
                          <a:sym typeface="Calibri"/>
                        </a:rPr>
                        <a:t>-</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8EBED"/>
                    </a:solidFill>
                  </a:tcPr>
                </a:tc>
                <a:tc>
                  <a:txBody>
                    <a:bodyPr/>
                    <a:lstStyle/>
                    <a:p>
                      <a:pPr indent="0" lvl="0" marL="0" marR="0" rtl="0" algn="ctr">
                        <a:lnSpc>
                          <a:spcPct val="117000"/>
                        </a:lnSpc>
                        <a:spcBef>
                          <a:spcPts val="0"/>
                        </a:spcBef>
                        <a:spcAft>
                          <a:spcPts val="0"/>
                        </a:spcAft>
                        <a:buNone/>
                      </a:pPr>
                      <a:r>
                        <a:rPr b="1" lang="en" sz="1200" u="none" cap="none" strike="noStrike">
                          <a:solidFill>
                            <a:srgbClr val="111B1D"/>
                          </a:solidFill>
                          <a:latin typeface="Calibri"/>
                          <a:ea typeface="Calibri"/>
                          <a:cs typeface="Calibri"/>
                          <a:sym typeface="Calibri"/>
                        </a:rPr>
                        <a:t>-</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8EBED"/>
                    </a:solidFill>
                  </a:tcPr>
                </a:tc>
                <a:tc gridSpan="2">
                  <a:txBody>
                    <a:bodyPr/>
                    <a:lstStyle/>
                    <a:p>
                      <a:pPr indent="0" lvl="0" marL="0" marR="0" rtl="0" algn="ctr">
                        <a:lnSpc>
                          <a:spcPct val="117000"/>
                        </a:lnSpc>
                        <a:spcBef>
                          <a:spcPts val="0"/>
                        </a:spcBef>
                        <a:spcAft>
                          <a:spcPts val="0"/>
                        </a:spcAft>
                        <a:buNone/>
                      </a:pPr>
                      <a:r>
                        <a:rPr b="0" lang="en" sz="1200" u="none" cap="none" strike="noStrike">
                          <a:solidFill>
                            <a:srgbClr val="111B1D"/>
                          </a:solidFill>
                          <a:latin typeface="Calibri"/>
                          <a:ea typeface="Calibri"/>
                          <a:cs typeface="Calibri"/>
                          <a:sym typeface="Calibri"/>
                        </a:rPr>
                        <a:t>MCD43A1 / VNP43</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8EBED"/>
                    </a:solidFill>
                  </a:tcPr>
                </a:tc>
                <a:tc hMerge="1"/>
              </a:tr>
              <a:tr h="576350">
                <a:tc>
                  <a:txBody>
                    <a:bodyPr/>
                    <a:lstStyle/>
                    <a:p>
                      <a:pPr indent="0" lvl="0" marL="0" marR="0" rtl="0" algn="ctr">
                        <a:lnSpc>
                          <a:spcPct val="117000"/>
                        </a:lnSpc>
                        <a:spcBef>
                          <a:spcPts val="0"/>
                        </a:spcBef>
                        <a:spcAft>
                          <a:spcPts val="0"/>
                        </a:spcAft>
                        <a:buNone/>
                      </a:pPr>
                      <a:r>
                        <a:rPr b="1" lang="en" sz="1200" u="none" cap="none" strike="noStrike">
                          <a:solidFill>
                            <a:srgbClr val="111B1D"/>
                          </a:solidFill>
                          <a:latin typeface="Calibri"/>
                          <a:ea typeface="Calibri"/>
                          <a:cs typeface="Calibri"/>
                          <a:sym typeface="Calibri"/>
                        </a:rPr>
                        <a:t>BRDF:</a:t>
                      </a:r>
                      <a:endParaRPr b="0" sz="1200" u="none" cap="none" strike="noStrike">
                        <a:solidFill>
                          <a:srgbClr val="000000"/>
                        </a:solidFill>
                        <a:latin typeface="Arial"/>
                        <a:ea typeface="Arial"/>
                        <a:cs typeface="Arial"/>
                        <a:sym typeface="Arial"/>
                      </a:endParaRPr>
                    </a:p>
                    <a:p>
                      <a:pPr indent="0" lvl="0" marL="0" marR="0" rtl="0" algn="ctr">
                        <a:lnSpc>
                          <a:spcPct val="117000"/>
                        </a:lnSpc>
                        <a:spcBef>
                          <a:spcPts val="0"/>
                        </a:spcBef>
                        <a:spcAft>
                          <a:spcPts val="0"/>
                        </a:spcAft>
                        <a:buNone/>
                      </a:pPr>
                      <a:r>
                        <a:rPr b="1" lang="en" sz="1200" u="none" cap="none" strike="noStrike">
                          <a:solidFill>
                            <a:srgbClr val="111B1D"/>
                          </a:solidFill>
                          <a:latin typeface="Calibri"/>
                          <a:ea typeface="Calibri"/>
                          <a:cs typeface="Calibri"/>
                          <a:sym typeface="Calibri"/>
                        </a:rPr>
                        <a:t>solar angle</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DD5DA"/>
                    </a:solidFill>
                  </a:tcPr>
                </a:tc>
                <a:tc>
                  <a:txBody>
                    <a:bodyPr/>
                    <a:lstStyle/>
                    <a:p>
                      <a:pPr indent="0" lvl="0" marL="0" marR="0" rtl="0" algn="ctr">
                        <a:lnSpc>
                          <a:spcPct val="117000"/>
                        </a:lnSpc>
                        <a:spcBef>
                          <a:spcPts val="0"/>
                        </a:spcBef>
                        <a:spcAft>
                          <a:spcPts val="0"/>
                        </a:spcAft>
                        <a:buNone/>
                      </a:pPr>
                      <a:r>
                        <a:rPr b="1" lang="en" sz="1200" u="none" cap="none" strike="noStrike">
                          <a:solidFill>
                            <a:srgbClr val="111B1D"/>
                          </a:solidFill>
                          <a:latin typeface="Calibri"/>
                          <a:ea typeface="Calibri"/>
                          <a:cs typeface="Calibri"/>
                          <a:sym typeface="Calibri"/>
                        </a:rPr>
                        <a:t>-</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DD5DA"/>
                    </a:solidFill>
                  </a:tcPr>
                </a:tc>
                <a:tc>
                  <a:txBody>
                    <a:bodyPr/>
                    <a:lstStyle/>
                    <a:p>
                      <a:pPr indent="0" lvl="0" marL="0" marR="0" rtl="0" algn="ctr">
                        <a:lnSpc>
                          <a:spcPct val="117000"/>
                        </a:lnSpc>
                        <a:spcBef>
                          <a:spcPts val="0"/>
                        </a:spcBef>
                        <a:spcAft>
                          <a:spcPts val="0"/>
                        </a:spcAft>
                        <a:buNone/>
                      </a:pPr>
                      <a:r>
                        <a:rPr b="1" lang="en" sz="1200" u="none" cap="none" strike="noStrike">
                          <a:solidFill>
                            <a:srgbClr val="111B1D"/>
                          </a:solidFill>
                          <a:latin typeface="Calibri"/>
                          <a:ea typeface="Calibri"/>
                          <a:cs typeface="Calibri"/>
                          <a:sym typeface="Calibri"/>
                        </a:rPr>
                        <a:t>-</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DD5DA"/>
                    </a:solidFill>
                  </a:tcPr>
                </a:tc>
                <a:tc>
                  <a:txBody>
                    <a:bodyPr/>
                    <a:lstStyle/>
                    <a:p>
                      <a:pPr indent="0" lvl="0" marL="0" marR="0" rtl="0" algn="ctr">
                        <a:lnSpc>
                          <a:spcPct val="117000"/>
                        </a:lnSpc>
                        <a:spcBef>
                          <a:spcPts val="0"/>
                        </a:spcBef>
                        <a:spcAft>
                          <a:spcPts val="0"/>
                        </a:spcAft>
                        <a:buNone/>
                      </a:pPr>
                      <a:r>
                        <a:rPr b="1" lang="en" sz="1200" u="none" cap="none" strike="noStrike">
                          <a:solidFill>
                            <a:srgbClr val="111B1D"/>
                          </a:solidFill>
                          <a:latin typeface="Calibri"/>
                          <a:ea typeface="Calibri"/>
                          <a:cs typeface="Calibri"/>
                          <a:sym typeface="Calibri"/>
                        </a:rPr>
                        <a:t>-</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DD5DA"/>
                    </a:solidFill>
                  </a:tcPr>
                </a:tc>
                <a:tc>
                  <a:txBody>
                    <a:bodyPr/>
                    <a:lstStyle/>
                    <a:p>
                      <a:pPr indent="0" lvl="0" marL="0" marR="0" rtl="0" algn="ctr">
                        <a:lnSpc>
                          <a:spcPct val="117000"/>
                        </a:lnSpc>
                        <a:spcBef>
                          <a:spcPts val="0"/>
                        </a:spcBef>
                        <a:spcAft>
                          <a:spcPts val="0"/>
                        </a:spcAft>
                        <a:buNone/>
                      </a:pPr>
                      <a:r>
                        <a:rPr b="0" lang="en" sz="1200" u="none" cap="none" strike="noStrike">
                          <a:solidFill>
                            <a:srgbClr val="111B1D"/>
                          </a:solidFill>
                          <a:latin typeface="Calibri"/>
                          <a:ea typeface="Calibri"/>
                          <a:cs typeface="Calibri"/>
                          <a:sym typeface="Calibri"/>
                        </a:rPr>
                        <a:t>✓</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DD5DA"/>
                    </a:solidFill>
                  </a:tcPr>
                </a:tc>
                <a:tc>
                  <a:txBody>
                    <a:bodyPr/>
                    <a:lstStyle/>
                    <a:p>
                      <a:pPr indent="0" lvl="0" marL="0" marR="0" rtl="0" algn="ctr">
                        <a:lnSpc>
                          <a:spcPct val="117000"/>
                        </a:lnSpc>
                        <a:spcBef>
                          <a:spcPts val="0"/>
                        </a:spcBef>
                        <a:spcAft>
                          <a:spcPts val="0"/>
                        </a:spcAft>
                        <a:buNone/>
                      </a:pPr>
                      <a:r>
                        <a:rPr b="0" lang="en" sz="1200" u="none" cap="none" strike="noStrike">
                          <a:solidFill>
                            <a:srgbClr val="111B1D"/>
                          </a:solidFill>
                          <a:latin typeface="Calibri"/>
                          <a:ea typeface="Calibri"/>
                          <a:cs typeface="Calibri"/>
                          <a:sym typeface="Calibri"/>
                        </a:rPr>
                        <a:t>✓</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DD5DA"/>
                    </a:solidFill>
                  </a:tcPr>
                </a:tc>
              </a:tr>
              <a:tr h="576350">
                <a:tc>
                  <a:txBody>
                    <a:bodyPr/>
                    <a:lstStyle/>
                    <a:p>
                      <a:pPr indent="0" lvl="0" marL="0" marR="0" rtl="0" algn="ctr">
                        <a:lnSpc>
                          <a:spcPct val="117000"/>
                        </a:lnSpc>
                        <a:spcBef>
                          <a:spcPts val="0"/>
                        </a:spcBef>
                        <a:spcAft>
                          <a:spcPts val="0"/>
                        </a:spcAft>
                        <a:buNone/>
                      </a:pPr>
                      <a:r>
                        <a:rPr b="1" lang="en" sz="1200" u="none" cap="none" strike="noStrike">
                          <a:solidFill>
                            <a:srgbClr val="111B1D"/>
                          </a:solidFill>
                          <a:latin typeface="Calibri"/>
                          <a:ea typeface="Calibri"/>
                          <a:cs typeface="Calibri"/>
                          <a:sym typeface="Calibri"/>
                        </a:rPr>
                        <a:t>BRDF:</a:t>
                      </a:r>
                      <a:endParaRPr b="0" sz="1200" u="none" cap="none" strike="noStrike">
                        <a:solidFill>
                          <a:srgbClr val="000000"/>
                        </a:solidFill>
                        <a:latin typeface="Arial"/>
                        <a:ea typeface="Arial"/>
                        <a:cs typeface="Arial"/>
                        <a:sym typeface="Arial"/>
                      </a:endParaRPr>
                    </a:p>
                    <a:p>
                      <a:pPr indent="0" lvl="0" marL="0" marR="0" rtl="0" algn="ctr">
                        <a:lnSpc>
                          <a:spcPct val="117000"/>
                        </a:lnSpc>
                        <a:spcBef>
                          <a:spcPts val="0"/>
                        </a:spcBef>
                        <a:spcAft>
                          <a:spcPts val="0"/>
                        </a:spcAft>
                        <a:buNone/>
                      </a:pPr>
                      <a:r>
                        <a:rPr b="1" lang="en" sz="1200" u="none" cap="none" strike="noStrike">
                          <a:solidFill>
                            <a:srgbClr val="111B1D"/>
                          </a:solidFill>
                          <a:latin typeface="Calibri"/>
                          <a:ea typeface="Calibri"/>
                          <a:cs typeface="Calibri"/>
                          <a:sym typeface="Calibri"/>
                        </a:rPr>
                        <a:t>view angle</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8EBED"/>
                    </a:solidFill>
                  </a:tcPr>
                </a:tc>
                <a:tc>
                  <a:txBody>
                    <a:bodyPr/>
                    <a:lstStyle/>
                    <a:p>
                      <a:pPr indent="0" lvl="0" marL="0" marR="0" rtl="0" algn="ctr">
                        <a:lnSpc>
                          <a:spcPct val="117000"/>
                        </a:lnSpc>
                        <a:spcBef>
                          <a:spcPts val="0"/>
                        </a:spcBef>
                        <a:spcAft>
                          <a:spcPts val="0"/>
                        </a:spcAft>
                        <a:buNone/>
                      </a:pPr>
                      <a:r>
                        <a:rPr b="1" lang="en" sz="1200" u="none" cap="none" strike="noStrike">
                          <a:solidFill>
                            <a:srgbClr val="111B1D"/>
                          </a:solidFill>
                          <a:latin typeface="Calibri"/>
                          <a:ea typeface="Calibri"/>
                          <a:cs typeface="Calibri"/>
                          <a:sym typeface="Calibri"/>
                        </a:rPr>
                        <a:t>-</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8EBED"/>
                    </a:solidFill>
                  </a:tcPr>
                </a:tc>
                <a:tc>
                  <a:txBody>
                    <a:bodyPr/>
                    <a:lstStyle/>
                    <a:p>
                      <a:pPr indent="0" lvl="0" marL="0" marR="0" rtl="0" algn="ctr">
                        <a:lnSpc>
                          <a:spcPct val="117000"/>
                        </a:lnSpc>
                        <a:spcBef>
                          <a:spcPts val="0"/>
                        </a:spcBef>
                        <a:spcAft>
                          <a:spcPts val="0"/>
                        </a:spcAft>
                        <a:buNone/>
                      </a:pPr>
                      <a:r>
                        <a:rPr b="1" lang="en" sz="1200" u="none" cap="none" strike="noStrike">
                          <a:solidFill>
                            <a:srgbClr val="111B1D"/>
                          </a:solidFill>
                          <a:latin typeface="Calibri"/>
                          <a:ea typeface="Calibri"/>
                          <a:cs typeface="Calibri"/>
                          <a:sym typeface="Calibri"/>
                        </a:rPr>
                        <a:t>-</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8EBED"/>
                    </a:solidFill>
                  </a:tcPr>
                </a:tc>
                <a:tc>
                  <a:txBody>
                    <a:bodyPr/>
                    <a:lstStyle/>
                    <a:p>
                      <a:pPr indent="0" lvl="0" marL="0" marR="0" rtl="0" algn="ctr">
                        <a:lnSpc>
                          <a:spcPct val="117000"/>
                        </a:lnSpc>
                        <a:spcBef>
                          <a:spcPts val="0"/>
                        </a:spcBef>
                        <a:spcAft>
                          <a:spcPts val="0"/>
                        </a:spcAft>
                        <a:buNone/>
                      </a:pPr>
                      <a:r>
                        <a:rPr b="1" lang="en" sz="1200" u="none" cap="none" strike="noStrike">
                          <a:solidFill>
                            <a:srgbClr val="111B1D"/>
                          </a:solidFill>
                          <a:latin typeface="Calibri"/>
                          <a:ea typeface="Calibri"/>
                          <a:cs typeface="Calibri"/>
                          <a:sym typeface="Calibri"/>
                        </a:rPr>
                        <a:t>-</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8EBED"/>
                    </a:solidFill>
                  </a:tcPr>
                </a:tc>
                <a:tc>
                  <a:txBody>
                    <a:bodyPr/>
                    <a:lstStyle/>
                    <a:p>
                      <a:pPr indent="0" lvl="0" marL="0" marR="0" rtl="0" algn="ctr">
                        <a:lnSpc>
                          <a:spcPct val="117000"/>
                        </a:lnSpc>
                        <a:spcBef>
                          <a:spcPts val="0"/>
                        </a:spcBef>
                        <a:spcAft>
                          <a:spcPts val="0"/>
                        </a:spcAft>
                        <a:buNone/>
                      </a:pPr>
                      <a:r>
                        <a:rPr b="0" lang="en" sz="1200" u="none" cap="none" strike="noStrike">
                          <a:solidFill>
                            <a:srgbClr val="111B1D"/>
                          </a:solidFill>
                          <a:latin typeface="Calibri"/>
                          <a:ea typeface="Calibri"/>
                          <a:cs typeface="Calibri"/>
                          <a:sym typeface="Calibri"/>
                        </a:rPr>
                        <a:t>✓</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8EBED"/>
                    </a:solidFill>
                  </a:tcPr>
                </a:tc>
                <a:tc>
                  <a:txBody>
                    <a:bodyPr/>
                    <a:lstStyle/>
                    <a:p>
                      <a:pPr indent="0" lvl="0" marL="0" marR="0" rtl="0" algn="ctr">
                        <a:lnSpc>
                          <a:spcPct val="117000"/>
                        </a:lnSpc>
                        <a:spcBef>
                          <a:spcPts val="0"/>
                        </a:spcBef>
                        <a:spcAft>
                          <a:spcPts val="0"/>
                        </a:spcAft>
                        <a:buNone/>
                      </a:pPr>
                      <a:r>
                        <a:rPr b="0" lang="en" sz="1200" u="none" cap="none" strike="noStrike">
                          <a:solidFill>
                            <a:srgbClr val="111B1D"/>
                          </a:solidFill>
                          <a:latin typeface="Calibri"/>
                          <a:ea typeface="Calibri"/>
                          <a:cs typeface="Calibri"/>
                          <a:sym typeface="Calibri"/>
                        </a:rPr>
                        <a:t>✓</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8EBED"/>
                    </a:solidFill>
                  </a:tcPr>
                </a:tc>
              </a:tr>
              <a:tr h="818650">
                <a:tc>
                  <a:txBody>
                    <a:bodyPr/>
                    <a:lstStyle/>
                    <a:p>
                      <a:pPr indent="0" lvl="0" marL="0" marR="0" rtl="0" algn="ctr">
                        <a:lnSpc>
                          <a:spcPct val="117000"/>
                        </a:lnSpc>
                        <a:spcBef>
                          <a:spcPts val="0"/>
                        </a:spcBef>
                        <a:spcAft>
                          <a:spcPts val="0"/>
                        </a:spcAft>
                        <a:buNone/>
                      </a:pPr>
                      <a:r>
                        <a:rPr b="1" lang="en" sz="1200" u="none" cap="none" strike="noStrike">
                          <a:solidFill>
                            <a:srgbClr val="111B1D"/>
                          </a:solidFill>
                          <a:latin typeface="Calibri"/>
                          <a:ea typeface="Calibri"/>
                          <a:cs typeface="Calibri"/>
                          <a:sym typeface="Calibri"/>
                        </a:rPr>
                        <a:t>Atmospheric:</a:t>
                      </a:r>
                      <a:endParaRPr b="0" sz="1200" u="none" cap="none" strike="noStrike">
                        <a:solidFill>
                          <a:srgbClr val="000000"/>
                        </a:solidFill>
                        <a:latin typeface="Arial"/>
                        <a:ea typeface="Arial"/>
                        <a:cs typeface="Arial"/>
                        <a:sym typeface="Arial"/>
                      </a:endParaRPr>
                    </a:p>
                    <a:p>
                      <a:pPr indent="0" lvl="0" marL="0" marR="0" rtl="0" algn="ctr">
                        <a:lnSpc>
                          <a:spcPct val="117000"/>
                        </a:lnSpc>
                        <a:spcBef>
                          <a:spcPts val="0"/>
                        </a:spcBef>
                        <a:spcAft>
                          <a:spcPts val="0"/>
                        </a:spcAft>
                        <a:buNone/>
                      </a:pPr>
                      <a:r>
                        <a:rPr b="1" lang="en" sz="1200" u="none" cap="none" strike="noStrike">
                          <a:solidFill>
                            <a:srgbClr val="111B1D"/>
                          </a:solidFill>
                          <a:latin typeface="Calibri"/>
                          <a:ea typeface="Calibri"/>
                          <a:cs typeface="Calibri"/>
                          <a:sym typeface="Calibri"/>
                        </a:rPr>
                        <a:t>solar angle</a:t>
                      </a:r>
                      <a:endParaRPr b="0" sz="1200" u="none" cap="none" strike="noStrike">
                        <a:solidFill>
                          <a:srgbClr val="000000"/>
                        </a:solidFill>
                        <a:latin typeface="Arial"/>
                        <a:ea typeface="Arial"/>
                        <a:cs typeface="Arial"/>
                        <a:sym typeface="Arial"/>
                      </a:endParaRPr>
                    </a:p>
                    <a:p>
                      <a:pPr indent="0" lvl="0" marL="0" marR="0" rtl="0" algn="ctr">
                        <a:lnSpc>
                          <a:spcPct val="117000"/>
                        </a:lnSpc>
                        <a:spcBef>
                          <a:spcPts val="0"/>
                        </a:spcBef>
                        <a:spcAft>
                          <a:spcPts val="0"/>
                        </a:spcAft>
                        <a:buNone/>
                      </a:pPr>
                      <a:r>
                        <a:rPr b="1" lang="en" sz="1200" u="none" cap="none" strike="noStrike">
                          <a:solidFill>
                            <a:srgbClr val="111B1D"/>
                          </a:solidFill>
                          <a:latin typeface="Calibri"/>
                          <a:ea typeface="Calibri"/>
                          <a:cs typeface="Calibri"/>
                          <a:sym typeface="Calibri"/>
                        </a:rPr>
                        <a:t>view angle</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DD5DA"/>
                    </a:solidFill>
                  </a:tcPr>
                </a:tc>
                <a:tc>
                  <a:txBody>
                    <a:bodyPr/>
                    <a:lstStyle/>
                    <a:p>
                      <a:pPr indent="0" lvl="0" marL="0" marR="0" rtl="0" algn="ctr">
                        <a:lnSpc>
                          <a:spcPct val="117000"/>
                        </a:lnSpc>
                        <a:spcBef>
                          <a:spcPts val="0"/>
                        </a:spcBef>
                        <a:spcAft>
                          <a:spcPts val="0"/>
                        </a:spcAft>
                        <a:buNone/>
                      </a:pPr>
                      <a:r>
                        <a:rPr b="1" lang="en" sz="1200" u="none" cap="none" strike="noStrike">
                          <a:solidFill>
                            <a:srgbClr val="111B1D"/>
                          </a:solidFill>
                          <a:latin typeface="Calibri"/>
                          <a:ea typeface="Calibri"/>
                          <a:cs typeface="Calibri"/>
                          <a:sym typeface="Calibri"/>
                        </a:rPr>
                        <a:t>-</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DD5DA"/>
                    </a:solidFill>
                  </a:tcPr>
                </a:tc>
                <a:tc>
                  <a:txBody>
                    <a:bodyPr/>
                    <a:lstStyle/>
                    <a:p>
                      <a:pPr indent="0" lvl="0" marL="0" marR="0" rtl="0" algn="ctr">
                        <a:lnSpc>
                          <a:spcPct val="117000"/>
                        </a:lnSpc>
                        <a:spcBef>
                          <a:spcPts val="0"/>
                        </a:spcBef>
                        <a:spcAft>
                          <a:spcPts val="0"/>
                        </a:spcAft>
                        <a:buNone/>
                      </a:pPr>
                      <a:r>
                        <a:t/>
                      </a:r>
                      <a:endParaRPr b="0" sz="1200" u="none" cap="none" strike="noStrike">
                        <a:solidFill>
                          <a:srgbClr val="000000"/>
                        </a:solidFill>
                        <a:latin typeface="Arial"/>
                        <a:ea typeface="Arial"/>
                        <a:cs typeface="Arial"/>
                        <a:sym typeface="Arial"/>
                      </a:endParaRPr>
                    </a:p>
                    <a:p>
                      <a:pPr indent="0" lvl="0" marL="0" marR="0" rtl="0" algn="ctr">
                        <a:lnSpc>
                          <a:spcPct val="117000"/>
                        </a:lnSpc>
                        <a:spcBef>
                          <a:spcPts val="0"/>
                        </a:spcBef>
                        <a:spcAft>
                          <a:spcPts val="0"/>
                        </a:spcAft>
                        <a:buNone/>
                      </a:pPr>
                      <a:r>
                        <a:rPr b="0" lang="en" sz="1200" u="none" cap="none" strike="noStrike">
                          <a:solidFill>
                            <a:srgbClr val="111B1D"/>
                          </a:solidFill>
                          <a:latin typeface="Calibri"/>
                          <a:ea typeface="Calibri"/>
                          <a:cs typeface="Calibri"/>
                          <a:sym typeface="Calibri"/>
                        </a:rPr>
                        <a:t>✓</a:t>
                      </a:r>
                      <a:endParaRPr b="0" sz="1200" u="none" cap="none" strike="noStrike">
                        <a:solidFill>
                          <a:srgbClr val="000000"/>
                        </a:solidFill>
                        <a:latin typeface="Arial"/>
                        <a:ea typeface="Arial"/>
                        <a:cs typeface="Arial"/>
                        <a:sym typeface="Arial"/>
                      </a:endParaRPr>
                    </a:p>
                    <a:p>
                      <a:pPr indent="0" lvl="0" marL="0" marR="0" rtl="0" algn="ctr">
                        <a:lnSpc>
                          <a:spcPct val="117000"/>
                        </a:lnSpc>
                        <a:spcBef>
                          <a:spcPts val="0"/>
                        </a:spcBef>
                        <a:spcAft>
                          <a:spcPts val="0"/>
                        </a:spcAft>
                        <a:buNone/>
                      </a:pPr>
                      <a:r>
                        <a:rPr b="0" lang="en" sz="1200" u="none" cap="none" strike="noStrike">
                          <a:solidFill>
                            <a:srgbClr val="111B1D"/>
                          </a:solidFill>
                          <a:latin typeface="Calibri"/>
                          <a:ea typeface="Calibri"/>
                          <a:cs typeface="Calibri"/>
                          <a:sym typeface="Calibri"/>
                        </a:rPr>
                        <a:t>✓</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DD5DA"/>
                    </a:solidFill>
                  </a:tcPr>
                </a:tc>
                <a:tc>
                  <a:txBody>
                    <a:bodyPr/>
                    <a:lstStyle/>
                    <a:p>
                      <a:pPr indent="0" lvl="0" marL="0" marR="0" rtl="0" algn="ctr">
                        <a:lnSpc>
                          <a:spcPct val="117000"/>
                        </a:lnSpc>
                        <a:spcBef>
                          <a:spcPts val="0"/>
                        </a:spcBef>
                        <a:spcAft>
                          <a:spcPts val="0"/>
                        </a:spcAft>
                        <a:buNone/>
                      </a:pPr>
                      <a:r>
                        <a:t/>
                      </a:r>
                      <a:endParaRPr b="0" sz="1200" u="none" cap="none" strike="noStrike">
                        <a:solidFill>
                          <a:srgbClr val="000000"/>
                        </a:solidFill>
                        <a:latin typeface="Arial"/>
                        <a:ea typeface="Arial"/>
                        <a:cs typeface="Arial"/>
                        <a:sym typeface="Arial"/>
                      </a:endParaRPr>
                    </a:p>
                    <a:p>
                      <a:pPr indent="0" lvl="0" marL="0" marR="0" rtl="0" algn="ctr">
                        <a:lnSpc>
                          <a:spcPct val="117000"/>
                        </a:lnSpc>
                        <a:spcBef>
                          <a:spcPts val="0"/>
                        </a:spcBef>
                        <a:spcAft>
                          <a:spcPts val="0"/>
                        </a:spcAft>
                        <a:buNone/>
                      </a:pPr>
                      <a:r>
                        <a:rPr b="0" lang="en" sz="1200" u="none" cap="none" strike="noStrike">
                          <a:solidFill>
                            <a:srgbClr val="111B1D"/>
                          </a:solidFill>
                          <a:latin typeface="Calibri"/>
                          <a:ea typeface="Calibri"/>
                          <a:cs typeface="Calibri"/>
                          <a:sym typeface="Calibri"/>
                        </a:rPr>
                        <a:t>✓</a:t>
                      </a:r>
                      <a:endParaRPr b="0" sz="1200" u="none" cap="none" strike="noStrike">
                        <a:solidFill>
                          <a:srgbClr val="000000"/>
                        </a:solidFill>
                        <a:latin typeface="Arial"/>
                        <a:ea typeface="Arial"/>
                        <a:cs typeface="Arial"/>
                        <a:sym typeface="Arial"/>
                      </a:endParaRPr>
                    </a:p>
                    <a:p>
                      <a:pPr indent="0" lvl="0" marL="0" marR="0" rtl="0" algn="ctr">
                        <a:lnSpc>
                          <a:spcPct val="117000"/>
                        </a:lnSpc>
                        <a:spcBef>
                          <a:spcPts val="0"/>
                        </a:spcBef>
                        <a:spcAft>
                          <a:spcPts val="0"/>
                        </a:spcAft>
                        <a:buNone/>
                      </a:pPr>
                      <a:r>
                        <a:rPr b="0" lang="en" sz="1200" u="none" cap="none" strike="noStrike">
                          <a:solidFill>
                            <a:srgbClr val="111B1D"/>
                          </a:solidFill>
                          <a:latin typeface="Calibri"/>
                          <a:ea typeface="Calibri"/>
                          <a:cs typeface="Calibri"/>
                          <a:sym typeface="Calibri"/>
                        </a:rPr>
                        <a:t>✓</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DD5DA"/>
                    </a:solidFill>
                  </a:tcPr>
                </a:tc>
                <a:tc>
                  <a:txBody>
                    <a:bodyPr/>
                    <a:lstStyle/>
                    <a:p>
                      <a:pPr indent="0" lvl="0" marL="0" marR="0" rtl="0" algn="ctr">
                        <a:lnSpc>
                          <a:spcPct val="117000"/>
                        </a:lnSpc>
                        <a:spcBef>
                          <a:spcPts val="0"/>
                        </a:spcBef>
                        <a:spcAft>
                          <a:spcPts val="0"/>
                        </a:spcAft>
                        <a:buNone/>
                      </a:pPr>
                      <a:r>
                        <a:t/>
                      </a:r>
                      <a:endParaRPr b="0" sz="1200" u="none" cap="none" strike="noStrike">
                        <a:solidFill>
                          <a:srgbClr val="000000"/>
                        </a:solidFill>
                        <a:latin typeface="Arial"/>
                        <a:ea typeface="Arial"/>
                        <a:cs typeface="Arial"/>
                        <a:sym typeface="Arial"/>
                      </a:endParaRPr>
                    </a:p>
                    <a:p>
                      <a:pPr indent="0" lvl="0" marL="0" marR="0" rtl="0" algn="ctr">
                        <a:lnSpc>
                          <a:spcPct val="117000"/>
                        </a:lnSpc>
                        <a:spcBef>
                          <a:spcPts val="0"/>
                        </a:spcBef>
                        <a:spcAft>
                          <a:spcPts val="0"/>
                        </a:spcAft>
                        <a:buNone/>
                      </a:pPr>
                      <a:r>
                        <a:rPr b="0" lang="en" sz="1200" u="none" cap="none" strike="noStrike">
                          <a:solidFill>
                            <a:srgbClr val="111B1D"/>
                          </a:solidFill>
                          <a:latin typeface="Calibri"/>
                          <a:ea typeface="Calibri"/>
                          <a:cs typeface="Calibri"/>
                          <a:sym typeface="Calibri"/>
                        </a:rPr>
                        <a:t>✓</a:t>
                      </a:r>
                      <a:endParaRPr b="0" sz="1200" u="none" cap="none" strike="noStrike">
                        <a:solidFill>
                          <a:srgbClr val="000000"/>
                        </a:solidFill>
                        <a:latin typeface="Arial"/>
                        <a:ea typeface="Arial"/>
                        <a:cs typeface="Arial"/>
                        <a:sym typeface="Arial"/>
                      </a:endParaRPr>
                    </a:p>
                    <a:p>
                      <a:pPr indent="0" lvl="0" marL="0" marR="0" rtl="0" algn="ctr">
                        <a:lnSpc>
                          <a:spcPct val="117000"/>
                        </a:lnSpc>
                        <a:spcBef>
                          <a:spcPts val="0"/>
                        </a:spcBef>
                        <a:spcAft>
                          <a:spcPts val="0"/>
                        </a:spcAft>
                        <a:buNone/>
                      </a:pPr>
                      <a:r>
                        <a:rPr b="0" lang="en" sz="1200" u="none" cap="none" strike="noStrike">
                          <a:solidFill>
                            <a:srgbClr val="111B1D"/>
                          </a:solidFill>
                          <a:latin typeface="Calibri"/>
                          <a:ea typeface="Calibri"/>
                          <a:cs typeface="Calibri"/>
                          <a:sym typeface="Calibri"/>
                        </a:rPr>
                        <a:t>✓</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DD5DA"/>
                    </a:solidFill>
                  </a:tcPr>
                </a:tc>
                <a:tc>
                  <a:txBody>
                    <a:bodyPr/>
                    <a:lstStyle/>
                    <a:p>
                      <a:pPr indent="0" lvl="0" marL="0" marR="0" rtl="0" algn="ctr">
                        <a:lnSpc>
                          <a:spcPct val="117000"/>
                        </a:lnSpc>
                        <a:spcBef>
                          <a:spcPts val="0"/>
                        </a:spcBef>
                        <a:spcAft>
                          <a:spcPts val="0"/>
                        </a:spcAft>
                        <a:buNone/>
                      </a:pPr>
                      <a:r>
                        <a:t/>
                      </a:r>
                      <a:endParaRPr b="0" sz="1200" u="none" cap="none" strike="noStrike">
                        <a:solidFill>
                          <a:srgbClr val="000000"/>
                        </a:solidFill>
                        <a:latin typeface="Arial"/>
                        <a:ea typeface="Arial"/>
                        <a:cs typeface="Arial"/>
                        <a:sym typeface="Arial"/>
                      </a:endParaRPr>
                    </a:p>
                    <a:p>
                      <a:pPr indent="0" lvl="0" marL="0" marR="0" rtl="0" algn="ctr">
                        <a:lnSpc>
                          <a:spcPct val="117000"/>
                        </a:lnSpc>
                        <a:spcBef>
                          <a:spcPts val="0"/>
                        </a:spcBef>
                        <a:spcAft>
                          <a:spcPts val="0"/>
                        </a:spcAft>
                        <a:buNone/>
                      </a:pPr>
                      <a:r>
                        <a:rPr b="0" lang="en" sz="1200" u="none" cap="none" strike="noStrike">
                          <a:solidFill>
                            <a:srgbClr val="111B1D"/>
                          </a:solidFill>
                          <a:latin typeface="Calibri"/>
                          <a:ea typeface="Calibri"/>
                          <a:cs typeface="Calibri"/>
                          <a:sym typeface="Calibri"/>
                        </a:rPr>
                        <a:t>✓</a:t>
                      </a:r>
                      <a:endParaRPr b="0" sz="1200" u="none" cap="none" strike="noStrike">
                        <a:solidFill>
                          <a:srgbClr val="000000"/>
                        </a:solidFill>
                        <a:latin typeface="Arial"/>
                        <a:ea typeface="Arial"/>
                        <a:cs typeface="Arial"/>
                        <a:sym typeface="Arial"/>
                      </a:endParaRPr>
                    </a:p>
                    <a:p>
                      <a:pPr indent="0" lvl="0" marL="0" marR="0" rtl="0" algn="ctr">
                        <a:lnSpc>
                          <a:spcPct val="117000"/>
                        </a:lnSpc>
                        <a:spcBef>
                          <a:spcPts val="0"/>
                        </a:spcBef>
                        <a:spcAft>
                          <a:spcPts val="0"/>
                        </a:spcAft>
                        <a:buNone/>
                      </a:pPr>
                      <a:r>
                        <a:rPr b="0" lang="en" sz="1200" u="none" cap="none" strike="noStrike">
                          <a:solidFill>
                            <a:srgbClr val="111B1D"/>
                          </a:solidFill>
                          <a:latin typeface="Calibri"/>
                          <a:ea typeface="Calibri"/>
                          <a:cs typeface="Calibri"/>
                          <a:sym typeface="Calibri"/>
                        </a:rPr>
                        <a:t>✓</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DD5DA"/>
                    </a:solidFill>
                  </a:tcPr>
                </a:tc>
              </a:tr>
              <a:tr h="748800">
                <a:tc>
                  <a:txBody>
                    <a:bodyPr/>
                    <a:lstStyle/>
                    <a:p>
                      <a:pPr indent="0" lvl="0" marL="0" marR="0" rtl="0" algn="ctr">
                        <a:lnSpc>
                          <a:spcPct val="117000"/>
                        </a:lnSpc>
                        <a:spcBef>
                          <a:spcPts val="0"/>
                        </a:spcBef>
                        <a:spcAft>
                          <a:spcPts val="0"/>
                        </a:spcAft>
                        <a:buNone/>
                      </a:pPr>
                      <a:r>
                        <a:rPr b="1" lang="en" sz="1200" u="none" cap="none" strike="noStrike">
                          <a:solidFill>
                            <a:srgbClr val="111B1D"/>
                          </a:solidFill>
                          <a:latin typeface="Calibri"/>
                          <a:ea typeface="Calibri"/>
                          <a:cs typeface="Calibri"/>
                          <a:sym typeface="Calibri"/>
                        </a:rPr>
                        <a:t>Terrain illumination</a:t>
                      </a:r>
                      <a:endParaRPr b="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lang="en" sz="1200" u="none" cap="none" strike="noStrike">
                          <a:solidFill>
                            <a:srgbClr val="111B1D"/>
                          </a:solidFill>
                          <a:latin typeface="Calibri"/>
                          <a:ea typeface="Calibri"/>
                          <a:cs typeface="Calibri"/>
                          <a:sym typeface="Calibri"/>
                        </a:rPr>
                        <a:t>(slope/aspect/shadowing)</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8EBED"/>
                    </a:solidFill>
                  </a:tcPr>
                </a:tc>
                <a:tc>
                  <a:txBody>
                    <a:bodyPr/>
                    <a:lstStyle/>
                    <a:p>
                      <a:pPr indent="0" lvl="0" marL="0" marR="0" rtl="0" algn="ctr">
                        <a:lnSpc>
                          <a:spcPct val="117000"/>
                        </a:lnSpc>
                        <a:spcBef>
                          <a:spcPts val="0"/>
                        </a:spcBef>
                        <a:spcAft>
                          <a:spcPts val="0"/>
                        </a:spcAft>
                        <a:buNone/>
                      </a:pPr>
                      <a:r>
                        <a:rPr b="0" lang="en" sz="1200" u="none" cap="none" strike="noStrike">
                          <a:solidFill>
                            <a:srgbClr val="111B1D"/>
                          </a:solidFill>
                          <a:latin typeface="Calibri"/>
                          <a:ea typeface="Calibri"/>
                          <a:cs typeface="Calibri"/>
                          <a:sym typeface="Calibri"/>
                        </a:rPr>
                        <a:t>✓</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8EBED"/>
                    </a:solidFill>
                  </a:tcPr>
                </a:tc>
                <a:tc>
                  <a:txBody>
                    <a:bodyPr/>
                    <a:lstStyle/>
                    <a:p>
                      <a:pPr indent="0" lvl="0" marL="0" marR="0" rtl="0" algn="ctr">
                        <a:lnSpc>
                          <a:spcPct val="117000"/>
                        </a:lnSpc>
                        <a:spcBef>
                          <a:spcPts val="0"/>
                        </a:spcBef>
                        <a:spcAft>
                          <a:spcPts val="0"/>
                        </a:spcAft>
                        <a:buNone/>
                      </a:pPr>
                      <a:r>
                        <a:rPr b="1" lang="en" sz="1200" u="none" cap="none" strike="noStrike">
                          <a:solidFill>
                            <a:srgbClr val="111B1D"/>
                          </a:solidFill>
                          <a:latin typeface="Calibri"/>
                          <a:ea typeface="Calibri"/>
                          <a:cs typeface="Calibri"/>
                          <a:sym typeface="Calibri"/>
                        </a:rPr>
                        <a:t>-</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8EBED"/>
                    </a:solidFill>
                  </a:tcPr>
                </a:tc>
                <a:tc>
                  <a:txBody>
                    <a:bodyPr/>
                    <a:lstStyle/>
                    <a:p>
                      <a:pPr indent="0" lvl="0" marL="0" marR="0" rtl="0" algn="ctr">
                        <a:lnSpc>
                          <a:spcPct val="117000"/>
                        </a:lnSpc>
                        <a:spcBef>
                          <a:spcPts val="0"/>
                        </a:spcBef>
                        <a:spcAft>
                          <a:spcPts val="0"/>
                        </a:spcAft>
                        <a:buNone/>
                      </a:pPr>
                      <a:r>
                        <a:rPr b="1" lang="en" sz="1200" u="none" cap="none" strike="noStrike">
                          <a:solidFill>
                            <a:srgbClr val="111B1D"/>
                          </a:solidFill>
                          <a:latin typeface="Calibri"/>
                          <a:ea typeface="Calibri"/>
                          <a:cs typeface="Calibri"/>
                          <a:sym typeface="Calibri"/>
                        </a:rPr>
                        <a:t>-</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8EBED"/>
                    </a:solidFill>
                  </a:tcPr>
                </a:tc>
                <a:tc>
                  <a:txBody>
                    <a:bodyPr/>
                    <a:lstStyle/>
                    <a:p>
                      <a:pPr indent="0" lvl="0" marL="0" marR="0" rtl="0" algn="ctr">
                        <a:lnSpc>
                          <a:spcPct val="117000"/>
                        </a:lnSpc>
                        <a:spcBef>
                          <a:spcPts val="0"/>
                        </a:spcBef>
                        <a:spcAft>
                          <a:spcPts val="0"/>
                        </a:spcAft>
                        <a:buNone/>
                      </a:pPr>
                      <a:r>
                        <a:rPr b="1" lang="en" sz="1200" u="none" cap="none" strike="noStrike">
                          <a:solidFill>
                            <a:srgbClr val="111B1D"/>
                          </a:solidFill>
                          <a:latin typeface="Calibri"/>
                          <a:ea typeface="Calibri"/>
                          <a:cs typeface="Calibri"/>
                          <a:sym typeface="Calibri"/>
                        </a:rPr>
                        <a:t>-</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8EBED"/>
                    </a:solidFill>
                  </a:tcPr>
                </a:tc>
                <a:tc>
                  <a:txBody>
                    <a:bodyPr/>
                    <a:lstStyle/>
                    <a:p>
                      <a:pPr indent="0" lvl="0" marL="0" marR="0" rtl="0" algn="ctr">
                        <a:lnSpc>
                          <a:spcPct val="117000"/>
                        </a:lnSpc>
                        <a:spcBef>
                          <a:spcPts val="0"/>
                        </a:spcBef>
                        <a:spcAft>
                          <a:spcPts val="0"/>
                        </a:spcAft>
                        <a:buNone/>
                      </a:pPr>
                      <a:r>
                        <a:rPr b="0" lang="en" sz="1200" u="none" cap="none" strike="noStrike">
                          <a:solidFill>
                            <a:srgbClr val="111B1D"/>
                          </a:solidFill>
                          <a:latin typeface="Calibri"/>
                          <a:ea typeface="Calibri"/>
                          <a:cs typeface="Calibri"/>
                          <a:sym typeface="Calibri"/>
                        </a:rPr>
                        <a:t>✓</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8EBED"/>
                    </a:solidFill>
                  </a:tcPr>
                </a:tc>
              </a:tr>
              <a:tr h="334075">
                <a:tc>
                  <a:txBody>
                    <a:bodyPr/>
                    <a:lstStyle/>
                    <a:p>
                      <a:pPr indent="0" lvl="0" marL="0" marR="0" rtl="0" algn="ctr">
                        <a:lnSpc>
                          <a:spcPct val="117000"/>
                        </a:lnSpc>
                        <a:spcBef>
                          <a:spcPts val="0"/>
                        </a:spcBef>
                        <a:spcAft>
                          <a:spcPts val="0"/>
                        </a:spcAft>
                        <a:buNone/>
                      </a:pPr>
                      <a:r>
                        <a:rPr b="1" lang="en" sz="1200" u="none" cap="none" strike="noStrike">
                          <a:solidFill>
                            <a:srgbClr val="111B1D"/>
                          </a:solidFill>
                          <a:latin typeface="Calibri"/>
                          <a:ea typeface="Calibri"/>
                          <a:cs typeface="Calibri"/>
                          <a:sym typeface="Calibri"/>
                        </a:rPr>
                        <a:t>Adjacency</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DD5DA"/>
                    </a:solidFill>
                  </a:tcPr>
                </a:tc>
                <a:tc>
                  <a:txBody>
                    <a:bodyPr/>
                    <a:lstStyle/>
                    <a:p>
                      <a:pPr indent="0" lvl="0" marL="0" marR="0" rtl="0" algn="ctr">
                        <a:lnSpc>
                          <a:spcPct val="117000"/>
                        </a:lnSpc>
                        <a:spcBef>
                          <a:spcPts val="0"/>
                        </a:spcBef>
                        <a:spcAft>
                          <a:spcPts val="0"/>
                        </a:spcAft>
                        <a:buNone/>
                      </a:pPr>
                      <a:r>
                        <a:rPr b="0" lang="en" sz="1200" u="none" cap="none" strike="noStrike">
                          <a:solidFill>
                            <a:srgbClr val="111B1D"/>
                          </a:solidFill>
                          <a:latin typeface="Calibri"/>
                          <a:ea typeface="Calibri"/>
                          <a:cs typeface="Calibri"/>
                          <a:sym typeface="Calibri"/>
                        </a:rPr>
                        <a:t>✓</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DD5DA"/>
                    </a:solidFill>
                  </a:tcPr>
                </a:tc>
                <a:tc>
                  <a:txBody>
                    <a:bodyPr/>
                    <a:lstStyle/>
                    <a:p>
                      <a:pPr indent="0" lvl="0" marL="0" marR="0" rtl="0" algn="ctr">
                        <a:lnSpc>
                          <a:spcPct val="117000"/>
                        </a:lnSpc>
                        <a:spcBef>
                          <a:spcPts val="0"/>
                        </a:spcBef>
                        <a:spcAft>
                          <a:spcPts val="0"/>
                        </a:spcAft>
                        <a:buNone/>
                      </a:pPr>
                      <a:r>
                        <a:rPr b="1" lang="en" sz="1200" u="none" cap="none" strike="noStrike">
                          <a:solidFill>
                            <a:srgbClr val="111B1D"/>
                          </a:solidFill>
                          <a:latin typeface="Calibri"/>
                          <a:ea typeface="Calibri"/>
                          <a:cs typeface="Calibri"/>
                          <a:sym typeface="Calibri"/>
                        </a:rPr>
                        <a:t>-</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DD5DA"/>
                    </a:solidFill>
                  </a:tcPr>
                </a:tc>
                <a:tc>
                  <a:txBody>
                    <a:bodyPr/>
                    <a:lstStyle/>
                    <a:p>
                      <a:pPr indent="0" lvl="0" marL="0" marR="0" rtl="0" algn="ctr">
                        <a:lnSpc>
                          <a:spcPct val="117000"/>
                        </a:lnSpc>
                        <a:spcBef>
                          <a:spcPts val="0"/>
                        </a:spcBef>
                        <a:spcAft>
                          <a:spcPts val="0"/>
                        </a:spcAft>
                        <a:buNone/>
                      </a:pPr>
                      <a:r>
                        <a:rPr b="1" lang="en" sz="1200" u="none" cap="none" strike="noStrike">
                          <a:solidFill>
                            <a:srgbClr val="111B1D"/>
                          </a:solidFill>
                          <a:latin typeface="Calibri"/>
                          <a:ea typeface="Calibri"/>
                          <a:cs typeface="Calibri"/>
                          <a:sym typeface="Calibri"/>
                        </a:rPr>
                        <a:t>-</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DD5DA"/>
                    </a:solidFill>
                  </a:tcPr>
                </a:tc>
                <a:tc>
                  <a:txBody>
                    <a:bodyPr/>
                    <a:lstStyle/>
                    <a:p>
                      <a:pPr indent="0" lvl="0" marL="0" marR="0" rtl="0" algn="ctr">
                        <a:lnSpc>
                          <a:spcPct val="117000"/>
                        </a:lnSpc>
                        <a:spcBef>
                          <a:spcPts val="0"/>
                        </a:spcBef>
                        <a:spcAft>
                          <a:spcPts val="0"/>
                        </a:spcAft>
                        <a:buNone/>
                      </a:pPr>
                      <a:r>
                        <a:rPr b="1" lang="en" sz="1200" u="none" cap="none" strike="noStrike">
                          <a:solidFill>
                            <a:srgbClr val="111B1D"/>
                          </a:solidFill>
                          <a:latin typeface="Calibri"/>
                          <a:ea typeface="Calibri"/>
                          <a:cs typeface="Calibri"/>
                          <a:sym typeface="Calibri"/>
                        </a:rPr>
                        <a:t>-</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DD5DA"/>
                    </a:solidFill>
                  </a:tcPr>
                </a:tc>
                <a:tc>
                  <a:txBody>
                    <a:bodyPr/>
                    <a:lstStyle/>
                    <a:p>
                      <a:pPr indent="0" lvl="0" marL="0" marR="0" rtl="0" algn="ctr">
                        <a:lnSpc>
                          <a:spcPct val="117000"/>
                        </a:lnSpc>
                        <a:spcBef>
                          <a:spcPts val="0"/>
                        </a:spcBef>
                        <a:spcAft>
                          <a:spcPts val="0"/>
                        </a:spcAft>
                        <a:buNone/>
                      </a:pPr>
                      <a:r>
                        <a:rPr b="1" lang="en" sz="1200" u="none" cap="none" strike="noStrike">
                          <a:solidFill>
                            <a:srgbClr val="111B1D"/>
                          </a:solidFill>
                          <a:latin typeface="Calibri"/>
                          <a:ea typeface="Calibri"/>
                          <a:cs typeface="Calibri"/>
                          <a:sym typeface="Calibri"/>
                        </a:rPr>
                        <a:t>-</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DD5DA"/>
                    </a:solidFill>
                  </a:tcPr>
                </a:tc>
              </a:tr>
              <a:tr h="576350">
                <a:tc>
                  <a:txBody>
                    <a:bodyPr/>
                    <a:lstStyle/>
                    <a:p>
                      <a:pPr indent="0" lvl="0" marL="0" marR="0" rtl="0" algn="ctr">
                        <a:lnSpc>
                          <a:spcPct val="117000"/>
                        </a:lnSpc>
                        <a:spcBef>
                          <a:spcPts val="0"/>
                        </a:spcBef>
                        <a:spcAft>
                          <a:spcPts val="0"/>
                        </a:spcAft>
                        <a:buNone/>
                      </a:pPr>
                      <a:r>
                        <a:rPr b="1" lang="en" sz="1200" u="none" cap="none" strike="noStrike">
                          <a:solidFill>
                            <a:srgbClr val="111B1D"/>
                          </a:solidFill>
                          <a:latin typeface="Calibri"/>
                          <a:ea typeface="Calibri"/>
                          <a:cs typeface="Calibri"/>
                          <a:sym typeface="Calibri"/>
                        </a:rPr>
                        <a:t>Pressure</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8EBED"/>
                    </a:solidFill>
                  </a:tcPr>
                </a:tc>
                <a:tc>
                  <a:txBody>
                    <a:bodyPr/>
                    <a:lstStyle/>
                    <a:p>
                      <a:pPr indent="0" lvl="0" marL="0" marR="0" rtl="0" algn="ctr">
                        <a:lnSpc>
                          <a:spcPct val="117000"/>
                        </a:lnSpc>
                        <a:spcBef>
                          <a:spcPts val="0"/>
                        </a:spcBef>
                        <a:spcAft>
                          <a:spcPts val="0"/>
                        </a:spcAft>
                        <a:buNone/>
                      </a:pPr>
                      <a:r>
                        <a:rPr b="0" lang="en" sz="1200" u="none" cap="none" strike="noStrike">
                          <a:solidFill>
                            <a:srgbClr val="111B1D"/>
                          </a:solidFill>
                          <a:latin typeface="Calibri"/>
                          <a:ea typeface="Calibri"/>
                          <a:cs typeface="Calibri"/>
                          <a:sym typeface="Calibri"/>
                        </a:rPr>
                        <a:t>default</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8EBED"/>
                    </a:solidFill>
                  </a:tcPr>
                </a:tc>
                <a:tc>
                  <a:txBody>
                    <a:bodyPr/>
                    <a:lstStyle/>
                    <a:p>
                      <a:pPr indent="0" lvl="0" marL="0" marR="0" rtl="0" algn="ctr">
                        <a:lnSpc>
                          <a:spcPct val="117000"/>
                        </a:lnSpc>
                        <a:spcBef>
                          <a:spcPts val="0"/>
                        </a:spcBef>
                        <a:spcAft>
                          <a:spcPts val="0"/>
                        </a:spcAft>
                        <a:buNone/>
                      </a:pPr>
                      <a:r>
                        <a:rPr b="0" lang="en" sz="1200" u="none" cap="none" strike="noStrike">
                          <a:solidFill>
                            <a:srgbClr val="111B1D"/>
                          </a:solidFill>
                          <a:latin typeface="Calibri"/>
                          <a:ea typeface="Calibri"/>
                          <a:cs typeface="Calibri"/>
                          <a:sym typeface="Calibri"/>
                        </a:rPr>
                        <a:t>Internal based on DEM</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8EBED"/>
                    </a:solidFill>
                  </a:tcPr>
                </a:tc>
                <a:tc gridSpan="3">
                  <a:txBody>
                    <a:bodyPr/>
                    <a:lstStyle/>
                    <a:p>
                      <a:pPr indent="0" lvl="0" marL="0" marR="0" rtl="0" algn="ctr">
                        <a:lnSpc>
                          <a:spcPct val="117000"/>
                        </a:lnSpc>
                        <a:spcBef>
                          <a:spcPts val="0"/>
                        </a:spcBef>
                        <a:spcAft>
                          <a:spcPts val="0"/>
                        </a:spcAft>
                        <a:buNone/>
                      </a:pPr>
                      <a:r>
                        <a:rPr b="0" lang="en" sz="1200" u="none" cap="none" strike="noStrike">
                          <a:solidFill>
                            <a:srgbClr val="111B1D"/>
                          </a:solidFill>
                          <a:latin typeface="Calibri"/>
                          <a:ea typeface="Calibri"/>
                          <a:cs typeface="Calibri"/>
                          <a:sym typeface="Calibri"/>
                        </a:rPr>
                        <a:t>MODTRAN default atmospheric profile - DEM altitude adjusted</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8EBED"/>
                    </a:solidFill>
                  </a:tcPr>
                </a:tc>
                <a:tc hMerge="1"/>
                <a:tc hMerge="1"/>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455B"/>
        </a:solidFill>
      </p:bgPr>
    </p:bg>
    <p:spTree>
      <p:nvGrpSpPr>
        <p:cNvPr id="220" name="Shape 220"/>
        <p:cNvGrpSpPr/>
        <p:nvPr/>
      </p:nvGrpSpPr>
      <p:grpSpPr>
        <a:xfrm>
          <a:off x="0" y="0"/>
          <a:ext cx="0" cy="0"/>
          <a:chOff x="0" y="0"/>
          <a:chExt cx="0" cy="0"/>
        </a:xfrm>
      </p:grpSpPr>
      <p:cxnSp>
        <p:nvCxnSpPr>
          <p:cNvPr id="221" name="Google Shape;221;p4"/>
          <p:cNvCxnSpPr/>
          <p:nvPr/>
        </p:nvCxnSpPr>
        <p:spPr>
          <a:xfrm>
            <a:off x="172800" y="4757760"/>
            <a:ext cx="8799840" cy="1800"/>
          </a:xfrm>
          <a:prstGeom prst="straightConnector1">
            <a:avLst/>
          </a:prstGeom>
          <a:noFill/>
          <a:ln cap="flat" cmpd="sng" w="9525">
            <a:solidFill>
              <a:srgbClr val="FFFFFF"/>
            </a:solidFill>
            <a:prstDash val="dot"/>
            <a:round/>
            <a:headEnd len="sm" w="sm" type="none"/>
            <a:tailEnd len="sm" w="sm" type="none"/>
          </a:ln>
        </p:spPr>
      </p:cxnSp>
      <p:sp>
        <p:nvSpPr>
          <p:cNvPr id="222" name="Google Shape;222;p4"/>
          <p:cNvSpPr/>
          <p:nvPr/>
        </p:nvSpPr>
        <p:spPr>
          <a:xfrm>
            <a:off x="96840" y="4754520"/>
            <a:ext cx="3296160" cy="194760"/>
          </a:xfrm>
          <a:prstGeom prst="rect">
            <a:avLst/>
          </a:prstGeom>
          <a:noFill/>
          <a:ln>
            <a:noFill/>
          </a:ln>
        </p:spPr>
        <p:txBody>
          <a:bodyPr anchorCtr="0" anchor="t" bIns="91425" lIns="90000" spcFirstLastPara="1" rIns="90000" wrap="square" tIns="91425">
            <a:noAutofit/>
          </a:bodyPr>
          <a:lstStyle/>
          <a:p>
            <a:pPr indent="0" lvl="0" marL="0" marR="0" rtl="0" algn="l">
              <a:lnSpc>
                <a:spcPct val="100000"/>
              </a:lnSpc>
              <a:spcBef>
                <a:spcPts val="0"/>
              </a:spcBef>
              <a:spcAft>
                <a:spcPts val="0"/>
              </a:spcAft>
              <a:buNone/>
            </a:pPr>
            <a:r>
              <a:rPr b="0" i="0" lang="en" sz="900" u="none" cap="none" strike="noStrike">
                <a:solidFill>
                  <a:schemeClr val="lt1"/>
                </a:solidFill>
                <a:latin typeface="Barlow"/>
                <a:ea typeface="Barlow"/>
                <a:cs typeface="Barlow"/>
                <a:sym typeface="Barlow"/>
              </a:rPr>
              <a:t>ESA Living Planet Symposium 2025</a:t>
            </a:r>
            <a:endParaRPr b="0" i="0" sz="900" u="none" cap="none" strike="noStrike">
              <a:solidFill>
                <a:srgbClr val="FFFFFF"/>
              </a:solidFill>
              <a:latin typeface="Arial"/>
              <a:ea typeface="Arial"/>
              <a:cs typeface="Arial"/>
              <a:sym typeface="Arial"/>
            </a:endParaRPr>
          </a:p>
        </p:txBody>
      </p:sp>
      <p:pic>
        <p:nvPicPr>
          <p:cNvPr id="223" name="Google Shape;223;p4"/>
          <p:cNvPicPr preferRelativeResize="0"/>
          <p:nvPr/>
        </p:nvPicPr>
        <p:blipFill rotWithShape="1">
          <a:blip r:embed="rId3">
            <a:alphaModFix/>
          </a:blip>
          <a:srcRect b="0" l="-421" r="418" t="0"/>
          <a:stretch/>
        </p:blipFill>
        <p:spPr>
          <a:xfrm>
            <a:off x="5897880" y="231480"/>
            <a:ext cx="2196720" cy="501840"/>
          </a:xfrm>
          <a:prstGeom prst="rect">
            <a:avLst/>
          </a:prstGeom>
          <a:noFill/>
          <a:ln>
            <a:noFill/>
          </a:ln>
        </p:spPr>
      </p:pic>
      <p:pic>
        <p:nvPicPr>
          <p:cNvPr id="224" name="Google Shape;224;p4"/>
          <p:cNvPicPr preferRelativeResize="0"/>
          <p:nvPr/>
        </p:nvPicPr>
        <p:blipFill rotWithShape="1">
          <a:blip r:embed="rId4">
            <a:alphaModFix/>
          </a:blip>
          <a:srcRect b="0" l="0" r="0" t="0"/>
          <a:stretch/>
        </p:blipFill>
        <p:spPr>
          <a:xfrm>
            <a:off x="8173800" y="137880"/>
            <a:ext cx="859320" cy="688320"/>
          </a:xfrm>
          <a:prstGeom prst="rect">
            <a:avLst/>
          </a:prstGeom>
          <a:noFill/>
          <a:ln>
            <a:noFill/>
          </a:ln>
        </p:spPr>
      </p:pic>
      <p:sp>
        <p:nvSpPr>
          <p:cNvPr id="225" name="Google Shape;225;p4"/>
          <p:cNvSpPr/>
          <p:nvPr/>
        </p:nvSpPr>
        <p:spPr>
          <a:xfrm flipH="1">
            <a:off x="-4393080" y="-45360"/>
            <a:ext cx="5221080" cy="5002920"/>
          </a:xfrm>
          <a:prstGeom prst="donut">
            <a:avLst>
              <a:gd fmla="val 10848" name="adj"/>
            </a:avLst>
          </a:prstGeom>
          <a:blipFill rotWithShape="0">
            <a:blip r:embed="rId5">
              <a:alphaModFix/>
            </a:blip>
            <a:stretch>
              <a:fillRect b="0" l="0" r="0" t="0"/>
            </a:stretch>
          </a:blip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226" name="Google Shape;226;p4"/>
          <p:cNvSpPr txBox="1"/>
          <p:nvPr>
            <p:ph idx="1" type="body"/>
          </p:nvPr>
        </p:nvSpPr>
        <p:spPr>
          <a:xfrm>
            <a:off x="831600" y="956880"/>
            <a:ext cx="7577640" cy="3674880"/>
          </a:xfrm>
          <a:prstGeom prst="rect">
            <a:avLst/>
          </a:prstGeom>
          <a:noFill/>
          <a:ln>
            <a:noFill/>
          </a:ln>
        </p:spPr>
        <p:txBody>
          <a:bodyPr anchorCtr="0" anchor="t" bIns="91425" lIns="91425" spcFirstLastPara="1" rIns="91425" wrap="square" tIns="91425">
            <a:normAutofit/>
          </a:bodyPr>
          <a:lstStyle/>
          <a:p>
            <a:pPr indent="-324000" lvl="0" marL="457200" marR="0" rtl="0" algn="l">
              <a:lnSpc>
                <a:spcPct val="105000"/>
              </a:lnSpc>
              <a:spcBef>
                <a:spcPts val="0"/>
              </a:spcBef>
              <a:spcAft>
                <a:spcPts val="0"/>
              </a:spcAft>
              <a:buClr>
                <a:srgbClr val="FFFFFF"/>
              </a:buClr>
              <a:buSzPts val="1400"/>
              <a:buFont typeface="Barlow SemiBold"/>
              <a:buChar char="●"/>
            </a:pPr>
            <a:r>
              <a:rPr b="0" i="0" lang="en" sz="1400" u="none" cap="none" strike="noStrike">
                <a:solidFill>
                  <a:schemeClr val="lt1"/>
                </a:solidFill>
                <a:latin typeface="Barlow SemiBold"/>
                <a:ea typeface="Barlow SemiBold"/>
                <a:cs typeface="Barlow SemiBold"/>
                <a:sym typeface="Barlow SemiBold"/>
              </a:rPr>
              <a:t>Inconsistency in surface reflectance products from different providers limits combined use of multi-sensor data, performing impactful analyses and gaining deeper insights.</a:t>
            </a:r>
            <a:endParaRPr b="0" i="0" sz="1400" u="none" cap="none" strike="noStrike">
              <a:solidFill>
                <a:srgbClr val="FFFFFF"/>
              </a:solidFill>
              <a:latin typeface="Arial"/>
              <a:ea typeface="Arial"/>
              <a:cs typeface="Arial"/>
              <a:sym typeface="Arial"/>
            </a:endParaRPr>
          </a:p>
          <a:p>
            <a:pPr indent="-324000" lvl="0" marL="457200" marR="0" rtl="0" algn="l">
              <a:lnSpc>
                <a:spcPct val="105000"/>
              </a:lnSpc>
              <a:spcBef>
                <a:spcPts val="0"/>
              </a:spcBef>
              <a:spcAft>
                <a:spcPts val="0"/>
              </a:spcAft>
              <a:buClr>
                <a:srgbClr val="FFFFFF"/>
              </a:buClr>
              <a:buSzPts val="1400"/>
              <a:buFont typeface="Barlow SemiBold"/>
              <a:buChar char="●"/>
            </a:pPr>
            <a:r>
              <a:rPr b="0" i="0" lang="en" sz="1400" u="none" cap="none" strike="noStrike">
                <a:solidFill>
                  <a:schemeClr val="lt1"/>
                </a:solidFill>
                <a:latin typeface="Barlow SemiBold"/>
                <a:ea typeface="Barlow SemiBold"/>
                <a:cs typeface="Barlow SemiBold"/>
                <a:sym typeface="Barlow SemiBold"/>
              </a:rPr>
              <a:t>CEOS agencies' efforts in producing NASA HLS and ESA Sen2Like demonstrate the need to improve the compatibility of SR measurements across providers.</a:t>
            </a:r>
            <a:endParaRPr b="0" i="0" sz="1400" u="none" cap="none" strike="noStrike">
              <a:solidFill>
                <a:srgbClr val="FFFFFF"/>
              </a:solidFill>
              <a:latin typeface="Arial"/>
              <a:ea typeface="Arial"/>
              <a:cs typeface="Arial"/>
              <a:sym typeface="Arial"/>
            </a:endParaRPr>
          </a:p>
          <a:p>
            <a:pPr indent="-324000" lvl="0" marL="457200" marR="0" rtl="0" algn="l">
              <a:lnSpc>
                <a:spcPct val="105000"/>
              </a:lnSpc>
              <a:spcBef>
                <a:spcPts val="0"/>
              </a:spcBef>
              <a:spcAft>
                <a:spcPts val="0"/>
              </a:spcAft>
              <a:buClr>
                <a:srgbClr val="FFFFFF"/>
              </a:buClr>
              <a:buSzPts val="1400"/>
              <a:buFont typeface="Barlow SemiBold"/>
              <a:buChar char="●"/>
            </a:pPr>
            <a:r>
              <a:rPr b="0" i="0" lang="en" sz="1400" u="none" cap="none" strike="noStrike">
                <a:solidFill>
                  <a:schemeClr val="lt1"/>
                </a:solidFill>
                <a:latin typeface="Barlow SemiBold"/>
                <a:ea typeface="Barlow SemiBold"/>
                <a:cs typeface="Barlow SemiBold"/>
                <a:sym typeface="Barlow SemiBold"/>
              </a:rPr>
              <a:t>Planned major Collection upgrades (e.g. USGS – Landsat C3) provide an opportunity for input in support of better alignment and harmonisation of SR products. </a:t>
            </a:r>
            <a:endParaRPr b="0" i="0" sz="1400" u="none" cap="none" strike="noStrike">
              <a:solidFill>
                <a:srgbClr val="FFFFFF"/>
              </a:solidFill>
              <a:latin typeface="Arial"/>
              <a:ea typeface="Arial"/>
              <a:cs typeface="Arial"/>
              <a:sym typeface="Arial"/>
            </a:endParaRPr>
          </a:p>
          <a:p>
            <a:pPr indent="-324000" lvl="0" marL="457200" marR="0" rtl="0" algn="l">
              <a:lnSpc>
                <a:spcPct val="105000"/>
              </a:lnSpc>
              <a:spcBef>
                <a:spcPts val="0"/>
              </a:spcBef>
              <a:spcAft>
                <a:spcPts val="0"/>
              </a:spcAft>
              <a:buClr>
                <a:srgbClr val="FFFFFF"/>
              </a:buClr>
              <a:buSzPts val="1400"/>
              <a:buFont typeface="Barlow SemiBold"/>
              <a:buChar char="●"/>
            </a:pPr>
            <a:r>
              <a:rPr b="0" i="0" lang="en" sz="1400" u="none" cap="none" strike="noStrike">
                <a:solidFill>
                  <a:schemeClr val="lt1"/>
                </a:solidFill>
                <a:latin typeface="Barlow SemiBold"/>
                <a:ea typeface="Barlow SemiBold"/>
                <a:cs typeface="Barlow SemiBold"/>
                <a:sym typeface="Barlow SemiBold"/>
              </a:rPr>
              <a:t>CEOS-ARD is only the first step in the ‘interoperability continuum’, we need to plan the next steps to advance CEOS interoperability objectives.</a:t>
            </a:r>
            <a:endParaRPr b="0" i="0" sz="1400" u="none" cap="none" strike="noStrike">
              <a:solidFill>
                <a:srgbClr val="FFFFFF"/>
              </a:solidFill>
              <a:latin typeface="Arial"/>
              <a:ea typeface="Arial"/>
              <a:cs typeface="Arial"/>
              <a:sym typeface="Arial"/>
            </a:endParaRPr>
          </a:p>
        </p:txBody>
      </p:sp>
      <p:sp>
        <p:nvSpPr>
          <p:cNvPr id="227" name="Google Shape;227;p4"/>
          <p:cNvSpPr/>
          <p:nvPr/>
        </p:nvSpPr>
        <p:spPr>
          <a:xfrm>
            <a:off x="609480" y="76320"/>
            <a:ext cx="4069080" cy="734040"/>
          </a:xfrm>
          <a:prstGeom prst="rect">
            <a:avLst/>
          </a:prstGeom>
          <a:noFill/>
          <a:ln>
            <a:noFill/>
          </a:ln>
        </p:spPr>
        <p:txBody>
          <a:bodyPr anchorCtr="0" anchor="t" bIns="91425" lIns="90000" spcFirstLastPara="1" rIns="90000" wrap="square" tIns="91425">
            <a:spAutoFit/>
          </a:bodyPr>
          <a:lstStyle/>
          <a:p>
            <a:pPr indent="0" lvl="0" marL="0" marR="0" rtl="0" algn="l">
              <a:lnSpc>
                <a:spcPct val="100000"/>
              </a:lnSpc>
              <a:spcBef>
                <a:spcPts val="0"/>
              </a:spcBef>
              <a:spcAft>
                <a:spcPts val="0"/>
              </a:spcAft>
              <a:buNone/>
            </a:pPr>
            <a:r>
              <a:rPr b="0" i="0" lang="en" sz="3620" u="none" cap="none" strike="noStrike">
                <a:solidFill>
                  <a:schemeClr val="lt1"/>
                </a:solidFill>
                <a:latin typeface="Barlow"/>
                <a:ea typeface="Barlow"/>
                <a:cs typeface="Barlow"/>
                <a:sym typeface="Barlow"/>
              </a:rPr>
              <a:t>Why do we care?</a:t>
            </a:r>
            <a:endParaRPr b="0" i="0" sz="3620" u="none" cap="none" strike="noStrike">
              <a:solidFill>
                <a:srgbClr val="FFFFFF"/>
              </a:solidFill>
              <a:latin typeface="Arial"/>
              <a:ea typeface="Arial"/>
              <a:cs typeface="Arial"/>
              <a:sym typeface="Arial"/>
            </a:endParaRPr>
          </a:p>
        </p:txBody>
      </p:sp>
      <p:pic>
        <p:nvPicPr>
          <p:cNvPr descr="Schematic diagram showing the elements in the interoperability continuum" id="228" name="Google Shape;228;p4"/>
          <p:cNvPicPr preferRelativeResize="0"/>
          <p:nvPr/>
        </p:nvPicPr>
        <p:blipFill rotWithShape="1">
          <a:blip r:embed="rId6">
            <a:alphaModFix/>
          </a:blip>
          <a:srcRect b="0" l="0" r="0" t="0"/>
          <a:stretch/>
        </p:blipFill>
        <p:spPr>
          <a:xfrm>
            <a:off x="1391040" y="3232065"/>
            <a:ext cx="6782761" cy="172548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2" name="Shape 232"/>
        <p:cNvGrpSpPr/>
        <p:nvPr/>
      </p:nvGrpSpPr>
      <p:grpSpPr>
        <a:xfrm>
          <a:off x="0" y="0"/>
          <a:ext cx="0" cy="0"/>
          <a:chOff x="0" y="0"/>
          <a:chExt cx="0" cy="0"/>
        </a:xfrm>
      </p:grpSpPr>
      <p:cxnSp>
        <p:nvCxnSpPr>
          <p:cNvPr id="233" name="Google Shape;233;p5"/>
          <p:cNvCxnSpPr/>
          <p:nvPr/>
        </p:nvCxnSpPr>
        <p:spPr>
          <a:xfrm>
            <a:off x="172800" y="4757760"/>
            <a:ext cx="8799840" cy="1800"/>
          </a:xfrm>
          <a:prstGeom prst="straightConnector1">
            <a:avLst/>
          </a:prstGeom>
          <a:noFill/>
          <a:ln cap="flat" cmpd="sng" w="9525">
            <a:solidFill>
              <a:srgbClr val="21455B"/>
            </a:solidFill>
            <a:prstDash val="dot"/>
            <a:round/>
            <a:headEnd len="sm" w="sm" type="none"/>
            <a:tailEnd len="sm" w="sm" type="none"/>
          </a:ln>
        </p:spPr>
      </p:cxnSp>
      <p:sp>
        <p:nvSpPr>
          <p:cNvPr id="234" name="Google Shape;234;p5"/>
          <p:cNvSpPr/>
          <p:nvPr/>
        </p:nvSpPr>
        <p:spPr>
          <a:xfrm>
            <a:off x="96840" y="4754520"/>
            <a:ext cx="3296160" cy="194760"/>
          </a:xfrm>
          <a:prstGeom prst="rect">
            <a:avLst/>
          </a:prstGeom>
          <a:noFill/>
          <a:ln>
            <a:noFill/>
          </a:ln>
        </p:spPr>
        <p:txBody>
          <a:bodyPr anchorCtr="0" anchor="t" bIns="91425" lIns="90000" spcFirstLastPara="1" rIns="90000" wrap="square" tIns="91425">
            <a:noAutofit/>
          </a:bodyPr>
          <a:lstStyle/>
          <a:p>
            <a:pPr indent="0" lvl="0" marL="0" marR="0" rtl="0" algn="l">
              <a:lnSpc>
                <a:spcPct val="100000"/>
              </a:lnSpc>
              <a:spcBef>
                <a:spcPts val="0"/>
              </a:spcBef>
              <a:spcAft>
                <a:spcPts val="0"/>
              </a:spcAft>
              <a:buNone/>
            </a:pPr>
            <a:r>
              <a:rPr b="0" i="0" lang="en" sz="900" u="none" cap="none" strike="noStrike">
                <a:solidFill>
                  <a:srgbClr val="21455B"/>
                </a:solidFill>
                <a:latin typeface="Barlow"/>
                <a:ea typeface="Barlow"/>
                <a:cs typeface="Barlow"/>
                <a:sym typeface="Barlow"/>
              </a:rPr>
              <a:t>ESA Living Planet Symposium 2025</a:t>
            </a:r>
            <a:endParaRPr b="0" i="0" sz="900" u="none" cap="none" strike="noStrike">
              <a:solidFill>
                <a:srgbClr val="000000"/>
              </a:solidFill>
              <a:latin typeface="Arial"/>
              <a:ea typeface="Arial"/>
              <a:cs typeface="Arial"/>
              <a:sym typeface="Arial"/>
            </a:endParaRPr>
          </a:p>
        </p:txBody>
      </p:sp>
      <p:pic>
        <p:nvPicPr>
          <p:cNvPr id="235" name="Google Shape;235;p5"/>
          <p:cNvPicPr preferRelativeResize="0"/>
          <p:nvPr/>
        </p:nvPicPr>
        <p:blipFill rotWithShape="1">
          <a:blip r:embed="rId3">
            <a:alphaModFix/>
          </a:blip>
          <a:srcRect b="0" l="8" r="0" t="0"/>
          <a:stretch/>
        </p:blipFill>
        <p:spPr>
          <a:xfrm>
            <a:off x="963360" y="231480"/>
            <a:ext cx="2178360" cy="501840"/>
          </a:xfrm>
          <a:prstGeom prst="rect">
            <a:avLst/>
          </a:prstGeom>
          <a:noFill/>
          <a:ln>
            <a:noFill/>
          </a:ln>
        </p:spPr>
      </p:pic>
      <p:pic>
        <p:nvPicPr>
          <p:cNvPr id="236" name="Google Shape;236;p5"/>
          <p:cNvPicPr preferRelativeResize="0"/>
          <p:nvPr/>
        </p:nvPicPr>
        <p:blipFill rotWithShape="1">
          <a:blip r:embed="rId4">
            <a:alphaModFix/>
          </a:blip>
          <a:srcRect b="229" l="0" r="0" t="229"/>
          <a:stretch/>
        </p:blipFill>
        <p:spPr>
          <a:xfrm>
            <a:off x="96840" y="137880"/>
            <a:ext cx="859320" cy="688320"/>
          </a:xfrm>
          <a:prstGeom prst="rect">
            <a:avLst/>
          </a:prstGeom>
          <a:noFill/>
          <a:ln>
            <a:noFill/>
          </a:ln>
        </p:spPr>
      </p:pic>
      <p:sp>
        <p:nvSpPr>
          <p:cNvPr id="237" name="Google Shape;237;p5"/>
          <p:cNvSpPr txBox="1"/>
          <p:nvPr>
            <p:ph idx="1" type="body"/>
          </p:nvPr>
        </p:nvSpPr>
        <p:spPr>
          <a:xfrm>
            <a:off x="96840" y="904320"/>
            <a:ext cx="8297640" cy="3924360"/>
          </a:xfrm>
          <a:prstGeom prst="rect">
            <a:avLst/>
          </a:prstGeom>
          <a:noFill/>
          <a:ln>
            <a:noFill/>
          </a:ln>
        </p:spPr>
        <p:txBody>
          <a:bodyPr anchorCtr="0" anchor="t" bIns="91425" lIns="91425" spcFirstLastPara="1" rIns="91425" wrap="square" tIns="91425">
            <a:normAutofit/>
          </a:bodyPr>
          <a:lstStyle/>
          <a:p>
            <a:pPr indent="-361800" lvl="0" marL="457200" marR="0" rtl="0" algn="l">
              <a:lnSpc>
                <a:spcPct val="100000"/>
              </a:lnSpc>
              <a:spcBef>
                <a:spcPts val="0"/>
              </a:spcBef>
              <a:spcAft>
                <a:spcPts val="0"/>
              </a:spcAft>
              <a:buClr>
                <a:srgbClr val="21455B"/>
              </a:buClr>
              <a:buSzPts val="1600"/>
              <a:buFont typeface="Barlow SemiBold"/>
              <a:buChar char="●"/>
            </a:pPr>
            <a:r>
              <a:rPr b="0" i="0" lang="en" sz="1600" u="none" cap="none" strike="noStrike">
                <a:solidFill>
                  <a:srgbClr val="21455B"/>
                </a:solidFill>
                <a:latin typeface="Barlow SemiBold"/>
                <a:ea typeface="Barlow SemiBold"/>
                <a:cs typeface="Barlow SemiBold"/>
                <a:sym typeface="Barlow SemiBold"/>
              </a:rPr>
              <a:t>By combining Landsat (blue) and Sentinel-2 (orange) data processed through the same workflow, a set of observations that best represent the tidal range in coastal northern Australia was achieved.</a:t>
            </a:r>
            <a:endParaRPr b="0" i="0" sz="1600" u="none" cap="none" strike="noStrike">
              <a:solidFill>
                <a:srgbClr val="000000"/>
              </a:solidFill>
              <a:latin typeface="Arial"/>
              <a:ea typeface="Arial"/>
              <a:cs typeface="Arial"/>
              <a:sym typeface="Arial"/>
            </a:endParaRPr>
          </a:p>
        </p:txBody>
      </p:sp>
      <p:sp>
        <p:nvSpPr>
          <p:cNvPr id="238" name="Google Shape;238;p5"/>
          <p:cNvSpPr txBox="1"/>
          <p:nvPr>
            <p:ph type="title"/>
          </p:nvPr>
        </p:nvSpPr>
        <p:spPr>
          <a:xfrm>
            <a:off x="3143160" y="180000"/>
            <a:ext cx="5614200" cy="57096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21455B"/>
              </a:buClr>
              <a:buSzPts val="3620"/>
              <a:buFont typeface="Barlow"/>
              <a:buNone/>
            </a:pPr>
            <a:r>
              <a:rPr b="0" lang="en" sz="3620" u="none" strike="noStrike">
                <a:solidFill>
                  <a:srgbClr val="21455B"/>
                </a:solidFill>
                <a:latin typeface="Barlow"/>
                <a:ea typeface="Barlow"/>
                <a:cs typeface="Barlow"/>
                <a:sym typeface="Barlow"/>
              </a:rPr>
              <a:t>Harmonisation:synergies</a:t>
            </a:r>
            <a:endParaRPr b="0" sz="3620" u="none" strike="noStrike">
              <a:solidFill>
                <a:srgbClr val="000000"/>
              </a:solidFill>
              <a:latin typeface="Arial"/>
              <a:ea typeface="Arial"/>
              <a:cs typeface="Arial"/>
              <a:sym typeface="Arial"/>
            </a:endParaRPr>
          </a:p>
        </p:txBody>
      </p:sp>
      <p:pic>
        <p:nvPicPr>
          <p:cNvPr descr="Graphic showing the synergies from using Landsat 8 and Sentinel-2 data for studying tidal dynamics  " id="239" name="Google Shape;239;p5"/>
          <p:cNvPicPr preferRelativeResize="0"/>
          <p:nvPr/>
        </p:nvPicPr>
        <p:blipFill rotWithShape="1">
          <a:blip r:embed="rId5">
            <a:alphaModFix/>
          </a:blip>
          <a:srcRect b="0" l="0" r="0" t="0"/>
          <a:stretch/>
        </p:blipFill>
        <p:spPr>
          <a:xfrm>
            <a:off x="1855080" y="1708920"/>
            <a:ext cx="4857840" cy="3178440"/>
          </a:xfrm>
          <a:prstGeom prst="rect">
            <a:avLst/>
          </a:prstGeom>
          <a:noFill/>
          <a:ln>
            <a:noFill/>
          </a:ln>
        </p:spPr>
      </p:pic>
      <p:sp>
        <p:nvSpPr>
          <p:cNvPr id="240" name="Google Shape;240;p5"/>
          <p:cNvSpPr/>
          <p:nvPr/>
        </p:nvSpPr>
        <p:spPr>
          <a:xfrm>
            <a:off x="6094080" y="3945960"/>
            <a:ext cx="2971800" cy="9126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en" sz="1800" u="none" cap="none" strike="noStrike">
                <a:solidFill>
                  <a:srgbClr val="636F74"/>
                </a:solidFill>
                <a:latin typeface="Calibri"/>
                <a:ea typeface="Calibri"/>
                <a:cs typeface="Calibri"/>
                <a:sym typeface="Calibri"/>
              </a:rPr>
              <a:t>Credit: Robbi-Bishop Taylor,</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 sz="1800" u="none" cap="none" strike="noStrike">
                <a:solidFill>
                  <a:srgbClr val="636F74"/>
                </a:solidFill>
                <a:latin typeface="Calibri"/>
                <a:ea typeface="Calibri"/>
                <a:cs typeface="Calibri"/>
                <a:sym typeface="Calibri"/>
              </a:rPr>
              <a:t>Geoscience Australia</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4" name="Shape 244"/>
        <p:cNvGrpSpPr/>
        <p:nvPr/>
      </p:nvGrpSpPr>
      <p:grpSpPr>
        <a:xfrm>
          <a:off x="0" y="0"/>
          <a:ext cx="0" cy="0"/>
          <a:chOff x="0" y="0"/>
          <a:chExt cx="0" cy="0"/>
        </a:xfrm>
      </p:grpSpPr>
      <p:cxnSp>
        <p:nvCxnSpPr>
          <p:cNvPr id="245" name="Google Shape;245;p6"/>
          <p:cNvCxnSpPr/>
          <p:nvPr/>
        </p:nvCxnSpPr>
        <p:spPr>
          <a:xfrm>
            <a:off x="172800" y="4757760"/>
            <a:ext cx="8799840" cy="1800"/>
          </a:xfrm>
          <a:prstGeom prst="straightConnector1">
            <a:avLst/>
          </a:prstGeom>
          <a:noFill/>
          <a:ln cap="flat" cmpd="sng" w="9525">
            <a:solidFill>
              <a:srgbClr val="21455B"/>
            </a:solidFill>
            <a:prstDash val="dot"/>
            <a:round/>
            <a:headEnd len="sm" w="sm" type="none"/>
            <a:tailEnd len="sm" w="sm" type="none"/>
          </a:ln>
        </p:spPr>
      </p:cxnSp>
      <p:sp>
        <p:nvSpPr>
          <p:cNvPr id="246" name="Google Shape;246;p6"/>
          <p:cNvSpPr/>
          <p:nvPr/>
        </p:nvSpPr>
        <p:spPr>
          <a:xfrm>
            <a:off x="96840" y="4754520"/>
            <a:ext cx="3296160" cy="194760"/>
          </a:xfrm>
          <a:prstGeom prst="rect">
            <a:avLst/>
          </a:prstGeom>
          <a:noFill/>
          <a:ln>
            <a:noFill/>
          </a:ln>
        </p:spPr>
        <p:txBody>
          <a:bodyPr anchorCtr="0" anchor="t" bIns="91425" lIns="90000" spcFirstLastPara="1" rIns="90000" wrap="square" tIns="91425">
            <a:noAutofit/>
          </a:bodyPr>
          <a:lstStyle/>
          <a:p>
            <a:pPr indent="0" lvl="0" marL="0" marR="0" rtl="0" algn="l">
              <a:lnSpc>
                <a:spcPct val="100000"/>
              </a:lnSpc>
              <a:spcBef>
                <a:spcPts val="0"/>
              </a:spcBef>
              <a:spcAft>
                <a:spcPts val="0"/>
              </a:spcAft>
              <a:buNone/>
            </a:pPr>
            <a:r>
              <a:rPr b="0" i="0" lang="en" sz="900" u="none" cap="none" strike="noStrike">
                <a:solidFill>
                  <a:srgbClr val="21455B"/>
                </a:solidFill>
                <a:latin typeface="Barlow"/>
                <a:ea typeface="Barlow"/>
                <a:cs typeface="Barlow"/>
                <a:sym typeface="Barlow"/>
              </a:rPr>
              <a:t>ESA Living Planet Symposium 2025</a:t>
            </a:r>
            <a:endParaRPr b="0" i="0" sz="900" u="none" cap="none" strike="noStrike">
              <a:solidFill>
                <a:srgbClr val="000000"/>
              </a:solidFill>
              <a:latin typeface="Arial"/>
              <a:ea typeface="Arial"/>
              <a:cs typeface="Arial"/>
              <a:sym typeface="Arial"/>
            </a:endParaRPr>
          </a:p>
        </p:txBody>
      </p:sp>
      <p:pic>
        <p:nvPicPr>
          <p:cNvPr id="247" name="Google Shape;247;p6"/>
          <p:cNvPicPr preferRelativeResize="0"/>
          <p:nvPr/>
        </p:nvPicPr>
        <p:blipFill rotWithShape="1">
          <a:blip r:embed="rId3">
            <a:alphaModFix/>
          </a:blip>
          <a:srcRect b="0" l="8" r="0" t="0"/>
          <a:stretch/>
        </p:blipFill>
        <p:spPr>
          <a:xfrm>
            <a:off x="963360" y="231480"/>
            <a:ext cx="2178360" cy="501840"/>
          </a:xfrm>
          <a:prstGeom prst="rect">
            <a:avLst/>
          </a:prstGeom>
          <a:noFill/>
          <a:ln>
            <a:noFill/>
          </a:ln>
        </p:spPr>
      </p:pic>
      <p:pic>
        <p:nvPicPr>
          <p:cNvPr id="248" name="Google Shape;248;p6"/>
          <p:cNvPicPr preferRelativeResize="0"/>
          <p:nvPr/>
        </p:nvPicPr>
        <p:blipFill rotWithShape="1">
          <a:blip r:embed="rId4">
            <a:alphaModFix/>
          </a:blip>
          <a:srcRect b="229" l="0" r="0" t="229"/>
          <a:stretch/>
        </p:blipFill>
        <p:spPr>
          <a:xfrm>
            <a:off x="96840" y="137880"/>
            <a:ext cx="859320" cy="688320"/>
          </a:xfrm>
          <a:prstGeom prst="rect">
            <a:avLst/>
          </a:prstGeom>
          <a:noFill/>
          <a:ln>
            <a:noFill/>
          </a:ln>
        </p:spPr>
      </p:pic>
      <p:sp>
        <p:nvSpPr>
          <p:cNvPr id="249" name="Google Shape;249;p6"/>
          <p:cNvSpPr/>
          <p:nvPr/>
        </p:nvSpPr>
        <p:spPr>
          <a:xfrm>
            <a:off x="8434800" y="-45360"/>
            <a:ext cx="5221080" cy="5002920"/>
          </a:xfrm>
          <a:prstGeom prst="donut">
            <a:avLst>
              <a:gd fmla="val 10848" name="adj"/>
            </a:avLst>
          </a:prstGeom>
          <a:blipFill rotWithShape="1">
            <a:blip r:embed="rId5">
              <a:alphaModFix/>
            </a:blip>
            <a:stretch>
              <a:fillRect b="0" l="0" r="0" t="0"/>
            </a:stretch>
          </a:blip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250" name="Google Shape;250;p6"/>
          <p:cNvSpPr txBox="1"/>
          <p:nvPr>
            <p:ph type="title"/>
          </p:nvPr>
        </p:nvSpPr>
        <p:spPr>
          <a:xfrm>
            <a:off x="3143160" y="85320"/>
            <a:ext cx="6220800" cy="57096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21455B"/>
              </a:buClr>
              <a:buSzPts val="3720"/>
              <a:buFont typeface="Barlow"/>
              <a:buNone/>
            </a:pPr>
            <a:r>
              <a:rPr b="0" lang="en" sz="3720" u="none" strike="noStrike">
                <a:solidFill>
                  <a:srgbClr val="21455B"/>
                </a:solidFill>
                <a:latin typeface="Barlow"/>
                <a:ea typeface="Barlow"/>
                <a:cs typeface="Barlow"/>
                <a:sym typeface="Barlow"/>
              </a:rPr>
              <a:t>Harmonisation: better insights</a:t>
            </a:r>
            <a:endParaRPr b="0" sz="3720" u="none" strike="noStrike">
              <a:solidFill>
                <a:srgbClr val="000000"/>
              </a:solidFill>
              <a:latin typeface="Arial"/>
              <a:ea typeface="Arial"/>
              <a:cs typeface="Arial"/>
              <a:sym typeface="Arial"/>
            </a:endParaRPr>
          </a:p>
        </p:txBody>
      </p:sp>
      <p:sp>
        <p:nvSpPr>
          <p:cNvPr id="251" name="Google Shape;251;p6"/>
          <p:cNvSpPr txBox="1"/>
          <p:nvPr>
            <p:ph idx="1" type="body"/>
          </p:nvPr>
        </p:nvSpPr>
        <p:spPr>
          <a:xfrm>
            <a:off x="172800" y="1245240"/>
            <a:ext cx="8147520" cy="3831120"/>
          </a:xfrm>
          <a:prstGeom prst="rect">
            <a:avLst/>
          </a:prstGeom>
          <a:noFill/>
          <a:ln>
            <a:noFill/>
          </a:ln>
        </p:spPr>
        <p:txBody>
          <a:bodyPr anchorCtr="0" anchor="t" bIns="91425" lIns="91425" spcFirstLastPara="1" rIns="91425" wrap="square" tIns="91425">
            <a:noAutofit/>
          </a:bodyPr>
          <a:lstStyle/>
          <a:p>
            <a:pPr indent="-311040" lvl="0" marL="457200" marR="0" rtl="0" algn="l">
              <a:lnSpc>
                <a:spcPct val="115000"/>
              </a:lnSpc>
              <a:spcBef>
                <a:spcPts val="0"/>
              </a:spcBef>
              <a:spcAft>
                <a:spcPts val="0"/>
              </a:spcAft>
              <a:buClr>
                <a:srgbClr val="21455B"/>
              </a:buClr>
              <a:buSzPts val="1300"/>
              <a:buFont typeface="Barlow"/>
              <a:buChar char="●"/>
            </a:pPr>
            <a:r>
              <a:rPr b="0" i="0" lang="en" sz="1300" u="none" cap="none" strike="noStrike">
                <a:solidFill>
                  <a:srgbClr val="21455B"/>
                </a:solidFill>
                <a:latin typeface="Barlow"/>
                <a:ea typeface="Barlow"/>
                <a:cs typeface="Barlow"/>
                <a:sym typeface="Barlow"/>
              </a:rPr>
              <a:t>Better insights into seasonal phenology could be achieved from Harmonised Landsat / Sentinel-2 data with high temporal density of observations.</a:t>
            </a:r>
            <a:endParaRPr b="0" i="0" sz="1300" u="none" cap="none" strike="noStrike">
              <a:solidFill>
                <a:srgbClr val="000000"/>
              </a:solidFill>
              <a:latin typeface="Arial"/>
              <a:ea typeface="Arial"/>
              <a:cs typeface="Arial"/>
              <a:sym typeface="Arial"/>
            </a:endParaRPr>
          </a:p>
        </p:txBody>
      </p:sp>
      <p:grpSp>
        <p:nvGrpSpPr>
          <p:cNvPr id="252" name="Google Shape;252;p6"/>
          <p:cNvGrpSpPr/>
          <p:nvPr/>
        </p:nvGrpSpPr>
        <p:grpSpPr>
          <a:xfrm>
            <a:off x="270720" y="1790640"/>
            <a:ext cx="8796600" cy="3073680"/>
            <a:chOff x="270720" y="1790640"/>
            <a:chExt cx="8796600" cy="3073680"/>
          </a:xfrm>
        </p:grpSpPr>
        <p:grpSp>
          <p:nvGrpSpPr>
            <p:cNvPr id="253" name="Google Shape;253;p6"/>
            <p:cNvGrpSpPr/>
            <p:nvPr/>
          </p:nvGrpSpPr>
          <p:grpSpPr>
            <a:xfrm>
              <a:off x="270720" y="1790640"/>
              <a:ext cx="8717040" cy="3060540"/>
              <a:chOff x="270720" y="1790640"/>
              <a:chExt cx="8717040" cy="3060540"/>
            </a:xfrm>
          </p:grpSpPr>
          <p:pic>
            <p:nvPicPr>
              <p:cNvPr descr="ndvi_cube_sort22.png" id="254" name="Google Shape;254;p6"/>
              <p:cNvPicPr preferRelativeResize="0"/>
              <p:nvPr/>
            </p:nvPicPr>
            <p:blipFill rotWithShape="1">
              <a:blip r:embed="rId6">
                <a:alphaModFix/>
              </a:blip>
              <a:srcRect b="0" l="0" r="0" t="0"/>
              <a:stretch/>
            </p:blipFill>
            <p:spPr>
              <a:xfrm>
                <a:off x="270720" y="1969200"/>
                <a:ext cx="1722240" cy="834840"/>
              </a:xfrm>
              <a:prstGeom prst="rect">
                <a:avLst/>
              </a:prstGeom>
              <a:noFill/>
              <a:ln cap="flat" cmpd="sng" w="19050">
                <a:solidFill>
                  <a:srgbClr val="BFBFBF"/>
                </a:solidFill>
                <a:prstDash val="solid"/>
                <a:round/>
                <a:headEnd len="sm" w="sm" type="none"/>
                <a:tailEnd len="sm" w="sm" type="none"/>
              </a:ln>
            </p:spPr>
          </p:pic>
          <p:pic>
            <p:nvPicPr>
              <p:cNvPr descr="ndvi_cube_sort45.png" id="255" name="Google Shape;255;p6"/>
              <p:cNvPicPr preferRelativeResize="0"/>
              <p:nvPr/>
            </p:nvPicPr>
            <p:blipFill rotWithShape="1">
              <a:blip r:embed="rId7">
                <a:alphaModFix/>
              </a:blip>
              <a:srcRect b="0" l="0" r="0" t="0"/>
              <a:stretch/>
            </p:blipFill>
            <p:spPr>
              <a:xfrm>
                <a:off x="3718800" y="1969200"/>
                <a:ext cx="1722240" cy="834840"/>
              </a:xfrm>
              <a:prstGeom prst="rect">
                <a:avLst/>
              </a:prstGeom>
              <a:noFill/>
              <a:ln cap="flat" cmpd="sng" w="19050">
                <a:solidFill>
                  <a:srgbClr val="BFBFBF"/>
                </a:solidFill>
                <a:prstDash val="solid"/>
                <a:round/>
                <a:headEnd len="sm" w="sm" type="none"/>
                <a:tailEnd len="sm" w="sm" type="none"/>
              </a:ln>
            </p:spPr>
          </p:pic>
          <p:pic>
            <p:nvPicPr>
              <p:cNvPr descr="ndvi_cube_sort48.png" id="256" name="Google Shape;256;p6"/>
              <p:cNvPicPr preferRelativeResize="0"/>
              <p:nvPr/>
            </p:nvPicPr>
            <p:blipFill rotWithShape="1">
              <a:blip r:embed="rId8">
                <a:alphaModFix/>
              </a:blip>
              <a:srcRect b="0" l="0" r="0" t="0"/>
              <a:stretch/>
            </p:blipFill>
            <p:spPr>
              <a:xfrm>
                <a:off x="5442840" y="1969200"/>
                <a:ext cx="1722240" cy="834840"/>
              </a:xfrm>
              <a:prstGeom prst="rect">
                <a:avLst/>
              </a:prstGeom>
              <a:noFill/>
              <a:ln cap="flat" cmpd="sng" w="19050">
                <a:solidFill>
                  <a:srgbClr val="BFBFBF"/>
                </a:solidFill>
                <a:prstDash val="solid"/>
                <a:round/>
                <a:headEnd len="sm" w="sm" type="none"/>
                <a:tailEnd len="sm" w="sm" type="none"/>
              </a:ln>
            </p:spPr>
          </p:pic>
          <p:pic>
            <p:nvPicPr>
              <p:cNvPr descr="ndvi_cube_sort59.png" id="257" name="Google Shape;257;p6"/>
              <p:cNvPicPr preferRelativeResize="0"/>
              <p:nvPr/>
            </p:nvPicPr>
            <p:blipFill rotWithShape="1">
              <a:blip r:embed="rId9">
                <a:alphaModFix/>
              </a:blip>
              <a:srcRect b="0" l="0" r="0" t="0"/>
              <a:stretch/>
            </p:blipFill>
            <p:spPr>
              <a:xfrm>
                <a:off x="7166880" y="1969200"/>
                <a:ext cx="1722240" cy="834840"/>
              </a:xfrm>
              <a:prstGeom prst="rect">
                <a:avLst/>
              </a:prstGeom>
              <a:noFill/>
              <a:ln cap="flat" cmpd="sng" w="19050">
                <a:solidFill>
                  <a:srgbClr val="BFBFBF"/>
                </a:solidFill>
                <a:prstDash val="solid"/>
                <a:round/>
                <a:headEnd len="sm" w="sm" type="none"/>
                <a:tailEnd len="sm" w="sm" type="none"/>
              </a:ln>
            </p:spPr>
          </p:pic>
          <p:pic>
            <p:nvPicPr>
              <p:cNvPr descr="ndvi_cube_sort43.png" id="258" name="Google Shape;258;p6"/>
              <p:cNvPicPr preferRelativeResize="0"/>
              <p:nvPr/>
            </p:nvPicPr>
            <p:blipFill rotWithShape="1">
              <a:blip r:embed="rId10">
                <a:alphaModFix/>
              </a:blip>
              <a:srcRect b="0" l="0" r="0" t="0"/>
              <a:stretch/>
            </p:blipFill>
            <p:spPr>
              <a:xfrm>
                <a:off x="1994760" y="1969200"/>
                <a:ext cx="1722240" cy="834840"/>
              </a:xfrm>
              <a:prstGeom prst="rect">
                <a:avLst/>
              </a:prstGeom>
              <a:noFill/>
              <a:ln cap="flat" cmpd="sng" w="19050">
                <a:solidFill>
                  <a:srgbClr val="BFBFBF"/>
                </a:solidFill>
                <a:prstDash val="solid"/>
                <a:round/>
                <a:headEnd len="sm" w="sm" type="none"/>
                <a:tailEnd len="sm" w="sm" type="none"/>
              </a:ln>
            </p:spPr>
          </p:pic>
          <p:sp>
            <p:nvSpPr>
              <p:cNvPr id="259" name="Google Shape;259;p6"/>
              <p:cNvSpPr/>
              <p:nvPr/>
            </p:nvSpPr>
            <p:spPr>
              <a:xfrm>
                <a:off x="7270200" y="2028240"/>
                <a:ext cx="567000" cy="22320"/>
              </a:xfrm>
              <a:prstGeom prst="rect">
                <a:avLst/>
              </a:prstGeom>
              <a:solidFill>
                <a:srgbClr val="A5A5A5"/>
              </a:solidFill>
              <a:ln cap="flat" cmpd="sng" w="9525">
                <a:solidFill>
                  <a:srgbClr val="BFBFBF"/>
                </a:solidFill>
                <a:prstDash val="solid"/>
                <a:round/>
                <a:headEnd len="sm" w="sm" type="none"/>
                <a:tailEnd len="sm" w="sm" type="none"/>
              </a:ln>
            </p:spPr>
            <p:txBody>
              <a:bodyPr anchorCtr="0" anchor="ctr" bIns="11150" lIns="90000" spcFirstLastPara="1" rIns="90000" wrap="square" tIns="1115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60" name="Google Shape;260;p6"/>
              <p:cNvSpPr/>
              <p:nvPr/>
            </p:nvSpPr>
            <p:spPr>
              <a:xfrm>
                <a:off x="7283880" y="2015640"/>
                <a:ext cx="744840" cy="21024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1" i="0" lang="en" sz="790" u="none" cap="none" strike="noStrike">
                    <a:solidFill>
                      <a:srgbClr val="F2F2F2"/>
                    </a:solidFill>
                    <a:latin typeface="Helvetica Neue"/>
                    <a:ea typeface="Helvetica Neue"/>
                    <a:cs typeface="Helvetica Neue"/>
                    <a:sym typeface="Helvetica Neue"/>
                  </a:rPr>
                  <a:t>3km</a:t>
                </a:r>
                <a:endParaRPr b="0" i="0" sz="790" u="none" cap="none" strike="noStrike">
                  <a:solidFill>
                    <a:srgbClr val="000000"/>
                  </a:solidFill>
                  <a:latin typeface="Arial"/>
                  <a:ea typeface="Arial"/>
                  <a:cs typeface="Arial"/>
                  <a:sym typeface="Arial"/>
                </a:endParaRPr>
              </a:p>
            </p:txBody>
          </p:sp>
          <p:pic>
            <p:nvPicPr>
              <p:cNvPr id="261" name="Google Shape;261;p6"/>
              <p:cNvPicPr preferRelativeResize="0"/>
              <p:nvPr/>
            </p:nvPicPr>
            <p:blipFill rotWithShape="1">
              <a:blip r:embed="rId11">
                <a:alphaModFix/>
              </a:blip>
              <a:srcRect b="0" l="0" r="0" t="0"/>
              <a:stretch/>
            </p:blipFill>
            <p:spPr>
              <a:xfrm>
                <a:off x="7495920" y="2883240"/>
                <a:ext cx="1393200" cy="83160"/>
              </a:xfrm>
              <a:prstGeom prst="rect">
                <a:avLst/>
              </a:prstGeom>
              <a:noFill/>
              <a:ln>
                <a:noFill/>
              </a:ln>
            </p:spPr>
          </p:pic>
          <p:sp>
            <p:nvSpPr>
              <p:cNvPr id="262" name="Google Shape;262;p6"/>
              <p:cNvSpPr/>
              <p:nvPr/>
            </p:nvSpPr>
            <p:spPr>
              <a:xfrm>
                <a:off x="349560" y="1790640"/>
                <a:ext cx="1858680" cy="21024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en" sz="790" u="none" cap="none" strike="noStrike">
                    <a:solidFill>
                      <a:srgbClr val="800000"/>
                    </a:solidFill>
                    <a:latin typeface="Helvetica Neue"/>
                    <a:ea typeface="Helvetica Neue"/>
                    <a:cs typeface="Helvetica Neue"/>
                    <a:sym typeface="Helvetica Neue"/>
                  </a:rPr>
                  <a:t>May 4, 2016 (S2)</a:t>
                </a:r>
                <a:endParaRPr b="0" i="0" sz="790" u="none" cap="none" strike="noStrike">
                  <a:solidFill>
                    <a:srgbClr val="000000"/>
                  </a:solidFill>
                  <a:latin typeface="Arial"/>
                  <a:ea typeface="Arial"/>
                  <a:cs typeface="Arial"/>
                  <a:sym typeface="Arial"/>
                </a:endParaRPr>
              </a:p>
            </p:txBody>
          </p:sp>
          <p:sp>
            <p:nvSpPr>
              <p:cNvPr id="263" name="Google Shape;263;p6"/>
              <p:cNvSpPr/>
              <p:nvPr/>
            </p:nvSpPr>
            <p:spPr>
              <a:xfrm>
                <a:off x="2066760" y="1790640"/>
                <a:ext cx="1267920" cy="21024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en" sz="790" u="none" cap="none" strike="noStrike">
                    <a:solidFill>
                      <a:srgbClr val="800000"/>
                    </a:solidFill>
                    <a:latin typeface="Helvetica Neue"/>
                    <a:ea typeface="Helvetica Neue"/>
                    <a:cs typeface="Helvetica Neue"/>
                    <a:sym typeface="Helvetica Neue"/>
                  </a:rPr>
                  <a:t>Aug 8 (L8)</a:t>
                </a:r>
                <a:endParaRPr b="0" i="0" sz="790" u="none" cap="none" strike="noStrike">
                  <a:solidFill>
                    <a:srgbClr val="000000"/>
                  </a:solidFill>
                  <a:latin typeface="Arial"/>
                  <a:ea typeface="Arial"/>
                  <a:cs typeface="Arial"/>
                  <a:sym typeface="Arial"/>
                </a:endParaRPr>
              </a:p>
            </p:txBody>
          </p:sp>
          <p:sp>
            <p:nvSpPr>
              <p:cNvPr id="264" name="Google Shape;264;p6"/>
              <p:cNvSpPr/>
              <p:nvPr/>
            </p:nvSpPr>
            <p:spPr>
              <a:xfrm>
                <a:off x="3825000" y="1790640"/>
                <a:ext cx="1376280" cy="21024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en" sz="790" u="none" cap="none" strike="noStrike">
                    <a:solidFill>
                      <a:srgbClr val="800000"/>
                    </a:solidFill>
                    <a:latin typeface="Helvetica Neue"/>
                    <a:ea typeface="Helvetica Neue"/>
                    <a:cs typeface="Helvetica Neue"/>
                    <a:sym typeface="Helvetica Neue"/>
                  </a:rPr>
                  <a:t>Aug 17 (L8)</a:t>
                </a:r>
                <a:endParaRPr b="0" i="0" sz="790" u="none" cap="none" strike="noStrike">
                  <a:solidFill>
                    <a:srgbClr val="000000"/>
                  </a:solidFill>
                  <a:latin typeface="Arial"/>
                  <a:ea typeface="Arial"/>
                  <a:cs typeface="Arial"/>
                  <a:sym typeface="Arial"/>
                </a:endParaRPr>
              </a:p>
            </p:txBody>
          </p:sp>
          <p:sp>
            <p:nvSpPr>
              <p:cNvPr id="265" name="Google Shape;265;p6"/>
              <p:cNvSpPr/>
              <p:nvPr/>
            </p:nvSpPr>
            <p:spPr>
              <a:xfrm>
                <a:off x="5528160" y="1790640"/>
                <a:ext cx="1289160" cy="21024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en" sz="790" u="none" cap="none" strike="noStrike">
                    <a:solidFill>
                      <a:srgbClr val="800000"/>
                    </a:solidFill>
                    <a:latin typeface="Helvetica Neue"/>
                    <a:ea typeface="Helvetica Neue"/>
                    <a:cs typeface="Helvetica Neue"/>
                    <a:sym typeface="Helvetica Neue"/>
                  </a:rPr>
                  <a:t>Sep 1 (S2)</a:t>
                </a:r>
                <a:endParaRPr b="0" i="0" sz="790" u="none" cap="none" strike="noStrike">
                  <a:solidFill>
                    <a:srgbClr val="000000"/>
                  </a:solidFill>
                  <a:latin typeface="Arial"/>
                  <a:ea typeface="Arial"/>
                  <a:cs typeface="Arial"/>
                  <a:sym typeface="Arial"/>
                </a:endParaRPr>
              </a:p>
            </p:txBody>
          </p:sp>
          <p:sp>
            <p:nvSpPr>
              <p:cNvPr id="266" name="Google Shape;266;p6"/>
              <p:cNvSpPr/>
              <p:nvPr/>
            </p:nvSpPr>
            <p:spPr>
              <a:xfrm>
                <a:off x="7245360" y="1790640"/>
                <a:ext cx="1335600" cy="21024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en" sz="790" u="none" cap="none" strike="noStrike">
                    <a:solidFill>
                      <a:srgbClr val="800000"/>
                    </a:solidFill>
                    <a:latin typeface="Helvetica Neue"/>
                    <a:ea typeface="Helvetica Neue"/>
                    <a:cs typeface="Helvetica Neue"/>
                    <a:sym typeface="Helvetica Neue"/>
                  </a:rPr>
                  <a:t>Oct 20 (L8)</a:t>
                </a:r>
                <a:endParaRPr b="0" i="0" sz="790" u="none" cap="none" strike="noStrike">
                  <a:solidFill>
                    <a:srgbClr val="000000"/>
                  </a:solidFill>
                  <a:latin typeface="Arial"/>
                  <a:ea typeface="Arial"/>
                  <a:cs typeface="Arial"/>
                  <a:sym typeface="Arial"/>
                </a:endParaRPr>
              </a:p>
            </p:txBody>
          </p:sp>
          <p:pic>
            <p:nvPicPr>
              <p:cNvPr descr="ndvi-plot.png" id="267" name="Google Shape;267;p6"/>
              <p:cNvPicPr preferRelativeResize="0"/>
              <p:nvPr/>
            </p:nvPicPr>
            <p:blipFill rotWithShape="1">
              <a:blip r:embed="rId12">
                <a:alphaModFix/>
              </a:blip>
              <a:srcRect b="0" l="0" r="0" t="0"/>
              <a:stretch/>
            </p:blipFill>
            <p:spPr>
              <a:xfrm>
                <a:off x="599040" y="3118680"/>
                <a:ext cx="6737400" cy="1647720"/>
              </a:xfrm>
              <a:prstGeom prst="rect">
                <a:avLst/>
              </a:prstGeom>
              <a:noFill/>
              <a:ln>
                <a:noFill/>
              </a:ln>
            </p:spPr>
          </p:pic>
          <p:sp>
            <p:nvSpPr>
              <p:cNvPr id="268" name="Google Shape;268;p6"/>
              <p:cNvSpPr/>
              <p:nvPr/>
            </p:nvSpPr>
            <p:spPr>
              <a:xfrm>
                <a:off x="1526760" y="3784680"/>
                <a:ext cx="5094360" cy="641520"/>
              </a:xfrm>
              <a:custGeom>
                <a:rect b="b" l="l" r="r" t="t"/>
                <a:pathLst>
                  <a:path extrusionOk="0" h="1220344" w="4692650">
                    <a:moveTo>
                      <a:pt x="0" y="1220344"/>
                    </a:moveTo>
                    <a:cubicBezTo>
                      <a:pt x="97896" y="1172190"/>
                      <a:pt x="195792" y="1124036"/>
                      <a:pt x="311150" y="1042544"/>
                    </a:cubicBezTo>
                    <a:cubicBezTo>
                      <a:pt x="426508" y="961052"/>
                      <a:pt x="572558" y="803361"/>
                      <a:pt x="692150" y="731394"/>
                    </a:cubicBezTo>
                    <a:cubicBezTo>
                      <a:pt x="811742" y="659427"/>
                      <a:pt x="922867" y="649902"/>
                      <a:pt x="1028700" y="610744"/>
                    </a:cubicBezTo>
                    <a:cubicBezTo>
                      <a:pt x="1134533" y="571586"/>
                      <a:pt x="1213908" y="573702"/>
                      <a:pt x="1327150" y="496444"/>
                    </a:cubicBezTo>
                    <a:cubicBezTo>
                      <a:pt x="1440392" y="419186"/>
                      <a:pt x="1618192" y="222336"/>
                      <a:pt x="1708150" y="147194"/>
                    </a:cubicBezTo>
                    <a:cubicBezTo>
                      <a:pt x="1798108" y="72052"/>
                      <a:pt x="1808692" y="67819"/>
                      <a:pt x="1866900" y="45594"/>
                    </a:cubicBezTo>
                    <a:cubicBezTo>
                      <a:pt x="1925108" y="23369"/>
                      <a:pt x="1983317" y="-23198"/>
                      <a:pt x="2057400" y="13844"/>
                    </a:cubicBezTo>
                    <a:cubicBezTo>
                      <a:pt x="2131483" y="50886"/>
                      <a:pt x="2227792" y="205402"/>
                      <a:pt x="2311400" y="267844"/>
                    </a:cubicBezTo>
                    <a:cubicBezTo>
                      <a:pt x="2395008" y="330286"/>
                      <a:pt x="2478617" y="360977"/>
                      <a:pt x="2559050" y="388494"/>
                    </a:cubicBezTo>
                    <a:cubicBezTo>
                      <a:pt x="2639483" y="416011"/>
                      <a:pt x="2718858" y="424477"/>
                      <a:pt x="2794000" y="432944"/>
                    </a:cubicBezTo>
                    <a:cubicBezTo>
                      <a:pt x="2869142" y="441411"/>
                      <a:pt x="2923117" y="424477"/>
                      <a:pt x="3009900" y="439294"/>
                    </a:cubicBezTo>
                    <a:cubicBezTo>
                      <a:pt x="3096683" y="454111"/>
                      <a:pt x="3314700" y="521844"/>
                      <a:pt x="3314700" y="521844"/>
                    </a:cubicBezTo>
                    <a:cubicBezTo>
                      <a:pt x="3471333" y="566294"/>
                      <a:pt x="3720042" y="663661"/>
                      <a:pt x="3949700" y="705994"/>
                    </a:cubicBezTo>
                    <a:cubicBezTo>
                      <a:pt x="4179358" y="748327"/>
                      <a:pt x="4692650" y="775844"/>
                      <a:pt x="4692650" y="775844"/>
                    </a:cubicBezTo>
                  </a:path>
                </a:pathLst>
              </a:custGeom>
              <a:noFill/>
              <a:ln cap="flat" cmpd="sng" w="25400">
                <a:solidFill>
                  <a:srgbClr val="ABBEFF"/>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69" name="Google Shape;269;p6"/>
              <p:cNvSpPr/>
              <p:nvPr/>
            </p:nvSpPr>
            <p:spPr>
              <a:xfrm>
                <a:off x="1519920" y="3269160"/>
                <a:ext cx="5011560" cy="1187280"/>
              </a:xfrm>
              <a:custGeom>
                <a:rect b="b" l="l" r="r" t="t"/>
                <a:pathLst>
                  <a:path extrusionOk="0" h="2255945" w="4616450">
                    <a:moveTo>
                      <a:pt x="0" y="2255945"/>
                    </a:moveTo>
                    <a:cubicBezTo>
                      <a:pt x="215900" y="1954849"/>
                      <a:pt x="431800" y="1653753"/>
                      <a:pt x="590550" y="1506645"/>
                    </a:cubicBezTo>
                    <a:cubicBezTo>
                      <a:pt x="749300" y="1359537"/>
                      <a:pt x="822325" y="1525695"/>
                      <a:pt x="952500" y="1373295"/>
                    </a:cubicBezTo>
                    <a:cubicBezTo>
                      <a:pt x="1082675" y="1220895"/>
                      <a:pt x="1278467" y="764753"/>
                      <a:pt x="1371600" y="592245"/>
                    </a:cubicBezTo>
                    <a:cubicBezTo>
                      <a:pt x="1464733" y="419737"/>
                      <a:pt x="1450975" y="377403"/>
                      <a:pt x="1511300" y="338245"/>
                    </a:cubicBezTo>
                    <a:cubicBezTo>
                      <a:pt x="1571625" y="299087"/>
                      <a:pt x="1652058" y="403862"/>
                      <a:pt x="1733550" y="357295"/>
                    </a:cubicBezTo>
                    <a:cubicBezTo>
                      <a:pt x="1815042" y="310728"/>
                      <a:pt x="1927225" y="101178"/>
                      <a:pt x="2000250" y="58845"/>
                    </a:cubicBezTo>
                    <a:cubicBezTo>
                      <a:pt x="2073275" y="16512"/>
                      <a:pt x="2133600" y="78954"/>
                      <a:pt x="2171700" y="103295"/>
                    </a:cubicBezTo>
                    <a:cubicBezTo>
                      <a:pt x="2209800" y="127637"/>
                      <a:pt x="2203450" y="142452"/>
                      <a:pt x="2228850" y="204894"/>
                    </a:cubicBezTo>
                    <a:cubicBezTo>
                      <a:pt x="2241550" y="362586"/>
                      <a:pt x="2239433" y="978537"/>
                      <a:pt x="2247900" y="1093895"/>
                    </a:cubicBezTo>
                    <a:cubicBezTo>
                      <a:pt x="2256367" y="1209253"/>
                      <a:pt x="2261658" y="990178"/>
                      <a:pt x="2279650" y="897045"/>
                    </a:cubicBezTo>
                    <a:cubicBezTo>
                      <a:pt x="2297642" y="803912"/>
                      <a:pt x="2307167" y="650453"/>
                      <a:pt x="2355850" y="535095"/>
                    </a:cubicBezTo>
                    <a:cubicBezTo>
                      <a:pt x="2404533" y="419737"/>
                      <a:pt x="2498725" y="262045"/>
                      <a:pt x="2571750" y="204895"/>
                    </a:cubicBezTo>
                    <a:cubicBezTo>
                      <a:pt x="2644775" y="147745"/>
                      <a:pt x="2746375" y="40853"/>
                      <a:pt x="2794000" y="192195"/>
                    </a:cubicBezTo>
                    <a:cubicBezTo>
                      <a:pt x="2841625" y="343537"/>
                      <a:pt x="2843742" y="980653"/>
                      <a:pt x="2857500" y="1112945"/>
                    </a:cubicBezTo>
                    <a:cubicBezTo>
                      <a:pt x="2871258" y="1245237"/>
                      <a:pt x="2857500" y="1088603"/>
                      <a:pt x="2876550" y="985945"/>
                    </a:cubicBezTo>
                    <a:cubicBezTo>
                      <a:pt x="2895600" y="883287"/>
                      <a:pt x="2936875" y="647278"/>
                      <a:pt x="2971800" y="496995"/>
                    </a:cubicBezTo>
                    <a:cubicBezTo>
                      <a:pt x="3006725" y="346712"/>
                      <a:pt x="3033183" y="165737"/>
                      <a:pt x="3086100" y="84245"/>
                    </a:cubicBezTo>
                    <a:cubicBezTo>
                      <a:pt x="3139017" y="2753"/>
                      <a:pt x="3243792" y="-12063"/>
                      <a:pt x="3289300" y="8045"/>
                    </a:cubicBezTo>
                    <a:cubicBezTo>
                      <a:pt x="3334808" y="28153"/>
                      <a:pt x="3341158" y="-3597"/>
                      <a:pt x="3359150" y="204895"/>
                    </a:cubicBezTo>
                    <a:cubicBezTo>
                      <a:pt x="3377142" y="413387"/>
                      <a:pt x="3377142" y="1101303"/>
                      <a:pt x="3397250" y="1258995"/>
                    </a:cubicBezTo>
                    <a:cubicBezTo>
                      <a:pt x="3417358" y="1416687"/>
                      <a:pt x="3445933" y="1199728"/>
                      <a:pt x="3479800" y="1151045"/>
                    </a:cubicBezTo>
                    <a:cubicBezTo>
                      <a:pt x="3513667" y="1102362"/>
                      <a:pt x="3550708" y="998645"/>
                      <a:pt x="3600450" y="966895"/>
                    </a:cubicBezTo>
                    <a:cubicBezTo>
                      <a:pt x="3650192" y="935145"/>
                      <a:pt x="3721100" y="987003"/>
                      <a:pt x="3778250" y="960545"/>
                    </a:cubicBezTo>
                    <a:cubicBezTo>
                      <a:pt x="3835400" y="934087"/>
                      <a:pt x="3887258" y="835662"/>
                      <a:pt x="3943350" y="808145"/>
                    </a:cubicBezTo>
                    <a:cubicBezTo>
                      <a:pt x="3999442" y="780628"/>
                      <a:pt x="4002617" y="705487"/>
                      <a:pt x="4114800" y="795445"/>
                    </a:cubicBezTo>
                    <a:cubicBezTo>
                      <a:pt x="4226983" y="885403"/>
                      <a:pt x="4432300" y="1156866"/>
                      <a:pt x="4616450" y="1347895"/>
                    </a:cubicBezTo>
                  </a:path>
                </a:pathLst>
              </a:custGeom>
              <a:noFill/>
              <a:ln cap="flat" cmpd="sng" w="25400">
                <a:solidFill>
                  <a:srgbClr val="FF9F90"/>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cxnSp>
            <p:nvCxnSpPr>
              <p:cNvPr id="270" name="Google Shape;270;p6"/>
              <p:cNvCxnSpPr/>
              <p:nvPr/>
            </p:nvCxnSpPr>
            <p:spPr>
              <a:xfrm>
                <a:off x="3953880" y="3211920"/>
                <a:ext cx="1800" cy="1375200"/>
              </a:xfrm>
              <a:prstGeom prst="straightConnector1">
                <a:avLst/>
              </a:prstGeom>
              <a:noFill/>
              <a:ln cap="flat" cmpd="sng" w="12700">
                <a:solidFill>
                  <a:srgbClr val="FF0000"/>
                </a:solidFill>
                <a:prstDash val="dash"/>
                <a:round/>
                <a:headEnd len="sm" w="sm" type="none"/>
                <a:tailEnd len="sm" w="sm" type="none"/>
              </a:ln>
            </p:spPr>
          </p:cxnSp>
          <p:cxnSp>
            <p:nvCxnSpPr>
              <p:cNvPr id="271" name="Google Shape;271;p6"/>
              <p:cNvCxnSpPr/>
              <p:nvPr/>
            </p:nvCxnSpPr>
            <p:spPr>
              <a:xfrm>
                <a:off x="4595400" y="3235320"/>
                <a:ext cx="1800" cy="1375200"/>
              </a:xfrm>
              <a:prstGeom prst="straightConnector1">
                <a:avLst/>
              </a:prstGeom>
              <a:noFill/>
              <a:ln cap="flat" cmpd="sng" w="12700">
                <a:solidFill>
                  <a:srgbClr val="FF0000"/>
                </a:solidFill>
                <a:prstDash val="dash"/>
                <a:round/>
                <a:headEnd len="sm" w="sm" type="none"/>
                <a:tailEnd len="sm" w="sm" type="none"/>
              </a:ln>
            </p:spPr>
          </p:cxnSp>
          <p:cxnSp>
            <p:nvCxnSpPr>
              <p:cNvPr id="272" name="Google Shape;272;p6"/>
              <p:cNvCxnSpPr/>
              <p:nvPr/>
            </p:nvCxnSpPr>
            <p:spPr>
              <a:xfrm>
                <a:off x="5188320" y="3245400"/>
                <a:ext cx="1800" cy="1375200"/>
              </a:xfrm>
              <a:prstGeom prst="straightConnector1">
                <a:avLst/>
              </a:prstGeom>
              <a:noFill/>
              <a:ln cap="flat" cmpd="sng" w="12700">
                <a:solidFill>
                  <a:srgbClr val="FF0000"/>
                </a:solidFill>
                <a:prstDash val="dash"/>
                <a:round/>
                <a:headEnd len="sm" w="sm" type="none"/>
                <a:tailEnd len="sm" w="sm" type="none"/>
              </a:ln>
            </p:spPr>
          </p:cxnSp>
          <p:cxnSp>
            <p:nvCxnSpPr>
              <p:cNvPr id="273" name="Google Shape;273;p6"/>
              <p:cNvCxnSpPr/>
              <p:nvPr/>
            </p:nvCxnSpPr>
            <p:spPr>
              <a:xfrm>
                <a:off x="598680" y="2805480"/>
                <a:ext cx="2591280" cy="408240"/>
              </a:xfrm>
              <a:prstGeom prst="straightConnector1">
                <a:avLst/>
              </a:prstGeom>
              <a:noFill/>
              <a:ln cap="flat" cmpd="sng" w="25400">
                <a:solidFill>
                  <a:srgbClr val="BFBFBF"/>
                </a:solidFill>
                <a:prstDash val="solid"/>
                <a:round/>
                <a:headEnd len="sm" w="sm" type="none"/>
                <a:tailEnd len="sm" w="sm" type="none"/>
              </a:ln>
            </p:spPr>
          </p:cxnSp>
          <p:cxnSp>
            <p:nvCxnSpPr>
              <p:cNvPr id="274" name="Google Shape;274;p6"/>
              <p:cNvCxnSpPr/>
              <p:nvPr/>
            </p:nvCxnSpPr>
            <p:spPr>
              <a:xfrm>
                <a:off x="2372400" y="2822760"/>
                <a:ext cx="2197080" cy="390240"/>
              </a:xfrm>
              <a:prstGeom prst="straightConnector1">
                <a:avLst/>
              </a:prstGeom>
              <a:noFill/>
              <a:ln cap="flat" cmpd="sng" w="25400">
                <a:solidFill>
                  <a:srgbClr val="BFBFBF"/>
                </a:solidFill>
                <a:prstDash val="solid"/>
                <a:round/>
                <a:headEnd len="sm" w="sm" type="none"/>
                <a:tailEnd len="sm" w="sm" type="none"/>
              </a:ln>
            </p:spPr>
          </p:cxnSp>
          <p:cxnSp>
            <p:nvCxnSpPr>
              <p:cNvPr id="275" name="Google Shape;275;p6"/>
              <p:cNvCxnSpPr/>
              <p:nvPr/>
            </p:nvCxnSpPr>
            <p:spPr>
              <a:xfrm>
                <a:off x="4090680" y="2822760"/>
                <a:ext cx="620280" cy="390240"/>
              </a:xfrm>
              <a:prstGeom prst="straightConnector1">
                <a:avLst/>
              </a:prstGeom>
              <a:noFill/>
              <a:ln cap="flat" cmpd="sng" w="25400">
                <a:solidFill>
                  <a:srgbClr val="BFBFBF"/>
                </a:solidFill>
                <a:prstDash val="solid"/>
                <a:round/>
                <a:headEnd len="sm" w="sm" type="none"/>
                <a:tailEnd len="sm" w="sm" type="none"/>
              </a:ln>
            </p:spPr>
          </p:cxnSp>
          <p:cxnSp>
            <p:nvCxnSpPr>
              <p:cNvPr id="276" name="Google Shape;276;p6"/>
              <p:cNvCxnSpPr/>
              <p:nvPr/>
            </p:nvCxnSpPr>
            <p:spPr>
              <a:xfrm flipH="1">
                <a:off x="4918680" y="2822760"/>
                <a:ext cx="892080" cy="400320"/>
              </a:xfrm>
              <a:prstGeom prst="straightConnector1">
                <a:avLst/>
              </a:prstGeom>
              <a:noFill/>
              <a:ln cap="flat" cmpd="sng" w="25400">
                <a:solidFill>
                  <a:srgbClr val="BFBFBF"/>
                </a:solidFill>
                <a:prstDash val="solid"/>
                <a:round/>
                <a:headEnd len="sm" w="sm" type="none"/>
                <a:tailEnd len="sm" w="sm" type="none"/>
              </a:ln>
            </p:spPr>
          </p:cxnSp>
          <p:cxnSp>
            <p:nvCxnSpPr>
              <p:cNvPr id="277" name="Google Shape;277;p6"/>
              <p:cNvCxnSpPr/>
              <p:nvPr/>
            </p:nvCxnSpPr>
            <p:spPr>
              <a:xfrm flipH="1">
                <a:off x="5577120" y="2812680"/>
                <a:ext cx="1937520" cy="400320"/>
              </a:xfrm>
              <a:prstGeom prst="straightConnector1">
                <a:avLst/>
              </a:prstGeom>
              <a:noFill/>
              <a:ln cap="flat" cmpd="sng" w="25400">
                <a:solidFill>
                  <a:srgbClr val="BFBFBF"/>
                </a:solidFill>
                <a:prstDash val="solid"/>
                <a:round/>
                <a:headEnd len="sm" w="sm" type="none"/>
                <a:tailEnd len="sm" w="sm" type="none"/>
              </a:ln>
            </p:spPr>
          </p:cxnSp>
          <p:sp>
            <p:nvSpPr>
              <p:cNvPr id="278" name="Google Shape;278;p6"/>
              <p:cNvSpPr/>
              <p:nvPr/>
            </p:nvSpPr>
            <p:spPr>
              <a:xfrm>
                <a:off x="5809320" y="4205520"/>
                <a:ext cx="1245960" cy="21024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en" sz="790" u="none" cap="none" strike="noStrike">
                    <a:solidFill>
                      <a:srgbClr val="0000FF"/>
                    </a:solidFill>
                    <a:latin typeface="Helvetica Neue"/>
                    <a:ea typeface="Helvetica Neue"/>
                    <a:cs typeface="Helvetica Neue"/>
                    <a:sym typeface="Helvetica Neue"/>
                  </a:rPr>
                  <a:t>Grassland</a:t>
                </a:r>
                <a:endParaRPr b="0" i="0" sz="790" u="none" cap="none" strike="noStrike">
                  <a:solidFill>
                    <a:srgbClr val="000000"/>
                  </a:solidFill>
                  <a:latin typeface="Arial"/>
                  <a:ea typeface="Arial"/>
                  <a:cs typeface="Arial"/>
                  <a:sym typeface="Arial"/>
                </a:endParaRPr>
              </a:p>
            </p:txBody>
          </p:sp>
          <p:sp>
            <p:nvSpPr>
              <p:cNvPr id="279" name="Google Shape;279;p6"/>
              <p:cNvSpPr/>
              <p:nvPr/>
            </p:nvSpPr>
            <p:spPr>
              <a:xfrm>
                <a:off x="6007680" y="3529440"/>
                <a:ext cx="899280" cy="21024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en" sz="790" u="none" cap="none" strike="noStrike">
                    <a:solidFill>
                      <a:srgbClr val="C30000"/>
                    </a:solidFill>
                    <a:latin typeface="Helvetica Neue"/>
                    <a:ea typeface="Helvetica Neue"/>
                    <a:cs typeface="Helvetica Neue"/>
                    <a:sym typeface="Helvetica Neue"/>
                  </a:rPr>
                  <a:t>Alfalfa</a:t>
                </a:r>
                <a:endParaRPr b="0" i="0" sz="790" u="none" cap="none" strike="noStrike">
                  <a:solidFill>
                    <a:srgbClr val="000000"/>
                  </a:solidFill>
                  <a:latin typeface="Arial"/>
                  <a:ea typeface="Arial"/>
                  <a:cs typeface="Arial"/>
                  <a:sym typeface="Arial"/>
                </a:endParaRPr>
              </a:p>
            </p:txBody>
          </p:sp>
          <p:sp>
            <p:nvSpPr>
              <p:cNvPr id="280" name="Google Shape;280;p6"/>
              <p:cNvSpPr/>
              <p:nvPr/>
            </p:nvSpPr>
            <p:spPr>
              <a:xfrm>
                <a:off x="1679400" y="3366360"/>
                <a:ext cx="141840" cy="68040"/>
              </a:xfrm>
              <a:prstGeom prst="diamond">
                <a:avLst/>
              </a:prstGeom>
              <a:noFill/>
              <a:ln cap="flat" cmpd="sng" w="19050">
                <a:solidFill>
                  <a:srgbClr val="4D4D4F"/>
                </a:solidFill>
                <a:prstDash val="solid"/>
                <a:round/>
                <a:headEnd len="sm" w="sm" type="none"/>
                <a:tailEnd len="sm" w="sm" type="none"/>
              </a:ln>
            </p:spPr>
            <p:txBody>
              <a:bodyPr anchorCtr="0" anchor="ctr" bIns="16900" lIns="90000" spcFirstLastPara="1" rIns="90000" wrap="square" tIns="169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81" name="Google Shape;281;p6"/>
              <p:cNvSpPr/>
              <p:nvPr/>
            </p:nvSpPr>
            <p:spPr>
              <a:xfrm>
                <a:off x="1569240" y="3414240"/>
                <a:ext cx="614520" cy="36396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en" sz="1800" u="none" cap="none" strike="noStrike">
                    <a:solidFill>
                      <a:srgbClr val="000000"/>
                    </a:solidFill>
                    <a:latin typeface="Helvetica Neue"/>
                    <a:ea typeface="Helvetica Neue"/>
                    <a:cs typeface="Helvetica Neue"/>
                    <a:sym typeface="Helvetica Neue"/>
                  </a:rPr>
                  <a:t>+</a:t>
                </a:r>
                <a:endParaRPr b="0" i="0" sz="1800" u="none" cap="none" strike="noStrike">
                  <a:solidFill>
                    <a:srgbClr val="000000"/>
                  </a:solidFill>
                  <a:latin typeface="Arial"/>
                  <a:ea typeface="Arial"/>
                  <a:cs typeface="Arial"/>
                  <a:sym typeface="Arial"/>
                </a:endParaRPr>
              </a:p>
            </p:txBody>
          </p:sp>
          <p:sp>
            <p:nvSpPr>
              <p:cNvPr id="282" name="Google Shape;282;p6"/>
              <p:cNvSpPr/>
              <p:nvPr/>
            </p:nvSpPr>
            <p:spPr>
              <a:xfrm>
                <a:off x="1845000" y="3281760"/>
                <a:ext cx="1357560" cy="419400"/>
              </a:xfrm>
              <a:prstGeom prst="rect">
                <a:avLst/>
              </a:prstGeom>
              <a:noFill/>
              <a:ln>
                <a:noFill/>
              </a:ln>
            </p:spPr>
            <p:txBody>
              <a:bodyPr anchorCtr="0" anchor="t" bIns="45000" lIns="90000" spcFirstLastPara="1" rIns="90000" wrap="square" tIns="45000">
                <a:spAutoFit/>
              </a:bodyPr>
              <a:lstStyle/>
              <a:p>
                <a:pPr indent="0" lvl="0" marL="0" marR="0" rtl="0" algn="l">
                  <a:lnSpc>
                    <a:spcPct val="120000"/>
                  </a:lnSpc>
                  <a:spcBef>
                    <a:spcPts val="0"/>
                  </a:spcBef>
                  <a:spcAft>
                    <a:spcPts val="0"/>
                  </a:spcAft>
                  <a:buNone/>
                </a:pPr>
                <a:r>
                  <a:rPr b="0" i="0" lang="en" sz="900" u="none" cap="none" strike="noStrike">
                    <a:solidFill>
                      <a:srgbClr val="000000"/>
                    </a:solidFill>
                    <a:latin typeface="Helvetica Neue"/>
                    <a:ea typeface="Helvetica Neue"/>
                    <a:cs typeface="Helvetica Neue"/>
                    <a:sym typeface="Helvetica Neue"/>
                  </a:rPr>
                  <a:t>Sentinel-2</a:t>
                </a:r>
                <a:br>
                  <a:rPr b="0" i="0" lang="en" sz="900" u="none" cap="none" strike="noStrike">
                    <a:latin typeface="Arial"/>
                    <a:ea typeface="Arial"/>
                    <a:cs typeface="Arial"/>
                    <a:sym typeface="Arial"/>
                  </a:rPr>
                </a:br>
                <a:r>
                  <a:rPr b="0" i="0" lang="en" sz="900" u="none" cap="none" strike="noStrike">
                    <a:solidFill>
                      <a:srgbClr val="000000"/>
                    </a:solidFill>
                    <a:latin typeface="Helvetica Neue"/>
                    <a:ea typeface="Helvetica Neue"/>
                    <a:cs typeface="Helvetica Neue"/>
                    <a:sym typeface="Helvetica Neue"/>
                  </a:rPr>
                  <a:t>Landsat-8</a:t>
                </a:r>
                <a:endParaRPr b="0" i="0" sz="900" u="none" cap="none" strike="noStrike">
                  <a:solidFill>
                    <a:srgbClr val="000000"/>
                  </a:solidFill>
                  <a:latin typeface="Arial"/>
                  <a:ea typeface="Arial"/>
                  <a:cs typeface="Arial"/>
                  <a:sym typeface="Arial"/>
                </a:endParaRPr>
              </a:p>
            </p:txBody>
          </p:sp>
          <p:sp>
            <p:nvSpPr>
              <p:cNvPr id="283" name="Google Shape;283;p6"/>
              <p:cNvSpPr/>
              <p:nvPr/>
            </p:nvSpPr>
            <p:spPr>
              <a:xfrm rot="-5400000">
                <a:off x="478080" y="3803040"/>
                <a:ext cx="887400" cy="227160"/>
              </a:xfrm>
              <a:prstGeom prst="rect">
                <a:avLst/>
              </a:prstGeom>
              <a:solidFill>
                <a:srgbClr val="FFFFFF"/>
              </a:solid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en" sz="900" u="none" cap="none" strike="noStrike">
                    <a:solidFill>
                      <a:srgbClr val="000000"/>
                    </a:solidFill>
                    <a:latin typeface="Helvetica Neue"/>
                    <a:ea typeface="Helvetica Neue"/>
                    <a:cs typeface="Helvetica Neue"/>
                    <a:sym typeface="Helvetica Neue"/>
                  </a:rPr>
                  <a:t>NDVI</a:t>
                </a:r>
                <a:endParaRPr b="0" i="0" sz="900" u="none" cap="none" strike="noStrike">
                  <a:solidFill>
                    <a:srgbClr val="000000"/>
                  </a:solidFill>
                  <a:latin typeface="Arial"/>
                  <a:ea typeface="Arial"/>
                  <a:cs typeface="Arial"/>
                  <a:sym typeface="Arial"/>
                </a:endParaRPr>
              </a:p>
            </p:txBody>
          </p:sp>
          <p:sp>
            <p:nvSpPr>
              <p:cNvPr id="284" name="Google Shape;284;p6"/>
              <p:cNvSpPr/>
              <p:nvPr/>
            </p:nvSpPr>
            <p:spPr>
              <a:xfrm rot="-5400000">
                <a:off x="3257280" y="4231440"/>
                <a:ext cx="1029240" cy="21024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1" lang="en" sz="790" u="none" cap="none" strike="noStrike">
                    <a:solidFill>
                      <a:srgbClr val="C30000"/>
                    </a:solidFill>
                    <a:latin typeface="Helvetica Neue"/>
                    <a:ea typeface="Helvetica Neue"/>
                    <a:cs typeface="Helvetica Neue"/>
                    <a:sym typeface="Helvetica Neue"/>
                  </a:rPr>
                  <a:t>mowing</a:t>
                </a:r>
                <a:endParaRPr b="0" i="0" sz="790" u="none" cap="none" strike="noStrike">
                  <a:solidFill>
                    <a:srgbClr val="000000"/>
                  </a:solidFill>
                  <a:latin typeface="Arial"/>
                  <a:ea typeface="Arial"/>
                  <a:cs typeface="Arial"/>
                  <a:sym typeface="Arial"/>
                </a:endParaRPr>
              </a:p>
            </p:txBody>
          </p:sp>
          <p:pic>
            <p:nvPicPr>
              <p:cNvPr id="285" name="Google Shape;285;p6"/>
              <p:cNvPicPr preferRelativeResize="0"/>
              <p:nvPr/>
            </p:nvPicPr>
            <p:blipFill rotWithShape="1">
              <a:blip r:embed="rId11">
                <a:alphaModFix/>
              </a:blip>
              <a:srcRect b="0" l="0" r="0" t="0"/>
              <a:stretch/>
            </p:blipFill>
            <p:spPr>
              <a:xfrm>
                <a:off x="7015320" y="2883240"/>
                <a:ext cx="1393200" cy="83160"/>
              </a:xfrm>
              <a:prstGeom prst="rect">
                <a:avLst/>
              </a:prstGeom>
              <a:noFill/>
              <a:ln>
                <a:noFill/>
              </a:ln>
            </p:spPr>
          </p:pic>
          <p:sp>
            <p:nvSpPr>
              <p:cNvPr id="286" name="Google Shape;286;p6"/>
              <p:cNvSpPr/>
              <p:nvPr/>
            </p:nvSpPr>
            <p:spPr>
              <a:xfrm>
                <a:off x="6893280" y="2924640"/>
                <a:ext cx="2094480" cy="21024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en" sz="790" u="none" cap="none" strike="noStrike">
                    <a:solidFill>
                      <a:srgbClr val="800000"/>
                    </a:solidFill>
                    <a:latin typeface="Helvetica Neue"/>
                    <a:ea typeface="Helvetica Neue"/>
                    <a:cs typeface="Helvetica Neue"/>
                    <a:sym typeface="Helvetica Neue"/>
                  </a:rPr>
                  <a:t>0.1       NDVI      0.9</a:t>
                </a:r>
                <a:endParaRPr b="0" i="0" sz="790" u="none" cap="none" strike="noStrike">
                  <a:solidFill>
                    <a:srgbClr val="000000"/>
                  </a:solidFill>
                  <a:latin typeface="Arial"/>
                  <a:ea typeface="Arial"/>
                  <a:cs typeface="Arial"/>
                  <a:sym typeface="Arial"/>
                </a:endParaRPr>
              </a:p>
            </p:txBody>
          </p:sp>
        </p:grpSp>
        <p:sp>
          <p:nvSpPr>
            <p:cNvPr id="287" name="Google Shape;287;p6"/>
            <p:cNvSpPr/>
            <p:nvPr/>
          </p:nvSpPr>
          <p:spPr>
            <a:xfrm>
              <a:off x="7126560" y="3155760"/>
              <a:ext cx="1940760" cy="1708560"/>
            </a:xfrm>
            <a:prstGeom prst="rect">
              <a:avLst/>
            </a:prstGeom>
            <a:noFill/>
            <a:ln>
              <a:noFill/>
            </a:ln>
          </p:spPr>
          <p:txBody>
            <a:bodyPr anchorCtr="0" anchor="t" bIns="25550" lIns="51475" spcFirstLastPara="1" rIns="51475" wrap="square" tIns="25550">
              <a:spAutoFit/>
            </a:bodyPr>
            <a:lstStyle/>
            <a:p>
              <a:pPr indent="0" lvl="0" marL="151920" marR="0" rtl="0" algn="l">
                <a:lnSpc>
                  <a:spcPct val="105000"/>
                </a:lnSpc>
                <a:spcBef>
                  <a:spcPts val="0"/>
                </a:spcBef>
                <a:spcAft>
                  <a:spcPts val="0"/>
                </a:spcAft>
                <a:buNone/>
              </a:pPr>
              <a:r>
                <a:rPr b="0" i="1" lang="en" sz="800" u="sng" cap="none" strike="noStrike">
                  <a:solidFill>
                    <a:srgbClr val="000000"/>
                  </a:solidFill>
                  <a:latin typeface="Arial"/>
                  <a:ea typeface="Arial"/>
                  <a:cs typeface="Arial"/>
                  <a:sym typeface="Arial"/>
                </a:rPr>
                <a:t>Example from the US: </a:t>
              </a:r>
              <a:r>
                <a:rPr b="0" i="1" lang="en" sz="800" u="none" cap="none" strike="noStrike">
                  <a:solidFill>
                    <a:srgbClr val="000000"/>
                  </a:solidFill>
                  <a:latin typeface="Arial"/>
                  <a:ea typeface="Arial"/>
                  <a:cs typeface="Arial"/>
                  <a:sym typeface="Arial"/>
                </a:rPr>
                <a:t>Seasonal phenology (greening) for natural grassland (blue line)  and irrigated alfalfa fields (red line) near Cheyenne Wyoming observed from Harmonized Landsat/Sentinel-2 data products.  The high temporal density of observations allows individual mowing events to be detected within alfalfa fields.  HLS Products available from </a:t>
              </a:r>
              <a:r>
                <a:rPr b="0" i="1" lang="en" sz="800" u="sng" cap="none" strike="noStrike">
                  <a:solidFill>
                    <a:srgbClr val="0097A7"/>
                  </a:solidFill>
                  <a:latin typeface="Arial"/>
                  <a:ea typeface="Arial"/>
                  <a:cs typeface="Arial"/>
                  <a:sym typeface="Arial"/>
                  <a:hlinkClick r:id="rId13">
                    <a:extLst>
                      <a:ext uri="{A12FA001-AC4F-418D-AE19-62706E023703}">
                        <ahyp:hlinkClr val="tx"/>
                      </a:ext>
                    </a:extLst>
                  </a:hlinkClick>
                </a:rPr>
                <a:t>https://hls.gsfc.nasa.gov</a:t>
              </a:r>
              <a:endParaRPr b="0" i="0" sz="800" u="none" cap="none" strike="noStrike">
                <a:solidFill>
                  <a:srgbClr val="000000"/>
                </a:solidFill>
                <a:latin typeface="Arial"/>
                <a:ea typeface="Arial"/>
                <a:cs typeface="Arial"/>
                <a:sym typeface="Arial"/>
              </a:endParaRPr>
            </a:p>
            <a:p>
              <a:pPr indent="0" lvl="0" marL="151920" marR="0" rtl="0" algn="l">
                <a:lnSpc>
                  <a:spcPct val="105000"/>
                </a:lnSpc>
                <a:spcBef>
                  <a:spcPts val="1012"/>
                </a:spcBef>
                <a:spcAft>
                  <a:spcPts val="0"/>
                </a:spcAft>
                <a:buNone/>
              </a:pPr>
              <a:r>
                <a:rPr b="0" i="1" lang="en" sz="800" u="none" cap="none" strike="noStrike">
                  <a:solidFill>
                    <a:srgbClr val="000000"/>
                  </a:solidFill>
                  <a:latin typeface="Arial"/>
                  <a:ea typeface="Arial"/>
                  <a:cs typeface="Arial"/>
                  <a:sym typeface="Arial"/>
                </a:rPr>
                <a:t>Credit: Jeff Masek, NASA</a:t>
              </a:r>
              <a:endParaRPr b="0" i="0" sz="800" u="none" cap="none" strike="noStrike">
                <a:solidFill>
                  <a:srgbClr val="000000"/>
                </a:solidFill>
                <a:latin typeface="Arial"/>
                <a:ea typeface="Arial"/>
                <a:cs typeface="Arial"/>
                <a:sym typeface="Aria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455B"/>
        </a:solidFill>
      </p:bgPr>
    </p:bg>
    <p:spTree>
      <p:nvGrpSpPr>
        <p:cNvPr id="291" name="Shape 291"/>
        <p:cNvGrpSpPr/>
        <p:nvPr/>
      </p:nvGrpSpPr>
      <p:grpSpPr>
        <a:xfrm>
          <a:off x="0" y="0"/>
          <a:ext cx="0" cy="0"/>
          <a:chOff x="0" y="0"/>
          <a:chExt cx="0" cy="0"/>
        </a:xfrm>
      </p:grpSpPr>
      <p:cxnSp>
        <p:nvCxnSpPr>
          <p:cNvPr id="292" name="Google Shape;292;p7"/>
          <p:cNvCxnSpPr/>
          <p:nvPr/>
        </p:nvCxnSpPr>
        <p:spPr>
          <a:xfrm>
            <a:off x="172800" y="4757760"/>
            <a:ext cx="8799840" cy="1800"/>
          </a:xfrm>
          <a:prstGeom prst="straightConnector1">
            <a:avLst/>
          </a:prstGeom>
          <a:noFill/>
          <a:ln cap="flat" cmpd="sng" w="9525">
            <a:solidFill>
              <a:srgbClr val="FFFFFF"/>
            </a:solidFill>
            <a:prstDash val="dot"/>
            <a:round/>
            <a:headEnd len="sm" w="sm" type="none"/>
            <a:tailEnd len="sm" w="sm" type="none"/>
          </a:ln>
        </p:spPr>
      </p:cxnSp>
      <p:sp>
        <p:nvSpPr>
          <p:cNvPr id="293" name="Google Shape;293;p7"/>
          <p:cNvSpPr/>
          <p:nvPr/>
        </p:nvSpPr>
        <p:spPr>
          <a:xfrm>
            <a:off x="96840" y="4754520"/>
            <a:ext cx="3296160" cy="194760"/>
          </a:xfrm>
          <a:prstGeom prst="rect">
            <a:avLst/>
          </a:prstGeom>
          <a:noFill/>
          <a:ln>
            <a:noFill/>
          </a:ln>
        </p:spPr>
        <p:txBody>
          <a:bodyPr anchorCtr="0" anchor="t" bIns="91425" lIns="90000" spcFirstLastPara="1" rIns="90000" wrap="square" tIns="91425">
            <a:noAutofit/>
          </a:bodyPr>
          <a:lstStyle/>
          <a:p>
            <a:pPr indent="0" lvl="0" marL="0" marR="0" rtl="0" algn="l">
              <a:lnSpc>
                <a:spcPct val="100000"/>
              </a:lnSpc>
              <a:spcBef>
                <a:spcPts val="0"/>
              </a:spcBef>
              <a:spcAft>
                <a:spcPts val="0"/>
              </a:spcAft>
              <a:buNone/>
            </a:pPr>
            <a:r>
              <a:rPr b="0" i="0" lang="en" sz="900" u="none" cap="none" strike="noStrike">
                <a:solidFill>
                  <a:schemeClr val="lt1"/>
                </a:solidFill>
                <a:latin typeface="Barlow"/>
                <a:ea typeface="Barlow"/>
                <a:cs typeface="Barlow"/>
                <a:sym typeface="Barlow"/>
              </a:rPr>
              <a:t>ESA Living Planet Symposium 2025</a:t>
            </a:r>
            <a:endParaRPr b="0" i="0" sz="900" u="none" cap="none" strike="noStrike">
              <a:solidFill>
                <a:srgbClr val="FFFFFF"/>
              </a:solidFill>
              <a:latin typeface="Arial"/>
              <a:ea typeface="Arial"/>
              <a:cs typeface="Arial"/>
              <a:sym typeface="Arial"/>
            </a:endParaRPr>
          </a:p>
        </p:txBody>
      </p:sp>
      <p:pic>
        <p:nvPicPr>
          <p:cNvPr id="294" name="Google Shape;294;p7"/>
          <p:cNvPicPr preferRelativeResize="0"/>
          <p:nvPr/>
        </p:nvPicPr>
        <p:blipFill rotWithShape="1">
          <a:blip r:embed="rId3">
            <a:alphaModFix/>
          </a:blip>
          <a:srcRect b="0" l="-421" r="418" t="0"/>
          <a:stretch/>
        </p:blipFill>
        <p:spPr>
          <a:xfrm>
            <a:off x="5897880" y="231480"/>
            <a:ext cx="2196720" cy="501840"/>
          </a:xfrm>
          <a:prstGeom prst="rect">
            <a:avLst/>
          </a:prstGeom>
          <a:noFill/>
          <a:ln>
            <a:noFill/>
          </a:ln>
        </p:spPr>
      </p:pic>
      <p:pic>
        <p:nvPicPr>
          <p:cNvPr id="295" name="Google Shape;295;p7"/>
          <p:cNvPicPr preferRelativeResize="0"/>
          <p:nvPr/>
        </p:nvPicPr>
        <p:blipFill rotWithShape="1">
          <a:blip r:embed="rId4">
            <a:alphaModFix/>
          </a:blip>
          <a:srcRect b="0" l="0" r="0" t="0"/>
          <a:stretch/>
        </p:blipFill>
        <p:spPr>
          <a:xfrm>
            <a:off x="8173800" y="137880"/>
            <a:ext cx="859320" cy="688320"/>
          </a:xfrm>
          <a:prstGeom prst="rect">
            <a:avLst/>
          </a:prstGeom>
          <a:noFill/>
          <a:ln>
            <a:noFill/>
          </a:ln>
        </p:spPr>
      </p:pic>
      <p:sp>
        <p:nvSpPr>
          <p:cNvPr id="296" name="Google Shape;296;p7"/>
          <p:cNvSpPr/>
          <p:nvPr/>
        </p:nvSpPr>
        <p:spPr>
          <a:xfrm flipH="1">
            <a:off x="-4393080" y="-45360"/>
            <a:ext cx="5221080" cy="5002920"/>
          </a:xfrm>
          <a:prstGeom prst="donut">
            <a:avLst>
              <a:gd fmla="val 10848" name="adj"/>
            </a:avLst>
          </a:prstGeom>
          <a:blipFill rotWithShape="0">
            <a:blip r:embed="rId5">
              <a:alphaModFix/>
            </a:blip>
            <a:stretch>
              <a:fillRect b="0" l="0" r="0" t="0"/>
            </a:stretch>
          </a:blip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297" name="Google Shape;297;p7"/>
          <p:cNvSpPr txBox="1"/>
          <p:nvPr>
            <p:ph idx="1" type="body"/>
          </p:nvPr>
        </p:nvSpPr>
        <p:spPr>
          <a:xfrm>
            <a:off x="831600" y="956880"/>
            <a:ext cx="7577640" cy="3674880"/>
          </a:xfrm>
          <a:prstGeom prst="rect">
            <a:avLst/>
          </a:prstGeom>
          <a:noFill/>
          <a:ln>
            <a:noFill/>
          </a:ln>
        </p:spPr>
        <p:txBody>
          <a:bodyPr anchorCtr="0" anchor="t" bIns="91425" lIns="91425" spcFirstLastPara="1" rIns="91425" wrap="square" tIns="91425">
            <a:normAutofit/>
          </a:bodyPr>
          <a:lstStyle/>
          <a:p>
            <a:pPr indent="-343080" lvl="0" marL="457200" marR="0" rtl="0" algn="l">
              <a:lnSpc>
                <a:spcPct val="105000"/>
              </a:lnSpc>
              <a:spcBef>
                <a:spcPts val="0"/>
              </a:spcBef>
              <a:spcAft>
                <a:spcPts val="0"/>
              </a:spcAft>
              <a:buClr>
                <a:srgbClr val="FFFFFF"/>
              </a:buClr>
              <a:buSzPts val="1800"/>
              <a:buFont typeface="Barlow SemiBold"/>
              <a:buChar char="●"/>
            </a:pPr>
            <a:r>
              <a:rPr b="0" i="0" lang="en" sz="1800" u="none" cap="none" strike="noStrike">
                <a:solidFill>
                  <a:schemeClr val="lt1"/>
                </a:solidFill>
                <a:latin typeface="Barlow SemiBold"/>
                <a:ea typeface="Barlow SemiBold"/>
                <a:cs typeface="Barlow SemiBold"/>
                <a:sym typeface="Barlow SemiBold"/>
              </a:rPr>
              <a:t>Build on CEOS-ARD achievements so far, take next steps to achieve multi-sensor interoperability.</a:t>
            </a:r>
            <a:endParaRPr b="0" i="0" sz="1800" u="none" cap="none" strike="noStrike">
              <a:solidFill>
                <a:srgbClr val="FFFFFF"/>
              </a:solidFill>
              <a:latin typeface="Arial"/>
              <a:ea typeface="Arial"/>
              <a:cs typeface="Arial"/>
              <a:sym typeface="Arial"/>
            </a:endParaRPr>
          </a:p>
          <a:p>
            <a:pPr indent="-343080" lvl="0" marL="457200" marR="0" rtl="0" algn="l">
              <a:lnSpc>
                <a:spcPct val="105000"/>
              </a:lnSpc>
              <a:spcBef>
                <a:spcPts val="0"/>
              </a:spcBef>
              <a:spcAft>
                <a:spcPts val="0"/>
              </a:spcAft>
              <a:buClr>
                <a:srgbClr val="FFFFFF"/>
              </a:buClr>
              <a:buSzPts val="1800"/>
              <a:buFont typeface="Barlow SemiBold"/>
              <a:buChar char="●"/>
            </a:pPr>
            <a:r>
              <a:rPr b="0" i="0" lang="en" sz="1800" u="none" cap="none" strike="noStrike">
                <a:solidFill>
                  <a:schemeClr val="lt1"/>
                </a:solidFill>
                <a:latin typeface="Barlow SemiBold"/>
                <a:ea typeface="Barlow SemiBold"/>
                <a:cs typeface="Barlow SemiBold"/>
                <a:sym typeface="Barlow SemiBold"/>
              </a:rPr>
              <a:t>Unambiguous characterisation of the SR measurand in the context of CEOS-ARD products.</a:t>
            </a:r>
            <a:endParaRPr b="0" i="0" sz="1800" u="none" cap="none" strike="noStrike">
              <a:solidFill>
                <a:srgbClr val="FFFFFF"/>
              </a:solidFill>
              <a:latin typeface="Arial"/>
              <a:ea typeface="Arial"/>
              <a:cs typeface="Arial"/>
              <a:sym typeface="Arial"/>
            </a:endParaRPr>
          </a:p>
          <a:p>
            <a:pPr indent="-343080" lvl="0" marL="457200" marR="0" rtl="0" algn="l">
              <a:lnSpc>
                <a:spcPct val="105000"/>
              </a:lnSpc>
              <a:spcBef>
                <a:spcPts val="0"/>
              </a:spcBef>
              <a:spcAft>
                <a:spcPts val="0"/>
              </a:spcAft>
              <a:buClr>
                <a:srgbClr val="FFFFFF"/>
              </a:buClr>
              <a:buSzPts val="1800"/>
              <a:buFont typeface="Barlow SemiBold"/>
              <a:buChar char="●"/>
            </a:pPr>
            <a:r>
              <a:rPr b="0" i="0" lang="en" sz="1800" u="none" cap="none" strike="noStrike">
                <a:solidFill>
                  <a:schemeClr val="lt1"/>
                </a:solidFill>
                <a:latin typeface="Barlow SemiBold"/>
                <a:ea typeface="Barlow SemiBold"/>
                <a:cs typeface="Barlow SemiBold"/>
                <a:sym typeface="Barlow SemiBold"/>
              </a:rPr>
              <a:t>Identify a set of corrections for achieving better SR consistency in support of harmonised CEOS-ARD SR products.</a:t>
            </a:r>
            <a:endParaRPr b="0" i="0" sz="1800" u="none" cap="none" strike="noStrike">
              <a:solidFill>
                <a:srgbClr val="FFFFFF"/>
              </a:solidFill>
              <a:latin typeface="Arial"/>
              <a:ea typeface="Arial"/>
              <a:cs typeface="Arial"/>
              <a:sym typeface="Arial"/>
            </a:endParaRPr>
          </a:p>
        </p:txBody>
      </p:sp>
      <p:sp>
        <p:nvSpPr>
          <p:cNvPr id="298" name="Google Shape;298;p7"/>
          <p:cNvSpPr/>
          <p:nvPr/>
        </p:nvSpPr>
        <p:spPr>
          <a:xfrm>
            <a:off x="609480" y="76320"/>
            <a:ext cx="3661200" cy="734040"/>
          </a:xfrm>
          <a:prstGeom prst="rect">
            <a:avLst/>
          </a:prstGeom>
          <a:noFill/>
          <a:ln>
            <a:noFill/>
          </a:ln>
        </p:spPr>
        <p:txBody>
          <a:bodyPr anchorCtr="0" anchor="t" bIns="91425" lIns="90000" spcFirstLastPara="1" rIns="90000" wrap="square" tIns="91425">
            <a:spAutoFit/>
          </a:bodyPr>
          <a:lstStyle/>
          <a:p>
            <a:pPr indent="0" lvl="0" marL="0" marR="0" rtl="0" algn="l">
              <a:lnSpc>
                <a:spcPct val="100000"/>
              </a:lnSpc>
              <a:spcBef>
                <a:spcPts val="0"/>
              </a:spcBef>
              <a:spcAft>
                <a:spcPts val="0"/>
              </a:spcAft>
              <a:buNone/>
            </a:pPr>
            <a:r>
              <a:rPr b="0" i="0" lang="en" sz="3620" u="none" cap="none" strike="noStrike">
                <a:solidFill>
                  <a:schemeClr val="lt1"/>
                </a:solidFill>
                <a:latin typeface="Barlow"/>
                <a:ea typeface="Barlow"/>
                <a:cs typeface="Barlow"/>
                <a:sym typeface="Barlow"/>
              </a:rPr>
              <a:t>Proposal</a:t>
            </a:r>
            <a:endParaRPr b="0" i="0" sz="3620" u="none" cap="none" strike="noStrike">
              <a:solidFill>
                <a:srgbClr val="FFFFFF"/>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2" name="Shape 302"/>
        <p:cNvGrpSpPr/>
        <p:nvPr/>
      </p:nvGrpSpPr>
      <p:grpSpPr>
        <a:xfrm>
          <a:off x="0" y="0"/>
          <a:ext cx="0" cy="0"/>
          <a:chOff x="0" y="0"/>
          <a:chExt cx="0" cy="0"/>
        </a:xfrm>
      </p:grpSpPr>
      <p:cxnSp>
        <p:nvCxnSpPr>
          <p:cNvPr id="303" name="Google Shape;303;p8"/>
          <p:cNvCxnSpPr/>
          <p:nvPr/>
        </p:nvCxnSpPr>
        <p:spPr>
          <a:xfrm>
            <a:off x="172800" y="4757760"/>
            <a:ext cx="8799840" cy="1800"/>
          </a:xfrm>
          <a:prstGeom prst="straightConnector1">
            <a:avLst/>
          </a:prstGeom>
          <a:noFill/>
          <a:ln cap="flat" cmpd="sng" w="9525">
            <a:solidFill>
              <a:srgbClr val="21455B"/>
            </a:solidFill>
            <a:prstDash val="dot"/>
            <a:round/>
            <a:headEnd len="sm" w="sm" type="none"/>
            <a:tailEnd len="sm" w="sm" type="none"/>
          </a:ln>
        </p:spPr>
      </p:cxnSp>
      <p:sp>
        <p:nvSpPr>
          <p:cNvPr id="304" name="Google Shape;304;p8"/>
          <p:cNvSpPr/>
          <p:nvPr/>
        </p:nvSpPr>
        <p:spPr>
          <a:xfrm>
            <a:off x="96840" y="4754520"/>
            <a:ext cx="3296160" cy="194760"/>
          </a:xfrm>
          <a:prstGeom prst="rect">
            <a:avLst/>
          </a:prstGeom>
          <a:noFill/>
          <a:ln>
            <a:noFill/>
          </a:ln>
        </p:spPr>
        <p:txBody>
          <a:bodyPr anchorCtr="0" anchor="t" bIns="91425" lIns="90000" spcFirstLastPara="1" rIns="90000" wrap="square" tIns="91425">
            <a:noAutofit/>
          </a:bodyPr>
          <a:lstStyle/>
          <a:p>
            <a:pPr indent="0" lvl="0" marL="0" marR="0" rtl="0" algn="l">
              <a:lnSpc>
                <a:spcPct val="100000"/>
              </a:lnSpc>
              <a:spcBef>
                <a:spcPts val="0"/>
              </a:spcBef>
              <a:spcAft>
                <a:spcPts val="0"/>
              </a:spcAft>
              <a:buNone/>
            </a:pPr>
            <a:r>
              <a:rPr b="0" i="0" lang="en" sz="900" u="none" cap="none" strike="noStrike">
                <a:solidFill>
                  <a:srgbClr val="21455B"/>
                </a:solidFill>
                <a:latin typeface="Barlow"/>
                <a:ea typeface="Barlow"/>
                <a:cs typeface="Barlow"/>
                <a:sym typeface="Barlow"/>
              </a:rPr>
              <a:t>ESA Living Planet Symposium 2025</a:t>
            </a:r>
            <a:endParaRPr b="0" i="0" sz="900" u="none" cap="none" strike="noStrike">
              <a:solidFill>
                <a:srgbClr val="000000"/>
              </a:solidFill>
              <a:latin typeface="Arial"/>
              <a:ea typeface="Arial"/>
              <a:cs typeface="Arial"/>
              <a:sym typeface="Arial"/>
            </a:endParaRPr>
          </a:p>
        </p:txBody>
      </p:sp>
      <p:pic>
        <p:nvPicPr>
          <p:cNvPr id="305" name="Google Shape;305;p8"/>
          <p:cNvPicPr preferRelativeResize="0"/>
          <p:nvPr/>
        </p:nvPicPr>
        <p:blipFill rotWithShape="1">
          <a:blip r:embed="rId3">
            <a:alphaModFix/>
          </a:blip>
          <a:srcRect b="0" l="8" r="0" t="0"/>
          <a:stretch/>
        </p:blipFill>
        <p:spPr>
          <a:xfrm>
            <a:off x="963360" y="231480"/>
            <a:ext cx="2178360" cy="501840"/>
          </a:xfrm>
          <a:prstGeom prst="rect">
            <a:avLst/>
          </a:prstGeom>
          <a:noFill/>
          <a:ln>
            <a:noFill/>
          </a:ln>
        </p:spPr>
      </p:pic>
      <p:pic>
        <p:nvPicPr>
          <p:cNvPr id="306" name="Google Shape;306;p8"/>
          <p:cNvPicPr preferRelativeResize="0"/>
          <p:nvPr/>
        </p:nvPicPr>
        <p:blipFill rotWithShape="1">
          <a:blip r:embed="rId4">
            <a:alphaModFix/>
          </a:blip>
          <a:srcRect b="229" l="0" r="0" t="246"/>
          <a:stretch/>
        </p:blipFill>
        <p:spPr>
          <a:xfrm>
            <a:off x="96840" y="137880"/>
            <a:ext cx="859320" cy="688320"/>
          </a:xfrm>
          <a:prstGeom prst="rect">
            <a:avLst/>
          </a:prstGeom>
          <a:noFill/>
          <a:ln>
            <a:noFill/>
          </a:ln>
        </p:spPr>
      </p:pic>
      <p:sp>
        <p:nvSpPr>
          <p:cNvPr id="307" name="Google Shape;307;p8"/>
          <p:cNvSpPr txBox="1"/>
          <p:nvPr>
            <p:ph idx="1" type="body"/>
          </p:nvPr>
        </p:nvSpPr>
        <p:spPr>
          <a:xfrm>
            <a:off x="96840" y="904320"/>
            <a:ext cx="8297640" cy="3924360"/>
          </a:xfrm>
          <a:prstGeom prst="rect">
            <a:avLst/>
          </a:prstGeom>
          <a:noFill/>
          <a:ln>
            <a:noFill/>
          </a:ln>
        </p:spPr>
        <p:txBody>
          <a:bodyPr anchorCtr="0" anchor="t" bIns="91425" lIns="91425" spcFirstLastPara="1" rIns="91425" wrap="square" tIns="91425">
            <a:normAutofit/>
          </a:bodyPr>
          <a:lstStyle/>
          <a:p>
            <a:pPr indent="-361800" lvl="0" marL="457200" marR="0" rtl="0" algn="l">
              <a:lnSpc>
                <a:spcPct val="100000"/>
              </a:lnSpc>
              <a:spcBef>
                <a:spcPts val="0"/>
              </a:spcBef>
              <a:spcAft>
                <a:spcPts val="0"/>
              </a:spcAft>
              <a:buClr>
                <a:srgbClr val="21455B"/>
              </a:buClr>
              <a:buSzPts val="2100"/>
              <a:buFont typeface="Barlow SemiBold"/>
              <a:buChar char="●"/>
            </a:pPr>
            <a:r>
              <a:rPr b="0" i="0" lang="en" sz="2100" u="none" cap="none" strike="noStrike">
                <a:solidFill>
                  <a:srgbClr val="21455B"/>
                </a:solidFill>
                <a:latin typeface="Barlow SemiBold"/>
                <a:ea typeface="Barlow SemiBold"/>
                <a:cs typeface="Barlow SemiBold"/>
                <a:sym typeface="Barlow SemiBold"/>
              </a:rPr>
              <a:t>Consistent time-series across sensors, steps towards enhanced harmonisation amongst CEOS-ARD SR products. </a:t>
            </a:r>
            <a:endParaRPr b="0" i="0" sz="2100" u="none" cap="none" strike="noStrike">
              <a:solidFill>
                <a:srgbClr val="000000"/>
              </a:solidFill>
              <a:latin typeface="Arial"/>
              <a:ea typeface="Arial"/>
              <a:cs typeface="Arial"/>
              <a:sym typeface="Arial"/>
            </a:endParaRPr>
          </a:p>
          <a:p>
            <a:pPr indent="-361800" lvl="0" marL="457200" marR="0" rtl="0" algn="l">
              <a:lnSpc>
                <a:spcPct val="100000"/>
              </a:lnSpc>
              <a:spcBef>
                <a:spcPts val="0"/>
              </a:spcBef>
              <a:spcAft>
                <a:spcPts val="0"/>
              </a:spcAft>
              <a:buClr>
                <a:srgbClr val="21455B"/>
              </a:buClr>
              <a:buSzPts val="2100"/>
              <a:buFont typeface="Barlow SemiBold"/>
              <a:buChar char="●"/>
            </a:pPr>
            <a:r>
              <a:rPr b="0" i="0" lang="en" sz="2100" u="none" cap="none" strike="noStrike">
                <a:solidFill>
                  <a:srgbClr val="21455B"/>
                </a:solidFill>
                <a:latin typeface="Barlow SemiBold"/>
                <a:ea typeface="Barlow SemiBold"/>
                <a:cs typeface="Barlow SemiBold"/>
                <a:sym typeface="Barlow SemiBold"/>
              </a:rPr>
              <a:t>Focused effort on value-adding with a common foundational measurand, improved results from multi-sensor analyses, and better insights.</a:t>
            </a:r>
            <a:endParaRPr b="0" i="0" sz="2100" u="none" cap="none" strike="noStrike">
              <a:solidFill>
                <a:srgbClr val="000000"/>
              </a:solidFill>
              <a:latin typeface="Arial"/>
              <a:ea typeface="Arial"/>
              <a:cs typeface="Arial"/>
              <a:sym typeface="Arial"/>
            </a:endParaRPr>
          </a:p>
          <a:p>
            <a:pPr indent="-361800" lvl="0" marL="457200" marR="0" rtl="0" algn="l">
              <a:lnSpc>
                <a:spcPct val="100000"/>
              </a:lnSpc>
              <a:spcBef>
                <a:spcPts val="0"/>
              </a:spcBef>
              <a:spcAft>
                <a:spcPts val="0"/>
              </a:spcAft>
              <a:buClr>
                <a:srgbClr val="21455B"/>
              </a:buClr>
              <a:buSzPts val="2100"/>
              <a:buFont typeface="Barlow SemiBold"/>
              <a:buChar char="●"/>
            </a:pPr>
            <a:r>
              <a:rPr b="0" i="0" lang="en" sz="2100" u="none" cap="none" strike="noStrike">
                <a:solidFill>
                  <a:srgbClr val="21455B"/>
                </a:solidFill>
                <a:latin typeface="Barlow SemiBold"/>
                <a:ea typeface="Barlow SemiBold"/>
                <a:cs typeface="Barlow SemiBold"/>
                <a:sym typeface="Barlow SemiBold"/>
              </a:rPr>
              <a:t>Reduced duplication of effort, cost savings, increased global applicability of algorithms, higher return on investment.</a:t>
            </a:r>
            <a:endParaRPr b="0" i="0" sz="2100" u="none" cap="none" strike="noStrike">
              <a:solidFill>
                <a:srgbClr val="000000"/>
              </a:solidFill>
              <a:latin typeface="Arial"/>
              <a:ea typeface="Arial"/>
              <a:cs typeface="Arial"/>
              <a:sym typeface="Arial"/>
            </a:endParaRPr>
          </a:p>
        </p:txBody>
      </p:sp>
      <p:sp>
        <p:nvSpPr>
          <p:cNvPr id="308" name="Google Shape;308;p8"/>
          <p:cNvSpPr txBox="1"/>
          <p:nvPr>
            <p:ph type="title"/>
          </p:nvPr>
        </p:nvSpPr>
        <p:spPr>
          <a:xfrm>
            <a:off x="3922920" y="137880"/>
            <a:ext cx="5614200" cy="57096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21455B"/>
              </a:buClr>
              <a:buSzPts val="3620"/>
              <a:buFont typeface="Barlow"/>
              <a:buNone/>
            </a:pPr>
            <a:r>
              <a:rPr b="0" lang="en" sz="3620" u="none" strike="noStrike">
                <a:solidFill>
                  <a:srgbClr val="21455B"/>
                </a:solidFill>
                <a:latin typeface="Barlow"/>
                <a:ea typeface="Barlow"/>
                <a:cs typeface="Barlow"/>
                <a:sym typeface="Barlow"/>
              </a:rPr>
              <a:t>Benefits</a:t>
            </a:r>
            <a:endParaRPr b="0" sz="3620" u="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455B"/>
        </a:solidFill>
      </p:bgPr>
    </p:bg>
    <p:spTree>
      <p:nvGrpSpPr>
        <p:cNvPr id="312" name="Shape 312"/>
        <p:cNvGrpSpPr/>
        <p:nvPr/>
      </p:nvGrpSpPr>
      <p:grpSpPr>
        <a:xfrm>
          <a:off x="0" y="0"/>
          <a:ext cx="0" cy="0"/>
          <a:chOff x="0" y="0"/>
          <a:chExt cx="0" cy="0"/>
        </a:xfrm>
      </p:grpSpPr>
      <p:cxnSp>
        <p:nvCxnSpPr>
          <p:cNvPr id="313" name="Google Shape;313;p9"/>
          <p:cNvCxnSpPr/>
          <p:nvPr/>
        </p:nvCxnSpPr>
        <p:spPr>
          <a:xfrm>
            <a:off x="172800" y="4757760"/>
            <a:ext cx="8799840" cy="1800"/>
          </a:xfrm>
          <a:prstGeom prst="straightConnector1">
            <a:avLst/>
          </a:prstGeom>
          <a:noFill/>
          <a:ln cap="flat" cmpd="sng" w="9525">
            <a:solidFill>
              <a:srgbClr val="FFFFFF"/>
            </a:solidFill>
            <a:prstDash val="dot"/>
            <a:round/>
            <a:headEnd len="sm" w="sm" type="none"/>
            <a:tailEnd len="sm" w="sm" type="none"/>
          </a:ln>
        </p:spPr>
      </p:cxnSp>
      <p:sp>
        <p:nvSpPr>
          <p:cNvPr id="314" name="Google Shape;314;p9"/>
          <p:cNvSpPr/>
          <p:nvPr/>
        </p:nvSpPr>
        <p:spPr>
          <a:xfrm>
            <a:off x="96840" y="4754520"/>
            <a:ext cx="3296160" cy="194760"/>
          </a:xfrm>
          <a:prstGeom prst="rect">
            <a:avLst/>
          </a:prstGeom>
          <a:noFill/>
          <a:ln>
            <a:noFill/>
          </a:ln>
        </p:spPr>
        <p:txBody>
          <a:bodyPr anchorCtr="0" anchor="t" bIns="91425" lIns="90000" spcFirstLastPara="1" rIns="90000" wrap="square" tIns="91425">
            <a:noAutofit/>
          </a:bodyPr>
          <a:lstStyle/>
          <a:p>
            <a:pPr indent="0" lvl="0" marL="0" marR="0" rtl="0" algn="l">
              <a:lnSpc>
                <a:spcPct val="100000"/>
              </a:lnSpc>
              <a:spcBef>
                <a:spcPts val="0"/>
              </a:spcBef>
              <a:spcAft>
                <a:spcPts val="0"/>
              </a:spcAft>
              <a:buNone/>
            </a:pPr>
            <a:r>
              <a:rPr b="0" i="0" lang="en" sz="900" u="none" cap="none" strike="noStrike">
                <a:solidFill>
                  <a:schemeClr val="lt1"/>
                </a:solidFill>
                <a:latin typeface="Barlow"/>
                <a:ea typeface="Barlow"/>
                <a:cs typeface="Barlow"/>
                <a:sym typeface="Barlow"/>
              </a:rPr>
              <a:t>ESA Living Planet Symposium 2025</a:t>
            </a:r>
            <a:endParaRPr b="0" i="0" sz="900" u="none" cap="none" strike="noStrike">
              <a:solidFill>
                <a:srgbClr val="FFFFFF"/>
              </a:solidFill>
              <a:latin typeface="Arial"/>
              <a:ea typeface="Arial"/>
              <a:cs typeface="Arial"/>
              <a:sym typeface="Arial"/>
            </a:endParaRPr>
          </a:p>
        </p:txBody>
      </p:sp>
      <p:pic>
        <p:nvPicPr>
          <p:cNvPr id="315" name="Google Shape;315;p9"/>
          <p:cNvPicPr preferRelativeResize="0"/>
          <p:nvPr/>
        </p:nvPicPr>
        <p:blipFill rotWithShape="1">
          <a:blip r:embed="rId3">
            <a:alphaModFix/>
          </a:blip>
          <a:srcRect b="0" l="-421" r="418" t="0"/>
          <a:stretch/>
        </p:blipFill>
        <p:spPr>
          <a:xfrm>
            <a:off x="5897880" y="231480"/>
            <a:ext cx="2196720" cy="501840"/>
          </a:xfrm>
          <a:prstGeom prst="rect">
            <a:avLst/>
          </a:prstGeom>
          <a:noFill/>
          <a:ln>
            <a:noFill/>
          </a:ln>
        </p:spPr>
      </p:pic>
      <p:pic>
        <p:nvPicPr>
          <p:cNvPr id="316" name="Google Shape;316;p9"/>
          <p:cNvPicPr preferRelativeResize="0"/>
          <p:nvPr/>
        </p:nvPicPr>
        <p:blipFill rotWithShape="1">
          <a:blip r:embed="rId4">
            <a:alphaModFix/>
          </a:blip>
          <a:srcRect b="0" l="0" r="0" t="0"/>
          <a:stretch/>
        </p:blipFill>
        <p:spPr>
          <a:xfrm>
            <a:off x="8173800" y="137880"/>
            <a:ext cx="859320" cy="688320"/>
          </a:xfrm>
          <a:prstGeom prst="rect">
            <a:avLst/>
          </a:prstGeom>
          <a:noFill/>
          <a:ln>
            <a:noFill/>
          </a:ln>
        </p:spPr>
      </p:pic>
      <p:sp>
        <p:nvSpPr>
          <p:cNvPr id="317" name="Google Shape;317;p9"/>
          <p:cNvSpPr/>
          <p:nvPr/>
        </p:nvSpPr>
        <p:spPr>
          <a:xfrm flipH="1">
            <a:off x="-4393080" y="-45360"/>
            <a:ext cx="5221080" cy="5002920"/>
          </a:xfrm>
          <a:prstGeom prst="donut">
            <a:avLst>
              <a:gd fmla="val 10848" name="adj"/>
            </a:avLst>
          </a:prstGeom>
          <a:blipFill rotWithShape="0">
            <a:blip r:embed="rId5">
              <a:alphaModFix/>
            </a:blip>
            <a:stretch>
              <a:fillRect b="0" l="0" r="0" t="0"/>
            </a:stretch>
          </a:blip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318" name="Google Shape;318;p9"/>
          <p:cNvSpPr txBox="1"/>
          <p:nvPr>
            <p:ph idx="1" type="body"/>
          </p:nvPr>
        </p:nvSpPr>
        <p:spPr>
          <a:xfrm>
            <a:off x="831600" y="956880"/>
            <a:ext cx="7577640" cy="3674880"/>
          </a:xfrm>
          <a:prstGeom prst="rect">
            <a:avLst/>
          </a:prstGeom>
          <a:noFill/>
          <a:ln>
            <a:noFill/>
          </a:ln>
        </p:spPr>
        <p:txBody>
          <a:bodyPr anchorCtr="0" anchor="t" bIns="91425" lIns="91425" spcFirstLastPara="1" rIns="91425" wrap="square" tIns="91425">
            <a:normAutofit/>
          </a:bodyPr>
          <a:lstStyle/>
          <a:p>
            <a:pPr indent="-343080" lvl="0" marL="457200" marR="0" rtl="0" algn="l">
              <a:lnSpc>
                <a:spcPct val="105000"/>
              </a:lnSpc>
              <a:spcBef>
                <a:spcPts val="0"/>
              </a:spcBef>
              <a:spcAft>
                <a:spcPts val="0"/>
              </a:spcAft>
              <a:buClr>
                <a:srgbClr val="FFFFFF"/>
              </a:buClr>
              <a:buSzPts val="1800"/>
              <a:buFont typeface="Barlow SemiBold"/>
              <a:buChar char="●"/>
            </a:pPr>
            <a:r>
              <a:rPr b="0" i="0" lang="en" sz="1800" u="none" cap="none" strike="noStrike">
                <a:solidFill>
                  <a:schemeClr val="lt1"/>
                </a:solidFill>
                <a:latin typeface="Barlow SemiBold"/>
                <a:ea typeface="Barlow SemiBold"/>
                <a:cs typeface="Barlow SemiBold"/>
                <a:sym typeface="Barlow SemiBold"/>
              </a:rPr>
              <a:t>Describe a surface reflectance measurand (in the CEOS-ARD context), for achieving consistent quality, and generating harmonised surface reflectance products from different sensors with like bands.</a:t>
            </a:r>
            <a:endParaRPr b="0" i="0" sz="1800" u="none" cap="none" strike="noStrike">
              <a:solidFill>
                <a:srgbClr val="FFFFFF"/>
              </a:solidFill>
              <a:latin typeface="Arial"/>
              <a:ea typeface="Arial"/>
              <a:cs typeface="Arial"/>
              <a:sym typeface="Arial"/>
            </a:endParaRPr>
          </a:p>
        </p:txBody>
      </p:sp>
      <p:sp>
        <p:nvSpPr>
          <p:cNvPr id="319" name="Google Shape;319;p9"/>
          <p:cNvSpPr/>
          <p:nvPr/>
        </p:nvSpPr>
        <p:spPr>
          <a:xfrm>
            <a:off x="609480" y="76320"/>
            <a:ext cx="3661200" cy="734040"/>
          </a:xfrm>
          <a:prstGeom prst="rect">
            <a:avLst/>
          </a:prstGeom>
          <a:noFill/>
          <a:ln>
            <a:noFill/>
          </a:ln>
        </p:spPr>
        <p:txBody>
          <a:bodyPr anchorCtr="0" anchor="t" bIns="91425" lIns="90000" spcFirstLastPara="1" rIns="90000" wrap="square" tIns="91425">
            <a:spAutoFit/>
          </a:bodyPr>
          <a:lstStyle/>
          <a:p>
            <a:pPr indent="0" lvl="0" marL="0" marR="0" rtl="0" algn="l">
              <a:lnSpc>
                <a:spcPct val="100000"/>
              </a:lnSpc>
              <a:spcBef>
                <a:spcPts val="0"/>
              </a:spcBef>
              <a:spcAft>
                <a:spcPts val="0"/>
              </a:spcAft>
              <a:buNone/>
            </a:pPr>
            <a:r>
              <a:rPr b="0" i="0" lang="en" sz="3620" u="none" cap="none" strike="noStrike">
                <a:solidFill>
                  <a:schemeClr val="lt1"/>
                </a:solidFill>
                <a:latin typeface="Barlow"/>
                <a:ea typeface="Barlow"/>
                <a:cs typeface="Barlow"/>
                <a:sym typeface="Barlow"/>
              </a:rPr>
              <a:t>Key objective</a:t>
            </a:r>
            <a:endParaRPr b="0" i="0" sz="3620" u="none" cap="none" strike="noStrike">
              <a:solidFill>
                <a:srgbClr val="FFFFFF"/>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5.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6.xml><?xml version="1.0" encoding="utf-8"?>
<a:theme xmlns:a="http://schemas.openxmlformats.org/drawingml/2006/main" xmlns:r="http://schemas.openxmlformats.org/officeDocument/2006/relationships"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7.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8.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9.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0.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5.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6.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

<file path=docProps/custom.xml><?xml version="1.0" encoding="utf-8"?>
<Properties xmlns="http://schemas.openxmlformats.org/officeDocument/2006/custom-properties" xmlns:vt="http://schemas.openxmlformats.org/officeDocument/2006/docPropsVTypes"/>
</file>