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5.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59" r:id="rId6"/>
    <p:sldMasterId id="2147483664" r:id="rId7"/>
    <p:sldMasterId id="2147483682" r:id="rId8"/>
    <p:sldMasterId id="2147483687"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Lst>
  <p:sldSz cy="5143500" cx="9144000"/>
  <p:notesSz cx="6858000" cy="9144000"/>
  <p:embeddedFontLst>
    <p:embeddedFont>
      <p:font typeface="Montserrat"/>
      <p:regular r:id="rId44"/>
      <p:bold r:id="rId45"/>
      <p:italic r:id="rId46"/>
      <p:boldItalic r:id="rId47"/>
    </p:embeddedFont>
    <p:embeddedFont>
      <p:font typeface="Montserrat Medium"/>
      <p:regular r:id="rId48"/>
      <p:bold r:id="rId49"/>
      <p:italic r:id="rId50"/>
      <p:boldItalic r:id="rId51"/>
    </p:embeddedFont>
    <p:embeddedFont>
      <p:font typeface="Open Sans"/>
      <p:regular r:id="rId52"/>
      <p:bold r:id="rId53"/>
      <p:italic r:id="rId54"/>
      <p:boldItalic r:id="rId5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56" roundtripDataSignature="AMtx7mhY/HJYBdMBgJHSkpPCJtLnbeV5x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50E10AC-AA5B-4B8B-960E-797E01A80696}">
  <a:tblStyle styleId="{350E10AC-AA5B-4B8B-960E-797E01A80696}"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6E2781D9-67C2-45EB-9174-84A989857648}" styleName="Table_1">
    <a:wholeTbl>
      <a:tcTxStyle b="off" i="off">
        <a:font>
          <a:latin typeface="Arial"/>
          <a:ea typeface="Arial"/>
          <a:cs typeface="Arial"/>
        </a:font>
        <a:srgbClr val="000000"/>
      </a:tcTxStyle>
      <a:tcStyle>
        <a:tcBdr>
          <a:left>
            <a:ln cap="flat" cmpd="sng" w="9525">
              <a:solidFill>
                <a:srgbClr val="000000"/>
              </a:solidFill>
              <a:prstDash val="solid"/>
              <a:round/>
              <a:headEnd len="sm" w="sm" type="none"/>
              <a:tailEnd len="sm" w="sm" type="none"/>
            </a:ln>
          </a:left>
          <a:right>
            <a:ln cap="flat" cmpd="sng" w="9525">
              <a:solidFill>
                <a:srgbClr val="000000"/>
              </a:solidFill>
              <a:prstDash val="solid"/>
              <a:round/>
              <a:headEnd len="sm" w="sm" type="none"/>
              <a:tailEnd len="sm" w="sm" type="none"/>
            </a:ln>
          </a:right>
          <a:top>
            <a:ln cap="flat" cmpd="sng" w="9525">
              <a:solidFill>
                <a:srgbClr val="000000"/>
              </a:solidFill>
              <a:prstDash val="solid"/>
              <a:round/>
              <a:headEnd len="sm" w="sm" type="none"/>
              <a:tailEnd len="sm" w="sm" type="none"/>
            </a:ln>
          </a:top>
          <a:bottom>
            <a:ln cap="flat" cmpd="sng" w="9525">
              <a:solidFill>
                <a:srgbClr val="000000"/>
              </a:solidFill>
              <a:prstDash val="solid"/>
              <a:round/>
              <a:headEnd len="sm" w="sm" type="none"/>
              <a:tailEnd len="sm" w="sm" type="none"/>
            </a:ln>
          </a:bottom>
          <a:insideH>
            <a:ln cap="flat" cmpd="sng" w="9525">
              <a:solidFill>
                <a:srgbClr val="000000"/>
              </a:solidFill>
              <a:prstDash val="solid"/>
              <a:round/>
              <a:headEnd len="sm" w="sm" type="none"/>
              <a:tailEnd len="sm" w="sm" type="none"/>
            </a:ln>
          </a:insideH>
          <a:insideV>
            <a:ln cap="flat" cmpd="sng" w="9525">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0.xml"/><Relationship Id="rId42" Type="http://schemas.openxmlformats.org/officeDocument/2006/relationships/slide" Target="slides/slide32.xml"/><Relationship Id="rId41" Type="http://schemas.openxmlformats.org/officeDocument/2006/relationships/slide" Target="slides/slide31.xml"/><Relationship Id="rId44" Type="http://schemas.openxmlformats.org/officeDocument/2006/relationships/font" Target="fonts/Montserrat-regular.fntdata"/><Relationship Id="rId43" Type="http://schemas.openxmlformats.org/officeDocument/2006/relationships/slide" Target="slides/slide33.xml"/><Relationship Id="rId46" Type="http://schemas.openxmlformats.org/officeDocument/2006/relationships/font" Target="fonts/Montserrat-italic.fntdata"/><Relationship Id="rId45" Type="http://schemas.openxmlformats.org/officeDocument/2006/relationships/font" Target="fonts/Montserrat-bold.fntdata"/><Relationship Id="rId1" Type="http://schemas.openxmlformats.org/officeDocument/2006/relationships/theme" Target="theme/theme5.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Master" Target="slideMasters/slideMaster5.xml"/><Relationship Id="rId48" Type="http://schemas.openxmlformats.org/officeDocument/2006/relationships/font" Target="fonts/MontserratMedium-regular.fntdata"/><Relationship Id="rId47" Type="http://schemas.openxmlformats.org/officeDocument/2006/relationships/font" Target="fonts/Montserrat-boldItalic.fntdata"/><Relationship Id="rId49" Type="http://schemas.openxmlformats.org/officeDocument/2006/relationships/font" Target="fonts/MontserratMedium-bold.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31" Type="http://schemas.openxmlformats.org/officeDocument/2006/relationships/slide" Target="slides/slide21.xml"/><Relationship Id="rId30" Type="http://schemas.openxmlformats.org/officeDocument/2006/relationships/slide" Target="slides/slide20.xml"/><Relationship Id="rId33" Type="http://schemas.openxmlformats.org/officeDocument/2006/relationships/slide" Target="slides/slide23.xml"/><Relationship Id="rId32" Type="http://schemas.openxmlformats.org/officeDocument/2006/relationships/slide" Target="slides/slide22.xml"/><Relationship Id="rId35" Type="http://schemas.openxmlformats.org/officeDocument/2006/relationships/slide" Target="slides/slide25.xml"/><Relationship Id="rId34" Type="http://schemas.openxmlformats.org/officeDocument/2006/relationships/slide" Target="slides/slide24.xml"/><Relationship Id="rId37" Type="http://schemas.openxmlformats.org/officeDocument/2006/relationships/slide" Target="slides/slide27.xml"/><Relationship Id="rId36" Type="http://schemas.openxmlformats.org/officeDocument/2006/relationships/slide" Target="slides/slide26.xml"/><Relationship Id="rId39" Type="http://schemas.openxmlformats.org/officeDocument/2006/relationships/slide" Target="slides/slide29.xml"/><Relationship Id="rId38" Type="http://schemas.openxmlformats.org/officeDocument/2006/relationships/slide" Target="slides/slide28.xml"/><Relationship Id="rId20" Type="http://schemas.openxmlformats.org/officeDocument/2006/relationships/slide" Target="slides/slide10.xml"/><Relationship Id="rId22" Type="http://schemas.openxmlformats.org/officeDocument/2006/relationships/slide" Target="slides/slide12.xml"/><Relationship Id="rId21" Type="http://schemas.openxmlformats.org/officeDocument/2006/relationships/slide" Target="slides/slide11.xml"/><Relationship Id="rId24" Type="http://schemas.openxmlformats.org/officeDocument/2006/relationships/slide" Target="slides/slide14.xml"/><Relationship Id="rId23" Type="http://schemas.openxmlformats.org/officeDocument/2006/relationships/slide" Target="slides/slide13.xml"/><Relationship Id="rId26" Type="http://schemas.openxmlformats.org/officeDocument/2006/relationships/slide" Target="slides/slide16.xml"/><Relationship Id="rId25" Type="http://schemas.openxmlformats.org/officeDocument/2006/relationships/slide" Target="slides/slide15.xml"/><Relationship Id="rId28" Type="http://schemas.openxmlformats.org/officeDocument/2006/relationships/slide" Target="slides/slide18.xml"/><Relationship Id="rId27" Type="http://schemas.openxmlformats.org/officeDocument/2006/relationships/slide" Target="slides/slide17.xml"/><Relationship Id="rId29" Type="http://schemas.openxmlformats.org/officeDocument/2006/relationships/slide" Target="slides/slide19.xml"/><Relationship Id="rId51" Type="http://schemas.openxmlformats.org/officeDocument/2006/relationships/font" Target="fonts/MontserratMedium-boldItalic.fntdata"/><Relationship Id="rId50" Type="http://schemas.openxmlformats.org/officeDocument/2006/relationships/font" Target="fonts/MontserratMedium-italic.fntdata"/><Relationship Id="rId53" Type="http://schemas.openxmlformats.org/officeDocument/2006/relationships/font" Target="fonts/OpenSans-bold.fntdata"/><Relationship Id="rId52" Type="http://schemas.openxmlformats.org/officeDocument/2006/relationships/font" Target="fonts/OpenSans-regular.fntdata"/><Relationship Id="rId11" Type="http://schemas.openxmlformats.org/officeDocument/2006/relationships/slide" Target="slides/slide1.xml"/><Relationship Id="rId55" Type="http://schemas.openxmlformats.org/officeDocument/2006/relationships/font" Target="fonts/OpenSans-boldItalic.fntdata"/><Relationship Id="rId10" Type="http://schemas.openxmlformats.org/officeDocument/2006/relationships/notesMaster" Target="notesMasters/notesMaster1.xml"/><Relationship Id="rId54" Type="http://schemas.openxmlformats.org/officeDocument/2006/relationships/font" Target="fonts/OpenSans-italic.fntdata"/><Relationship Id="rId13" Type="http://schemas.openxmlformats.org/officeDocument/2006/relationships/slide" Target="slides/slide3.xml"/><Relationship Id="rId12" Type="http://schemas.openxmlformats.org/officeDocument/2006/relationships/slide" Target="slides/slide2.xml"/><Relationship Id="rId56" Type="http://customschemas.google.com/relationships/presentationmetadata" Target="metadata"/><Relationship Id="rId15" Type="http://schemas.openxmlformats.org/officeDocument/2006/relationships/slide" Target="slides/slide5.xml"/><Relationship Id="rId14" Type="http://schemas.openxmlformats.org/officeDocument/2006/relationships/slide" Target="slides/slide4.xml"/><Relationship Id="rId17" Type="http://schemas.openxmlformats.org/officeDocument/2006/relationships/slide" Target="slides/slide7.xml"/><Relationship Id="rId16" Type="http://schemas.openxmlformats.org/officeDocument/2006/relationships/slide" Target="slides/slide6.xml"/><Relationship Id="rId19" Type="http://schemas.openxmlformats.org/officeDocument/2006/relationships/slide" Target="slides/slide9.xml"/><Relationship Id="rId18"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spreadsheets/d/1pFRRStzudrNsmhgfQi_80LZhmLcVhEEyxTYVO4DBWaE/edit?gid=67498801"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9" name="Google Shape;359;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3: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2" name="Google Shape;392;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9" name="Google Shape;399;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2700" rtl="0" algn="l">
              <a:lnSpc>
                <a:spcPct val="115000"/>
              </a:lnSpc>
              <a:spcBef>
                <a:spcPts val="800"/>
              </a:spcBef>
              <a:spcAft>
                <a:spcPts val="0"/>
              </a:spcAft>
              <a:buSzPts val="1100"/>
              <a:buNone/>
            </a:pPr>
            <a:r>
              <a:rPr lang="en-US" sz="1000">
                <a:solidFill>
                  <a:schemeClr val="dk1"/>
                </a:solidFill>
                <a:latin typeface="Montserrat"/>
                <a:ea typeface="Montserrat"/>
                <a:cs typeface="Montserrat"/>
                <a:sym typeface="Montserrat"/>
              </a:rPr>
              <a:t>❖I'll provide updates: </a:t>
            </a:r>
            <a:endParaRPr sz="1000">
              <a:solidFill>
                <a:schemeClr val="dk1"/>
              </a:solidFill>
              <a:latin typeface="Montserrat"/>
              <a:ea typeface="Montserrat"/>
              <a:cs typeface="Montserrat"/>
              <a:sym typeface="Montserrat"/>
            </a:endParaRPr>
          </a:p>
          <a:p>
            <a:pPr indent="0" lvl="0" marL="12700" rtl="0" algn="l">
              <a:lnSpc>
                <a:spcPct val="115000"/>
              </a:lnSpc>
              <a:spcBef>
                <a:spcPts val="400"/>
              </a:spcBef>
              <a:spcAft>
                <a:spcPts val="0"/>
              </a:spcAft>
              <a:buSzPts val="1100"/>
              <a:buNone/>
            </a:pPr>
            <a:r>
              <a:rPr lang="en-US" sz="700">
                <a:solidFill>
                  <a:schemeClr val="dk1"/>
                </a:solidFill>
                <a:latin typeface="Montserrat"/>
                <a:ea typeface="Montserrat"/>
                <a:cs typeface="Montserrat"/>
                <a:sym typeface="Montserrat"/>
              </a:rPr>
              <a:t>▪- WGCV + GEOGLAM ET Meeting... had to be postponed to ~October from the planned June date because of Copernicus LMS General Assembly being rescheduled to the week we were planning, but UN FAO is going to host and we have a solid agenda. </a:t>
            </a:r>
            <a:endParaRPr sz="700">
              <a:solidFill>
                <a:schemeClr val="dk1"/>
              </a:solidFill>
              <a:latin typeface="Montserrat"/>
              <a:ea typeface="Montserrat"/>
              <a:cs typeface="Montserrat"/>
              <a:sym typeface="Montserrat"/>
            </a:endParaRPr>
          </a:p>
          <a:p>
            <a:pPr indent="0" lvl="0" marL="12700" rtl="0" algn="l">
              <a:lnSpc>
                <a:spcPct val="115000"/>
              </a:lnSpc>
              <a:spcBef>
                <a:spcPts val="400"/>
              </a:spcBef>
              <a:spcAft>
                <a:spcPts val="0"/>
              </a:spcAft>
              <a:buSzPts val="1100"/>
              <a:buNone/>
            </a:pPr>
            <a:r>
              <a:rPr lang="en-US" sz="700">
                <a:solidFill>
                  <a:schemeClr val="dk1"/>
                </a:solidFill>
                <a:latin typeface="Montserrat"/>
                <a:ea typeface="Montserrat"/>
                <a:cs typeface="Montserrat"/>
                <a:sym typeface="Montserrat"/>
              </a:rPr>
              <a:t>▪- European Commission will fund a consultant to help us get through Phase 1 of the EAVs and develop a plan / start Phase 2 of the EAVs.</a:t>
            </a:r>
            <a:endParaRPr sz="700">
              <a:solidFill>
                <a:schemeClr val="dk1"/>
              </a:solidFill>
              <a:latin typeface="Montserrat"/>
              <a:ea typeface="Montserrat"/>
              <a:cs typeface="Montserrat"/>
              <a:sym typeface="Montserrat"/>
            </a:endParaRPr>
          </a:p>
          <a:p>
            <a:pPr indent="0" lvl="0" marL="12700" rtl="0" algn="l">
              <a:lnSpc>
                <a:spcPct val="115000"/>
              </a:lnSpc>
              <a:spcBef>
                <a:spcPts val="400"/>
              </a:spcBef>
              <a:spcAft>
                <a:spcPts val="0"/>
              </a:spcAft>
              <a:buSzPts val="1100"/>
              <a:buNone/>
            </a:pPr>
            <a:r>
              <a:rPr lang="en-US" sz="700">
                <a:solidFill>
                  <a:schemeClr val="dk1"/>
                </a:solidFill>
                <a:latin typeface="Montserrat"/>
                <a:ea typeface="Montserrat"/>
                <a:cs typeface="Montserrat"/>
                <a:sym typeface="Montserrat"/>
              </a:rPr>
              <a:t>▪- Show briefly that I developed some materials to teach people how to fill in the EAV table and the consultant (if ready in time), or Sven or I, can set up times with them to walk them through it - so that the CEOS people can do their part in the Phase 1 EAVs </a:t>
            </a:r>
            <a:endParaRPr sz="700">
              <a:solidFill>
                <a:schemeClr val="dk1"/>
              </a:solidFill>
              <a:latin typeface="Montserrat"/>
              <a:ea typeface="Montserrat"/>
              <a:cs typeface="Montserrat"/>
              <a:sym typeface="Montserrat"/>
            </a:endParaRPr>
          </a:p>
          <a:p>
            <a:pPr indent="0" lvl="0" marL="12700" rtl="0" algn="l">
              <a:lnSpc>
                <a:spcPct val="115000"/>
              </a:lnSpc>
              <a:spcBef>
                <a:spcPts val="800"/>
              </a:spcBef>
              <a:spcAft>
                <a:spcPts val="0"/>
              </a:spcAft>
              <a:buSzPts val="1100"/>
              <a:buNone/>
            </a:pPr>
            <a:r>
              <a:rPr lang="en-US" sz="1000">
                <a:solidFill>
                  <a:schemeClr val="dk1"/>
                </a:solidFill>
                <a:latin typeface="Montserrat"/>
                <a:ea typeface="Montserrat"/>
                <a:cs typeface="Montserrat"/>
                <a:sym typeface="Montserrat"/>
              </a:rPr>
              <a:t>❖- On that latter point, I need to take a look at the GEOGLAM Subgroup membership list (</a:t>
            </a:r>
            <a:r>
              <a:rPr lang="en-US" sz="1000" u="sng">
                <a:solidFill>
                  <a:schemeClr val="hlink"/>
                </a:solidFill>
                <a:latin typeface="Montserrat"/>
                <a:ea typeface="Montserrat"/>
                <a:cs typeface="Montserrat"/>
                <a:sym typeface="Montserrat"/>
                <a:hlinkClick r:id="rId2"/>
              </a:rPr>
              <a:t>Matt, have you been maintaining a list other than this</a:t>
            </a:r>
            <a:r>
              <a:rPr lang="en-US" sz="1000">
                <a:solidFill>
                  <a:schemeClr val="dk1"/>
                </a:solidFill>
                <a:latin typeface="Montserrat"/>
                <a:ea typeface="Montserrat"/>
                <a:cs typeface="Montserrat"/>
                <a:sym typeface="Montserrat"/>
              </a:rPr>
              <a:t>, I see it was updated in September but not since Plenary) and see which organizations are on it vs. who has responded to the stocktake so far.</a:t>
            </a:r>
            <a:endParaRPr sz="1000">
              <a:solidFill>
                <a:schemeClr val="dk1"/>
              </a:solidFill>
              <a:latin typeface="Montserrat"/>
              <a:ea typeface="Montserrat"/>
              <a:cs typeface="Montserrat"/>
              <a:sym typeface="Montserrat"/>
            </a:endParaRPr>
          </a:p>
          <a:p>
            <a:pPr indent="0" lvl="0" marL="12700" rtl="0" algn="l">
              <a:lnSpc>
                <a:spcPct val="115000"/>
              </a:lnSpc>
              <a:spcBef>
                <a:spcPts val="800"/>
              </a:spcBef>
              <a:spcAft>
                <a:spcPts val="0"/>
              </a:spcAft>
              <a:buSzPts val="1100"/>
              <a:buNone/>
            </a:pPr>
            <a:r>
              <a:rPr lang="en-US" sz="1000">
                <a:solidFill>
                  <a:schemeClr val="dk1"/>
                </a:solidFill>
                <a:latin typeface="Montserrat"/>
                <a:ea typeface="Montserrat"/>
                <a:cs typeface="Montserrat"/>
                <a:sym typeface="Montserrat"/>
              </a:rPr>
              <a:t>❖- Based on that, Julie suggested that I "ask for help instead of an action and then let NASA offer an intervention" because even though I asked for an action at Plenary, "because no one championed it it didn't get captured it in the official minutes/actions". I was confused by this because we DO have an action on the record... but because it she said this just now during the big NASA prep call and I wasn't planning to request a specific action, I didn't feel that was appropriate to dig in further with her.  </a:t>
            </a:r>
            <a:endParaRPr sz="1000">
              <a:solidFill>
                <a:schemeClr val="dk1"/>
              </a:solidFill>
              <a:latin typeface="Montserrat"/>
              <a:ea typeface="Montserrat"/>
              <a:cs typeface="Montserrat"/>
              <a:sym typeface="Montserrat"/>
            </a:endParaRPr>
          </a:p>
          <a:p>
            <a:pPr indent="0" lvl="0" marL="12700" rtl="0" algn="l">
              <a:lnSpc>
                <a:spcPct val="115000"/>
              </a:lnSpc>
              <a:spcBef>
                <a:spcPts val="800"/>
              </a:spcBef>
              <a:spcAft>
                <a:spcPts val="0"/>
              </a:spcAft>
              <a:buSzPts val="1100"/>
              <a:buNone/>
            </a:pPr>
            <a:r>
              <a:rPr lang="en-US" sz="1000">
                <a:solidFill>
                  <a:schemeClr val="dk1"/>
                </a:solidFill>
                <a:latin typeface="Montserrat"/>
                <a:ea typeface="Montserrat"/>
                <a:cs typeface="Montserrat"/>
                <a:sym typeface="Montserrat"/>
              </a:rPr>
              <a:t>❖- The "help" she recommended I ask for is showing who </a:t>
            </a:r>
            <a:r>
              <a:rPr i="1" lang="en-US" sz="1000">
                <a:solidFill>
                  <a:schemeClr val="dk1"/>
                </a:solidFill>
                <a:latin typeface="Montserrat"/>
                <a:ea typeface="Montserrat"/>
                <a:cs typeface="Montserrat"/>
                <a:sym typeface="Montserrat"/>
              </a:rPr>
              <a:t>has not</a:t>
            </a:r>
            <a:r>
              <a:rPr lang="en-US" sz="1000">
                <a:solidFill>
                  <a:schemeClr val="dk1"/>
                </a:solidFill>
                <a:latin typeface="Montserrat"/>
                <a:ea typeface="Montserrat"/>
                <a:cs typeface="Montserrat"/>
                <a:sym typeface="Montserrat"/>
              </a:rPr>
              <a:t> yet responded to the action that I think should (i.e. who may have science or satellites that are relevant to the Phase 1 EAVs), and let NASA and/or others intervene. </a:t>
            </a:r>
            <a:endParaRPr sz="1000">
              <a:solidFill>
                <a:schemeClr val="dk1"/>
              </a:solidFill>
              <a:latin typeface="Montserrat"/>
              <a:ea typeface="Montserrat"/>
              <a:cs typeface="Montserrat"/>
              <a:sym typeface="Montserrat"/>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9" name="Google Shape;409;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Note 🡪 we need to see what the consultant can do to review what went well and what didn’t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6" name="Google Shape;416;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381000" rtl="0" algn="l">
              <a:lnSpc>
                <a:spcPct val="120000"/>
              </a:lnSpc>
              <a:spcBef>
                <a:spcPts val="0"/>
              </a:spcBef>
              <a:spcAft>
                <a:spcPts val="0"/>
              </a:spcAft>
              <a:buClr>
                <a:schemeClr val="dk1"/>
              </a:buClr>
              <a:buSzPts val="1100"/>
              <a:buFont typeface="Arial"/>
              <a:buNone/>
            </a:pPr>
            <a:r>
              <a:rPr b="1" i="1" lang="en-US" sz="1000">
                <a:solidFill>
                  <a:schemeClr val="dk1"/>
                </a:solidFill>
                <a:highlight>
                  <a:srgbClr val="FFFFFF"/>
                </a:highlight>
                <a:latin typeface="Montserrat"/>
                <a:ea typeface="Montserrat"/>
                <a:cs typeface="Montserrat"/>
                <a:sym typeface="Montserrat"/>
              </a:rPr>
              <a:t>Documents: </a:t>
            </a:r>
            <a:endParaRPr b="1" i="1" sz="1000">
              <a:solidFill>
                <a:schemeClr val="dk1"/>
              </a:solidFill>
              <a:highlight>
                <a:srgbClr val="FFFFFF"/>
              </a:highlight>
              <a:latin typeface="Montserrat"/>
              <a:ea typeface="Montserrat"/>
              <a:cs typeface="Montserrat"/>
              <a:sym typeface="Montserrat"/>
            </a:endParaRPr>
          </a:p>
          <a:p>
            <a:pPr indent="0" lvl="0" marL="381000" rtl="0" algn="l">
              <a:lnSpc>
                <a:spcPct val="120000"/>
              </a:lnSpc>
              <a:spcBef>
                <a:spcPts val="0"/>
              </a:spcBef>
              <a:spcAft>
                <a:spcPts val="0"/>
              </a:spcAft>
              <a:buClr>
                <a:schemeClr val="dk1"/>
              </a:buClr>
              <a:buSzPts val="1100"/>
              <a:buFont typeface="Arial"/>
              <a:buNone/>
            </a:pPr>
            <a:r>
              <a:rPr i="1" lang="en-US" sz="1000">
                <a:solidFill>
                  <a:schemeClr val="dk1"/>
                </a:solidFill>
                <a:highlight>
                  <a:srgbClr val="FFFFFF"/>
                </a:highlight>
                <a:latin typeface="Montserrat"/>
                <a:ea typeface="Montserrat"/>
                <a:cs typeface="Montserrat"/>
                <a:sym typeface="Montserrat"/>
              </a:rPr>
              <a:t>- Phase 2 Report</a:t>
            </a:r>
            <a:endParaRPr i="1" sz="1000">
              <a:solidFill>
                <a:schemeClr val="dk1"/>
              </a:solidFill>
              <a:highlight>
                <a:srgbClr val="FFFFFF"/>
              </a:highlight>
              <a:latin typeface="Montserrat"/>
              <a:ea typeface="Montserrat"/>
              <a:cs typeface="Montserrat"/>
              <a:sym typeface="Montserrat"/>
            </a:endParaRPr>
          </a:p>
          <a:p>
            <a:pPr indent="0" lvl="0" marL="381000" rtl="0" algn="l">
              <a:lnSpc>
                <a:spcPct val="120000"/>
              </a:lnSpc>
              <a:spcBef>
                <a:spcPts val="0"/>
              </a:spcBef>
              <a:spcAft>
                <a:spcPts val="0"/>
              </a:spcAft>
              <a:buClr>
                <a:schemeClr val="dk1"/>
              </a:buClr>
              <a:buSzPts val="1100"/>
              <a:buFont typeface="Arial"/>
              <a:buNone/>
            </a:pPr>
            <a:r>
              <a:rPr i="1" lang="en-US" sz="1000">
                <a:solidFill>
                  <a:schemeClr val="dk1"/>
                </a:solidFill>
                <a:highlight>
                  <a:srgbClr val="FFFFFF"/>
                </a:highlight>
                <a:latin typeface="Montserrat"/>
                <a:ea typeface="Montserrat"/>
                <a:cs typeface="Montserrat"/>
                <a:sym typeface="Montserrat"/>
              </a:rPr>
              <a:t>- Agency feedback on level of interest in remaining EAVs</a:t>
            </a:r>
            <a:endParaRPr i="1" sz="1000">
              <a:solidFill>
                <a:schemeClr val="dk1"/>
              </a:solidFill>
              <a:highlight>
                <a:srgbClr val="FFFFFF"/>
              </a:highlight>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i="1">
              <a:solidFill>
                <a:srgbClr val="222222"/>
              </a:solidFill>
              <a:highlight>
                <a:srgbClr val="FFFFFF"/>
              </a:highlight>
            </a:endParaRPr>
          </a:p>
          <a:p>
            <a:pPr indent="0" lvl="0" marL="381000" rtl="0" algn="l">
              <a:lnSpc>
                <a:spcPct val="120000"/>
              </a:lnSpc>
              <a:spcBef>
                <a:spcPts val="0"/>
              </a:spcBef>
              <a:spcAft>
                <a:spcPts val="0"/>
              </a:spcAft>
              <a:buClr>
                <a:schemeClr val="dk1"/>
              </a:buClr>
              <a:buSzPts val="1100"/>
              <a:buFont typeface="Arial"/>
              <a:buNone/>
            </a:pPr>
            <a:r>
              <a:rPr b="1" i="1" lang="en-US" sz="1000">
                <a:solidFill>
                  <a:schemeClr val="dk1"/>
                </a:solidFill>
                <a:highlight>
                  <a:srgbClr val="FFFFFF"/>
                </a:highlight>
                <a:latin typeface="Montserrat"/>
                <a:ea typeface="Montserrat"/>
                <a:cs typeface="Montserrat"/>
                <a:sym typeface="Montserrat"/>
              </a:rPr>
              <a:t>Report</a:t>
            </a:r>
            <a:r>
              <a:rPr i="1" lang="en-US" sz="1000">
                <a:solidFill>
                  <a:schemeClr val="dk1"/>
                </a:solidFill>
                <a:highlight>
                  <a:srgbClr val="FFFFFF"/>
                </a:highlight>
                <a:latin typeface="Montserrat"/>
                <a:ea typeface="Montserrat"/>
                <a:cs typeface="Montserrat"/>
                <a:sym typeface="Montserrat"/>
              </a:rPr>
              <a:t>:</a:t>
            </a:r>
            <a:endParaRPr i="1" sz="1000">
              <a:solidFill>
                <a:schemeClr val="dk1"/>
              </a:solidFill>
              <a:highlight>
                <a:srgbClr val="FFFFFF"/>
              </a:highlight>
              <a:latin typeface="Montserrat"/>
              <a:ea typeface="Montserrat"/>
              <a:cs typeface="Montserrat"/>
              <a:sym typeface="Montserrat"/>
            </a:endParaRPr>
          </a:p>
          <a:p>
            <a:pPr indent="0" lvl="0" marL="381000" rtl="0" algn="l">
              <a:lnSpc>
                <a:spcPct val="120000"/>
              </a:lnSpc>
              <a:spcBef>
                <a:spcPts val="0"/>
              </a:spcBef>
              <a:spcAft>
                <a:spcPts val="0"/>
              </a:spcAft>
              <a:buClr>
                <a:schemeClr val="dk1"/>
              </a:buClr>
              <a:buSzPts val="1100"/>
              <a:buFont typeface="Arial"/>
              <a:buNone/>
            </a:pPr>
            <a:r>
              <a:rPr i="1" lang="en-US" sz="1000">
                <a:solidFill>
                  <a:schemeClr val="dk1"/>
                </a:solidFill>
                <a:highlight>
                  <a:srgbClr val="FFFFFF"/>
                </a:highlight>
                <a:latin typeface="Montserrat"/>
                <a:ea typeface="Montserrat"/>
                <a:cs typeface="Montserrat"/>
                <a:sym typeface="Montserrat"/>
              </a:rPr>
              <a:t>- EAV Req’s</a:t>
            </a:r>
            <a:endParaRPr i="1" sz="1000">
              <a:solidFill>
                <a:schemeClr val="dk1"/>
              </a:solidFill>
              <a:highlight>
                <a:srgbClr val="FFFFFF"/>
              </a:highlight>
              <a:latin typeface="Montserrat"/>
              <a:ea typeface="Montserrat"/>
              <a:cs typeface="Montserrat"/>
              <a:sym typeface="Montserrat"/>
            </a:endParaRPr>
          </a:p>
          <a:p>
            <a:pPr indent="0" lvl="0" marL="381000" rtl="0" algn="l">
              <a:lnSpc>
                <a:spcPct val="120000"/>
              </a:lnSpc>
              <a:spcBef>
                <a:spcPts val="0"/>
              </a:spcBef>
              <a:spcAft>
                <a:spcPts val="0"/>
              </a:spcAft>
              <a:buClr>
                <a:schemeClr val="dk1"/>
              </a:buClr>
              <a:buSzPts val="1100"/>
              <a:buFont typeface="Arial"/>
              <a:buNone/>
            </a:pPr>
            <a:r>
              <a:rPr i="1" lang="en-US" sz="1000">
                <a:solidFill>
                  <a:schemeClr val="dk1"/>
                </a:solidFill>
                <a:highlight>
                  <a:srgbClr val="FFFFFF"/>
                </a:highlight>
                <a:latin typeface="Montserrat"/>
                <a:ea typeface="Montserrat"/>
                <a:cs typeface="Montserrat"/>
                <a:sym typeface="Montserrat"/>
              </a:rPr>
              <a:t>- Agency Foci for next phase of EAV Stocktake</a:t>
            </a:r>
            <a:endParaRPr i="1" sz="1000">
              <a:solidFill>
                <a:schemeClr val="dk1"/>
              </a:solidFill>
              <a:highlight>
                <a:srgbClr val="FFFFFF"/>
              </a:highlight>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i="1">
              <a:solidFill>
                <a:srgbClr val="222222"/>
              </a:solidFill>
              <a:highlight>
                <a:srgbClr val="FFFFFF"/>
              </a:highlight>
            </a:endParaRPr>
          </a:p>
          <a:p>
            <a:pPr indent="0" lvl="0" marL="381000" rtl="0" algn="l">
              <a:lnSpc>
                <a:spcPct val="120000"/>
              </a:lnSpc>
              <a:spcBef>
                <a:spcPts val="0"/>
              </a:spcBef>
              <a:spcAft>
                <a:spcPts val="0"/>
              </a:spcAft>
              <a:buClr>
                <a:schemeClr val="dk1"/>
              </a:buClr>
              <a:buSzPts val="1100"/>
              <a:buFont typeface="Arial"/>
              <a:buNone/>
            </a:pPr>
            <a:r>
              <a:rPr b="1" i="1" lang="en-US" sz="1000">
                <a:solidFill>
                  <a:schemeClr val="dk1"/>
                </a:solidFill>
                <a:highlight>
                  <a:srgbClr val="FFFFFF"/>
                </a:highlight>
                <a:latin typeface="Montserrat"/>
                <a:ea typeface="Montserrat"/>
                <a:cs typeface="Montserrat"/>
                <a:sym typeface="Montserrat"/>
              </a:rPr>
              <a:t>Action</a:t>
            </a:r>
            <a:r>
              <a:rPr i="1" lang="en-US" sz="1000">
                <a:solidFill>
                  <a:schemeClr val="dk1"/>
                </a:solidFill>
                <a:highlight>
                  <a:srgbClr val="FFFFFF"/>
                </a:highlight>
                <a:latin typeface="Montserrat"/>
                <a:ea typeface="Montserrat"/>
                <a:cs typeface="Montserrat"/>
                <a:sym typeface="Montserrat"/>
              </a:rPr>
              <a:t>:</a:t>
            </a:r>
            <a:endParaRPr i="1" sz="1000">
              <a:solidFill>
                <a:schemeClr val="dk1"/>
              </a:solidFill>
              <a:highlight>
                <a:srgbClr val="FFFFFF"/>
              </a:highlight>
              <a:latin typeface="Montserrat"/>
              <a:ea typeface="Montserrat"/>
              <a:cs typeface="Montserrat"/>
              <a:sym typeface="Montserrat"/>
            </a:endParaRPr>
          </a:p>
          <a:p>
            <a:pPr indent="0" lvl="0" marL="381000" rtl="0" algn="l">
              <a:lnSpc>
                <a:spcPct val="115000"/>
              </a:lnSpc>
              <a:spcBef>
                <a:spcPts val="0"/>
              </a:spcBef>
              <a:spcAft>
                <a:spcPts val="0"/>
              </a:spcAft>
              <a:buClr>
                <a:schemeClr val="dk1"/>
              </a:buClr>
              <a:buSzPts val="1100"/>
              <a:buFont typeface="Arial"/>
              <a:buNone/>
            </a:pPr>
            <a:r>
              <a:rPr i="1" lang="en-US" sz="1000">
                <a:solidFill>
                  <a:srgbClr val="222222"/>
                </a:solidFill>
                <a:highlight>
                  <a:srgbClr val="FFFFFF"/>
                </a:highlight>
              </a:rPr>
              <a:t>Agencies continue Stocktake based on their foci </a:t>
            </a:r>
            <a:endParaRPr i="1" sz="1000">
              <a:solidFill>
                <a:srgbClr val="222222"/>
              </a:solidFill>
              <a:highlight>
                <a:srgbClr val="FFFFFF"/>
              </a:highlight>
            </a:endParaRPr>
          </a:p>
          <a:p>
            <a:pPr indent="0" lvl="0" marL="381000" rtl="0" algn="l">
              <a:lnSpc>
                <a:spcPct val="115000"/>
              </a:lnSpc>
              <a:spcBef>
                <a:spcPts val="0"/>
              </a:spcBef>
              <a:spcAft>
                <a:spcPts val="0"/>
              </a:spcAft>
              <a:buClr>
                <a:schemeClr val="dk1"/>
              </a:buClr>
              <a:buSzPts val="1100"/>
              <a:buFont typeface="Arial"/>
              <a:buNone/>
            </a:pPr>
            <a:r>
              <a:rPr i="1" lang="en-US" sz="1000">
                <a:solidFill>
                  <a:srgbClr val="222222"/>
                </a:solidFill>
                <a:highlight>
                  <a:srgbClr val="FFFFFF"/>
                </a:highlight>
              </a:rPr>
              <a:t>WG Cal-Val Workshop “Green-light”</a:t>
            </a:r>
            <a:endParaRPr i="1" sz="1000">
              <a:solidFill>
                <a:srgbClr val="222222"/>
              </a:solidFill>
              <a:highlight>
                <a:srgbClr val="FFFFFF"/>
              </a:highlight>
            </a:endParaRPr>
          </a:p>
          <a:p>
            <a:pPr indent="0" lvl="0" marL="0" rtl="0" algn="l">
              <a:lnSpc>
                <a:spcPct val="100000"/>
              </a:lnSpc>
              <a:spcBef>
                <a:spcPts val="0"/>
              </a:spcBef>
              <a:spcAft>
                <a:spcPts val="0"/>
              </a:spcAft>
              <a:buSzPts val="1100"/>
              <a:buNone/>
            </a:pPr>
            <a:r>
              <a:t/>
            </a:r>
            <a:endParaRPr sz="1700">
              <a:solidFill>
                <a:schemeClr val="dk1"/>
              </a:solidFill>
              <a:latin typeface="Montserrat"/>
              <a:ea typeface="Montserrat"/>
              <a:cs typeface="Montserrat"/>
              <a:sym typeface="Montserrat"/>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8: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9: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1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1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12: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13: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1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3" name="Google Shape;503;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9" name="Google Shape;509;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17: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18: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p19: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solidFill>
                  <a:schemeClr val="dk1"/>
                </a:solidFill>
              </a:rPr>
              <a:t>Options:</a:t>
            </a:r>
            <a:endParaRPr>
              <a:solidFill>
                <a:schemeClr val="dk1"/>
              </a:solidFill>
            </a:endParaRPr>
          </a:p>
          <a:p>
            <a:pPr indent="0" lvl="0" marL="0" rtl="0" algn="l">
              <a:lnSpc>
                <a:spcPct val="100000"/>
              </a:lnSpc>
              <a:spcBef>
                <a:spcPts val="0"/>
              </a:spcBef>
              <a:spcAft>
                <a:spcPts val="0"/>
              </a:spcAft>
              <a:buSzPts val="1100"/>
              <a:buNone/>
            </a:pPr>
            <a:r>
              <a:rPr lang="en-US">
                <a:solidFill>
                  <a:schemeClr val="dk1"/>
                </a:solidFill>
              </a:rPr>
              <a:t>Update Frequency → Daily, Weekly, Monthly, Post-season</a:t>
            </a:r>
            <a:endParaRPr>
              <a:solidFill>
                <a:schemeClr val="dk1"/>
              </a:solidFill>
            </a:endParaRPr>
          </a:p>
          <a:p>
            <a:pPr indent="0" lvl="0" marL="0" rtl="0" algn="l">
              <a:lnSpc>
                <a:spcPct val="100000"/>
              </a:lnSpc>
              <a:spcBef>
                <a:spcPts val="0"/>
              </a:spcBef>
              <a:spcAft>
                <a:spcPts val="0"/>
              </a:spcAft>
              <a:buSzPts val="1100"/>
              <a:buNone/>
            </a:pPr>
            <a:r>
              <a:rPr lang="en-US">
                <a:solidFill>
                  <a:schemeClr val="dk1"/>
                </a:solidFill>
              </a:rPr>
              <a:t>Availability → Method only; Free product; For purchase</a:t>
            </a:r>
            <a:endParaRPr>
              <a:solidFill>
                <a:schemeClr val="dk1"/>
              </a:solidFill>
            </a:endParaRPr>
          </a:p>
          <a:p>
            <a:pPr indent="0" lvl="0" marL="0" rtl="0" algn="l">
              <a:lnSpc>
                <a:spcPct val="100000"/>
              </a:lnSpc>
              <a:spcBef>
                <a:spcPts val="0"/>
              </a:spcBef>
              <a:spcAft>
                <a:spcPts val="0"/>
              </a:spcAft>
              <a:buSzPts val="1100"/>
              <a:buNone/>
            </a:pPr>
            <a:r>
              <a:rPr lang="en-US">
                <a:solidFill>
                  <a:schemeClr val="dk1"/>
                </a:solidFill>
              </a:rPr>
              <a:t>Crops covered → e.g. corn, soy, all</a:t>
            </a:r>
            <a:endParaRPr>
              <a:solidFill>
                <a:schemeClr val="dk1"/>
              </a:solidFill>
            </a:endParaRPr>
          </a:p>
          <a:p>
            <a:pPr indent="0" lvl="0" marL="0" rtl="0" algn="l">
              <a:lnSpc>
                <a:spcPct val="100000"/>
              </a:lnSpc>
              <a:spcBef>
                <a:spcPts val="0"/>
              </a:spcBef>
              <a:spcAft>
                <a:spcPts val="0"/>
              </a:spcAft>
              <a:buSzPts val="1100"/>
              <a:buNone/>
            </a:pPr>
            <a:r>
              <a:rPr lang="en-US">
                <a:solidFill>
                  <a:schemeClr val="dk1"/>
                </a:solidFill>
              </a:rPr>
              <a:t>Quality → leave blank if you don’t know; or say “variable” or “not documented” or “good” “medium” and “low” </a:t>
            </a:r>
            <a:endParaRPr>
              <a:solidFill>
                <a:schemeClr val="dk1"/>
              </a:solidFill>
            </a:endParaRPr>
          </a:p>
          <a:p>
            <a:pPr indent="0" lvl="0" marL="0" rtl="0" algn="l">
              <a:lnSpc>
                <a:spcPct val="100000"/>
              </a:lnSpc>
              <a:spcBef>
                <a:spcPts val="0"/>
              </a:spcBef>
              <a:spcAft>
                <a:spcPts val="0"/>
              </a:spcAft>
              <a:buSzPts val="1100"/>
              <a:buNone/>
            </a:pPr>
            <a:r>
              <a:rPr lang="en-US">
                <a:solidFill>
                  <a:schemeClr val="dk1"/>
                </a:solidFill>
              </a:rPr>
              <a:t>Extent (method or product) → Counties, states, national; or, maybe it’s available in Ukraine but hey, it exists </a:t>
            </a:r>
            <a:endParaRPr>
              <a:solidFill>
                <a:schemeClr val="dk1"/>
              </a:solidFill>
            </a:endParaRPr>
          </a:p>
          <a:p>
            <a:pPr indent="0" lvl="0" marL="0" rtl="0" algn="l">
              <a:lnSpc>
                <a:spcPct val="100000"/>
              </a:lnSpc>
              <a:spcBef>
                <a:spcPts val="0"/>
              </a:spcBef>
              <a:spcAft>
                <a:spcPts val="0"/>
              </a:spcAft>
              <a:buSzPts val="1100"/>
              <a:buNone/>
            </a:pPr>
            <a:r>
              <a:rPr lang="en-US">
                <a:solidFill>
                  <a:schemeClr val="dk1"/>
                </a:solidFill>
              </a:rPr>
              <a:t>Product available now → ID years, can add links below table</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rPr lang="en-US">
                <a:solidFill>
                  <a:schemeClr val="dk1"/>
                </a:solidFill>
              </a:rPr>
              <a:t>Options: </a:t>
            </a:r>
            <a:endParaRPr>
              <a:solidFill>
                <a:schemeClr val="dk1"/>
              </a:solidFill>
            </a:endParaRPr>
          </a:p>
          <a:p>
            <a:pPr indent="0" lvl="0" marL="0" rtl="0" algn="l">
              <a:lnSpc>
                <a:spcPct val="100000"/>
              </a:lnSpc>
              <a:spcBef>
                <a:spcPts val="0"/>
              </a:spcBef>
              <a:spcAft>
                <a:spcPts val="0"/>
              </a:spcAft>
              <a:buSzPts val="1100"/>
              <a:buNone/>
            </a:pPr>
            <a:r>
              <a:rPr lang="en-US" sz="1700">
                <a:solidFill>
                  <a:srgbClr val="595959"/>
                </a:solidFill>
                <a:latin typeface="Open Sans"/>
                <a:ea typeface="Open Sans"/>
                <a:cs typeface="Open Sans"/>
                <a:sym typeface="Open Sans"/>
              </a:rPr>
              <a:t>Relevant observations → (past (how far can we go back), present, planned (near-term outlook))</a:t>
            </a:r>
            <a:endParaRPr sz="1700">
              <a:solidFill>
                <a:srgbClr val="595959"/>
              </a:solidFill>
              <a:latin typeface="Open Sans"/>
              <a:ea typeface="Open Sans"/>
              <a:cs typeface="Open Sans"/>
              <a:sym typeface="Open Sans"/>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rPr lang="en-US"/>
              <a:t>Options:</a:t>
            </a:r>
            <a:endParaRPr/>
          </a:p>
          <a:p>
            <a:pPr indent="-298450" lvl="0" marL="457200" rtl="0" algn="l">
              <a:lnSpc>
                <a:spcPct val="100000"/>
              </a:lnSpc>
              <a:spcBef>
                <a:spcPts val="0"/>
              </a:spcBef>
              <a:spcAft>
                <a:spcPts val="0"/>
              </a:spcAft>
              <a:buSzPts val="1100"/>
              <a:buChar char="-"/>
            </a:pPr>
            <a:r>
              <a:rPr lang="en-US"/>
              <a:t>For “Examples” - prioritize NASA Acres. Provide PI name, describe product (when, where, which crops, how often, etc.),  image/map if possible, link to project name if possible</a:t>
            </a:r>
            <a:endParaRPr/>
          </a:p>
          <a:p>
            <a:pPr indent="-298450" lvl="0" marL="457200" rtl="0" algn="l">
              <a:lnSpc>
                <a:spcPct val="100000"/>
              </a:lnSpc>
              <a:spcBef>
                <a:spcPts val="0"/>
              </a:spcBef>
              <a:spcAft>
                <a:spcPts val="0"/>
              </a:spcAft>
              <a:buSzPts val="1100"/>
              <a:buChar char="-"/>
            </a:pPr>
            <a:r>
              <a:rPr lang="en-US"/>
              <a:t>Then add other examples that cover the US </a:t>
            </a:r>
            <a:endParaRPr/>
          </a:p>
          <a:p>
            <a:pPr indent="-298450" lvl="0" marL="457200" rtl="0" algn="l">
              <a:lnSpc>
                <a:spcPct val="100000"/>
              </a:lnSpc>
              <a:spcBef>
                <a:spcPts val="0"/>
              </a:spcBef>
              <a:spcAft>
                <a:spcPts val="0"/>
              </a:spcAft>
              <a:buSzPts val="1100"/>
              <a:buChar char="-"/>
            </a:pPr>
            <a:r>
              <a:rPr lang="en-US"/>
              <a:t>Then, if something truly amazing only exists outside the US, show that to show possibility</a:t>
            </a:r>
            <a:endParaRPr/>
          </a:p>
        </p:txBody>
      </p:sp>
      <p:sp>
        <p:nvSpPr>
          <p:cNvPr id="543" name="Google Shape;543;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2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1" name="Google Shape;561;p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en-US" sz="1200">
                <a:solidFill>
                  <a:srgbClr val="222222"/>
                </a:solidFill>
              </a:rPr>
              <a:t>not all gaps matter to the same degree, not all gaps are closeable in the near-term, not all gaps will require the same level of effort, different parties are responsible for different gaps (e.g. GEOGLAM issuing standards/guidance vs. seeking donor support vs. asking CEOS, etc.), and there are many ways to strategize for gaps (mitigation vs. closure, for example). A framework for prioritization will need to be a separate activity, and one for the ExCom.</a:t>
            </a:r>
            <a:endParaRPr/>
          </a:p>
        </p:txBody>
      </p:sp>
      <p:sp>
        <p:nvSpPr>
          <p:cNvPr id="562" name="Google Shape;562;p2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1" name="Google Shape;571;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
        <p:nvSpPr>
          <p:cNvPr id="572" name="Google Shape;572;p2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2" name="Google Shape;582;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Points:</a:t>
            </a:r>
            <a:endParaRPr/>
          </a:p>
          <a:p>
            <a:pPr indent="-298450" lvl="0" marL="457200" rtl="0" algn="l">
              <a:lnSpc>
                <a:spcPct val="100000"/>
              </a:lnSpc>
              <a:spcBef>
                <a:spcPts val="0"/>
              </a:spcBef>
              <a:spcAft>
                <a:spcPts val="0"/>
              </a:spcAft>
              <a:buSzPts val="1100"/>
              <a:buChar char="-"/>
            </a:pPr>
            <a:r>
              <a:rPr lang="en-US"/>
              <a:t>Single set = consensus</a:t>
            </a:r>
            <a:endParaRPr/>
          </a:p>
          <a:p>
            <a:pPr indent="-298450" lvl="0" marL="457200" rtl="0" algn="l">
              <a:lnSpc>
                <a:spcPct val="100000"/>
              </a:lnSpc>
              <a:spcBef>
                <a:spcPts val="0"/>
              </a:spcBef>
              <a:spcAft>
                <a:spcPts val="0"/>
              </a:spcAft>
              <a:buSzPts val="1100"/>
              <a:buChar char="-"/>
            </a:pPr>
            <a:r>
              <a:rPr lang="en-US"/>
              <a:t>Multiple sets for uses = a realistic picture of how EO data are used</a:t>
            </a:r>
            <a:endParaRPr/>
          </a:p>
          <a:p>
            <a:pPr indent="-298450" lvl="0" marL="457200" rtl="0" algn="l">
              <a:lnSpc>
                <a:spcPct val="100000"/>
              </a:lnSpc>
              <a:spcBef>
                <a:spcPts val="0"/>
              </a:spcBef>
              <a:spcAft>
                <a:spcPts val="0"/>
              </a:spcAft>
              <a:buSzPts val="1100"/>
              <a:buChar char="-"/>
            </a:pPr>
            <a:r>
              <a:rPr lang="en-US"/>
              <a:t>But at the end, we narrow and distill down  </a:t>
            </a:r>
            <a:endParaRPr/>
          </a:p>
          <a:p>
            <a:pPr indent="-298450" lvl="0" marL="457200" rtl="0" algn="l">
              <a:lnSpc>
                <a:spcPct val="100000"/>
              </a:lnSpc>
              <a:spcBef>
                <a:spcPts val="0"/>
              </a:spcBef>
              <a:spcAft>
                <a:spcPts val="0"/>
              </a:spcAft>
              <a:buSzPts val="1100"/>
              <a:buChar char="-"/>
            </a:pPr>
            <a:r>
              <a:rPr lang="en-US"/>
              <a:t>Missions piece is where we really need agency help - products are good too</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6" name="Google Shape;626;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25: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26: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27: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28: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2" name="Google Shape;672;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
        <p:nvSpPr>
          <p:cNvPr id="673" name="Google Shape;673;p2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2" name="Google Shape;692;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
        <p:nvSpPr>
          <p:cNvPr id="693" name="Google Shape;693;p3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7" name="Google Shape;707;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
        <p:nvSpPr>
          <p:cNvPr id="708" name="Google Shape;708;p3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9" name="Google Shape;719;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1" lang="en-US" sz="1200">
                <a:solidFill>
                  <a:schemeClr val="accent1"/>
                </a:solidFill>
                <a:latin typeface="Open Sans"/>
                <a:ea typeface="Open Sans"/>
                <a:cs typeface="Open Sans"/>
                <a:sym typeface="Open Sans"/>
              </a:rPr>
              <a:t>Step 6:</a:t>
            </a:r>
            <a:r>
              <a:rPr lang="en-US" sz="1200">
                <a:solidFill>
                  <a:schemeClr val="accent1"/>
                </a:solidFill>
                <a:latin typeface="Open Sans"/>
                <a:ea typeface="Open Sans"/>
                <a:cs typeface="Open Sans"/>
                <a:sym typeface="Open Sans"/>
              </a:rPr>
              <a:t> </a:t>
            </a:r>
            <a:endParaRPr sz="1200"/>
          </a:p>
        </p:txBody>
      </p:sp>
      <p:sp>
        <p:nvSpPr>
          <p:cNvPr id="720" name="Google Shape;720;p3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8" name="Shape 728"/>
        <p:cNvGrpSpPr/>
        <p:nvPr/>
      </p:nvGrpSpPr>
      <p:grpSpPr>
        <a:xfrm>
          <a:off x="0" y="0"/>
          <a:ext cx="0" cy="0"/>
          <a:chOff x="0" y="0"/>
          <a:chExt cx="0" cy="0"/>
        </a:xfrm>
      </p:grpSpPr>
      <p:sp>
        <p:nvSpPr>
          <p:cNvPr id="729" name="Google Shape;729;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0" name="Google Shape;730;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sz="1200"/>
          </a:p>
        </p:txBody>
      </p:sp>
      <p:sp>
        <p:nvSpPr>
          <p:cNvPr id="731" name="Google Shape;731;p3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jpg"/><Relationship Id="rId3" Type="http://schemas.openxmlformats.org/officeDocument/2006/relationships/image" Target="../media/image5.jpg"/><Relationship Id="rId4" Type="http://schemas.openxmlformats.org/officeDocument/2006/relationships/image" Target="../media/image4.jpg"/><Relationship Id="rId5" Type="http://schemas.openxmlformats.org/officeDocument/2006/relationships/image" Target="../media/image14.png"/><Relationship Id="rId6"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 Id="rId3"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 Id="rId3" Type="http://schemas.openxmlformats.org/officeDocument/2006/relationships/image" Target="../media/image10.png"/><Relationship Id="rId4" Type="http://schemas.openxmlformats.org/officeDocument/2006/relationships/image" Target="../media/image1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 Id="rId3" Type="http://schemas.openxmlformats.org/officeDocument/2006/relationships/image" Target="../media/image1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 Id="rId3"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 Id="rId3"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6.png"/><Relationship Id="rId3" Type="http://schemas.openxmlformats.org/officeDocument/2006/relationships/image" Target="../media/image2.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2.png"/><Relationship Id="rId3"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jpg"/><Relationship Id="rId3" Type="http://schemas.openxmlformats.org/officeDocument/2006/relationships/image" Target="../media/image5.jpg"/><Relationship Id="rId4" Type="http://schemas.openxmlformats.org/officeDocument/2006/relationships/image" Target="../media/image4.jpg"/><Relationship Id="rId5" Type="http://schemas.openxmlformats.org/officeDocument/2006/relationships/image" Target="../media/image14.png"/><Relationship Id="rId6" Type="http://schemas.openxmlformats.org/officeDocument/2006/relationships/image" Target="../media/image12.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2.png"/><Relationship Id="rId3" Type="http://schemas.openxmlformats.org/officeDocument/2006/relationships/image" Target="../media/image1.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2.png"/><Relationship Id="rId3" Type="http://schemas.openxmlformats.org/officeDocument/2006/relationships/image" Target="../media/image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8.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8.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 name="Shape 14"/>
        <p:cNvGrpSpPr/>
        <p:nvPr/>
      </p:nvGrpSpPr>
      <p:grpSpPr>
        <a:xfrm>
          <a:off x="0" y="0"/>
          <a:ext cx="0" cy="0"/>
          <a:chOff x="0" y="0"/>
          <a:chExt cx="0" cy="0"/>
        </a:xfrm>
      </p:grpSpPr>
      <p:sp>
        <p:nvSpPr>
          <p:cNvPr id="15" name="Google Shape;15;p35"/>
          <p:cNvSpPr txBox="1"/>
          <p:nvPr>
            <p:ph type="ctrTitle"/>
          </p:nvPr>
        </p:nvSpPr>
        <p:spPr>
          <a:xfrm>
            <a:off x="1143000" y="841772"/>
            <a:ext cx="68580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Open Sans"/>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35"/>
          <p:cNvSpPr txBox="1"/>
          <p:nvPr>
            <p:ph idx="1" type="subTitle"/>
          </p:nvPr>
        </p:nvSpPr>
        <p:spPr>
          <a:xfrm>
            <a:off x="1143000" y="2701528"/>
            <a:ext cx="6858000" cy="124182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750"/>
              </a:spcBef>
              <a:spcAft>
                <a:spcPts val="0"/>
              </a:spcAft>
              <a:buClr>
                <a:schemeClr val="dk1"/>
              </a:buClr>
              <a:buSzPts val="2400"/>
              <a:buNone/>
              <a:defRPr sz="1800"/>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p:txBody>
      </p:sp>
      <p:sp>
        <p:nvSpPr>
          <p:cNvPr id="17" name="Google Shape;17;p3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3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0" name="Shape 20"/>
        <p:cNvGrpSpPr/>
        <p:nvPr/>
      </p:nvGrpSpPr>
      <p:grpSpPr>
        <a:xfrm>
          <a:off x="0" y="0"/>
          <a:ext cx="0" cy="0"/>
          <a:chOff x="0" y="0"/>
          <a:chExt cx="0" cy="0"/>
        </a:xfrm>
      </p:grpSpPr>
      <p:sp>
        <p:nvSpPr>
          <p:cNvPr id="21" name="Google Shape;21;p38"/>
          <p:cNvSpPr txBox="1"/>
          <p:nvPr>
            <p:ph type="title"/>
          </p:nvPr>
        </p:nvSpPr>
        <p:spPr>
          <a:xfrm>
            <a:off x="628650" y="273844"/>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38"/>
          <p:cNvSpPr txBox="1"/>
          <p:nvPr>
            <p:ph idx="1" type="body"/>
          </p:nvPr>
        </p:nvSpPr>
        <p:spPr>
          <a:xfrm>
            <a:off x="628650" y="1369218"/>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3" name="Google Shape;23;p38"/>
          <p:cNvSpPr txBox="1"/>
          <p:nvPr>
            <p:ph idx="2" type="body"/>
          </p:nvPr>
        </p:nvSpPr>
        <p:spPr>
          <a:xfrm>
            <a:off x="4629150" y="1369218"/>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 name="Google Shape;24;p3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7" name="Shape 27"/>
        <p:cNvGrpSpPr/>
        <p:nvPr/>
      </p:nvGrpSpPr>
      <p:grpSpPr>
        <a:xfrm>
          <a:off x="0" y="0"/>
          <a:ext cx="0" cy="0"/>
          <a:chOff x="0" y="0"/>
          <a:chExt cx="0" cy="0"/>
        </a:xfrm>
      </p:grpSpPr>
      <p:sp>
        <p:nvSpPr>
          <p:cNvPr id="28" name="Google Shape;28;p4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4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a:lvl1pPr>
            <a:lvl2pPr indent="0" lvl="1" marL="0" marR="0" algn="r">
              <a:lnSpc>
                <a:spcPct val="100000"/>
              </a:lnSpc>
              <a:spcBef>
                <a:spcPts val="0"/>
              </a:spcBef>
              <a:spcAft>
                <a:spcPts val="0"/>
              </a:spcAft>
              <a:buClr>
                <a:srgbClr val="000000"/>
              </a:buClr>
              <a:buSzPts val="1200"/>
              <a:buFont typeface="Arial"/>
              <a:buNone/>
              <a:defRPr/>
            </a:lvl2pPr>
            <a:lvl3pPr indent="0" lvl="2" marL="0" marR="0" algn="r">
              <a:lnSpc>
                <a:spcPct val="100000"/>
              </a:lnSpc>
              <a:spcBef>
                <a:spcPts val="0"/>
              </a:spcBef>
              <a:spcAft>
                <a:spcPts val="0"/>
              </a:spcAft>
              <a:buClr>
                <a:srgbClr val="000000"/>
              </a:buClr>
              <a:buSzPts val="1200"/>
              <a:buFont typeface="Arial"/>
              <a:buNone/>
              <a:defRPr/>
            </a:lvl3pPr>
            <a:lvl4pPr indent="0" lvl="3" marL="0" marR="0" algn="r">
              <a:lnSpc>
                <a:spcPct val="100000"/>
              </a:lnSpc>
              <a:spcBef>
                <a:spcPts val="0"/>
              </a:spcBef>
              <a:spcAft>
                <a:spcPts val="0"/>
              </a:spcAft>
              <a:buClr>
                <a:srgbClr val="000000"/>
              </a:buClr>
              <a:buSzPts val="1200"/>
              <a:buFont typeface="Arial"/>
              <a:buNone/>
              <a:defRPr/>
            </a:lvl4pPr>
            <a:lvl5pPr indent="0" lvl="4" marL="0" marR="0" algn="r">
              <a:lnSpc>
                <a:spcPct val="100000"/>
              </a:lnSpc>
              <a:spcBef>
                <a:spcPts val="0"/>
              </a:spcBef>
              <a:spcAft>
                <a:spcPts val="0"/>
              </a:spcAft>
              <a:buClr>
                <a:srgbClr val="000000"/>
              </a:buClr>
              <a:buSzPts val="1200"/>
              <a:buFont typeface="Arial"/>
              <a:buNone/>
              <a:defRPr/>
            </a:lvl5pPr>
            <a:lvl6pPr indent="0" lvl="5" marL="0" marR="0" algn="r">
              <a:lnSpc>
                <a:spcPct val="100000"/>
              </a:lnSpc>
              <a:spcBef>
                <a:spcPts val="0"/>
              </a:spcBef>
              <a:spcAft>
                <a:spcPts val="0"/>
              </a:spcAft>
              <a:buClr>
                <a:srgbClr val="000000"/>
              </a:buClr>
              <a:buSzPts val="1200"/>
              <a:buFont typeface="Arial"/>
              <a:buNone/>
              <a:defRPr/>
            </a:lvl6pPr>
            <a:lvl7pPr indent="0" lvl="6" marL="0" marR="0" algn="r">
              <a:lnSpc>
                <a:spcPct val="100000"/>
              </a:lnSpc>
              <a:spcBef>
                <a:spcPts val="0"/>
              </a:spcBef>
              <a:spcAft>
                <a:spcPts val="0"/>
              </a:spcAft>
              <a:buClr>
                <a:srgbClr val="000000"/>
              </a:buClr>
              <a:buSzPts val="1200"/>
              <a:buFont typeface="Arial"/>
              <a:buNone/>
              <a:defRPr/>
            </a:lvl7pPr>
            <a:lvl8pPr indent="0" lvl="7" marL="0" marR="0" algn="r">
              <a:lnSpc>
                <a:spcPct val="100000"/>
              </a:lnSpc>
              <a:spcBef>
                <a:spcPts val="0"/>
              </a:spcBef>
              <a:spcAft>
                <a:spcPts val="0"/>
              </a:spcAft>
              <a:buClr>
                <a:srgbClr val="000000"/>
              </a:buClr>
              <a:buSzPts val="1200"/>
              <a:buFont typeface="Arial"/>
              <a:buNone/>
              <a:defRPr/>
            </a:lvl8pPr>
            <a:lvl9pPr indent="0" lvl="8" marL="0" marR="0" algn="r">
              <a:lnSpc>
                <a:spcPct val="100000"/>
              </a:lnSpc>
              <a:spcBef>
                <a:spcPts val="0"/>
              </a:spcBef>
              <a:spcAft>
                <a:spcPts val="0"/>
              </a:spcAft>
              <a:buClr>
                <a:srgbClr val="000000"/>
              </a:buClr>
              <a:buSzPts val="1200"/>
              <a:buFont typeface="Arial"/>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1" name="Shape 31"/>
        <p:cNvGrpSpPr/>
        <p:nvPr/>
      </p:nvGrpSpPr>
      <p:grpSpPr>
        <a:xfrm>
          <a:off x="0" y="0"/>
          <a:ext cx="0" cy="0"/>
          <a:chOff x="0" y="0"/>
          <a:chExt cx="0" cy="0"/>
        </a:xfrm>
      </p:grpSpPr>
      <p:sp>
        <p:nvSpPr>
          <p:cNvPr id="32" name="Google Shape;32;p43"/>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Open Sans"/>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43"/>
          <p:cNvSpPr txBox="1"/>
          <p:nvPr>
            <p:ph idx="1" type="body"/>
          </p:nvPr>
        </p:nvSpPr>
        <p:spPr>
          <a:xfrm>
            <a:off x="3887391" y="740569"/>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750"/>
              </a:spcBef>
              <a:spcAft>
                <a:spcPts val="0"/>
              </a:spcAft>
              <a:buClr>
                <a:schemeClr val="dk1"/>
              </a:buClr>
              <a:buSzPts val="3200"/>
              <a:buChar char="•"/>
              <a:defRPr sz="2400"/>
            </a:lvl1pPr>
            <a:lvl2pPr indent="-406400" lvl="1" marL="914400" algn="l">
              <a:lnSpc>
                <a:spcPct val="90000"/>
              </a:lnSpc>
              <a:spcBef>
                <a:spcPts val="375"/>
              </a:spcBef>
              <a:spcAft>
                <a:spcPts val="0"/>
              </a:spcAft>
              <a:buClr>
                <a:schemeClr val="dk1"/>
              </a:buClr>
              <a:buSzPts val="2800"/>
              <a:buChar char="•"/>
              <a:defRPr sz="2100"/>
            </a:lvl2pPr>
            <a:lvl3pPr indent="-381000" lvl="2" marL="1371600" algn="l">
              <a:lnSpc>
                <a:spcPct val="90000"/>
              </a:lnSpc>
              <a:spcBef>
                <a:spcPts val="375"/>
              </a:spcBef>
              <a:spcAft>
                <a:spcPts val="0"/>
              </a:spcAft>
              <a:buClr>
                <a:schemeClr val="dk1"/>
              </a:buClr>
              <a:buSzPts val="2400"/>
              <a:buChar char="•"/>
              <a:defRPr sz="1800"/>
            </a:lvl3pPr>
            <a:lvl4pPr indent="-355600" lvl="3" marL="1828800" algn="l">
              <a:lnSpc>
                <a:spcPct val="90000"/>
              </a:lnSpc>
              <a:spcBef>
                <a:spcPts val="375"/>
              </a:spcBef>
              <a:spcAft>
                <a:spcPts val="0"/>
              </a:spcAft>
              <a:buClr>
                <a:schemeClr val="dk1"/>
              </a:buClr>
              <a:buSzPts val="2000"/>
              <a:buChar char="•"/>
              <a:defRPr sz="1500"/>
            </a:lvl4pPr>
            <a:lvl5pPr indent="-355600" lvl="4" marL="2286000" algn="l">
              <a:lnSpc>
                <a:spcPct val="90000"/>
              </a:lnSpc>
              <a:spcBef>
                <a:spcPts val="375"/>
              </a:spcBef>
              <a:spcAft>
                <a:spcPts val="0"/>
              </a:spcAft>
              <a:buClr>
                <a:schemeClr val="dk1"/>
              </a:buClr>
              <a:buSzPts val="2000"/>
              <a:buChar char="•"/>
              <a:defRPr sz="1500"/>
            </a:lvl5pPr>
            <a:lvl6pPr indent="-355600" lvl="5" marL="2743200" algn="l">
              <a:lnSpc>
                <a:spcPct val="90000"/>
              </a:lnSpc>
              <a:spcBef>
                <a:spcPts val="375"/>
              </a:spcBef>
              <a:spcAft>
                <a:spcPts val="0"/>
              </a:spcAft>
              <a:buClr>
                <a:schemeClr val="dk1"/>
              </a:buClr>
              <a:buSzPts val="2000"/>
              <a:buChar char="•"/>
              <a:defRPr sz="1500"/>
            </a:lvl6pPr>
            <a:lvl7pPr indent="-355600" lvl="6" marL="3200400" algn="l">
              <a:lnSpc>
                <a:spcPct val="90000"/>
              </a:lnSpc>
              <a:spcBef>
                <a:spcPts val="375"/>
              </a:spcBef>
              <a:spcAft>
                <a:spcPts val="0"/>
              </a:spcAft>
              <a:buClr>
                <a:schemeClr val="dk1"/>
              </a:buClr>
              <a:buSzPts val="2000"/>
              <a:buChar char="•"/>
              <a:defRPr sz="1500"/>
            </a:lvl7pPr>
            <a:lvl8pPr indent="-355600" lvl="7" marL="3657600" algn="l">
              <a:lnSpc>
                <a:spcPct val="90000"/>
              </a:lnSpc>
              <a:spcBef>
                <a:spcPts val="375"/>
              </a:spcBef>
              <a:spcAft>
                <a:spcPts val="0"/>
              </a:spcAft>
              <a:buClr>
                <a:schemeClr val="dk1"/>
              </a:buClr>
              <a:buSzPts val="2000"/>
              <a:buChar char="•"/>
              <a:defRPr sz="1500"/>
            </a:lvl8pPr>
            <a:lvl9pPr indent="-355600" lvl="8" marL="4114800" algn="l">
              <a:lnSpc>
                <a:spcPct val="90000"/>
              </a:lnSpc>
              <a:spcBef>
                <a:spcPts val="375"/>
              </a:spcBef>
              <a:spcAft>
                <a:spcPts val="0"/>
              </a:spcAft>
              <a:buClr>
                <a:schemeClr val="dk1"/>
              </a:buClr>
              <a:buSzPts val="2000"/>
              <a:buChar char="•"/>
              <a:defRPr sz="1500"/>
            </a:lvl9pPr>
          </a:lstStyle>
          <a:p/>
        </p:txBody>
      </p:sp>
      <p:sp>
        <p:nvSpPr>
          <p:cNvPr id="34" name="Google Shape;34;p43"/>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600"/>
              <a:buNone/>
              <a:defRPr sz="1200"/>
            </a:lvl1pPr>
            <a:lvl2pPr indent="-228600" lvl="1" marL="914400" algn="l">
              <a:lnSpc>
                <a:spcPct val="90000"/>
              </a:lnSpc>
              <a:spcBef>
                <a:spcPts val="375"/>
              </a:spcBef>
              <a:spcAft>
                <a:spcPts val="0"/>
              </a:spcAft>
              <a:buClr>
                <a:schemeClr val="dk1"/>
              </a:buClr>
              <a:buSzPts val="1400"/>
              <a:buNone/>
              <a:defRPr sz="1050"/>
            </a:lvl2pPr>
            <a:lvl3pPr indent="-228600" lvl="2" marL="1371600" algn="l">
              <a:lnSpc>
                <a:spcPct val="90000"/>
              </a:lnSpc>
              <a:spcBef>
                <a:spcPts val="375"/>
              </a:spcBef>
              <a:spcAft>
                <a:spcPts val="0"/>
              </a:spcAft>
              <a:buClr>
                <a:schemeClr val="dk1"/>
              </a:buClr>
              <a:buSzPts val="1200"/>
              <a:buNone/>
              <a:defRPr sz="900"/>
            </a:lvl3pPr>
            <a:lvl4pPr indent="-228600" lvl="3" marL="1828800" algn="l">
              <a:lnSpc>
                <a:spcPct val="90000"/>
              </a:lnSpc>
              <a:spcBef>
                <a:spcPts val="375"/>
              </a:spcBef>
              <a:spcAft>
                <a:spcPts val="0"/>
              </a:spcAft>
              <a:buClr>
                <a:schemeClr val="dk1"/>
              </a:buClr>
              <a:buSzPts val="1000"/>
              <a:buNone/>
              <a:defRPr sz="750"/>
            </a:lvl4pPr>
            <a:lvl5pPr indent="-228600" lvl="4" marL="2286000" algn="l">
              <a:lnSpc>
                <a:spcPct val="90000"/>
              </a:lnSpc>
              <a:spcBef>
                <a:spcPts val="375"/>
              </a:spcBef>
              <a:spcAft>
                <a:spcPts val="0"/>
              </a:spcAft>
              <a:buClr>
                <a:schemeClr val="dk1"/>
              </a:buClr>
              <a:buSzPts val="1000"/>
              <a:buNone/>
              <a:defRPr sz="750"/>
            </a:lvl5pPr>
            <a:lvl6pPr indent="-228600" lvl="5" marL="2743200" algn="l">
              <a:lnSpc>
                <a:spcPct val="90000"/>
              </a:lnSpc>
              <a:spcBef>
                <a:spcPts val="375"/>
              </a:spcBef>
              <a:spcAft>
                <a:spcPts val="0"/>
              </a:spcAft>
              <a:buClr>
                <a:schemeClr val="dk1"/>
              </a:buClr>
              <a:buSzPts val="1000"/>
              <a:buNone/>
              <a:defRPr sz="750"/>
            </a:lvl6pPr>
            <a:lvl7pPr indent="-228600" lvl="6" marL="3200400" algn="l">
              <a:lnSpc>
                <a:spcPct val="90000"/>
              </a:lnSpc>
              <a:spcBef>
                <a:spcPts val="375"/>
              </a:spcBef>
              <a:spcAft>
                <a:spcPts val="0"/>
              </a:spcAft>
              <a:buClr>
                <a:schemeClr val="dk1"/>
              </a:buClr>
              <a:buSzPts val="1000"/>
              <a:buNone/>
              <a:defRPr sz="750"/>
            </a:lvl7pPr>
            <a:lvl8pPr indent="-228600" lvl="7" marL="3657600" algn="l">
              <a:lnSpc>
                <a:spcPct val="90000"/>
              </a:lnSpc>
              <a:spcBef>
                <a:spcPts val="375"/>
              </a:spcBef>
              <a:spcAft>
                <a:spcPts val="0"/>
              </a:spcAft>
              <a:buClr>
                <a:schemeClr val="dk1"/>
              </a:buClr>
              <a:buSzPts val="1000"/>
              <a:buNone/>
              <a:defRPr sz="750"/>
            </a:lvl8pPr>
            <a:lvl9pPr indent="-228600" lvl="8" marL="4114800" algn="l">
              <a:lnSpc>
                <a:spcPct val="90000"/>
              </a:lnSpc>
              <a:spcBef>
                <a:spcPts val="375"/>
              </a:spcBef>
              <a:spcAft>
                <a:spcPts val="0"/>
              </a:spcAft>
              <a:buClr>
                <a:schemeClr val="dk1"/>
              </a:buClr>
              <a:buSzPts val="1000"/>
              <a:buNone/>
              <a:defRPr sz="750"/>
            </a:lvl9pPr>
          </a:lstStyle>
          <a:p/>
        </p:txBody>
      </p:sp>
      <p:sp>
        <p:nvSpPr>
          <p:cNvPr id="35" name="Google Shape;35;p4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4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4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8" name="Shape 38"/>
        <p:cNvGrpSpPr/>
        <p:nvPr/>
      </p:nvGrpSpPr>
      <p:grpSpPr>
        <a:xfrm>
          <a:off x="0" y="0"/>
          <a:ext cx="0" cy="0"/>
          <a:chOff x="0" y="0"/>
          <a:chExt cx="0" cy="0"/>
        </a:xfrm>
      </p:grpSpPr>
      <p:sp>
        <p:nvSpPr>
          <p:cNvPr id="39" name="Google Shape;39;p50"/>
          <p:cNvSpPr txBox="1"/>
          <p:nvPr>
            <p:ph type="title"/>
          </p:nvPr>
        </p:nvSpPr>
        <p:spPr>
          <a:xfrm>
            <a:off x="623887"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Open Sans"/>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50"/>
          <p:cNvSpPr txBox="1"/>
          <p:nvPr>
            <p:ph idx="1" type="body"/>
          </p:nvPr>
        </p:nvSpPr>
        <p:spPr>
          <a:xfrm>
            <a:off x="623887"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rgbClr val="757575"/>
              </a:buClr>
              <a:buSzPts val="2400"/>
              <a:buNone/>
              <a:defRPr sz="1800">
                <a:solidFill>
                  <a:srgbClr val="757575"/>
                </a:solidFill>
              </a:defRPr>
            </a:lvl1pPr>
            <a:lvl2pPr indent="-228600" lvl="1" marL="914400" algn="l">
              <a:lnSpc>
                <a:spcPct val="90000"/>
              </a:lnSpc>
              <a:spcBef>
                <a:spcPts val="375"/>
              </a:spcBef>
              <a:spcAft>
                <a:spcPts val="0"/>
              </a:spcAft>
              <a:buClr>
                <a:srgbClr val="757575"/>
              </a:buClr>
              <a:buSzPts val="2000"/>
              <a:buNone/>
              <a:defRPr sz="1500">
                <a:solidFill>
                  <a:srgbClr val="757575"/>
                </a:solidFill>
              </a:defRPr>
            </a:lvl2pPr>
            <a:lvl3pPr indent="-228600" lvl="2" marL="1371600" algn="l">
              <a:lnSpc>
                <a:spcPct val="90000"/>
              </a:lnSpc>
              <a:spcBef>
                <a:spcPts val="375"/>
              </a:spcBef>
              <a:spcAft>
                <a:spcPts val="0"/>
              </a:spcAft>
              <a:buClr>
                <a:srgbClr val="757575"/>
              </a:buClr>
              <a:buSzPts val="1800"/>
              <a:buNone/>
              <a:defRPr sz="1350">
                <a:solidFill>
                  <a:srgbClr val="757575"/>
                </a:solidFill>
              </a:defRPr>
            </a:lvl3pPr>
            <a:lvl4pPr indent="-228600" lvl="3" marL="1828800" algn="l">
              <a:lnSpc>
                <a:spcPct val="90000"/>
              </a:lnSpc>
              <a:spcBef>
                <a:spcPts val="375"/>
              </a:spcBef>
              <a:spcAft>
                <a:spcPts val="0"/>
              </a:spcAft>
              <a:buClr>
                <a:srgbClr val="757575"/>
              </a:buClr>
              <a:buSzPts val="1600"/>
              <a:buNone/>
              <a:defRPr sz="1200">
                <a:solidFill>
                  <a:srgbClr val="757575"/>
                </a:solidFill>
              </a:defRPr>
            </a:lvl4pPr>
            <a:lvl5pPr indent="-228600" lvl="4" marL="2286000" algn="l">
              <a:lnSpc>
                <a:spcPct val="90000"/>
              </a:lnSpc>
              <a:spcBef>
                <a:spcPts val="375"/>
              </a:spcBef>
              <a:spcAft>
                <a:spcPts val="0"/>
              </a:spcAft>
              <a:buClr>
                <a:srgbClr val="757575"/>
              </a:buClr>
              <a:buSzPts val="1600"/>
              <a:buNone/>
              <a:defRPr sz="1200">
                <a:solidFill>
                  <a:srgbClr val="757575"/>
                </a:solidFill>
              </a:defRPr>
            </a:lvl5pPr>
            <a:lvl6pPr indent="-228600" lvl="5" marL="2743200" algn="l">
              <a:lnSpc>
                <a:spcPct val="90000"/>
              </a:lnSpc>
              <a:spcBef>
                <a:spcPts val="375"/>
              </a:spcBef>
              <a:spcAft>
                <a:spcPts val="0"/>
              </a:spcAft>
              <a:buClr>
                <a:srgbClr val="757575"/>
              </a:buClr>
              <a:buSzPts val="1600"/>
              <a:buNone/>
              <a:defRPr sz="1200">
                <a:solidFill>
                  <a:srgbClr val="757575"/>
                </a:solidFill>
              </a:defRPr>
            </a:lvl6pPr>
            <a:lvl7pPr indent="-228600" lvl="6" marL="3200400" algn="l">
              <a:lnSpc>
                <a:spcPct val="90000"/>
              </a:lnSpc>
              <a:spcBef>
                <a:spcPts val="375"/>
              </a:spcBef>
              <a:spcAft>
                <a:spcPts val="0"/>
              </a:spcAft>
              <a:buClr>
                <a:srgbClr val="757575"/>
              </a:buClr>
              <a:buSzPts val="1600"/>
              <a:buNone/>
              <a:defRPr sz="1200">
                <a:solidFill>
                  <a:srgbClr val="757575"/>
                </a:solidFill>
              </a:defRPr>
            </a:lvl7pPr>
            <a:lvl8pPr indent="-228600" lvl="7" marL="3657600" algn="l">
              <a:lnSpc>
                <a:spcPct val="90000"/>
              </a:lnSpc>
              <a:spcBef>
                <a:spcPts val="375"/>
              </a:spcBef>
              <a:spcAft>
                <a:spcPts val="0"/>
              </a:spcAft>
              <a:buClr>
                <a:srgbClr val="757575"/>
              </a:buClr>
              <a:buSzPts val="1600"/>
              <a:buNone/>
              <a:defRPr sz="1200">
                <a:solidFill>
                  <a:srgbClr val="757575"/>
                </a:solidFill>
              </a:defRPr>
            </a:lvl8pPr>
            <a:lvl9pPr indent="-228600" lvl="8" marL="4114800" algn="l">
              <a:lnSpc>
                <a:spcPct val="90000"/>
              </a:lnSpc>
              <a:spcBef>
                <a:spcPts val="375"/>
              </a:spcBef>
              <a:spcAft>
                <a:spcPts val="0"/>
              </a:spcAft>
              <a:buClr>
                <a:srgbClr val="757575"/>
              </a:buClr>
              <a:buSzPts val="1600"/>
              <a:buNone/>
              <a:defRPr sz="1200">
                <a:solidFill>
                  <a:srgbClr val="757575"/>
                </a:solidFill>
              </a:defRPr>
            </a:lvl9pPr>
          </a:lstStyle>
          <a:p/>
        </p:txBody>
      </p:sp>
      <p:sp>
        <p:nvSpPr>
          <p:cNvPr id="41" name="Google Shape;41;p5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5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5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54"/>
          <p:cNvSpPr txBox="1"/>
          <p:nvPr>
            <p:ph type="title"/>
          </p:nvPr>
        </p:nvSpPr>
        <p:spPr>
          <a:xfrm>
            <a:off x="629841" y="273844"/>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54"/>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2400"/>
              <a:buNone/>
              <a:defRPr b="1" sz="1800"/>
            </a:lvl1pPr>
            <a:lvl2pPr indent="-228600" lvl="1" marL="914400" algn="l">
              <a:lnSpc>
                <a:spcPct val="90000"/>
              </a:lnSpc>
              <a:spcBef>
                <a:spcPts val="375"/>
              </a:spcBef>
              <a:spcAft>
                <a:spcPts val="0"/>
              </a:spcAft>
              <a:buClr>
                <a:schemeClr val="dk1"/>
              </a:buClr>
              <a:buSzPts val="2000"/>
              <a:buNone/>
              <a:defRPr b="1" sz="1500"/>
            </a:lvl2pPr>
            <a:lvl3pPr indent="-228600" lvl="2" marL="1371600" algn="l">
              <a:lnSpc>
                <a:spcPct val="90000"/>
              </a:lnSpc>
              <a:spcBef>
                <a:spcPts val="375"/>
              </a:spcBef>
              <a:spcAft>
                <a:spcPts val="0"/>
              </a:spcAft>
              <a:buClr>
                <a:schemeClr val="dk1"/>
              </a:buClr>
              <a:buSzPts val="1800"/>
              <a:buNone/>
              <a:defRPr b="1" sz="1350"/>
            </a:lvl3pPr>
            <a:lvl4pPr indent="-228600" lvl="3" marL="1828800" algn="l">
              <a:lnSpc>
                <a:spcPct val="90000"/>
              </a:lnSpc>
              <a:spcBef>
                <a:spcPts val="375"/>
              </a:spcBef>
              <a:spcAft>
                <a:spcPts val="0"/>
              </a:spcAft>
              <a:buClr>
                <a:schemeClr val="dk1"/>
              </a:buClr>
              <a:buSzPts val="1600"/>
              <a:buNone/>
              <a:defRPr b="1" sz="1200"/>
            </a:lvl4pPr>
            <a:lvl5pPr indent="-228600" lvl="4" marL="2286000" algn="l">
              <a:lnSpc>
                <a:spcPct val="90000"/>
              </a:lnSpc>
              <a:spcBef>
                <a:spcPts val="375"/>
              </a:spcBef>
              <a:spcAft>
                <a:spcPts val="0"/>
              </a:spcAft>
              <a:buClr>
                <a:schemeClr val="dk1"/>
              </a:buClr>
              <a:buSzPts val="1600"/>
              <a:buNone/>
              <a:defRPr b="1" sz="1200"/>
            </a:lvl5pPr>
            <a:lvl6pPr indent="-228600" lvl="5" marL="2743200" algn="l">
              <a:lnSpc>
                <a:spcPct val="90000"/>
              </a:lnSpc>
              <a:spcBef>
                <a:spcPts val="375"/>
              </a:spcBef>
              <a:spcAft>
                <a:spcPts val="0"/>
              </a:spcAft>
              <a:buClr>
                <a:schemeClr val="dk1"/>
              </a:buClr>
              <a:buSzPts val="1600"/>
              <a:buNone/>
              <a:defRPr b="1" sz="1200"/>
            </a:lvl6pPr>
            <a:lvl7pPr indent="-228600" lvl="6" marL="3200400" algn="l">
              <a:lnSpc>
                <a:spcPct val="90000"/>
              </a:lnSpc>
              <a:spcBef>
                <a:spcPts val="375"/>
              </a:spcBef>
              <a:spcAft>
                <a:spcPts val="0"/>
              </a:spcAft>
              <a:buClr>
                <a:schemeClr val="dk1"/>
              </a:buClr>
              <a:buSzPts val="1600"/>
              <a:buNone/>
              <a:defRPr b="1" sz="1200"/>
            </a:lvl7pPr>
            <a:lvl8pPr indent="-228600" lvl="7" marL="3657600" algn="l">
              <a:lnSpc>
                <a:spcPct val="90000"/>
              </a:lnSpc>
              <a:spcBef>
                <a:spcPts val="375"/>
              </a:spcBef>
              <a:spcAft>
                <a:spcPts val="0"/>
              </a:spcAft>
              <a:buClr>
                <a:schemeClr val="dk1"/>
              </a:buClr>
              <a:buSzPts val="1600"/>
              <a:buNone/>
              <a:defRPr b="1" sz="1200"/>
            </a:lvl8pPr>
            <a:lvl9pPr indent="-228600" lvl="8" marL="4114800" algn="l">
              <a:lnSpc>
                <a:spcPct val="90000"/>
              </a:lnSpc>
              <a:spcBef>
                <a:spcPts val="375"/>
              </a:spcBef>
              <a:spcAft>
                <a:spcPts val="0"/>
              </a:spcAft>
              <a:buClr>
                <a:schemeClr val="dk1"/>
              </a:buClr>
              <a:buSzPts val="1600"/>
              <a:buNone/>
              <a:defRPr b="1" sz="1200"/>
            </a:lvl9pPr>
          </a:lstStyle>
          <a:p/>
        </p:txBody>
      </p:sp>
      <p:sp>
        <p:nvSpPr>
          <p:cNvPr id="47" name="Google Shape;47;p54"/>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8" name="Google Shape;48;p54"/>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2400"/>
              <a:buNone/>
              <a:defRPr b="1" sz="1800"/>
            </a:lvl1pPr>
            <a:lvl2pPr indent="-228600" lvl="1" marL="914400" algn="l">
              <a:lnSpc>
                <a:spcPct val="90000"/>
              </a:lnSpc>
              <a:spcBef>
                <a:spcPts val="375"/>
              </a:spcBef>
              <a:spcAft>
                <a:spcPts val="0"/>
              </a:spcAft>
              <a:buClr>
                <a:schemeClr val="dk1"/>
              </a:buClr>
              <a:buSzPts val="2000"/>
              <a:buNone/>
              <a:defRPr b="1" sz="1500"/>
            </a:lvl2pPr>
            <a:lvl3pPr indent="-228600" lvl="2" marL="1371600" algn="l">
              <a:lnSpc>
                <a:spcPct val="90000"/>
              </a:lnSpc>
              <a:spcBef>
                <a:spcPts val="375"/>
              </a:spcBef>
              <a:spcAft>
                <a:spcPts val="0"/>
              </a:spcAft>
              <a:buClr>
                <a:schemeClr val="dk1"/>
              </a:buClr>
              <a:buSzPts val="1800"/>
              <a:buNone/>
              <a:defRPr b="1" sz="1350"/>
            </a:lvl3pPr>
            <a:lvl4pPr indent="-228600" lvl="3" marL="1828800" algn="l">
              <a:lnSpc>
                <a:spcPct val="90000"/>
              </a:lnSpc>
              <a:spcBef>
                <a:spcPts val="375"/>
              </a:spcBef>
              <a:spcAft>
                <a:spcPts val="0"/>
              </a:spcAft>
              <a:buClr>
                <a:schemeClr val="dk1"/>
              </a:buClr>
              <a:buSzPts val="1600"/>
              <a:buNone/>
              <a:defRPr b="1" sz="1200"/>
            </a:lvl4pPr>
            <a:lvl5pPr indent="-228600" lvl="4" marL="2286000" algn="l">
              <a:lnSpc>
                <a:spcPct val="90000"/>
              </a:lnSpc>
              <a:spcBef>
                <a:spcPts val="375"/>
              </a:spcBef>
              <a:spcAft>
                <a:spcPts val="0"/>
              </a:spcAft>
              <a:buClr>
                <a:schemeClr val="dk1"/>
              </a:buClr>
              <a:buSzPts val="1600"/>
              <a:buNone/>
              <a:defRPr b="1" sz="1200"/>
            </a:lvl5pPr>
            <a:lvl6pPr indent="-228600" lvl="5" marL="2743200" algn="l">
              <a:lnSpc>
                <a:spcPct val="90000"/>
              </a:lnSpc>
              <a:spcBef>
                <a:spcPts val="375"/>
              </a:spcBef>
              <a:spcAft>
                <a:spcPts val="0"/>
              </a:spcAft>
              <a:buClr>
                <a:schemeClr val="dk1"/>
              </a:buClr>
              <a:buSzPts val="1600"/>
              <a:buNone/>
              <a:defRPr b="1" sz="1200"/>
            </a:lvl6pPr>
            <a:lvl7pPr indent="-228600" lvl="6" marL="3200400" algn="l">
              <a:lnSpc>
                <a:spcPct val="90000"/>
              </a:lnSpc>
              <a:spcBef>
                <a:spcPts val="375"/>
              </a:spcBef>
              <a:spcAft>
                <a:spcPts val="0"/>
              </a:spcAft>
              <a:buClr>
                <a:schemeClr val="dk1"/>
              </a:buClr>
              <a:buSzPts val="1600"/>
              <a:buNone/>
              <a:defRPr b="1" sz="1200"/>
            </a:lvl7pPr>
            <a:lvl8pPr indent="-228600" lvl="7" marL="3657600" algn="l">
              <a:lnSpc>
                <a:spcPct val="90000"/>
              </a:lnSpc>
              <a:spcBef>
                <a:spcPts val="375"/>
              </a:spcBef>
              <a:spcAft>
                <a:spcPts val="0"/>
              </a:spcAft>
              <a:buClr>
                <a:schemeClr val="dk1"/>
              </a:buClr>
              <a:buSzPts val="1600"/>
              <a:buNone/>
              <a:defRPr b="1" sz="1200"/>
            </a:lvl8pPr>
            <a:lvl9pPr indent="-228600" lvl="8" marL="4114800" algn="l">
              <a:lnSpc>
                <a:spcPct val="90000"/>
              </a:lnSpc>
              <a:spcBef>
                <a:spcPts val="375"/>
              </a:spcBef>
              <a:spcAft>
                <a:spcPts val="0"/>
              </a:spcAft>
              <a:buClr>
                <a:schemeClr val="dk1"/>
              </a:buClr>
              <a:buSzPts val="1600"/>
              <a:buNone/>
              <a:defRPr b="1" sz="1200"/>
            </a:lvl9pPr>
          </a:lstStyle>
          <a:p/>
        </p:txBody>
      </p:sp>
      <p:sp>
        <p:nvSpPr>
          <p:cNvPr id="49" name="Google Shape;49;p54"/>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0" name="Google Shape;50;p5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5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5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3" name="Shape 53"/>
        <p:cNvGrpSpPr/>
        <p:nvPr/>
      </p:nvGrpSpPr>
      <p:grpSpPr>
        <a:xfrm>
          <a:off x="0" y="0"/>
          <a:ext cx="0" cy="0"/>
          <a:chOff x="0" y="0"/>
          <a:chExt cx="0" cy="0"/>
        </a:xfrm>
      </p:grpSpPr>
      <p:sp>
        <p:nvSpPr>
          <p:cNvPr id="54" name="Google Shape;54;p55"/>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Open Sans"/>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55"/>
          <p:cNvSpPr/>
          <p:nvPr>
            <p:ph idx="2" type="pic"/>
          </p:nvPr>
        </p:nvSpPr>
        <p:spPr>
          <a:xfrm>
            <a:off x="3887391" y="740569"/>
            <a:ext cx="4629150" cy="3655219"/>
          </a:xfrm>
          <a:prstGeom prst="rect">
            <a:avLst/>
          </a:prstGeom>
          <a:noFill/>
          <a:ln>
            <a:noFill/>
          </a:ln>
        </p:spPr>
      </p:sp>
      <p:sp>
        <p:nvSpPr>
          <p:cNvPr id="56" name="Google Shape;56;p55"/>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600"/>
              <a:buNone/>
              <a:defRPr sz="1200"/>
            </a:lvl1pPr>
            <a:lvl2pPr indent="-228600" lvl="1" marL="914400" algn="l">
              <a:lnSpc>
                <a:spcPct val="90000"/>
              </a:lnSpc>
              <a:spcBef>
                <a:spcPts val="375"/>
              </a:spcBef>
              <a:spcAft>
                <a:spcPts val="0"/>
              </a:spcAft>
              <a:buClr>
                <a:schemeClr val="dk1"/>
              </a:buClr>
              <a:buSzPts val="1400"/>
              <a:buNone/>
              <a:defRPr sz="1050"/>
            </a:lvl2pPr>
            <a:lvl3pPr indent="-228600" lvl="2" marL="1371600" algn="l">
              <a:lnSpc>
                <a:spcPct val="90000"/>
              </a:lnSpc>
              <a:spcBef>
                <a:spcPts val="375"/>
              </a:spcBef>
              <a:spcAft>
                <a:spcPts val="0"/>
              </a:spcAft>
              <a:buClr>
                <a:schemeClr val="dk1"/>
              </a:buClr>
              <a:buSzPts val="1200"/>
              <a:buNone/>
              <a:defRPr sz="900"/>
            </a:lvl3pPr>
            <a:lvl4pPr indent="-228600" lvl="3" marL="1828800" algn="l">
              <a:lnSpc>
                <a:spcPct val="90000"/>
              </a:lnSpc>
              <a:spcBef>
                <a:spcPts val="375"/>
              </a:spcBef>
              <a:spcAft>
                <a:spcPts val="0"/>
              </a:spcAft>
              <a:buClr>
                <a:schemeClr val="dk1"/>
              </a:buClr>
              <a:buSzPts val="1000"/>
              <a:buNone/>
              <a:defRPr sz="750"/>
            </a:lvl4pPr>
            <a:lvl5pPr indent="-228600" lvl="4" marL="2286000" algn="l">
              <a:lnSpc>
                <a:spcPct val="90000"/>
              </a:lnSpc>
              <a:spcBef>
                <a:spcPts val="375"/>
              </a:spcBef>
              <a:spcAft>
                <a:spcPts val="0"/>
              </a:spcAft>
              <a:buClr>
                <a:schemeClr val="dk1"/>
              </a:buClr>
              <a:buSzPts val="1000"/>
              <a:buNone/>
              <a:defRPr sz="750"/>
            </a:lvl5pPr>
            <a:lvl6pPr indent="-228600" lvl="5" marL="2743200" algn="l">
              <a:lnSpc>
                <a:spcPct val="90000"/>
              </a:lnSpc>
              <a:spcBef>
                <a:spcPts val="375"/>
              </a:spcBef>
              <a:spcAft>
                <a:spcPts val="0"/>
              </a:spcAft>
              <a:buClr>
                <a:schemeClr val="dk1"/>
              </a:buClr>
              <a:buSzPts val="1000"/>
              <a:buNone/>
              <a:defRPr sz="750"/>
            </a:lvl6pPr>
            <a:lvl7pPr indent="-228600" lvl="6" marL="3200400" algn="l">
              <a:lnSpc>
                <a:spcPct val="90000"/>
              </a:lnSpc>
              <a:spcBef>
                <a:spcPts val="375"/>
              </a:spcBef>
              <a:spcAft>
                <a:spcPts val="0"/>
              </a:spcAft>
              <a:buClr>
                <a:schemeClr val="dk1"/>
              </a:buClr>
              <a:buSzPts val="1000"/>
              <a:buNone/>
              <a:defRPr sz="750"/>
            </a:lvl7pPr>
            <a:lvl8pPr indent="-228600" lvl="7" marL="3657600" algn="l">
              <a:lnSpc>
                <a:spcPct val="90000"/>
              </a:lnSpc>
              <a:spcBef>
                <a:spcPts val="375"/>
              </a:spcBef>
              <a:spcAft>
                <a:spcPts val="0"/>
              </a:spcAft>
              <a:buClr>
                <a:schemeClr val="dk1"/>
              </a:buClr>
              <a:buSzPts val="1000"/>
              <a:buNone/>
              <a:defRPr sz="750"/>
            </a:lvl8pPr>
            <a:lvl9pPr indent="-228600" lvl="8" marL="4114800" algn="l">
              <a:lnSpc>
                <a:spcPct val="90000"/>
              </a:lnSpc>
              <a:spcBef>
                <a:spcPts val="375"/>
              </a:spcBef>
              <a:spcAft>
                <a:spcPts val="0"/>
              </a:spcAft>
              <a:buClr>
                <a:schemeClr val="dk1"/>
              </a:buClr>
              <a:buSzPts val="1000"/>
              <a:buNone/>
              <a:defRPr sz="750"/>
            </a:lvl9pPr>
          </a:lstStyle>
          <a:p/>
        </p:txBody>
      </p:sp>
      <p:sp>
        <p:nvSpPr>
          <p:cNvPr id="57" name="Google Shape;57;p5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5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5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0" name="Shape 60"/>
        <p:cNvGrpSpPr/>
        <p:nvPr/>
      </p:nvGrpSpPr>
      <p:grpSpPr>
        <a:xfrm>
          <a:off x="0" y="0"/>
          <a:ext cx="0" cy="0"/>
          <a:chOff x="0" y="0"/>
          <a:chExt cx="0" cy="0"/>
        </a:xfrm>
      </p:grpSpPr>
      <p:sp>
        <p:nvSpPr>
          <p:cNvPr id="61" name="Google Shape;61;p56"/>
          <p:cNvSpPr txBox="1"/>
          <p:nvPr>
            <p:ph type="title"/>
          </p:nvPr>
        </p:nvSpPr>
        <p:spPr>
          <a:xfrm>
            <a:off x="628650" y="273844"/>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56"/>
          <p:cNvSpPr txBox="1"/>
          <p:nvPr>
            <p:ph idx="1" type="body"/>
          </p:nvPr>
        </p:nvSpPr>
        <p:spPr>
          <a:xfrm rot="5400000">
            <a:off x="2940248" y="-942380"/>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3" name="Google Shape;63;p5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5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5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66" name="Shape 66"/>
        <p:cNvGrpSpPr/>
        <p:nvPr/>
      </p:nvGrpSpPr>
      <p:grpSpPr>
        <a:xfrm>
          <a:off x="0" y="0"/>
          <a:ext cx="0" cy="0"/>
          <a:chOff x="0" y="0"/>
          <a:chExt cx="0" cy="0"/>
        </a:xfrm>
      </p:grpSpPr>
      <p:sp>
        <p:nvSpPr>
          <p:cNvPr id="67" name="Google Shape;67;p57"/>
          <p:cNvSpPr txBox="1"/>
          <p:nvPr>
            <p:ph type="title"/>
          </p:nvPr>
        </p:nvSpPr>
        <p:spPr>
          <a:xfrm rot="5400000">
            <a:off x="5350073" y="1467446"/>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57"/>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9" name="Google Shape;69;p5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5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5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72" name="Shape 72"/>
        <p:cNvGrpSpPr/>
        <p:nvPr/>
      </p:nvGrpSpPr>
      <p:grpSpPr>
        <a:xfrm>
          <a:off x="0" y="0"/>
          <a:ext cx="0" cy="0"/>
          <a:chOff x="0" y="0"/>
          <a:chExt cx="0" cy="0"/>
        </a:xfrm>
      </p:grpSpPr>
      <p:sp>
        <p:nvSpPr>
          <p:cNvPr id="73" name="Google Shape;73;p58"/>
          <p:cNvSpPr/>
          <p:nvPr/>
        </p:nvSpPr>
        <p:spPr>
          <a:xfrm>
            <a:off x="0" y="1"/>
            <a:ext cx="9144000" cy="778119"/>
          </a:xfrm>
          <a:prstGeom prst="rect">
            <a:avLst/>
          </a:prstGeom>
          <a:solidFill>
            <a:schemeClr val="accent1"/>
          </a:solidFill>
          <a:ln>
            <a:noFill/>
          </a:ln>
        </p:spPr>
        <p:txBody>
          <a:bodyPr anchorCtr="0" anchor="ctr" bIns="34275" lIns="68550" spcFirstLastPara="1" rIns="68550"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dk2"/>
              </a:solidFill>
              <a:latin typeface="Arial"/>
              <a:ea typeface="Arial"/>
              <a:cs typeface="Arial"/>
              <a:sym typeface="Arial"/>
            </a:endParaRPr>
          </a:p>
        </p:txBody>
      </p:sp>
      <p:pic>
        <p:nvPicPr>
          <p:cNvPr id="74" name="Google Shape;74;p58"/>
          <p:cNvPicPr preferRelativeResize="0"/>
          <p:nvPr/>
        </p:nvPicPr>
        <p:blipFill rotWithShape="1">
          <a:blip r:embed="rId2">
            <a:alphaModFix amt="34000"/>
          </a:blip>
          <a:srcRect b="35419" l="51339" r="-2839" t="39269"/>
          <a:stretch/>
        </p:blipFill>
        <p:spPr>
          <a:xfrm flipH="1">
            <a:off x="6978316" y="0"/>
            <a:ext cx="2165684" cy="778119"/>
          </a:xfrm>
          <a:prstGeom prst="rect">
            <a:avLst/>
          </a:prstGeom>
          <a:noFill/>
          <a:ln>
            <a:noFill/>
          </a:ln>
        </p:spPr>
      </p:pic>
      <p:pic>
        <p:nvPicPr>
          <p:cNvPr id="75" name="Google Shape;75;p58"/>
          <p:cNvPicPr preferRelativeResize="0"/>
          <p:nvPr/>
        </p:nvPicPr>
        <p:blipFill rotWithShape="1">
          <a:blip r:embed="rId3">
            <a:alphaModFix/>
          </a:blip>
          <a:srcRect b="0" l="0" r="0" t="0"/>
          <a:stretch/>
        </p:blipFill>
        <p:spPr>
          <a:xfrm>
            <a:off x="7343775" y="83742"/>
            <a:ext cx="1520925" cy="602579"/>
          </a:xfrm>
          <a:prstGeom prst="rect">
            <a:avLst/>
          </a:prstGeom>
          <a:noFill/>
          <a:ln>
            <a:noFill/>
          </a:ln>
          <a:effectLst>
            <a:outerShdw blurRad="50800" rotWithShape="0" algn="tl" dir="2700000" dist="38100">
              <a:srgbClr val="000000">
                <a:alpha val="40000"/>
              </a:srgbClr>
            </a:outerShdw>
          </a:effectLst>
        </p:spPr>
      </p:pic>
      <p:sp>
        <p:nvSpPr>
          <p:cNvPr id="76" name="Google Shape;76;p58"/>
          <p:cNvSpPr/>
          <p:nvPr/>
        </p:nvSpPr>
        <p:spPr>
          <a:xfrm>
            <a:off x="-1333" y="4930953"/>
            <a:ext cx="9145333" cy="212547"/>
          </a:xfrm>
          <a:prstGeom prst="rect">
            <a:avLst/>
          </a:prstGeom>
          <a:solidFill>
            <a:schemeClr val="accent4"/>
          </a:solidFill>
          <a:ln>
            <a:noFill/>
          </a:ln>
        </p:spPr>
        <p:txBody>
          <a:bodyPr anchorCtr="0" anchor="ctr" bIns="34275" lIns="68550" spcFirstLastPara="1" rIns="68550"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dk2"/>
              </a:solidFill>
              <a:latin typeface="Arial"/>
              <a:ea typeface="Arial"/>
              <a:cs typeface="Arial"/>
              <a:sym typeface="Arial"/>
            </a:endParaRPr>
          </a:p>
        </p:txBody>
      </p:sp>
      <p:sp>
        <p:nvSpPr>
          <p:cNvPr id="77" name="Google Shape;77;p58"/>
          <p:cNvSpPr/>
          <p:nvPr/>
        </p:nvSpPr>
        <p:spPr>
          <a:xfrm flipH="1" rot="10800000">
            <a:off x="-3378" y="4905328"/>
            <a:ext cx="9147378" cy="44645"/>
          </a:xfrm>
          <a:prstGeom prst="rect">
            <a:avLst/>
          </a:prstGeom>
          <a:solidFill>
            <a:schemeClr val="accent1"/>
          </a:solidFill>
          <a:ln>
            <a:noFill/>
          </a:ln>
        </p:spPr>
        <p:txBody>
          <a:bodyPr anchorCtr="0" anchor="ctr" bIns="34275" lIns="68550" spcFirstLastPara="1" rIns="68550"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dk2"/>
              </a:solidFill>
              <a:latin typeface="Arial"/>
              <a:ea typeface="Arial"/>
              <a:cs typeface="Arial"/>
              <a:sym typeface="Arial"/>
            </a:endParaRPr>
          </a:p>
        </p:txBody>
      </p:sp>
      <p:sp>
        <p:nvSpPr>
          <p:cNvPr id="78" name="Google Shape;78;p58"/>
          <p:cNvSpPr txBox="1"/>
          <p:nvPr/>
        </p:nvSpPr>
        <p:spPr>
          <a:xfrm>
            <a:off x="7699249" y="4930954"/>
            <a:ext cx="1444085" cy="230802"/>
          </a:xfrm>
          <a:prstGeom prst="rect">
            <a:avLst/>
          </a:prstGeom>
          <a:noFill/>
          <a:ln>
            <a:noFill/>
          </a:ln>
        </p:spPr>
        <p:txBody>
          <a:bodyPr anchorCtr="0" anchor="t" bIns="34275" lIns="68550" spcFirstLastPara="1" rIns="68550" wrap="square" tIns="34275">
            <a:spAutoFit/>
          </a:bodyPr>
          <a:lstStyle/>
          <a:p>
            <a:pPr indent="0" lvl="0" marL="0" marR="0" rtl="0" algn="r">
              <a:lnSpc>
                <a:spcPct val="100000"/>
              </a:lnSpc>
              <a:spcBef>
                <a:spcPts val="0"/>
              </a:spcBef>
              <a:spcAft>
                <a:spcPts val="0"/>
              </a:spcAft>
              <a:buClr>
                <a:srgbClr val="000000"/>
              </a:buClr>
              <a:buSzPts val="1050"/>
              <a:buFont typeface="Arial"/>
              <a:buNone/>
            </a:pPr>
            <a:r>
              <a:rPr b="1" i="0" lang="en-US" sz="1050" u="none" cap="none" strike="noStrike">
                <a:solidFill>
                  <a:schemeClr val="accent1"/>
                </a:solidFill>
                <a:latin typeface="Montserrat"/>
                <a:ea typeface="Montserrat"/>
                <a:cs typeface="Montserrat"/>
                <a:sym typeface="Montserrat"/>
              </a:rPr>
              <a:t>Slide </a:t>
            </a:r>
            <a:fld id="{00000000-1234-1234-1234-123412341234}" type="slidenum">
              <a:rPr b="1" i="0" lang="en-US" sz="1050" u="none" cap="none" strike="noStrike">
                <a:solidFill>
                  <a:schemeClr val="accent1"/>
                </a:solidFill>
                <a:latin typeface="Montserrat"/>
                <a:ea typeface="Montserrat"/>
                <a:cs typeface="Montserrat"/>
                <a:sym typeface="Montserrat"/>
              </a:rPr>
              <a:t>‹#›</a:t>
            </a:fld>
            <a:endParaRPr b="1" i="0" sz="1050" u="none" cap="none" strike="noStrike">
              <a:solidFill>
                <a:schemeClr val="accent1"/>
              </a:solidFill>
              <a:latin typeface="Montserrat"/>
              <a:ea typeface="Montserrat"/>
              <a:cs typeface="Montserrat"/>
              <a:sym typeface="Montserrat"/>
            </a:endParaRPr>
          </a:p>
        </p:txBody>
      </p:sp>
      <p:sp>
        <p:nvSpPr>
          <p:cNvPr id="79" name="Google Shape;79;p58"/>
          <p:cNvSpPr txBox="1"/>
          <p:nvPr>
            <p:ph idx="1" type="body"/>
          </p:nvPr>
        </p:nvSpPr>
        <p:spPr>
          <a:xfrm>
            <a:off x="243175" y="1168900"/>
            <a:ext cx="8621550" cy="3497175"/>
          </a:xfrm>
          <a:prstGeom prst="rect">
            <a:avLst/>
          </a:prstGeom>
          <a:noFill/>
          <a:ln>
            <a:noFill/>
          </a:ln>
        </p:spPr>
        <p:txBody>
          <a:bodyPr anchorCtr="0" anchor="t" bIns="45700" lIns="91425" spcFirstLastPara="1" rIns="91425" wrap="square" tIns="45700">
            <a:noAutofit/>
          </a:bodyPr>
          <a:lstStyle>
            <a:lvl1pPr indent="-406400" lvl="0" marL="457200" marR="0" algn="l">
              <a:lnSpc>
                <a:spcPct val="115000"/>
              </a:lnSpc>
              <a:spcBef>
                <a:spcPts val="750"/>
              </a:spcBef>
              <a:spcAft>
                <a:spcPts val="0"/>
              </a:spcAft>
              <a:buClr>
                <a:schemeClr val="dk1"/>
              </a:buClr>
              <a:buSzPts val="2800"/>
              <a:buFont typeface="Montserrat"/>
              <a:buChar char="❖"/>
              <a:defRPr i="0" sz="2100" u="none" cap="none" strike="noStrike">
                <a:solidFill>
                  <a:schemeClr val="dk1"/>
                </a:solidFill>
                <a:latin typeface="Montserrat"/>
                <a:ea typeface="Montserrat"/>
                <a:cs typeface="Montserrat"/>
                <a:sym typeface="Montserrat"/>
              </a:defRPr>
            </a:lvl1pPr>
            <a:lvl2pPr indent="-381000" lvl="1" marL="914400" marR="0" algn="l">
              <a:lnSpc>
                <a:spcPct val="115000"/>
              </a:lnSpc>
              <a:spcBef>
                <a:spcPts val="375"/>
              </a:spcBef>
              <a:spcAft>
                <a:spcPts val="0"/>
              </a:spcAft>
              <a:buClr>
                <a:schemeClr val="dk1"/>
              </a:buClr>
              <a:buSzPts val="2400"/>
              <a:buFont typeface="Montserrat"/>
              <a:buChar char="▪"/>
              <a:defRPr i="0" sz="1800" u="none" cap="none" strike="noStrike">
                <a:solidFill>
                  <a:schemeClr val="dk1"/>
                </a:solidFill>
                <a:latin typeface="Montserrat"/>
                <a:ea typeface="Montserrat"/>
                <a:cs typeface="Montserrat"/>
                <a:sym typeface="Montserrat"/>
              </a:defRPr>
            </a:lvl2pPr>
            <a:lvl3pPr indent="-355600" lvl="2" marL="1371600" marR="0" algn="l">
              <a:lnSpc>
                <a:spcPct val="115000"/>
              </a:lnSpc>
              <a:spcBef>
                <a:spcPts val="375"/>
              </a:spcBef>
              <a:spcAft>
                <a:spcPts val="0"/>
              </a:spcAft>
              <a:buClr>
                <a:schemeClr val="dk1"/>
              </a:buClr>
              <a:buSzPts val="2000"/>
              <a:buFont typeface="Montserrat"/>
              <a:buChar char="o"/>
              <a:defRPr i="0" sz="1500" u="none" cap="none" strike="noStrike">
                <a:solidFill>
                  <a:schemeClr val="dk1"/>
                </a:solidFill>
                <a:latin typeface="Montserrat"/>
                <a:ea typeface="Montserrat"/>
                <a:cs typeface="Montserrat"/>
                <a:sym typeface="Montserrat"/>
              </a:defRPr>
            </a:lvl3pPr>
            <a:lvl4pPr indent="-342900" lvl="3" marL="1828800" marR="0" algn="l">
              <a:lnSpc>
                <a:spcPct val="115000"/>
              </a:lnSpc>
              <a:spcBef>
                <a:spcPts val="375"/>
              </a:spcBef>
              <a:spcAft>
                <a:spcPts val="0"/>
              </a:spcAft>
              <a:buClr>
                <a:schemeClr val="dk1"/>
              </a:buClr>
              <a:buSzPts val="1800"/>
              <a:buFont typeface="Montserrat"/>
              <a:buChar char="•"/>
              <a:defRPr i="0" sz="1350" u="none" cap="none" strike="noStrike">
                <a:solidFill>
                  <a:schemeClr val="dk1"/>
                </a:solidFill>
                <a:latin typeface="Montserrat"/>
                <a:ea typeface="Montserrat"/>
                <a:cs typeface="Montserrat"/>
                <a:sym typeface="Montserrat"/>
              </a:defRPr>
            </a:lvl4pPr>
            <a:lvl5pPr indent="-342900" lvl="4" marL="2286000" marR="0" algn="l">
              <a:lnSpc>
                <a:spcPct val="115000"/>
              </a:lnSpc>
              <a:spcBef>
                <a:spcPts val="375"/>
              </a:spcBef>
              <a:spcAft>
                <a:spcPts val="0"/>
              </a:spcAft>
              <a:buClr>
                <a:schemeClr val="dk1"/>
              </a:buClr>
              <a:buSzPts val="1800"/>
              <a:buFont typeface="Montserrat"/>
              <a:buChar char="•"/>
              <a:defRPr i="0" sz="1350" u="none" cap="none" strike="noStrike">
                <a:solidFill>
                  <a:schemeClr val="dk1"/>
                </a:solidFill>
                <a:latin typeface="Montserrat"/>
                <a:ea typeface="Montserrat"/>
                <a:cs typeface="Montserrat"/>
                <a:sym typeface="Montserrat"/>
              </a:defRPr>
            </a:lvl5pPr>
            <a:lvl6pPr indent="-355600" lvl="5" marL="2743200" marR="0" algn="l">
              <a:lnSpc>
                <a:spcPct val="115000"/>
              </a:lnSpc>
              <a:spcBef>
                <a:spcPts val="375"/>
              </a:spcBef>
              <a:spcAft>
                <a:spcPts val="0"/>
              </a:spcAft>
              <a:buClr>
                <a:schemeClr val="dk1"/>
              </a:buClr>
              <a:buSzPts val="2000"/>
              <a:buFont typeface="Montserrat"/>
              <a:buChar char="•"/>
              <a:defRPr i="0" sz="1500" u="none" cap="none" strike="noStrike">
                <a:solidFill>
                  <a:schemeClr val="dk1"/>
                </a:solidFill>
                <a:latin typeface="Montserrat"/>
                <a:ea typeface="Montserrat"/>
                <a:cs typeface="Montserrat"/>
                <a:sym typeface="Montserrat"/>
              </a:defRPr>
            </a:lvl6pPr>
            <a:lvl7pPr indent="-355600" lvl="6" marL="3200400" marR="0" algn="l">
              <a:lnSpc>
                <a:spcPct val="115000"/>
              </a:lnSpc>
              <a:spcBef>
                <a:spcPts val="375"/>
              </a:spcBef>
              <a:spcAft>
                <a:spcPts val="0"/>
              </a:spcAft>
              <a:buClr>
                <a:schemeClr val="dk1"/>
              </a:buClr>
              <a:buSzPts val="2000"/>
              <a:buFont typeface="Montserrat"/>
              <a:buChar char="•"/>
              <a:defRPr i="0" sz="1500" u="none" cap="none" strike="noStrike">
                <a:solidFill>
                  <a:schemeClr val="dk1"/>
                </a:solidFill>
                <a:latin typeface="Montserrat"/>
                <a:ea typeface="Montserrat"/>
                <a:cs typeface="Montserrat"/>
                <a:sym typeface="Montserrat"/>
              </a:defRPr>
            </a:lvl7pPr>
            <a:lvl8pPr indent="-355600" lvl="7" marL="3657600" marR="0" algn="l">
              <a:lnSpc>
                <a:spcPct val="115000"/>
              </a:lnSpc>
              <a:spcBef>
                <a:spcPts val="375"/>
              </a:spcBef>
              <a:spcAft>
                <a:spcPts val="0"/>
              </a:spcAft>
              <a:buClr>
                <a:schemeClr val="dk1"/>
              </a:buClr>
              <a:buSzPts val="2000"/>
              <a:buFont typeface="Montserrat"/>
              <a:buChar char="•"/>
              <a:defRPr i="0" sz="1500" u="none" cap="none" strike="noStrike">
                <a:solidFill>
                  <a:schemeClr val="dk1"/>
                </a:solidFill>
                <a:latin typeface="Montserrat"/>
                <a:ea typeface="Montserrat"/>
                <a:cs typeface="Montserrat"/>
                <a:sym typeface="Montserrat"/>
              </a:defRPr>
            </a:lvl8pPr>
            <a:lvl9pPr indent="-355600" lvl="8" marL="4114800" marR="0" algn="l">
              <a:lnSpc>
                <a:spcPct val="115000"/>
              </a:lnSpc>
              <a:spcBef>
                <a:spcPts val="375"/>
              </a:spcBef>
              <a:spcAft>
                <a:spcPts val="0"/>
              </a:spcAft>
              <a:buClr>
                <a:schemeClr val="dk1"/>
              </a:buClr>
              <a:buSzPts val="2000"/>
              <a:buFont typeface="Montserrat"/>
              <a:buChar char="•"/>
              <a:defRPr i="0" sz="1500" u="none" cap="none" strike="noStrike">
                <a:solidFill>
                  <a:schemeClr val="dk1"/>
                </a:solidFill>
                <a:latin typeface="Montserrat"/>
                <a:ea typeface="Montserrat"/>
                <a:cs typeface="Montserrat"/>
                <a:sym typeface="Montserrat"/>
              </a:defRPr>
            </a:lvl9pPr>
          </a:lstStyle>
          <a:p/>
        </p:txBody>
      </p:sp>
      <p:sp>
        <p:nvSpPr>
          <p:cNvPr id="80" name="Google Shape;80;p58"/>
          <p:cNvSpPr txBox="1"/>
          <p:nvPr>
            <p:ph type="title"/>
          </p:nvPr>
        </p:nvSpPr>
        <p:spPr>
          <a:xfrm>
            <a:off x="132036" y="131954"/>
            <a:ext cx="7040148" cy="584252"/>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lt1"/>
              </a:buClr>
              <a:buSzPts val="4400"/>
              <a:buFont typeface="Montserrat"/>
              <a:buNone/>
              <a:defRPr i="0" sz="3300" u="none" cap="none" strike="noStrike">
                <a:solidFill>
                  <a:schemeClr val="lt1"/>
                </a:solidFill>
                <a:latin typeface="Montserrat"/>
                <a:ea typeface="Montserrat"/>
                <a:cs typeface="Montserrat"/>
                <a:sym typeface="Montserrat"/>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p:txBody>
      </p:sp>
      <p:sp>
        <p:nvSpPr>
          <p:cNvPr id="81" name="Google Shape;81;p58"/>
          <p:cNvSpPr txBox="1"/>
          <p:nvPr/>
        </p:nvSpPr>
        <p:spPr>
          <a:xfrm>
            <a:off x="0" y="4938323"/>
            <a:ext cx="4406400" cy="230802"/>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050"/>
              <a:buFont typeface="Arial"/>
              <a:buNone/>
            </a:pPr>
            <a:r>
              <a:rPr b="1" i="0" lang="en-US" sz="1050" u="none" cap="none" strike="noStrike">
                <a:solidFill>
                  <a:schemeClr val="accent1"/>
                </a:solidFill>
                <a:latin typeface="Montserrat"/>
                <a:ea typeface="Montserrat"/>
                <a:cs typeface="Montserrat"/>
                <a:sym typeface="Montserrat"/>
              </a:rPr>
              <a:t>LSI-VC-20 | Reston, VA | 14-16 Sep 2026</a:t>
            </a:r>
            <a:endParaRPr b="1" i="0" sz="1050" u="none" cap="none" strike="noStrike">
              <a:solidFill>
                <a:schemeClr val="accent1"/>
              </a:solidFill>
              <a:latin typeface="Montserrat"/>
              <a:ea typeface="Montserrat"/>
              <a:cs typeface="Montserrat"/>
              <a:sym typeface="Montserrat"/>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88" name="Shape 88"/>
        <p:cNvGrpSpPr/>
        <p:nvPr/>
      </p:nvGrpSpPr>
      <p:grpSpPr>
        <a:xfrm>
          <a:off x="0" y="0"/>
          <a:ext cx="0" cy="0"/>
          <a:chOff x="0" y="0"/>
          <a:chExt cx="0" cy="0"/>
        </a:xfrm>
      </p:grpSpPr>
      <p:sp>
        <p:nvSpPr>
          <p:cNvPr id="89" name="Google Shape;89;p37"/>
          <p:cNvSpPr/>
          <p:nvPr/>
        </p:nvSpPr>
        <p:spPr>
          <a:xfrm>
            <a:off x="0" y="1"/>
            <a:ext cx="9144000" cy="778050"/>
          </a:xfrm>
          <a:prstGeom prst="rect">
            <a:avLst/>
          </a:prstGeom>
          <a:solidFill>
            <a:schemeClr val="accent1"/>
          </a:solidFill>
          <a:ln>
            <a:noFill/>
          </a:ln>
        </p:spPr>
        <p:txBody>
          <a:bodyPr anchorCtr="0" anchor="ctr" bIns="34275" lIns="68550" spcFirstLastPara="1" rIns="68550"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dk2"/>
              </a:solidFill>
              <a:latin typeface="Arial"/>
              <a:ea typeface="Arial"/>
              <a:cs typeface="Arial"/>
              <a:sym typeface="Arial"/>
            </a:endParaRPr>
          </a:p>
        </p:txBody>
      </p:sp>
      <p:pic>
        <p:nvPicPr>
          <p:cNvPr id="90" name="Google Shape;90;p37"/>
          <p:cNvPicPr preferRelativeResize="0"/>
          <p:nvPr/>
        </p:nvPicPr>
        <p:blipFill rotWithShape="1">
          <a:blip r:embed="rId2">
            <a:alphaModFix amt="34000"/>
          </a:blip>
          <a:srcRect b="35419" l="51342" r="-2843" t="39269"/>
          <a:stretch/>
        </p:blipFill>
        <p:spPr>
          <a:xfrm flipH="1">
            <a:off x="6978318" y="0"/>
            <a:ext cx="2165683" cy="778119"/>
          </a:xfrm>
          <a:prstGeom prst="rect">
            <a:avLst/>
          </a:prstGeom>
          <a:noFill/>
          <a:ln>
            <a:noFill/>
          </a:ln>
        </p:spPr>
      </p:pic>
      <p:pic>
        <p:nvPicPr>
          <p:cNvPr id="91" name="Google Shape;91;p37"/>
          <p:cNvPicPr preferRelativeResize="0"/>
          <p:nvPr/>
        </p:nvPicPr>
        <p:blipFill rotWithShape="1">
          <a:blip r:embed="rId3">
            <a:alphaModFix/>
          </a:blip>
          <a:srcRect b="0" l="0" r="0" t="0"/>
          <a:stretch/>
        </p:blipFill>
        <p:spPr>
          <a:xfrm>
            <a:off x="7343775" y="83742"/>
            <a:ext cx="1520925" cy="602579"/>
          </a:xfrm>
          <a:prstGeom prst="rect">
            <a:avLst/>
          </a:prstGeom>
          <a:noFill/>
          <a:ln>
            <a:noFill/>
          </a:ln>
          <a:effectLst>
            <a:outerShdw blurRad="50800" rotWithShape="0" algn="tl" dir="2700000" dist="38100">
              <a:srgbClr val="000000">
                <a:alpha val="40000"/>
              </a:srgbClr>
            </a:outerShdw>
          </a:effectLst>
        </p:spPr>
      </p:pic>
      <p:sp>
        <p:nvSpPr>
          <p:cNvPr id="92" name="Google Shape;92;p37"/>
          <p:cNvSpPr/>
          <p:nvPr/>
        </p:nvSpPr>
        <p:spPr>
          <a:xfrm>
            <a:off x="-1334" y="4930953"/>
            <a:ext cx="9145350" cy="212625"/>
          </a:xfrm>
          <a:prstGeom prst="rect">
            <a:avLst/>
          </a:prstGeom>
          <a:solidFill>
            <a:schemeClr val="accent4"/>
          </a:solidFill>
          <a:ln>
            <a:noFill/>
          </a:ln>
        </p:spPr>
        <p:txBody>
          <a:bodyPr anchorCtr="0" anchor="ctr" bIns="34275" lIns="68550" spcFirstLastPara="1" rIns="68550"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dk2"/>
              </a:solidFill>
              <a:latin typeface="Arial"/>
              <a:ea typeface="Arial"/>
              <a:cs typeface="Arial"/>
              <a:sym typeface="Arial"/>
            </a:endParaRPr>
          </a:p>
        </p:txBody>
      </p:sp>
      <p:sp>
        <p:nvSpPr>
          <p:cNvPr id="93" name="Google Shape;93;p37"/>
          <p:cNvSpPr/>
          <p:nvPr/>
        </p:nvSpPr>
        <p:spPr>
          <a:xfrm flipH="1" rot="10800000">
            <a:off x="-3378" y="4905422"/>
            <a:ext cx="9147375" cy="44550"/>
          </a:xfrm>
          <a:prstGeom prst="rect">
            <a:avLst/>
          </a:prstGeom>
          <a:solidFill>
            <a:schemeClr val="accent1"/>
          </a:solidFill>
          <a:ln>
            <a:noFill/>
          </a:ln>
        </p:spPr>
        <p:txBody>
          <a:bodyPr anchorCtr="0" anchor="ctr" bIns="34275" lIns="68550" spcFirstLastPara="1" rIns="68550"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dk2"/>
              </a:solidFill>
              <a:latin typeface="Arial"/>
              <a:ea typeface="Arial"/>
              <a:cs typeface="Arial"/>
              <a:sym typeface="Arial"/>
            </a:endParaRPr>
          </a:p>
        </p:txBody>
      </p:sp>
      <p:sp>
        <p:nvSpPr>
          <p:cNvPr id="94" name="Google Shape;94;p37"/>
          <p:cNvSpPr txBox="1"/>
          <p:nvPr/>
        </p:nvSpPr>
        <p:spPr>
          <a:xfrm>
            <a:off x="7699248" y="4930954"/>
            <a:ext cx="1444050" cy="230802"/>
          </a:xfrm>
          <a:prstGeom prst="rect">
            <a:avLst/>
          </a:prstGeom>
          <a:noFill/>
          <a:ln>
            <a:noFill/>
          </a:ln>
        </p:spPr>
        <p:txBody>
          <a:bodyPr anchorCtr="0" anchor="t" bIns="34275" lIns="68550" spcFirstLastPara="1" rIns="68550" wrap="square" tIns="34275">
            <a:spAutoFit/>
          </a:bodyPr>
          <a:lstStyle/>
          <a:p>
            <a:pPr indent="0" lvl="0" marL="0" marR="0" rtl="0" algn="r">
              <a:lnSpc>
                <a:spcPct val="100000"/>
              </a:lnSpc>
              <a:spcBef>
                <a:spcPts val="0"/>
              </a:spcBef>
              <a:spcAft>
                <a:spcPts val="0"/>
              </a:spcAft>
              <a:buClr>
                <a:srgbClr val="000000"/>
              </a:buClr>
              <a:buSzPts val="1050"/>
              <a:buFont typeface="Arial"/>
              <a:buNone/>
            </a:pPr>
            <a:r>
              <a:rPr b="1" i="0" lang="en-US" sz="1050" u="none" cap="none" strike="noStrike">
                <a:solidFill>
                  <a:schemeClr val="accent1"/>
                </a:solidFill>
                <a:latin typeface="Montserrat"/>
                <a:ea typeface="Montserrat"/>
                <a:cs typeface="Montserrat"/>
                <a:sym typeface="Montserrat"/>
              </a:rPr>
              <a:t>Slide </a:t>
            </a:r>
            <a:fld id="{00000000-1234-1234-1234-123412341234}" type="slidenum">
              <a:rPr b="1" i="0" lang="en-US" sz="1050" u="none" cap="none" strike="noStrike">
                <a:solidFill>
                  <a:schemeClr val="accent1"/>
                </a:solidFill>
                <a:latin typeface="Montserrat"/>
                <a:ea typeface="Montserrat"/>
                <a:cs typeface="Montserrat"/>
                <a:sym typeface="Montserrat"/>
              </a:rPr>
              <a:t>‹#›</a:t>
            </a:fld>
            <a:endParaRPr b="1" i="0" sz="1050" u="none" cap="none" strike="noStrike">
              <a:solidFill>
                <a:schemeClr val="accent1"/>
              </a:solidFill>
              <a:latin typeface="Montserrat"/>
              <a:ea typeface="Montserrat"/>
              <a:cs typeface="Montserrat"/>
              <a:sym typeface="Montserrat"/>
            </a:endParaRPr>
          </a:p>
        </p:txBody>
      </p:sp>
      <p:sp>
        <p:nvSpPr>
          <p:cNvPr id="95" name="Google Shape;95;p37"/>
          <p:cNvSpPr txBox="1"/>
          <p:nvPr>
            <p:ph type="title"/>
          </p:nvPr>
        </p:nvSpPr>
        <p:spPr>
          <a:xfrm>
            <a:off x="132036" y="131954"/>
            <a:ext cx="7040250" cy="5843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4400"/>
              <a:buFont typeface="Montserrat"/>
              <a:buNone/>
              <a:defRPr b="0" i="0" sz="33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Montserrat"/>
              <a:buNone/>
              <a:defRPr b="0" i="0" sz="1350" u="none" cap="none" strike="noStrike">
                <a:solidFill>
                  <a:srgbClr val="000000"/>
                </a:solidFill>
                <a:latin typeface="Montserrat"/>
                <a:ea typeface="Montserrat"/>
                <a:cs typeface="Montserrat"/>
                <a:sym typeface="Montserrat"/>
              </a:defRPr>
            </a:lvl2pPr>
            <a:lvl3pPr lvl="2" marR="0" rtl="0" algn="l">
              <a:lnSpc>
                <a:spcPct val="100000"/>
              </a:lnSpc>
              <a:spcBef>
                <a:spcPts val="0"/>
              </a:spcBef>
              <a:spcAft>
                <a:spcPts val="0"/>
              </a:spcAft>
              <a:buClr>
                <a:srgbClr val="000000"/>
              </a:buClr>
              <a:buSzPts val="1400"/>
              <a:buFont typeface="Montserrat"/>
              <a:buNone/>
              <a:defRPr b="0" i="0" sz="1350" u="none" cap="none" strike="noStrike">
                <a:solidFill>
                  <a:srgbClr val="000000"/>
                </a:solidFill>
                <a:latin typeface="Montserrat"/>
                <a:ea typeface="Montserrat"/>
                <a:cs typeface="Montserrat"/>
                <a:sym typeface="Montserrat"/>
              </a:defRPr>
            </a:lvl3pPr>
            <a:lvl4pPr lvl="3" marR="0" rtl="0" algn="l">
              <a:lnSpc>
                <a:spcPct val="100000"/>
              </a:lnSpc>
              <a:spcBef>
                <a:spcPts val="0"/>
              </a:spcBef>
              <a:spcAft>
                <a:spcPts val="0"/>
              </a:spcAft>
              <a:buClr>
                <a:srgbClr val="000000"/>
              </a:buClr>
              <a:buSzPts val="1400"/>
              <a:buFont typeface="Montserrat"/>
              <a:buNone/>
              <a:defRPr b="0" i="0" sz="1350" u="none" cap="none" strike="noStrike">
                <a:solidFill>
                  <a:srgbClr val="000000"/>
                </a:solidFill>
                <a:latin typeface="Montserrat"/>
                <a:ea typeface="Montserrat"/>
                <a:cs typeface="Montserrat"/>
                <a:sym typeface="Montserrat"/>
              </a:defRPr>
            </a:lvl4pPr>
            <a:lvl5pPr lvl="4" marR="0" rtl="0" algn="l">
              <a:lnSpc>
                <a:spcPct val="100000"/>
              </a:lnSpc>
              <a:spcBef>
                <a:spcPts val="0"/>
              </a:spcBef>
              <a:spcAft>
                <a:spcPts val="0"/>
              </a:spcAft>
              <a:buClr>
                <a:srgbClr val="000000"/>
              </a:buClr>
              <a:buSzPts val="1400"/>
              <a:buFont typeface="Montserrat"/>
              <a:buNone/>
              <a:defRPr b="0" i="0" sz="1350" u="none" cap="none" strike="noStrike">
                <a:solidFill>
                  <a:srgbClr val="000000"/>
                </a:solidFill>
                <a:latin typeface="Montserrat"/>
                <a:ea typeface="Montserrat"/>
                <a:cs typeface="Montserrat"/>
                <a:sym typeface="Montserrat"/>
              </a:defRPr>
            </a:lvl5pPr>
            <a:lvl6pPr lvl="5" marR="0" rtl="0" algn="l">
              <a:lnSpc>
                <a:spcPct val="100000"/>
              </a:lnSpc>
              <a:spcBef>
                <a:spcPts val="0"/>
              </a:spcBef>
              <a:spcAft>
                <a:spcPts val="0"/>
              </a:spcAft>
              <a:buClr>
                <a:srgbClr val="000000"/>
              </a:buClr>
              <a:buSzPts val="1400"/>
              <a:buFont typeface="Montserrat"/>
              <a:buNone/>
              <a:defRPr b="0" i="0" sz="1350" u="none" cap="none" strike="noStrike">
                <a:solidFill>
                  <a:srgbClr val="000000"/>
                </a:solidFill>
                <a:latin typeface="Montserrat"/>
                <a:ea typeface="Montserrat"/>
                <a:cs typeface="Montserrat"/>
                <a:sym typeface="Montserrat"/>
              </a:defRPr>
            </a:lvl6pPr>
            <a:lvl7pPr lvl="6" marR="0" rtl="0" algn="l">
              <a:lnSpc>
                <a:spcPct val="100000"/>
              </a:lnSpc>
              <a:spcBef>
                <a:spcPts val="0"/>
              </a:spcBef>
              <a:spcAft>
                <a:spcPts val="0"/>
              </a:spcAft>
              <a:buClr>
                <a:srgbClr val="000000"/>
              </a:buClr>
              <a:buSzPts val="1400"/>
              <a:buFont typeface="Montserrat"/>
              <a:buNone/>
              <a:defRPr b="0" i="0" sz="1350" u="none" cap="none" strike="noStrike">
                <a:solidFill>
                  <a:srgbClr val="000000"/>
                </a:solidFill>
                <a:latin typeface="Montserrat"/>
                <a:ea typeface="Montserrat"/>
                <a:cs typeface="Montserrat"/>
                <a:sym typeface="Montserrat"/>
              </a:defRPr>
            </a:lvl7pPr>
            <a:lvl8pPr lvl="7" marR="0" rtl="0" algn="l">
              <a:lnSpc>
                <a:spcPct val="100000"/>
              </a:lnSpc>
              <a:spcBef>
                <a:spcPts val="0"/>
              </a:spcBef>
              <a:spcAft>
                <a:spcPts val="0"/>
              </a:spcAft>
              <a:buClr>
                <a:srgbClr val="000000"/>
              </a:buClr>
              <a:buSzPts val="1400"/>
              <a:buFont typeface="Montserrat"/>
              <a:buNone/>
              <a:defRPr b="0" i="0" sz="1350" u="none" cap="none" strike="noStrike">
                <a:solidFill>
                  <a:srgbClr val="000000"/>
                </a:solidFill>
                <a:latin typeface="Montserrat"/>
                <a:ea typeface="Montserrat"/>
                <a:cs typeface="Montserrat"/>
                <a:sym typeface="Montserrat"/>
              </a:defRPr>
            </a:lvl8pPr>
            <a:lvl9pPr lvl="8" marR="0" rtl="0" algn="l">
              <a:lnSpc>
                <a:spcPct val="100000"/>
              </a:lnSpc>
              <a:spcBef>
                <a:spcPts val="0"/>
              </a:spcBef>
              <a:spcAft>
                <a:spcPts val="0"/>
              </a:spcAft>
              <a:buClr>
                <a:srgbClr val="000000"/>
              </a:buClr>
              <a:buSzPts val="1400"/>
              <a:buFont typeface="Montserrat"/>
              <a:buNone/>
              <a:defRPr b="0" i="0" sz="1350" u="none" cap="none" strike="noStrike">
                <a:solidFill>
                  <a:srgbClr val="000000"/>
                </a:solidFill>
                <a:latin typeface="Montserrat"/>
                <a:ea typeface="Montserrat"/>
                <a:cs typeface="Montserrat"/>
                <a:sym typeface="Montserrat"/>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96" name="Shape 96"/>
        <p:cNvGrpSpPr/>
        <p:nvPr/>
      </p:nvGrpSpPr>
      <p:grpSpPr>
        <a:xfrm>
          <a:off x="0" y="0"/>
          <a:ext cx="0" cy="0"/>
          <a:chOff x="0" y="0"/>
          <a:chExt cx="0" cy="0"/>
        </a:xfrm>
      </p:grpSpPr>
      <p:sp>
        <p:nvSpPr>
          <p:cNvPr id="97" name="Google Shape;97;p41"/>
          <p:cNvSpPr/>
          <p:nvPr/>
        </p:nvSpPr>
        <p:spPr>
          <a:xfrm>
            <a:off x="0" y="1"/>
            <a:ext cx="9144000" cy="778050"/>
          </a:xfrm>
          <a:prstGeom prst="rect">
            <a:avLst/>
          </a:prstGeom>
          <a:solidFill>
            <a:schemeClr val="accent1"/>
          </a:solidFill>
          <a:ln>
            <a:noFill/>
          </a:ln>
        </p:spPr>
        <p:txBody>
          <a:bodyPr anchorCtr="0" anchor="ctr" bIns="34275" lIns="68550" spcFirstLastPara="1" rIns="68550"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dk2"/>
              </a:solidFill>
              <a:latin typeface="Arial"/>
              <a:ea typeface="Arial"/>
              <a:cs typeface="Arial"/>
              <a:sym typeface="Arial"/>
            </a:endParaRPr>
          </a:p>
        </p:txBody>
      </p:sp>
      <p:pic>
        <p:nvPicPr>
          <p:cNvPr id="98" name="Google Shape;98;p41"/>
          <p:cNvPicPr preferRelativeResize="0"/>
          <p:nvPr/>
        </p:nvPicPr>
        <p:blipFill rotWithShape="1">
          <a:blip r:embed="rId2">
            <a:alphaModFix amt="34000"/>
          </a:blip>
          <a:srcRect b="35419" l="51342" r="-2843" t="39269"/>
          <a:stretch/>
        </p:blipFill>
        <p:spPr>
          <a:xfrm flipH="1">
            <a:off x="6978318" y="0"/>
            <a:ext cx="2165683" cy="778119"/>
          </a:xfrm>
          <a:prstGeom prst="rect">
            <a:avLst/>
          </a:prstGeom>
          <a:noFill/>
          <a:ln>
            <a:noFill/>
          </a:ln>
        </p:spPr>
      </p:pic>
      <p:pic>
        <p:nvPicPr>
          <p:cNvPr id="99" name="Google Shape;99;p41"/>
          <p:cNvPicPr preferRelativeResize="0"/>
          <p:nvPr/>
        </p:nvPicPr>
        <p:blipFill rotWithShape="1">
          <a:blip r:embed="rId3">
            <a:alphaModFix/>
          </a:blip>
          <a:srcRect b="0" l="0" r="0" t="0"/>
          <a:stretch/>
        </p:blipFill>
        <p:spPr>
          <a:xfrm>
            <a:off x="7343775" y="83742"/>
            <a:ext cx="1520925" cy="602579"/>
          </a:xfrm>
          <a:prstGeom prst="rect">
            <a:avLst/>
          </a:prstGeom>
          <a:noFill/>
          <a:ln>
            <a:noFill/>
          </a:ln>
          <a:effectLst>
            <a:outerShdw blurRad="50800" rotWithShape="0" algn="tl" dir="2700000" dist="38100">
              <a:srgbClr val="000000">
                <a:alpha val="40000"/>
              </a:srgbClr>
            </a:outerShdw>
          </a:effectLst>
        </p:spPr>
      </p:pic>
      <p:sp>
        <p:nvSpPr>
          <p:cNvPr id="100" name="Google Shape;100;p41"/>
          <p:cNvSpPr/>
          <p:nvPr/>
        </p:nvSpPr>
        <p:spPr>
          <a:xfrm>
            <a:off x="-1334" y="4930953"/>
            <a:ext cx="9145350" cy="212625"/>
          </a:xfrm>
          <a:prstGeom prst="rect">
            <a:avLst/>
          </a:prstGeom>
          <a:solidFill>
            <a:schemeClr val="accent4"/>
          </a:solidFill>
          <a:ln>
            <a:noFill/>
          </a:ln>
        </p:spPr>
        <p:txBody>
          <a:bodyPr anchorCtr="0" anchor="ctr" bIns="34275" lIns="68550" spcFirstLastPara="1" rIns="68550"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dk2"/>
              </a:solidFill>
              <a:latin typeface="Arial"/>
              <a:ea typeface="Arial"/>
              <a:cs typeface="Arial"/>
              <a:sym typeface="Arial"/>
            </a:endParaRPr>
          </a:p>
        </p:txBody>
      </p:sp>
      <p:sp>
        <p:nvSpPr>
          <p:cNvPr id="101" name="Google Shape;101;p41"/>
          <p:cNvSpPr/>
          <p:nvPr/>
        </p:nvSpPr>
        <p:spPr>
          <a:xfrm flipH="1" rot="10800000">
            <a:off x="-3378" y="4905422"/>
            <a:ext cx="9147375" cy="44550"/>
          </a:xfrm>
          <a:prstGeom prst="rect">
            <a:avLst/>
          </a:prstGeom>
          <a:solidFill>
            <a:schemeClr val="accent1"/>
          </a:solidFill>
          <a:ln>
            <a:noFill/>
          </a:ln>
        </p:spPr>
        <p:txBody>
          <a:bodyPr anchorCtr="0" anchor="ctr" bIns="34275" lIns="68550" spcFirstLastPara="1" rIns="68550"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dk2"/>
              </a:solidFill>
              <a:latin typeface="Arial"/>
              <a:ea typeface="Arial"/>
              <a:cs typeface="Arial"/>
              <a:sym typeface="Arial"/>
            </a:endParaRPr>
          </a:p>
        </p:txBody>
      </p:sp>
      <p:sp>
        <p:nvSpPr>
          <p:cNvPr id="102" name="Google Shape;102;p41"/>
          <p:cNvSpPr txBox="1"/>
          <p:nvPr/>
        </p:nvSpPr>
        <p:spPr>
          <a:xfrm>
            <a:off x="7699248" y="4930954"/>
            <a:ext cx="1444050" cy="230802"/>
          </a:xfrm>
          <a:prstGeom prst="rect">
            <a:avLst/>
          </a:prstGeom>
          <a:noFill/>
          <a:ln>
            <a:noFill/>
          </a:ln>
        </p:spPr>
        <p:txBody>
          <a:bodyPr anchorCtr="0" anchor="t" bIns="34275" lIns="68550" spcFirstLastPara="1" rIns="68550" wrap="square" tIns="34275">
            <a:spAutoFit/>
          </a:bodyPr>
          <a:lstStyle/>
          <a:p>
            <a:pPr indent="0" lvl="0" marL="0" marR="0" rtl="0" algn="r">
              <a:lnSpc>
                <a:spcPct val="100000"/>
              </a:lnSpc>
              <a:spcBef>
                <a:spcPts val="0"/>
              </a:spcBef>
              <a:spcAft>
                <a:spcPts val="0"/>
              </a:spcAft>
              <a:buClr>
                <a:srgbClr val="000000"/>
              </a:buClr>
              <a:buSzPts val="1050"/>
              <a:buFont typeface="Arial"/>
              <a:buNone/>
            </a:pPr>
            <a:r>
              <a:rPr b="1" i="0" lang="en-US" sz="1050" u="none" cap="none" strike="noStrike">
                <a:solidFill>
                  <a:schemeClr val="accent1"/>
                </a:solidFill>
                <a:latin typeface="Montserrat"/>
                <a:ea typeface="Montserrat"/>
                <a:cs typeface="Montserrat"/>
                <a:sym typeface="Montserrat"/>
              </a:rPr>
              <a:t>Slide </a:t>
            </a:r>
            <a:fld id="{00000000-1234-1234-1234-123412341234}" type="slidenum">
              <a:rPr b="1" i="0" lang="en-US" sz="1050" u="none" cap="none" strike="noStrike">
                <a:solidFill>
                  <a:schemeClr val="accent1"/>
                </a:solidFill>
                <a:latin typeface="Montserrat"/>
                <a:ea typeface="Montserrat"/>
                <a:cs typeface="Montserrat"/>
                <a:sym typeface="Montserrat"/>
              </a:rPr>
              <a:t>‹#›</a:t>
            </a:fld>
            <a:endParaRPr b="1" i="0" sz="1050" u="none" cap="none" strike="noStrike">
              <a:solidFill>
                <a:schemeClr val="accent1"/>
              </a:solidFill>
              <a:latin typeface="Montserrat"/>
              <a:ea typeface="Montserrat"/>
              <a:cs typeface="Montserrat"/>
              <a:sym typeface="Montserrat"/>
            </a:endParaRPr>
          </a:p>
        </p:txBody>
      </p:sp>
      <p:sp>
        <p:nvSpPr>
          <p:cNvPr id="103" name="Google Shape;103;p41"/>
          <p:cNvSpPr txBox="1"/>
          <p:nvPr/>
        </p:nvSpPr>
        <p:spPr>
          <a:xfrm>
            <a:off x="-18281" y="4922101"/>
            <a:ext cx="4406400" cy="230802"/>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050"/>
              <a:buFont typeface="Arial"/>
              <a:buNone/>
            </a:pPr>
            <a:r>
              <a:rPr b="1" i="0" lang="en-US" sz="1050" u="none" cap="none" strike="noStrike">
                <a:solidFill>
                  <a:schemeClr val="accent1"/>
                </a:solidFill>
                <a:latin typeface="Montserrat"/>
                <a:ea typeface="Montserrat"/>
                <a:cs typeface="Montserrat"/>
                <a:sym typeface="Montserrat"/>
              </a:rPr>
              <a:t>LSI-VC-20 | Reston, VA | 14-16 Sep 2026</a:t>
            </a:r>
            <a:endParaRPr b="1" i="0" sz="1050" u="none" cap="none" strike="noStrike">
              <a:solidFill>
                <a:schemeClr val="accent1"/>
              </a:solidFill>
              <a:latin typeface="Montserrat"/>
              <a:ea typeface="Montserrat"/>
              <a:cs typeface="Montserrat"/>
              <a:sym typeface="Montserrat"/>
            </a:endParaRPr>
          </a:p>
        </p:txBody>
      </p:sp>
      <p:sp>
        <p:nvSpPr>
          <p:cNvPr id="104" name="Google Shape;104;p41"/>
          <p:cNvSpPr txBox="1"/>
          <p:nvPr>
            <p:ph idx="1" type="body"/>
          </p:nvPr>
        </p:nvSpPr>
        <p:spPr>
          <a:xfrm>
            <a:off x="243175" y="1168900"/>
            <a:ext cx="8621550" cy="3497175"/>
          </a:xfrm>
          <a:prstGeom prst="rect">
            <a:avLst/>
          </a:prstGeom>
          <a:noFill/>
          <a:ln>
            <a:noFill/>
          </a:ln>
        </p:spPr>
        <p:txBody>
          <a:bodyPr anchorCtr="0" anchor="t" bIns="45700" lIns="91425" spcFirstLastPara="1" rIns="91425" wrap="square" tIns="45700">
            <a:noAutofit/>
          </a:bodyPr>
          <a:lstStyle>
            <a:lvl1pPr indent="-406400" lvl="0" marL="457200" marR="0" rtl="0" algn="l">
              <a:lnSpc>
                <a:spcPct val="115000"/>
              </a:lnSpc>
              <a:spcBef>
                <a:spcPts val="750"/>
              </a:spcBef>
              <a:spcAft>
                <a:spcPts val="0"/>
              </a:spcAft>
              <a:buClr>
                <a:schemeClr val="dk1"/>
              </a:buClr>
              <a:buSzPts val="2800"/>
              <a:buFont typeface="Montserrat"/>
              <a:buChar char="❖"/>
              <a:defRPr b="0" i="0" sz="2100" u="none" cap="none" strike="noStrike">
                <a:solidFill>
                  <a:schemeClr val="dk1"/>
                </a:solidFill>
                <a:latin typeface="Montserrat"/>
                <a:ea typeface="Montserrat"/>
                <a:cs typeface="Montserrat"/>
                <a:sym typeface="Montserrat"/>
              </a:defRPr>
            </a:lvl1pPr>
            <a:lvl2pPr indent="-381000" lvl="1" marL="914400" marR="0" rtl="0" algn="l">
              <a:lnSpc>
                <a:spcPct val="115000"/>
              </a:lnSpc>
              <a:spcBef>
                <a:spcPts val="375"/>
              </a:spcBef>
              <a:spcAft>
                <a:spcPts val="0"/>
              </a:spcAft>
              <a:buClr>
                <a:schemeClr val="dk1"/>
              </a:buClr>
              <a:buSzPts val="2400"/>
              <a:buFont typeface="Montserrat"/>
              <a:buChar char="▪"/>
              <a:defRPr b="0" i="0" sz="1800" u="none" cap="none" strike="noStrike">
                <a:solidFill>
                  <a:schemeClr val="dk1"/>
                </a:solidFill>
                <a:latin typeface="Montserrat"/>
                <a:ea typeface="Montserrat"/>
                <a:cs typeface="Montserrat"/>
                <a:sym typeface="Montserrat"/>
              </a:defRPr>
            </a:lvl2pPr>
            <a:lvl3pPr indent="-355600" lvl="2" marL="1371600" marR="0" rtl="0" algn="l">
              <a:lnSpc>
                <a:spcPct val="115000"/>
              </a:lnSpc>
              <a:spcBef>
                <a:spcPts val="375"/>
              </a:spcBef>
              <a:spcAft>
                <a:spcPts val="0"/>
              </a:spcAft>
              <a:buClr>
                <a:schemeClr val="dk1"/>
              </a:buClr>
              <a:buSzPts val="2000"/>
              <a:buFont typeface="Montserrat"/>
              <a:buChar char="o"/>
              <a:defRPr b="0" i="0" sz="1500" u="none" cap="none" strike="noStrike">
                <a:solidFill>
                  <a:schemeClr val="dk1"/>
                </a:solidFill>
                <a:latin typeface="Montserrat"/>
                <a:ea typeface="Montserrat"/>
                <a:cs typeface="Montserrat"/>
                <a:sym typeface="Montserrat"/>
              </a:defRPr>
            </a:lvl3pPr>
            <a:lvl4pPr indent="-342900" lvl="3" marL="1828800" marR="0" rtl="0" algn="l">
              <a:lnSpc>
                <a:spcPct val="115000"/>
              </a:lnSpc>
              <a:spcBef>
                <a:spcPts val="375"/>
              </a:spcBef>
              <a:spcAft>
                <a:spcPts val="0"/>
              </a:spcAft>
              <a:buClr>
                <a:schemeClr val="dk1"/>
              </a:buClr>
              <a:buSzPts val="1800"/>
              <a:buFont typeface="Montserrat"/>
              <a:buChar char="•"/>
              <a:defRPr b="0" i="0" sz="1350" u="none" cap="none" strike="noStrike">
                <a:solidFill>
                  <a:schemeClr val="dk1"/>
                </a:solidFill>
                <a:latin typeface="Montserrat"/>
                <a:ea typeface="Montserrat"/>
                <a:cs typeface="Montserrat"/>
                <a:sym typeface="Montserrat"/>
              </a:defRPr>
            </a:lvl4pPr>
            <a:lvl5pPr indent="-342900" lvl="4" marL="2286000" marR="0" rtl="0" algn="l">
              <a:lnSpc>
                <a:spcPct val="115000"/>
              </a:lnSpc>
              <a:spcBef>
                <a:spcPts val="375"/>
              </a:spcBef>
              <a:spcAft>
                <a:spcPts val="0"/>
              </a:spcAft>
              <a:buClr>
                <a:schemeClr val="dk1"/>
              </a:buClr>
              <a:buSzPts val="1800"/>
              <a:buFont typeface="Montserrat"/>
              <a:buChar char="•"/>
              <a:defRPr b="0" i="0" sz="1350" u="none" cap="none" strike="noStrike">
                <a:solidFill>
                  <a:schemeClr val="dk1"/>
                </a:solidFill>
                <a:latin typeface="Montserrat"/>
                <a:ea typeface="Montserrat"/>
                <a:cs typeface="Montserrat"/>
                <a:sym typeface="Montserrat"/>
              </a:defRPr>
            </a:lvl5pPr>
            <a:lvl6pPr indent="-355600" lvl="5" marL="2743200" marR="0" rtl="0" algn="l">
              <a:lnSpc>
                <a:spcPct val="115000"/>
              </a:lnSpc>
              <a:spcBef>
                <a:spcPts val="375"/>
              </a:spcBef>
              <a:spcAft>
                <a:spcPts val="0"/>
              </a:spcAft>
              <a:buClr>
                <a:schemeClr val="dk1"/>
              </a:buClr>
              <a:buSzPts val="2000"/>
              <a:buFont typeface="Montserrat"/>
              <a:buChar char="•"/>
              <a:defRPr b="0" i="0" sz="1500" u="none" cap="none" strike="noStrike">
                <a:solidFill>
                  <a:schemeClr val="dk1"/>
                </a:solidFill>
                <a:latin typeface="Montserrat"/>
                <a:ea typeface="Montserrat"/>
                <a:cs typeface="Montserrat"/>
                <a:sym typeface="Montserrat"/>
              </a:defRPr>
            </a:lvl6pPr>
            <a:lvl7pPr indent="-355600" lvl="6" marL="3200400" marR="0" rtl="0" algn="l">
              <a:lnSpc>
                <a:spcPct val="115000"/>
              </a:lnSpc>
              <a:spcBef>
                <a:spcPts val="375"/>
              </a:spcBef>
              <a:spcAft>
                <a:spcPts val="0"/>
              </a:spcAft>
              <a:buClr>
                <a:schemeClr val="dk1"/>
              </a:buClr>
              <a:buSzPts val="2000"/>
              <a:buFont typeface="Montserrat"/>
              <a:buChar char="•"/>
              <a:defRPr b="0" i="0" sz="1500" u="none" cap="none" strike="noStrike">
                <a:solidFill>
                  <a:schemeClr val="dk1"/>
                </a:solidFill>
                <a:latin typeface="Montserrat"/>
                <a:ea typeface="Montserrat"/>
                <a:cs typeface="Montserrat"/>
                <a:sym typeface="Montserrat"/>
              </a:defRPr>
            </a:lvl7pPr>
            <a:lvl8pPr indent="-355600" lvl="7" marL="3657600" marR="0" rtl="0" algn="l">
              <a:lnSpc>
                <a:spcPct val="115000"/>
              </a:lnSpc>
              <a:spcBef>
                <a:spcPts val="375"/>
              </a:spcBef>
              <a:spcAft>
                <a:spcPts val="0"/>
              </a:spcAft>
              <a:buClr>
                <a:schemeClr val="dk1"/>
              </a:buClr>
              <a:buSzPts val="2000"/>
              <a:buFont typeface="Montserrat"/>
              <a:buChar char="•"/>
              <a:defRPr b="0" i="0" sz="1500" u="none" cap="none" strike="noStrike">
                <a:solidFill>
                  <a:schemeClr val="dk1"/>
                </a:solidFill>
                <a:latin typeface="Montserrat"/>
                <a:ea typeface="Montserrat"/>
                <a:cs typeface="Montserrat"/>
                <a:sym typeface="Montserrat"/>
              </a:defRPr>
            </a:lvl8pPr>
            <a:lvl9pPr indent="-355600" lvl="8" marL="4114800" marR="0" rtl="0" algn="l">
              <a:lnSpc>
                <a:spcPct val="115000"/>
              </a:lnSpc>
              <a:spcBef>
                <a:spcPts val="375"/>
              </a:spcBef>
              <a:spcAft>
                <a:spcPts val="0"/>
              </a:spcAft>
              <a:buClr>
                <a:schemeClr val="dk1"/>
              </a:buClr>
              <a:buSzPts val="2000"/>
              <a:buFont typeface="Montserrat"/>
              <a:buChar char="•"/>
              <a:defRPr b="0" i="0" sz="1500" u="none" cap="none" strike="noStrike">
                <a:solidFill>
                  <a:schemeClr val="dk1"/>
                </a:solidFill>
                <a:latin typeface="Montserrat"/>
                <a:ea typeface="Montserrat"/>
                <a:cs typeface="Montserrat"/>
                <a:sym typeface="Montserrat"/>
              </a:defRPr>
            </a:lvl9pPr>
          </a:lstStyle>
          <a:p/>
        </p:txBody>
      </p:sp>
      <p:sp>
        <p:nvSpPr>
          <p:cNvPr id="105" name="Google Shape;105;p41"/>
          <p:cNvSpPr txBox="1"/>
          <p:nvPr>
            <p:ph type="title"/>
          </p:nvPr>
        </p:nvSpPr>
        <p:spPr>
          <a:xfrm>
            <a:off x="132036" y="131954"/>
            <a:ext cx="7040250" cy="5843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4400"/>
              <a:buFont typeface="Montserrat"/>
              <a:buNone/>
              <a:defRPr b="0" i="0" sz="33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06" name="Shape 106"/>
        <p:cNvGrpSpPr/>
        <p:nvPr/>
      </p:nvGrpSpPr>
      <p:grpSpPr>
        <a:xfrm>
          <a:off x="0" y="0"/>
          <a:ext cx="0" cy="0"/>
          <a:chOff x="0" y="0"/>
          <a:chExt cx="0" cy="0"/>
        </a:xfrm>
      </p:grpSpPr>
      <p:pic>
        <p:nvPicPr>
          <p:cNvPr id="107" name="Google Shape;107;p59"/>
          <p:cNvPicPr preferRelativeResize="0"/>
          <p:nvPr/>
        </p:nvPicPr>
        <p:blipFill rotWithShape="1">
          <a:blip r:embed="rId2">
            <a:alphaModFix/>
          </a:blip>
          <a:srcRect b="0" l="0" r="0" t="0"/>
          <a:stretch/>
        </p:blipFill>
        <p:spPr>
          <a:xfrm>
            <a:off x="2476312" y="1699297"/>
            <a:ext cx="6216117" cy="2067536"/>
          </a:xfrm>
          <a:prstGeom prst="rect">
            <a:avLst/>
          </a:prstGeom>
          <a:noFill/>
          <a:ln>
            <a:noFill/>
          </a:ln>
        </p:spPr>
      </p:pic>
      <p:pic>
        <p:nvPicPr>
          <p:cNvPr id="108" name="Google Shape;108;p59"/>
          <p:cNvPicPr preferRelativeResize="0"/>
          <p:nvPr/>
        </p:nvPicPr>
        <p:blipFill rotWithShape="1">
          <a:blip r:embed="rId3">
            <a:alphaModFix/>
          </a:blip>
          <a:srcRect b="-110" l="0" r="0" t="0"/>
          <a:stretch/>
        </p:blipFill>
        <p:spPr>
          <a:xfrm flipH="1" rot="10800000">
            <a:off x="2118210" y="3618186"/>
            <a:ext cx="4043667" cy="1528573"/>
          </a:xfrm>
          <a:prstGeom prst="rect">
            <a:avLst/>
          </a:prstGeom>
          <a:noFill/>
          <a:ln>
            <a:noFill/>
          </a:ln>
        </p:spPr>
      </p:pic>
      <p:pic>
        <p:nvPicPr>
          <p:cNvPr descr="A picture containing nature&#10;&#10;Description automatically generated" id="109" name="Google Shape;109;p59"/>
          <p:cNvPicPr preferRelativeResize="0"/>
          <p:nvPr/>
        </p:nvPicPr>
        <p:blipFill rotWithShape="1">
          <a:blip r:embed="rId4">
            <a:alphaModFix/>
          </a:blip>
          <a:srcRect b="0" l="0" r="0" t="0"/>
          <a:stretch/>
        </p:blipFill>
        <p:spPr>
          <a:xfrm>
            <a:off x="6358008" y="0"/>
            <a:ext cx="2785992" cy="2015111"/>
          </a:xfrm>
          <a:prstGeom prst="rect">
            <a:avLst/>
          </a:prstGeom>
          <a:noFill/>
          <a:ln>
            <a:noFill/>
          </a:ln>
        </p:spPr>
      </p:pic>
      <p:sp>
        <p:nvSpPr>
          <p:cNvPr id="110" name="Google Shape;110;p59"/>
          <p:cNvSpPr/>
          <p:nvPr/>
        </p:nvSpPr>
        <p:spPr>
          <a:xfrm flipH="1">
            <a:off x="4092296" y="1476330"/>
            <a:ext cx="5063603" cy="3675839"/>
          </a:xfrm>
          <a:custGeom>
            <a:rect b="b" l="l" r="r" t="t"/>
            <a:pathLst>
              <a:path extrusionOk="0" h="4901119" w="6751471">
                <a:moveTo>
                  <a:pt x="0" y="4901119"/>
                </a:moveTo>
                <a:cubicBezTo>
                  <a:pt x="794" y="3261063"/>
                  <a:pt x="1588" y="1640056"/>
                  <a:pt x="2382" y="0"/>
                </a:cubicBezTo>
                <a:lnTo>
                  <a:pt x="6751471" y="4901119"/>
                </a:lnTo>
                <a:lnTo>
                  <a:pt x="0" y="4901119"/>
                </a:lnTo>
                <a:close/>
              </a:path>
            </a:pathLst>
          </a:custGeom>
          <a:solidFill>
            <a:schemeClr val="accent4"/>
          </a:solidFill>
          <a:ln>
            <a:noFill/>
          </a:ln>
          <a:effectLst>
            <a:outerShdw blurRad="50800" rotWithShape="0" algn="br" dir="13500000" dist="38100">
              <a:srgbClr val="000000">
                <a:alpha val="40000"/>
              </a:srgbClr>
            </a:outerShdw>
          </a:effectLst>
        </p:spPr>
        <p:txBody>
          <a:bodyPr anchorCtr="0" anchor="ctr" bIns="34275" lIns="68550" spcFirstLastPara="1" rIns="68550"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Arial"/>
              <a:ea typeface="Arial"/>
              <a:cs typeface="Arial"/>
              <a:sym typeface="Arial"/>
            </a:endParaRPr>
          </a:p>
        </p:txBody>
      </p:sp>
      <p:sp>
        <p:nvSpPr>
          <p:cNvPr id="111" name="Google Shape;111;p59"/>
          <p:cNvSpPr/>
          <p:nvPr/>
        </p:nvSpPr>
        <p:spPr>
          <a:xfrm flipH="1">
            <a:off x="-15825" y="-10906"/>
            <a:ext cx="9161611" cy="5152862"/>
          </a:xfrm>
          <a:custGeom>
            <a:rect b="b" l="l" r="r" t="t"/>
            <a:pathLst>
              <a:path extrusionOk="0" h="6836301" w="14761910">
                <a:moveTo>
                  <a:pt x="11356917" y="6833935"/>
                </a:moveTo>
                <a:lnTo>
                  <a:pt x="0" y="12611"/>
                </a:lnTo>
                <a:lnTo>
                  <a:pt x="14761631" y="0"/>
                </a:lnTo>
                <a:cubicBezTo>
                  <a:pt x="14763636" y="1138989"/>
                  <a:pt x="14754117" y="2277978"/>
                  <a:pt x="14756122" y="3416967"/>
                </a:cubicBezTo>
                <a:cubicBezTo>
                  <a:pt x="14754955" y="4555956"/>
                  <a:pt x="14759552" y="5697312"/>
                  <a:pt x="14758385" y="6836301"/>
                </a:cubicBezTo>
                <a:lnTo>
                  <a:pt x="11356917" y="6833935"/>
                </a:lnTo>
                <a:close/>
              </a:path>
            </a:pathLst>
          </a:custGeom>
          <a:solidFill>
            <a:schemeClr val="accent1"/>
          </a:solidFill>
          <a:ln>
            <a:noFill/>
          </a:ln>
          <a:effectLst>
            <a:outerShdw blurRad="50800" rotWithShape="0" algn="t" dir="2700000" dist="38100">
              <a:srgbClr val="000000">
                <a:alpha val="40000"/>
              </a:srgbClr>
            </a:outerShdw>
          </a:effectLst>
        </p:spPr>
        <p:txBody>
          <a:bodyPr anchorCtr="0" anchor="ctr" bIns="34275" lIns="68550" spcFirstLastPara="1" rIns="68550"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Arial"/>
              <a:ea typeface="Arial"/>
              <a:cs typeface="Arial"/>
              <a:sym typeface="Arial"/>
            </a:endParaRPr>
          </a:p>
        </p:txBody>
      </p:sp>
      <p:pic>
        <p:nvPicPr>
          <p:cNvPr id="112" name="Google Shape;112;p59"/>
          <p:cNvPicPr preferRelativeResize="0"/>
          <p:nvPr/>
        </p:nvPicPr>
        <p:blipFill rotWithShape="1">
          <a:blip r:embed="rId5">
            <a:alphaModFix/>
          </a:blip>
          <a:srcRect b="0" l="0" r="0" t="0"/>
          <a:stretch/>
        </p:blipFill>
        <p:spPr>
          <a:xfrm>
            <a:off x="103823" y="3983623"/>
            <a:ext cx="2054172" cy="1131386"/>
          </a:xfrm>
          <a:prstGeom prst="rect">
            <a:avLst/>
          </a:prstGeom>
          <a:noFill/>
          <a:ln>
            <a:noFill/>
          </a:ln>
          <a:effectLst>
            <a:outerShdw blurRad="50800" rotWithShape="0" algn="tl" dir="2700000" dist="38100">
              <a:srgbClr val="000000">
                <a:alpha val="40000"/>
              </a:srgbClr>
            </a:outerShdw>
          </a:effectLst>
        </p:spPr>
      </p:pic>
      <p:pic>
        <p:nvPicPr>
          <p:cNvPr id="113" name="Google Shape;113;p59"/>
          <p:cNvPicPr preferRelativeResize="0"/>
          <p:nvPr/>
        </p:nvPicPr>
        <p:blipFill rotWithShape="1">
          <a:blip r:embed="rId6">
            <a:alphaModFix amt="34000"/>
          </a:blip>
          <a:srcRect b="-8776" l="32582" r="8553" t="2404"/>
          <a:stretch/>
        </p:blipFill>
        <p:spPr>
          <a:xfrm rot="5400000">
            <a:off x="4300774" y="-762122"/>
            <a:ext cx="4091400" cy="5610600"/>
          </a:xfrm>
          <a:prstGeom prst="rtTriangle">
            <a:avLst/>
          </a:prstGeom>
          <a:noFill/>
          <a:ln>
            <a:noFill/>
          </a:ln>
        </p:spPr>
      </p:pic>
      <p:pic>
        <p:nvPicPr>
          <p:cNvPr id="114" name="Google Shape;114;p59"/>
          <p:cNvPicPr preferRelativeResize="0"/>
          <p:nvPr/>
        </p:nvPicPr>
        <p:blipFill rotWithShape="1">
          <a:blip r:embed="rId6">
            <a:alphaModFix amt="34000"/>
          </a:blip>
          <a:srcRect b="677" l="54017" r="11355" t="36080"/>
          <a:stretch/>
        </p:blipFill>
        <p:spPr>
          <a:xfrm rot="-5400000">
            <a:off x="4344483" y="3615045"/>
            <a:ext cx="1289700" cy="1775025"/>
          </a:xfrm>
          <a:prstGeom prst="rtTriangle">
            <a:avLst/>
          </a:prstGeom>
          <a:noFill/>
          <a:ln>
            <a:noFill/>
          </a:ln>
        </p:spPr>
      </p:pic>
      <p:sp>
        <p:nvSpPr>
          <p:cNvPr id="115" name="Google Shape;115;p59"/>
          <p:cNvSpPr txBox="1"/>
          <p:nvPr>
            <p:ph type="title"/>
          </p:nvPr>
        </p:nvSpPr>
        <p:spPr>
          <a:xfrm>
            <a:off x="132035" y="131954"/>
            <a:ext cx="4617900" cy="29794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8000"/>
              <a:buFont typeface="Montserrat"/>
              <a:buNone/>
              <a:defRPr b="0" i="0" sz="60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35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116" name="Shape 116"/>
        <p:cNvGrpSpPr/>
        <p:nvPr/>
      </p:nvGrpSpPr>
      <p:grpSpPr>
        <a:xfrm>
          <a:off x="0" y="0"/>
          <a:ext cx="0" cy="0"/>
          <a:chOff x="0" y="0"/>
          <a:chExt cx="0" cy="0"/>
        </a:xfrm>
      </p:grpSpPr>
      <p:sp>
        <p:nvSpPr>
          <p:cNvPr id="117" name="Google Shape;117;p60"/>
          <p:cNvSpPr/>
          <p:nvPr/>
        </p:nvSpPr>
        <p:spPr>
          <a:xfrm>
            <a:off x="0" y="1"/>
            <a:ext cx="9144000" cy="778050"/>
          </a:xfrm>
          <a:prstGeom prst="rect">
            <a:avLst/>
          </a:prstGeom>
          <a:solidFill>
            <a:schemeClr val="accent1"/>
          </a:solidFill>
          <a:ln>
            <a:noFill/>
          </a:ln>
        </p:spPr>
        <p:txBody>
          <a:bodyPr anchorCtr="0" anchor="ctr" bIns="34275" lIns="68550" spcFirstLastPara="1" rIns="68550"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dk2"/>
              </a:solidFill>
              <a:latin typeface="Arial"/>
              <a:ea typeface="Arial"/>
              <a:cs typeface="Arial"/>
              <a:sym typeface="Arial"/>
            </a:endParaRPr>
          </a:p>
        </p:txBody>
      </p:sp>
      <p:pic>
        <p:nvPicPr>
          <p:cNvPr id="118" name="Google Shape;118;p60"/>
          <p:cNvPicPr preferRelativeResize="0"/>
          <p:nvPr/>
        </p:nvPicPr>
        <p:blipFill rotWithShape="1">
          <a:blip r:embed="rId2">
            <a:alphaModFix amt="34000"/>
          </a:blip>
          <a:srcRect b="35419" l="51342" r="-2843" t="39269"/>
          <a:stretch/>
        </p:blipFill>
        <p:spPr>
          <a:xfrm flipH="1">
            <a:off x="6978318" y="0"/>
            <a:ext cx="2165683" cy="778119"/>
          </a:xfrm>
          <a:prstGeom prst="rect">
            <a:avLst/>
          </a:prstGeom>
          <a:noFill/>
          <a:ln>
            <a:noFill/>
          </a:ln>
        </p:spPr>
      </p:pic>
      <p:pic>
        <p:nvPicPr>
          <p:cNvPr id="119" name="Google Shape;119;p60"/>
          <p:cNvPicPr preferRelativeResize="0"/>
          <p:nvPr/>
        </p:nvPicPr>
        <p:blipFill rotWithShape="1">
          <a:blip r:embed="rId3">
            <a:alphaModFix/>
          </a:blip>
          <a:srcRect b="0" l="0" r="0" t="0"/>
          <a:stretch/>
        </p:blipFill>
        <p:spPr>
          <a:xfrm>
            <a:off x="7343775" y="83742"/>
            <a:ext cx="1520925" cy="602579"/>
          </a:xfrm>
          <a:prstGeom prst="rect">
            <a:avLst/>
          </a:prstGeom>
          <a:noFill/>
          <a:ln>
            <a:noFill/>
          </a:ln>
          <a:effectLst>
            <a:outerShdw blurRad="50800" rotWithShape="0" algn="tl" dir="2700000" dist="38100">
              <a:srgbClr val="000000">
                <a:alpha val="40000"/>
              </a:srgbClr>
            </a:outerShdw>
          </a:effectLst>
        </p:spPr>
      </p:pic>
      <p:sp>
        <p:nvSpPr>
          <p:cNvPr id="120" name="Google Shape;120;p60"/>
          <p:cNvSpPr/>
          <p:nvPr/>
        </p:nvSpPr>
        <p:spPr>
          <a:xfrm>
            <a:off x="-1334" y="4930953"/>
            <a:ext cx="9145350" cy="212625"/>
          </a:xfrm>
          <a:prstGeom prst="rect">
            <a:avLst/>
          </a:prstGeom>
          <a:solidFill>
            <a:schemeClr val="accent4"/>
          </a:solidFill>
          <a:ln>
            <a:noFill/>
          </a:ln>
        </p:spPr>
        <p:txBody>
          <a:bodyPr anchorCtr="0" anchor="ctr" bIns="34275" lIns="68550" spcFirstLastPara="1" rIns="68550"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dk2"/>
              </a:solidFill>
              <a:latin typeface="Arial"/>
              <a:ea typeface="Arial"/>
              <a:cs typeface="Arial"/>
              <a:sym typeface="Arial"/>
            </a:endParaRPr>
          </a:p>
        </p:txBody>
      </p:sp>
      <p:sp>
        <p:nvSpPr>
          <p:cNvPr id="121" name="Google Shape;121;p60"/>
          <p:cNvSpPr/>
          <p:nvPr/>
        </p:nvSpPr>
        <p:spPr>
          <a:xfrm flipH="1" rot="10800000">
            <a:off x="-3378" y="4905422"/>
            <a:ext cx="9147375" cy="44550"/>
          </a:xfrm>
          <a:prstGeom prst="rect">
            <a:avLst/>
          </a:prstGeom>
          <a:solidFill>
            <a:schemeClr val="accent1"/>
          </a:solidFill>
          <a:ln>
            <a:noFill/>
          </a:ln>
        </p:spPr>
        <p:txBody>
          <a:bodyPr anchorCtr="0" anchor="ctr" bIns="34275" lIns="68550" spcFirstLastPara="1" rIns="68550"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dk2"/>
              </a:solidFill>
              <a:latin typeface="Arial"/>
              <a:ea typeface="Arial"/>
              <a:cs typeface="Arial"/>
              <a:sym typeface="Arial"/>
            </a:endParaRPr>
          </a:p>
        </p:txBody>
      </p:sp>
      <p:sp>
        <p:nvSpPr>
          <p:cNvPr id="122" name="Google Shape;122;p60"/>
          <p:cNvSpPr txBox="1"/>
          <p:nvPr>
            <p:ph idx="1" type="body"/>
          </p:nvPr>
        </p:nvSpPr>
        <p:spPr>
          <a:xfrm>
            <a:off x="3885009" y="1030389"/>
            <a:ext cx="4629150" cy="3520800"/>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15000"/>
              </a:lnSpc>
              <a:spcBef>
                <a:spcPts val="750"/>
              </a:spcBef>
              <a:spcAft>
                <a:spcPts val="0"/>
              </a:spcAft>
              <a:buClr>
                <a:schemeClr val="dk1"/>
              </a:buClr>
              <a:buSzPts val="3200"/>
              <a:buFont typeface="Montserrat"/>
              <a:buChar char="❖"/>
              <a:defRPr b="0" i="0" sz="2400" u="none" cap="none" strike="noStrike">
                <a:solidFill>
                  <a:schemeClr val="dk1"/>
                </a:solidFill>
                <a:latin typeface="Montserrat"/>
                <a:ea typeface="Montserrat"/>
                <a:cs typeface="Montserrat"/>
                <a:sym typeface="Montserrat"/>
              </a:defRPr>
            </a:lvl1pPr>
            <a:lvl2pPr indent="-406400" lvl="1" marL="914400" marR="0" rtl="0" algn="l">
              <a:lnSpc>
                <a:spcPct val="115000"/>
              </a:lnSpc>
              <a:spcBef>
                <a:spcPts val="375"/>
              </a:spcBef>
              <a:spcAft>
                <a:spcPts val="0"/>
              </a:spcAft>
              <a:buClr>
                <a:schemeClr val="dk1"/>
              </a:buClr>
              <a:buSzPts val="2800"/>
              <a:buFont typeface="Montserrat"/>
              <a:buChar char="▪"/>
              <a:defRPr b="0" i="0" sz="2100" u="none" cap="none" strike="noStrike">
                <a:solidFill>
                  <a:schemeClr val="dk1"/>
                </a:solidFill>
                <a:latin typeface="Montserrat"/>
                <a:ea typeface="Montserrat"/>
                <a:cs typeface="Montserrat"/>
                <a:sym typeface="Montserrat"/>
              </a:defRPr>
            </a:lvl2pPr>
            <a:lvl3pPr indent="-381000" lvl="2" marL="1371600" marR="0" rtl="0" algn="l">
              <a:lnSpc>
                <a:spcPct val="115000"/>
              </a:lnSpc>
              <a:spcBef>
                <a:spcPts val="375"/>
              </a:spcBef>
              <a:spcAft>
                <a:spcPts val="0"/>
              </a:spcAft>
              <a:buClr>
                <a:schemeClr val="dk1"/>
              </a:buClr>
              <a:buSzPts val="2400"/>
              <a:buFont typeface="Montserrat"/>
              <a:buChar char="o"/>
              <a:defRPr b="0" i="0" sz="1800" u="none" cap="none" strike="noStrike">
                <a:solidFill>
                  <a:schemeClr val="dk1"/>
                </a:solidFill>
                <a:latin typeface="Montserrat"/>
                <a:ea typeface="Montserrat"/>
                <a:cs typeface="Montserrat"/>
                <a:sym typeface="Montserrat"/>
              </a:defRPr>
            </a:lvl3pPr>
            <a:lvl4pPr indent="-355600" lvl="3" marL="1828800" marR="0" rtl="0" algn="l">
              <a:lnSpc>
                <a:spcPct val="115000"/>
              </a:lnSpc>
              <a:spcBef>
                <a:spcPts val="375"/>
              </a:spcBef>
              <a:spcAft>
                <a:spcPts val="0"/>
              </a:spcAft>
              <a:buClr>
                <a:schemeClr val="dk1"/>
              </a:buClr>
              <a:buSzPts val="2000"/>
              <a:buFont typeface="Montserrat"/>
              <a:buChar char="•"/>
              <a:defRPr b="0" i="0" sz="1500" u="none" cap="none" strike="noStrike">
                <a:solidFill>
                  <a:schemeClr val="dk1"/>
                </a:solidFill>
                <a:latin typeface="Montserrat"/>
                <a:ea typeface="Montserrat"/>
                <a:cs typeface="Montserrat"/>
                <a:sym typeface="Montserrat"/>
              </a:defRPr>
            </a:lvl4pPr>
            <a:lvl5pPr indent="-355600" lvl="4" marL="2286000" marR="0" rtl="0" algn="l">
              <a:lnSpc>
                <a:spcPct val="115000"/>
              </a:lnSpc>
              <a:spcBef>
                <a:spcPts val="375"/>
              </a:spcBef>
              <a:spcAft>
                <a:spcPts val="0"/>
              </a:spcAft>
              <a:buClr>
                <a:schemeClr val="dk1"/>
              </a:buClr>
              <a:buSzPts val="2000"/>
              <a:buFont typeface="Montserrat"/>
              <a:buChar char="•"/>
              <a:defRPr b="0" i="0" sz="1500" u="none" cap="none" strike="noStrike">
                <a:solidFill>
                  <a:schemeClr val="dk1"/>
                </a:solidFill>
                <a:latin typeface="Montserrat"/>
                <a:ea typeface="Montserrat"/>
                <a:cs typeface="Montserrat"/>
                <a:sym typeface="Montserrat"/>
              </a:defRPr>
            </a:lvl5pPr>
            <a:lvl6pPr indent="-355600" lvl="5" marL="2743200" marR="0" rtl="0" algn="l">
              <a:lnSpc>
                <a:spcPct val="115000"/>
              </a:lnSpc>
              <a:spcBef>
                <a:spcPts val="375"/>
              </a:spcBef>
              <a:spcAft>
                <a:spcPts val="0"/>
              </a:spcAft>
              <a:buClr>
                <a:schemeClr val="dk1"/>
              </a:buClr>
              <a:buSzPts val="2000"/>
              <a:buFont typeface="Montserrat"/>
              <a:buChar char="•"/>
              <a:defRPr b="0" i="0" sz="1500" u="none" cap="none" strike="noStrike">
                <a:solidFill>
                  <a:schemeClr val="dk1"/>
                </a:solidFill>
                <a:latin typeface="Montserrat"/>
                <a:ea typeface="Montserrat"/>
                <a:cs typeface="Montserrat"/>
                <a:sym typeface="Montserrat"/>
              </a:defRPr>
            </a:lvl6pPr>
            <a:lvl7pPr indent="-355600" lvl="6" marL="3200400" marR="0" rtl="0" algn="l">
              <a:lnSpc>
                <a:spcPct val="115000"/>
              </a:lnSpc>
              <a:spcBef>
                <a:spcPts val="375"/>
              </a:spcBef>
              <a:spcAft>
                <a:spcPts val="0"/>
              </a:spcAft>
              <a:buClr>
                <a:schemeClr val="dk1"/>
              </a:buClr>
              <a:buSzPts val="2000"/>
              <a:buFont typeface="Montserrat"/>
              <a:buChar char="•"/>
              <a:defRPr b="0" i="0" sz="1500" u="none" cap="none" strike="noStrike">
                <a:solidFill>
                  <a:schemeClr val="dk1"/>
                </a:solidFill>
                <a:latin typeface="Montserrat"/>
                <a:ea typeface="Montserrat"/>
                <a:cs typeface="Montserrat"/>
                <a:sym typeface="Montserrat"/>
              </a:defRPr>
            </a:lvl7pPr>
            <a:lvl8pPr indent="-355600" lvl="7" marL="3657600" marR="0" rtl="0" algn="l">
              <a:lnSpc>
                <a:spcPct val="115000"/>
              </a:lnSpc>
              <a:spcBef>
                <a:spcPts val="375"/>
              </a:spcBef>
              <a:spcAft>
                <a:spcPts val="0"/>
              </a:spcAft>
              <a:buClr>
                <a:schemeClr val="dk1"/>
              </a:buClr>
              <a:buSzPts val="2000"/>
              <a:buFont typeface="Montserrat"/>
              <a:buChar char="•"/>
              <a:defRPr b="0" i="0" sz="1500" u="none" cap="none" strike="noStrike">
                <a:solidFill>
                  <a:schemeClr val="dk1"/>
                </a:solidFill>
                <a:latin typeface="Montserrat"/>
                <a:ea typeface="Montserrat"/>
                <a:cs typeface="Montserrat"/>
                <a:sym typeface="Montserrat"/>
              </a:defRPr>
            </a:lvl8pPr>
            <a:lvl9pPr indent="-355600" lvl="8" marL="4114800" marR="0" rtl="0" algn="l">
              <a:lnSpc>
                <a:spcPct val="115000"/>
              </a:lnSpc>
              <a:spcBef>
                <a:spcPts val="375"/>
              </a:spcBef>
              <a:spcAft>
                <a:spcPts val="0"/>
              </a:spcAft>
              <a:buClr>
                <a:schemeClr val="dk1"/>
              </a:buClr>
              <a:buSzPts val="2000"/>
              <a:buFont typeface="Montserrat"/>
              <a:buChar char="•"/>
              <a:defRPr b="0" i="0" sz="1500" u="none" cap="none" strike="noStrike">
                <a:solidFill>
                  <a:schemeClr val="dk1"/>
                </a:solidFill>
                <a:latin typeface="Montserrat"/>
                <a:ea typeface="Montserrat"/>
                <a:cs typeface="Montserrat"/>
                <a:sym typeface="Montserrat"/>
              </a:defRPr>
            </a:lvl9pPr>
          </a:lstStyle>
          <a:p/>
        </p:txBody>
      </p:sp>
      <p:sp>
        <p:nvSpPr>
          <p:cNvPr id="123" name="Google Shape;123;p60"/>
          <p:cNvSpPr txBox="1"/>
          <p:nvPr>
            <p:ph idx="2" type="body"/>
          </p:nvPr>
        </p:nvSpPr>
        <p:spPr>
          <a:xfrm>
            <a:off x="629841" y="1030389"/>
            <a:ext cx="2949075" cy="347287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5000"/>
              </a:lnSpc>
              <a:spcBef>
                <a:spcPts val="750"/>
              </a:spcBef>
              <a:spcAft>
                <a:spcPts val="0"/>
              </a:spcAft>
              <a:buClr>
                <a:schemeClr val="dk1"/>
              </a:buClr>
              <a:buSzPts val="1600"/>
              <a:buFont typeface="Montserrat"/>
              <a:buNone/>
              <a:defRPr b="0" i="0" sz="1200" u="none" cap="none" strike="noStrike">
                <a:solidFill>
                  <a:schemeClr val="dk1"/>
                </a:solidFill>
                <a:latin typeface="Montserrat"/>
                <a:ea typeface="Montserrat"/>
                <a:cs typeface="Montserrat"/>
                <a:sym typeface="Montserrat"/>
              </a:defRPr>
            </a:lvl1pPr>
            <a:lvl2pPr indent="-228600" lvl="1" marL="914400" marR="0" rtl="0" algn="l">
              <a:lnSpc>
                <a:spcPct val="115000"/>
              </a:lnSpc>
              <a:spcBef>
                <a:spcPts val="375"/>
              </a:spcBef>
              <a:spcAft>
                <a:spcPts val="0"/>
              </a:spcAft>
              <a:buClr>
                <a:schemeClr val="dk1"/>
              </a:buClr>
              <a:buSzPts val="1400"/>
              <a:buFont typeface="Montserrat"/>
              <a:buNone/>
              <a:defRPr b="0" i="0" sz="1050" u="none" cap="none" strike="noStrike">
                <a:solidFill>
                  <a:schemeClr val="dk1"/>
                </a:solidFill>
                <a:latin typeface="Montserrat"/>
                <a:ea typeface="Montserrat"/>
                <a:cs typeface="Montserrat"/>
                <a:sym typeface="Montserrat"/>
              </a:defRPr>
            </a:lvl2pPr>
            <a:lvl3pPr indent="-228600" lvl="2" marL="1371600" marR="0" rtl="0" algn="l">
              <a:lnSpc>
                <a:spcPct val="115000"/>
              </a:lnSpc>
              <a:spcBef>
                <a:spcPts val="375"/>
              </a:spcBef>
              <a:spcAft>
                <a:spcPts val="0"/>
              </a:spcAft>
              <a:buClr>
                <a:schemeClr val="dk1"/>
              </a:buClr>
              <a:buSzPts val="1200"/>
              <a:buFont typeface="Montserrat"/>
              <a:buNone/>
              <a:defRPr b="0" i="0" sz="900" u="none" cap="none" strike="noStrike">
                <a:solidFill>
                  <a:schemeClr val="dk1"/>
                </a:solidFill>
                <a:latin typeface="Montserrat"/>
                <a:ea typeface="Montserrat"/>
                <a:cs typeface="Montserrat"/>
                <a:sym typeface="Montserrat"/>
              </a:defRPr>
            </a:lvl3pPr>
            <a:lvl4pPr indent="-228600" lvl="3" marL="1828800" marR="0" rtl="0" algn="l">
              <a:lnSpc>
                <a:spcPct val="115000"/>
              </a:lnSpc>
              <a:spcBef>
                <a:spcPts val="375"/>
              </a:spcBef>
              <a:spcAft>
                <a:spcPts val="0"/>
              </a:spcAft>
              <a:buClr>
                <a:schemeClr val="dk1"/>
              </a:buClr>
              <a:buSzPts val="1000"/>
              <a:buFont typeface="Montserrat"/>
              <a:buNone/>
              <a:defRPr b="0" i="0" sz="750" u="none" cap="none" strike="noStrike">
                <a:solidFill>
                  <a:schemeClr val="dk1"/>
                </a:solidFill>
                <a:latin typeface="Montserrat"/>
                <a:ea typeface="Montserrat"/>
                <a:cs typeface="Montserrat"/>
                <a:sym typeface="Montserrat"/>
              </a:defRPr>
            </a:lvl4pPr>
            <a:lvl5pPr indent="-228600" lvl="4" marL="2286000" marR="0" rtl="0" algn="l">
              <a:lnSpc>
                <a:spcPct val="115000"/>
              </a:lnSpc>
              <a:spcBef>
                <a:spcPts val="375"/>
              </a:spcBef>
              <a:spcAft>
                <a:spcPts val="0"/>
              </a:spcAft>
              <a:buClr>
                <a:schemeClr val="dk1"/>
              </a:buClr>
              <a:buSzPts val="1000"/>
              <a:buFont typeface="Montserrat"/>
              <a:buNone/>
              <a:defRPr b="0" i="0" sz="750" u="none" cap="none" strike="noStrike">
                <a:solidFill>
                  <a:schemeClr val="dk1"/>
                </a:solidFill>
                <a:latin typeface="Montserrat"/>
                <a:ea typeface="Montserrat"/>
                <a:cs typeface="Montserrat"/>
                <a:sym typeface="Montserrat"/>
              </a:defRPr>
            </a:lvl5pPr>
            <a:lvl6pPr indent="-228600" lvl="5" marL="2743200" marR="0" rtl="0" algn="l">
              <a:lnSpc>
                <a:spcPct val="115000"/>
              </a:lnSpc>
              <a:spcBef>
                <a:spcPts val="375"/>
              </a:spcBef>
              <a:spcAft>
                <a:spcPts val="0"/>
              </a:spcAft>
              <a:buClr>
                <a:schemeClr val="dk1"/>
              </a:buClr>
              <a:buSzPts val="1000"/>
              <a:buFont typeface="Montserrat"/>
              <a:buNone/>
              <a:defRPr b="0" i="0" sz="750" u="none" cap="none" strike="noStrike">
                <a:solidFill>
                  <a:schemeClr val="dk1"/>
                </a:solidFill>
                <a:latin typeface="Montserrat"/>
                <a:ea typeface="Montserrat"/>
                <a:cs typeface="Montserrat"/>
                <a:sym typeface="Montserrat"/>
              </a:defRPr>
            </a:lvl6pPr>
            <a:lvl7pPr indent="-228600" lvl="6" marL="3200400" marR="0" rtl="0" algn="l">
              <a:lnSpc>
                <a:spcPct val="115000"/>
              </a:lnSpc>
              <a:spcBef>
                <a:spcPts val="375"/>
              </a:spcBef>
              <a:spcAft>
                <a:spcPts val="0"/>
              </a:spcAft>
              <a:buClr>
                <a:schemeClr val="dk1"/>
              </a:buClr>
              <a:buSzPts val="1000"/>
              <a:buFont typeface="Montserrat"/>
              <a:buNone/>
              <a:defRPr b="0" i="0" sz="750" u="none" cap="none" strike="noStrike">
                <a:solidFill>
                  <a:schemeClr val="dk1"/>
                </a:solidFill>
                <a:latin typeface="Montserrat"/>
                <a:ea typeface="Montserrat"/>
                <a:cs typeface="Montserrat"/>
                <a:sym typeface="Montserrat"/>
              </a:defRPr>
            </a:lvl7pPr>
            <a:lvl8pPr indent="-228600" lvl="7" marL="3657600" marR="0" rtl="0" algn="l">
              <a:lnSpc>
                <a:spcPct val="115000"/>
              </a:lnSpc>
              <a:spcBef>
                <a:spcPts val="375"/>
              </a:spcBef>
              <a:spcAft>
                <a:spcPts val="0"/>
              </a:spcAft>
              <a:buClr>
                <a:schemeClr val="dk1"/>
              </a:buClr>
              <a:buSzPts val="1000"/>
              <a:buFont typeface="Montserrat"/>
              <a:buNone/>
              <a:defRPr b="0" i="0" sz="750" u="none" cap="none" strike="noStrike">
                <a:solidFill>
                  <a:schemeClr val="dk1"/>
                </a:solidFill>
                <a:latin typeface="Montserrat"/>
                <a:ea typeface="Montserrat"/>
                <a:cs typeface="Montserrat"/>
                <a:sym typeface="Montserrat"/>
              </a:defRPr>
            </a:lvl8pPr>
            <a:lvl9pPr indent="-228600" lvl="8" marL="4114800" marR="0" rtl="0" algn="l">
              <a:lnSpc>
                <a:spcPct val="115000"/>
              </a:lnSpc>
              <a:spcBef>
                <a:spcPts val="375"/>
              </a:spcBef>
              <a:spcAft>
                <a:spcPts val="0"/>
              </a:spcAft>
              <a:buClr>
                <a:schemeClr val="dk1"/>
              </a:buClr>
              <a:buSzPts val="1000"/>
              <a:buFont typeface="Montserrat"/>
              <a:buNone/>
              <a:defRPr b="0" i="0" sz="750" u="none" cap="none" strike="noStrike">
                <a:solidFill>
                  <a:schemeClr val="dk1"/>
                </a:solidFill>
                <a:latin typeface="Montserrat"/>
                <a:ea typeface="Montserrat"/>
                <a:cs typeface="Montserrat"/>
                <a:sym typeface="Montserrat"/>
              </a:defRPr>
            </a:lvl9pPr>
          </a:lstStyle>
          <a:p/>
        </p:txBody>
      </p:sp>
      <p:sp>
        <p:nvSpPr>
          <p:cNvPr id="124" name="Google Shape;124;p60"/>
          <p:cNvSpPr txBox="1"/>
          <p:nvPr/>
        </p:nvSpPr>
        <p:spPr>
          <a:xfrm>
            <a:off x="7699248" y="4930954"/>
            <a:ext cx="1444050" cy="230802"/>
          </a:xfrm>
          <a:prstGeom prst="rect">
            <a:avLst/>
          </a:prstGeom>
          <a:noFill/>
          <a:ln>
            <a:noFill/>
          </a:ln>
        </p:spPr>
        <p:txBody>
          <a:bodyPr anchorCtr="0" anchor="t" bIns="34275" lIns="68550" spcFirstLastPara="1" rIns="68550" wrap="square" tIns="34275">
            <a:spAutoFit/>
          </a:bodyPr>
          <a:lstStyle/>
          <a:p>
            <a:pPr indent="0" lvl="0" marL="0" marR="0" rtl="0" algn="r">
              <a:lnSpc>
                <a:spcPct val="100000"/>
              </a:lnSpc>
              <a:spcBef>
                <a:spcPts val="0"/>
              </a:spcBef>
              <a:spcAft>
                <a:spcPts val="0"/>
              </a:spcAft>
              <a:buClr>
                <a:srgbClr val="000000"/>
              </a:buClr>
              <a:buSzPts val="1050"/>
              <a:buFont typeface="Arial"/>
              <a:buNone/>
            </a:pPr>
            <a:r>
              <a:rPr b="1" i="0" lang="en-US" sz="1050" u="none" cap="none" strike="noStrike">
                <a:solidFill>
                  <a:schemeClr val="accent1"/>
                </a:solidFill>
                <a:latin typeface="Montserrat"/>
                <a:ea typeface="Montserrat"/>
                <a:cs typeface="Montserrat"/>
                <a:sym typeface="Montserrat"/>
              </a:rPr>
              <a:t>Slide </a:t>
            </a:r>
            <a:fld id="{00000000-1234-1234-1234-123412341234}" type="slidenum">
              <a:rPr b="1" i="0" lang="en-US" sz="1050" u="none" cap="none" strike="noStrike">
                <a:solidFill>
                  <a:schemeClr val="accent1"/>
                </a:solidFill>
                <a:latin typeface="Montserrat"/>
                <a:ea typeface="Montserrat"/>
                <a:cs typeface="Montserrat"/>
                <a:sym typeface="Montserrat"/>
              </a:rPr>
              <a:t>‹#›</a:t>
            </a:fld>
            <a:endParaRPr b="1" i="0" sz="1050" u="none" cap="none" strike="noStrike">
              <a:solidFill>
                <a:schemeClr val="accent1"/>
              </a:solidFill>
              <a:latin typeface="Montserrat"/>
              <a:ea typeface="Montserrat"/>
              <a:cs typeface="Montserrat"/>
              <a:sym typeface="Montserrat"/>
            </a:endParaRPr>
          </a:p>
        </p:txBody>
      </p:sp>
      <p:sp>
        <p:nvSpPr>
          <p:cNvPr id="125" name="Google Shape;125;p60"/>
          <p:cNvSpPr txBox="1"/>
          <p:nvPr>
            <p:ph type="title"/>
          </p:nvPr>
        </p:nvSpPr>
        <p:spPr>
          <a:xfrm>
            <a:off x="132036" y="131954"/>
            <a:ext cx="7040250" cy="5843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4400"/>
              <a:buFont typeface="Montserrat"/>
              <a:buNone/>
              <a:defRPr b="0" i="0" sz="33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Montserrat"/>
              <a:buNone/>
              <a:defRPr b="0" i="0" sz="1350" u="none" cap="none" strike="noStrike">
                <a:solidFill>
                  <a:srgbClr val="000000"/>
                </a:solidFill>
                <a:latin typeface="Montserrat"/>
                <a:ea typeface="Montserrat"/>
                <a:cs typeface="Montserrat"/>
                <a:sym typeface="Montserrat"/>
              </a:defRPr>
            </a:lvl2pPr>
            <a:lvl3pPr lvl="2" marR="0" rtl="0" algn="l">
              <a:lnSpc>
                <a:spcPct val="100000"/>
              </a:lnSpc>
              <a:spcBef>
                <a:spcPts val="0"/>
              </a:spcBef>
              <a:spcAft>
                <a:spcPts val="0"/>
              </a:spcAft>
              <a:buClr>
                <a:srgbClr val="000000"/>
              </a:buClr>
              <a:buSzPts val="1400"/>
              <a:buFont typeface="Montserrat"/>
              <a:buNone/>
              <a:defRPr b="0" i="0" sz="1350" u="none" cap="none" strike="noStrike">
                <a:solidFill>
                  <a:srgbClr val="000000"/>
                </a:solidFill>
                <a:latin typeface="Montserrat"/>
                <a:ea typeface="Montserrat"/>
                <a:cs typeface="Montserrat"/>
                <a:sym typeface="Montserrat"/>
              </a:defRPr>
            </a:lvl3pPr>
            <a:lvl4pPr lvl="3" marR="0" rtl="0" algn="l">
              <a:lnSpc>
                <a:spcPct val="100000"/>
              </a:lnSpc>
              <a:spcBef>
                <a:spcPts val="0"/>
              </a:spcBef>
              <a:spcAft>
                <a:spcPts val="0"/>
              </a:spcAft>
              <a:buClr>
                <a:srgbClr val="000000"/>
              </a:buClr>
              <a:buSzPts val="1400"/>
              <a:buFont typeface="Montserrat"/>
              <a:buNone/>
              <a:defRPr b="0" i="0" sz="1350" u="none" cap="none" strike="noStrike">
                <a:solidFill>
                  <a:srgbClr val="000000"/>
                </a:solidFill>
                <a:latin typeface="Montserrat"/>
                <a:ea typeface="Montserrat"/>
                <a:cs typeface="Montserrat"/>
                <a:sym typeface="Montserrat"/>
              </a:defRPr>
            </a:lvl4pPr>
            <a:lvl5pPr lvl="4" marR="0" rtl="0" algn="l">
              <a:lnSpc>
                <a:spcPct val="100000"/>
              </a:lnSpc>
              <a:spcBef>
                <a:spcPts val="0"/>
              </a:spcBef>
              <a:spcAft>
                <a:spcPts val="0"/>
              </a:spcAft>
              <a:buClr>
                <a:srgbClr val="000000"/>
              </a:buClr>
              <a:buSzPts val="1400"/>
              <a:buFont typeface="Montserrat"/>
              <a:buNone/>
              <a:defRPr b="0" i="0" sz="1350" u="none" cap="none" strike="noStrike">
                <a:solidFill>
                  <a:srgbClr val="000000"/>
                </a:solidFill>
                <a:latin typeface="Montserrat"/>
                <a:ea typeface="Montserrat"/>
                <a:cs typeface="Montserrat"/>
                <a:sym typeface="Montserrat"/>
              </a:defRPr>
            </a:lvl5pPr>
            <a:lvl6pPr lvl="5" marR="0" rtl="0" algn="l">
              <a:lnSpc>
                <a:spcPct val="100000"/>
              </a:lnSpc>
              <a:spcBef>
                <a:spcPts val="0"/>
              </a:spcBef>
              <a:spcAft>
                <a:spcPts val="0"/>
              </a:spcAft>
              <a:buClr>
                <a:srgbClr val="000000"/>
              </a:buClr>
              <a:buSzPts val="1400"/>
              <a:buFont typeface="Montserrat"/>
              <a:buNone/>
              <a:defRPr b="0" i="0" sz="1350" u="none" cap="none" strike="noStrike">
                <a:solidFill>
                  <a:srgbClr val="000000"/>
                </a:solidFill>
                <a:latin typeface="Montserrat"/>
                <a:ea typeface="Montserrat"/>
                <a:cs typeface="Montserrat"/>
                <a:sym typeface="Montserrat"/>
              </a:defRPr>
            </a:lvl6pPr>
            <a:lvl7pPr lvl="6" marR="0" rtl="0" algn="l">
              <a:lnSpc>
                <a:spcPct val="100000"/>
              </a:lnSpc>
              <a:spcBef>
                <a:spcPts val="0"/>
              </a:spcBef>
              <a:spcAft>
                <a:spcPts val="0"/>
              </a:spcAft>
              <a:buClr>
                <a:srgbClr val="000000"/>
              </a:buClr>
              <a:buSzPts val="1400"/>
              <a:buFont typeface="Montserrat"/>
              <a:buNone/>
              <a:defRPr b="0" i="0" sz="1350" u="none" cap="none" strike="noStrike">
                <a:solidFill>
                  <a:srgbClr val="000000"/>
                </a:solidFill>
                <a:latin typeface="Montserrat"/>
                <a:ea typeface="Montserrat"/>
                <a:cs typeface="Montserrat"/>
                <a:sym typeface="Montserrat"/>
              </a:defRPr>
            </a:lvl7pPr>
            <a:lvl8pPr lvl="7" marR="0" rtl="0" algn="l">
              <a:lnSpc>
                <a:spcPct val="100000"/>
              </a:lnSpc>
              <a:spcBef>
                <a:spcPts val="0"/>
              </a:spcBef>
              <a:spcAft>
                <a:spcPts val="0"/>
              </a:spcAft>
              <a:buClr>
                <a:srgbClr val="000000"/>
              </a:buClr>
              <a:buSzPts val="1400"/>
              <a:buFont typeface="Montserrat"/>
              <a:buNone/>
              <a:defRPr b="0" i="0" sz="1350" u="none" cap="none" strike="noStrike">
                <a:solidFill>
                  <a:srgbClr val="000000"/>
                </a:solidFill>
                <a:latin typeface="Montserrat"/>
                <a:ea typeface="Montserrat"/>
                <a:cs typeface="Montserrat"/>
                <a:sym typeface="Montserrat"/>
              </a:defRPr>
            </a:lvl8pPr>
            <a:lvl9pPr lvl="8" marR="0" rtl="0" algn="l">
              <a:lnSpc>
                <a:spcPct val="100000"/>
              </a:lnSpc>
              <a:spcBef>
                <a:spcPts val="0"/>
              </a:spcBef>
              <a:spcAft>
                <a:spcPts val="0"/>
              </a:spcAft>
              <a:buClr>
                <a:srgbClr val="000000"/>
              </a:buClr>
              <a:buSzPts val="1400"/>
              <a:buFont typeface="Montserrat"/>
              <a:buNone/>
              <a:defRPr b="0" i="0" sz="1350" u="none" cap="none" strike="noStrike">
                <a:solidFill>
                  <a:srgbClr val="000000"/>
                </a:solidFill>
                <a:latin typeface="Montserrat"/>
                <a:ea typeface="Montserrat"/>
                <a:cs typeface="Montserrat"/>
                <a:sym typeface="Montserrat"/>
              </a:defRPr>
            </a:lvl9pPr>
          </a:lstStyle>
          <a:p/>
        </p:txBody>
      </p:sp>
      <p:sp>
        <p:nvSpPr>
          <p:cNvPr id="126" name="Google Shape;126;p60"/>
          <p:cNvSpPr txBox="1"/>
          <p:nvPr/>
        </p:nvSpPr>
        <p:spPr>
          <a:xfrm>
            <a:off x="-18281" y="4922101"/>
            <a:ext cx="4406400" cy="230802"/>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100"/>
              <a:buFont typeface="Arial"/>
              <a:buNone/>
            </a:pPr>
            <a:r>
              <a:rPr b="1" i="0" lang="en-US" sz="1050" u="none" cap="none" strike="noStrike">
                <a:solidFill>
                  <a:schemeClr val="accent1"/>
                </a:solidFill>
                <a:latin typeface="Montserrat"/>
                <a:ea typeface="Montserrat"/>
                <a:cs typeface="Montserrat"/>
                <a:sym typeface="Montserrat"/>
              </a:rPr>
              <a:t>SIT-41, 14-16 April 2026</a:t>
            </a:r>
            <a:endParaRPr b="1" i="0" sz="1050" u="none" cap="none" strike="noStrike">
              <a:solidFill>
                <a:schemeClr val="accent1"/>
              </a:solidFill>
              <a:latin typeface="Montserrat"/>
              <a:ea typeface="Montserrat"/>
              <a:cs typeface="Montserrat"/>
              <a:sym typeface="Montserrat"/>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 Content Right, Field Image Left">
  <p:cSld name="Light - Content Right, Field Image Left">
    <p:spTree>
      <p:nvGrpSpPr>
        <p:cNvPr id="133" name="Shape 133"/>
        <p:cNvGrpSpPr/>
        <p:nvPr/>
      </p:nvGrpSpPr>
      <p:grpSpPr>
        <a:xfrm>
          <a:off x="0" y="0"/>
          <a:ext cx="0" cy="0"/>
          <a:chOff x="0" y="0"/>
          <a:chExt cx="0" cy="0"/>
        </a:xfrm>
      </p:grpSpPr>
      <p:sp>
        <p:nvSpPr>
          <p:cNvPr id="134" name="Google Shape;134;p40"/>
          <p:cNvSpPr txBox="1"/>
          <p:nvPr>
            <p:ph type="title"/>
          </p:nvPr>
        </p:nvSpPr>
        <p:spPr>
          <a:xfrm>
            <a:off x="4551760" y="342901"/>
            <a:ext cx="4128000" cy="9252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rgbClr val="0B0D27"/>
              </a:buClr>
              <a:buSzPts val="2400"/>
              <a:buFont typeface="Open Sans"/>
              <a:buNone/>
              <a:defRPr sz="2400">
                <a:solidFill>
                  <a:srgbClr val="0B0D27"/>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35" name="Google Shape;135;p40"/>
          <p:cNvSpPr txBox="1"/>
          <p:nvPr>
            <p:ph idx="1" type="body"/>
          </p:nvPr>
        </p:nvSpPr>
        <p:spPr>
          <a:xfrm>
            <a:off x="4551760" y="1553510"/>
            <a:ext cx="41280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rgbClr val="0B0D27"/>
              </a:buClr>
              <a:buSzPts val="1200"/>
              <a:buNone/>
              <a:defRPr sz="1200">
                <a:solidFill>
                  <a:srgbClr val="0B0D27"/>
                </a:solidFill>
              </a:defRPr>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136" name="Google Shape;136;p40"/>
          <p:cNvSpPr/>
          <p:nvPr/>
        </p:nvSpPr>
        <p:spPr>
          <a:xfrm>
            <a:off x="0" y="-1"/>
            <a:ext cx="136500" cy="5143500"/>
          </a:xfrm>
          <a:prstGeom prst="rect">
            <a:avLst/>
          </a:prstGeom>
          <a:solidFill>
            <a:srgbClr val="00B050"/>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800"/>
              <a:buFont typeface="Arial"/>
              <a:buNone/>
            </a:pPr>
            <a:r>
              <a:t/>
            </a:r>
            <a:endParaRPr b="0" i="0" sz="3800" u="none" cap="none" strike="noStrike">
              <a:solidFill>
                <a:schemeClr val="lt1"/>
              </a:solidFill>
              <a:latin typeface="Arial"/>
              <a:ea typeface="Arial"/>
              <a:cs typeface="Arial"/>
              <a:sym typeface="Arial"/>
            </a:endParaRPr>
          </a:p>
        </p:txBody>
      </p:sp>
      <p:pic>
        <p:nvPicPr>
          <p:cNvPr descr="A white text on a black background&#10;&#10;Description automatically generated" id="137" name="Google Shape;137;p40"/>
          <p:cNvPicPr preferRelativeResize="0"/>
          <p:nvPr/>
        </p:nvPicPr>
        <p:blipFill rotWithShape="1">
          <a:blip r:embed="rId2">
            <a:alphaModFix/>
          </a:blip>
          <a:srcRect b="0" l="0" r="0" t="0"/>
          <a:stretch/>
        </p:blipFill>
        <p:spPr>
          <a:xfrm>
            <a:off x="7986824" y="4697723"/>
            <a:ext cx="919322" cy="308584"/>
          </a:xfrm>
          <a:prstGeom prst="rect">
            <a:avLst/>
          </a:prstGeom>
          <a:noFill/>
          <a:ln>
            <a:noFill/>
          </a:ln>
        </p:spPr>
      </p:pic>
      <p:pic>
        <p:nvPicPr>
          <p:cNvPr id="138" name="Google Shape;138;p40"/>
          <p:cNvPicPr preferRelativeResize="0"/>
          <p:nvPr/>
        </p:nvPicPr>
        <p:blipFill rotWithShape="1">
          <a:blip r:embed="rId3">
            <a:alphaModFix/>
          </a:blip>
          <a:srcRect b="0" l="0" r="0" t="0"/>
          <a:stretch/>
        </p:blipFill>
        <p:spPr>
          <a:xfrm>
            <a:off x="68328" y="1"/>
            <a:ext cx="3641013" cy="5143499"/>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Background">
  <p:cSld name="Light Background">
    <p:spTree>
      <p:nvGrpSpPr>
        <p:cNvPr id="139" name="Shape 139"/>
        <p:cNvGrpSpPr/>
        <p:nvPr/>
      </p:nvGrpSpPr>
      <p:grpSpPr>
        <a:xfrm>
          <a:off x="0" y="0"/>
          <a:ext cx="0" cy="0"/>
          <a:chOff x="0" y="0"/>
          <a:chExt cx="0" cy="0"/>
        </a:xfrm>
      </p:grpSpPr>
      <p:sp>
        <p:nvSpPr>
          <p:cNvPr id="140" name="Google Shape;140;p46"/>
          <p:cNvSpPr txBox="1"/>
          <p:nvPr>
            <p:ph idx="1" type="body"/>
          </p:nvPr>
        </p:nvSpPr>
        <p:spPr>
          <a:xfrm>
            <a:off x="628650" y="1153685"/>
            <a:ext cx="7886700" cy="3479100"/>
          </a:xfrm>
          <a:prstGeom prst="rect">
            <a:avLst/>
          </a:prstGeom>
          <a:noFill/>
          <a:ln>
            <a:noFill/>
          </a:ln>
        </p:spPr>
        <p:txBody>
          <a:bodyPr anchorCtr="0" anchor="t" bIns="34275" lIns="68575" spcFirstLastPara="1" rIns="68575" wrap="square" tIns="34275">
            <a:normAutofit/>
          </a:bodyPr>
          <a:lstStyle>
            <a:lvl1pPr indent="-361950" lvl="0" marL="457200" algn="l">
              <a:lnSpc>
                <a:spcPct val="90000"/>
              </a:lnSpc>
              <a:spcBef>
                <a:spcPts val="800"/>
              </a:spcBef>
              <a:spcAft>
                <a:spcPts val="0"/>
              </a:spcAft>
              <a:buClr>
                <a:srgbClr val="0B0D27"/>
              </a:buClr>
              <a:buSzPts val="2100"/>
              <a:buChar char="•"/>
              <a:defRPr>
                <a:solidFill>
                  <a:srgbClr val="0B0D27"/>
                </a:solidFill>
              </a:defRPr>
            </a:lvl1pPr>
            <a:lvl2pPr indent="-342900" lvl="1" marL="914400" algn="l">
              <a:lnSpc>
                <a:spcPct val="90000"/>
              </a:lnSpc>
              <a:spcBef>
                <a:spcPts val="400"/>
              </a:spcBef>
              <a:spcAft>
                <a:spcPts val="0"/>
              </a:spcAft>
              <a:buClr>
                <a:srgbClr val="0B0D27"/>
              </a:buClr>
              <a:buSzPts val="1800"/>
              <a:buChar char="•"/>
              <a:defRPr>
                <a:solidFill>
                  <a:srgbClr val="0B0D27"/>
                </a:solidFill>
              </a:defRPr>
            </a:lvl2pPr>
            <a:lvl3pPr indent="-323850" lvl="2" marL="1371600" algn="l">
              <a:lnSpc>
                <a:spcPct val="90000"/>
              </a:lnSpc>
              <a:spcBef>
                <a:spcPts val="400"/>
              </a:spcBef>
              <a:spcAft>
                <a:spcPts val="0"/>
              </a:spcAft>
              <a:buClr>
                <a:srgbClr val="0B0D27"/>
              </a:buClr>
              <a:buSzPts val="1500"/>
              <a:buChar char="•"/>
              <a:defRPr>
                <a:solidFill>
                  <a:srgbClr val="0B0D27"/>
                </a:solidFill>
              </a:defRPr>
            </a:lvl3pPr>
            <a:lvl4pPr indent="-317500" lvl="3" marL="1828800" algn="l">
              <a:lnSpc>
                <a:spcPct val="90000"/>
              </a:lnSpc>
              <a:spcBef>
                <a:spcPts val="400"/>
              </a:spcBef>
              <a:spcAft>
                <a:spcPts val="0"/>
              </a:spcAft>
              <a:buClr>
                <a:srgbClr val="0B0D27"/>
              </a:buClr>
              <a:buSzPts val="1400"/>
              <a:buChar char="•"/>
              <a:defRPr>
                <a:solidFill>
                  <a:srgbClr val="0B0D27"/>
                </a:solidFill>
              </a:defRPr>
            </a:lvl4pPr>
            <a:lvl5pPr indent="-317500" lvl="4" marL="2286000" algn="l">
              <a:lnSpc>
                <a:spcPct val="90000"/>
              </a:lnSpc>
              <a:spcBef>
                <a:spcPts val="400"/>
              </a:spcBef>
              <a:spcAft>
                <a:spcPts val="0"/>
              </a:spcAft>
              <a:buClr>
                <a:srgbClr val="0B0D27"/>
              </a:buClr>
              <a:buSzPts val="1400"/>
              <a:buChar char="•"/>
              <a:defRPr>
                <a:solidFill>
                  <a:srgbClr val="0B0D27"/>
                </a:solidFill>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1" name="Google Shape;141;p46"/>
          <p:cNvSpPr/>
          <p:nvPr/>
        </p:nvSpPr>
        <p:spPr>
          <a:xfrm flipH="1" rot="10800000">
            <a:off x="1" y="5071381"/>
            <a:ext cx="9144000" cy="68700"/>
          </a:xfrm>
          <a:prstGeom prst="rect">
            <a:avLst/>
          </a:prstGeom>
          <a:gradFill>
            <a:gsLst>
              <a:gs pos="0">
                <a:srgbClr val="4AAC0D"/>
              </a:gs>
              <a:gs pos="33000">
                <a:srgbClr val="4AAC0D"/>
              </a:gs>
              <a:gs pos="67000">
                <a:srgbClr val="1C72AE"/>
              </a:gs>
              <a:gs pos="100000">
                <a:srgbClr val="14254C"/>
              </a:gs>
            </a:gsLst>
            <a:lin ang="0" scaled="0"/>
          </a:gradFill>
          <a:ln>
            <a:noFill/>
          </a:ln>
        </p:spPr>
        <p:txBody>
          <a:bodyPr anchorCtr="0" anchor="ctr" bIns="61700" lIns="123425" spcFirstLastPara="1" rIns="123425" wrap="square" tIns="61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Open Sans"/>
              <a:ea typeface="Open Sans"/>
              <a:cs typeface="Open Sans"/>
              <a:sym typeface="Open Sans"/>
            </a:endParaRPr>
          </a:p>
        </p:txBody>
      </p:sp>
      <p:sp>
        <p:nvSpPr>
          <p:cNvPr id="142" name="Google Shape;142;p46"/>
          <p:cNvSpPr txBox="1"/>
          <p:nvPr>
            <p:ph type="title"/>
          </p:nvPr>
        </p:nvSpPr>
        <p:spPr>
          <a:xfrm>
            <a:off x="628650" y="273845"/>
            <a:ext cx="7886700" cy="5943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rgbClr val="0B0D27"/>
              </a:buClr>
              <a:buSzPts val="2700"/>
              <a:buFont typeface="Open Sans"/>
              <a:buNone/>
              <a:defRPr>
                <a:solidFill>
                  <a:srgbClr val="0B0D27"/>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pic>
        <p:nvPicPr>
          <p:cNvPr id="143" name="Google Shape;143;p46"/>
          <p:cNvPicPr preferRelativeResize="0"/>
          <p:nvPr/>
        </p:nvPicPr>
        <p:blipFill rotWithShape="1">
          <a:blip r:embed="rId2">
            <a:alphaModFix/>
          </a:blip>
          <a:srcRect b="0" l="0" r="0" t="0"/>
          <a:stretch/>
        </p:blipFill>
        <p:spPr>
          <a:xfrm>
            <a:off x="7846445" y="4614094"/>
            <a:ext cx="1314565" cy="620357"/>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White - Color Stripe Only">
  <p:cSld name="Plain White - Color Stripe Only">
    <p:spTree>
      <p:nvGrpSpPr>
        <p:cNvPr id="144" name="Shape 144"/>
        <p:cNvGrpSpPr/>
        <p:nvPr/>
      </p:nvGrpSpPr>
      <p:grpSpPr>
        <a:xfrm>
          <a:off x="0" y="0"/>
          <a:ext cx="0" cy="0"/>
          <a:chOff x="0" y="0"/>
          <a:chExt cx="0" cy="0"/>
        </a:xfrm>
      </p:grpSpPr>
      <p:sp>
        <p:nvSpPr>
          <p:cNvPr id="145" name="Google Shape;145;p47"/>
          <p:cNvSpPr txBox="1"/>
          <p:nvPr>
            <p:ph type="title"/>
          </p:nvPr>
        </p:nvSpPr>
        <p:spPr>
          <a:xfrm>
            <a:off x="352174" y="420979"/>
            <a:ext cx="84855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2700"/>
              <a:buFont typeface="Open Sans"/>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46" name="Google Shape;146;p47"/>
          <p:cNvSpPr txBox="1"/>
          <p:nvPr>
            <p:ph idx="1" type="body"/>
          </p:nvPr>
        </p:nvSpPr>
        <p:spPr>
          <a:xfrm>
            <a:off x="352175" y="1415653"/>
            <a:ext cx="8511600" cy="2708700"/>
          </a:xfrm>
          <a:prstGeom prst="rect">
            <a:avLst/>
          </a:prstGeom>
          <a:noFill/>
          <a:ln>
            <a:noFill/>
          </a:ln>
        </p:spPr>
        <p:txBody>
          <a:bodyPr anchorCtr="0" anchor="t" bIns="34275" lIns="68575" spcFirstLastPara="1" rIns="68575" wrap="square" tIns="34275">
            <a:normAutofit/>
          </a:bodyPr>
          <a:lstStyle>
            <a:lvl1pPr indent="-361950" lvl="0" marL="457200" algn="l">
              <a:lnSpc>
                <a:spcPct val="90000"/>
              </a:lnSpc>
              <a:spcBef>
                <a:spcPts val="800"/>
              </a:spcBef>
              <a:spcAft>
                <a:spcPts val="0"/>
              </a:spcAft>
              <a:buClr>
                <a:schemeClr val="dk1"/>
              </a:buClr>
              <a:buSzPts val="2100"/>
              <a:buChar char="•"/>
              <a:defRPr/>
            </a:lvl1pPr>
            <a:lvl2pPr indent="-342900" lvl="1" marL="914400" algn="l">
              <a:lnSpc>
                <a:spcPct val="90000"/>
              </a:lnSpc>
              <a:spcBef>
                <a:spcPts val="400"/>
              </a:spcBef>
              <a:spcAft>
                <a:spcPts val="0"/>
              </a:spcAft>
              <a:buClr>
                <a:schemeClr val="dk1"/>
              </a:buClr>
              <a:buSzPts val="18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7" name="Google Shape;147;p47"/>
          <p:cNvSpPr/>
          <p:nvPr/>
        </p:nvSpPr>
        <p:spPr>
          <a:xfrm>
            <a:off x="0" y="5078629"/>
            <a:ext cx="9144000" cy="64800"/>
          </a:xfrm>
          <a:prstGeom prst="rect">
            <a:avLst/>
          </a:prstGeom>
          <a:gradFill>
            <a:gsLst>
              <a:gs pos="0">
                <a:srgbClr val="4AAC0D"/>
              </a:gs>
              <a:gs pos="33000">
                <a:srgbClr val="4AAC0D"/>
              </a:gs>
              <a:gs pos="67000">
                <a:srgbClr val="1C72AE"/>
              </a:gs>
              <a:gs pos="100000">
                <a:srgbClr val="14254C"/>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800"/>
              <a:buFont typeface="Arial"/>
              <a:buNone/>
            </a:pPr>
            <a:r>
              <a:t/>
            </a:r>
            <a:endParaRPr b="0" i="0" sz="3800" u="none" cap="none" strike="noStrike">
              <a:solidFill>
                <a:schemeClr val="lt1"/>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62">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48" name="Shape 148"/>
        <p:cNvGrpSpPr/>
        <p:nvPr/>
      </p:nvGrpSpPr>
      <p:grpSpPr>
        <a:xfrm>
          <a:off x="0" y="0"/>
          <a:ext cx="0" cy="0"/>
          <a:chOff x="0" y="0"/>
          <a:chExt cx="0" cy="0"/>
        </a:xfrm>
      </p:grpSpPr>
      <p:pic>
        <p:nvPicPr>
          <p:cNvPr id="149" name="Google Shape;149;p61"/>
          <p:cNvPicPr preferRelativeResize="0"/>
          <p:nvPr/>
        </p:nvPicPr>
        <p:blipFill rotWithShape="1">
          <a:blip r:embed="rId2">
            <a:alphaModFix/>
          </a:blip>
          <a:srcRect b="0" l="0" r="0" t="0"/>
          <a:stretch/>
        </p:blipFill>
        <p:spPr>
          <a:xfrm>
            <a:off x="-1" y="1"/>
            <a:ext cx="9144001" cy="5143502"/>
          </a:xfrm>
          <a:prstGeom prst="rect">
            <a:avLst/>
          </a:prstGeom>
          <a:noFill/>
          <a:ln>
            <a:noFill/>
          </a:ln>
        </p:spPr>
      </p:pic>
      <p:sp>
        <p:nvSpPr>
          <p:cNvPr id="150" name="Google Shape;150;p61"/>
          <p:cNvSpPr/>
          <p:nvPr/>
        </p:nvSpPr>
        <p:spPr>
          <a:xfrm>
            <a:off x="0" y="-1"/>
            <a:ext cx="9144000" cy="5143500"/>
          </a:xfrm>
          <a:prstGeom prst="rect">
            <a:avLst/>
          </a:prstGeom>
          <a:gradFill>
            <a:gsLst>
              <a:gs pos="0">
                <a:srgbClr val="0C0D27"/>
              </a:gs>
              <a:gs pos="53000">
                <a:srgbClr val="0C0D27">
                  <a:alpha val="90196"/>
                </a:srgbClr>
              </a:gs>
              <a:gs pos="79000">
                <a:srgbClr val="0C0D27">
                  <a:alpha val="30196"/>
                </a:srgbClr>
              </a:gs>
              <a:gs pos="93000">
                <a:srgbClr val="0C0D27">
                  <a:alpha val="0"/>
                </a:srgbClr>
              </a:gs>
              <a:gs pos="100000">
                <a:srgbClr val="0C0D27">
                  <a:alpha val="0"/>
                </a:srgbClr>
              </a:gs>
            </a:gsLst>
            <a:lin ang="10800025"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1"/>
              </a:buClr>
              <a:buSzPts val="1400"/>
              <a:buFont typeface="Arial"/>
              <a:buNone/>
            </a:pPr>
            <a:r>
              <a:t/>
            </a:r>
            <a:endParaRPr b="0" i="0" sz="1400" u="none" cap="none" strike="noStrike">
              <a:solidFill>
                <a:srgbClr val="FFFFFF"/>
              </a:solidFill>
              <a:latin typeface="Open Sans"/>
              <a:ea typeface="Open Sans"/>
              <a:cs typeface="Open Sans"/>
              <a:sym typeface="Open Sans"/>
            </a:endParaRPr>
          </a:p>
        </p:txBody>
      </p:sp>
      <p:grpSp>
        <p:nvGrpSpPr>
          <p:cNvPr id="151" name="Google Shape;151;p61"/>
          <p:cNvGrpSpPr/>
          <p:nvPr/>
        </p:nvGrpSpPr>
        <p:grpSpPr>
          <a:xfrm>
            <a:off x="7456759" y="3628194"/>
            <a:ext cx="1298379" cy="1355336"/>
            <a:chOff x="18193659" y="7977294"/>
            <a:chExt cx="2060920" cy="2174104"/>
          </a:xfrm>
        </p:grpSpPr>
        <p:grpSp>
          <p:nvGrpSpPr>
            <p:cNvPr id="152" name="Google Shape;152;p61"/>
            <p:cNvGrpSpPr/>
            <p:nvPr/>
          </p:nvGrpSpPr>
          <p:grpSpPr>
            <a:xfrm>
              <a:off x="18193659" y="7977294"/>
              <a:ext cx="2060920" cy="2174104"/>
              <a:chOff x="1851124" y="5407698"/>
              <a:chExt cx="890400" cy="939300"/>
            </a:xfrm>
          </p:grpSpPr>
          <p:sp>
            <p:nvSpPr>
              <p:cNvPr id="153" name="Google Shape;153;p61"/>
              <p:cNvSpPr/>
              <p:nvPr/>
            </p:nvSpPr>
            <p:spPr>
              <a:xfrm rot="5400000">
                <a:off x="1826674" y="5432148"/>
                <a:ext cx="939300" cy="890400"/>
              </a:xfrm>
              <a:prstGeom prst="roundRect">
                <a:avLst>
                  <a:gd fmla="val 15294" name="adj"/>
                </a:avLst>
              </a:prstGeom>
              <a:solidFill>
                <a:schemeClr val="lt1"/>
              </a:solidFill>
              <a:ln>
                <a:noFill/>
              </a:ln>
              <a:effectLst>
                <a:outerShdw blurRad="66675" rotWithShape="0" algn="tl" dir="2280000" dist="38100">
                  <a:srgbClr val="000000">
                    <a:alpha val="30196"/>
                  </a:srgbClr>
                </a:outerShdw>
              </a:effectLst>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800"/>
                  <a:buFont typeface="Arial"/>
                  <a:buNone/>
                </a:pPr>
                <a:r>
                  <a:t/>
                </a:r>
                <a:endParaRPr b="0" i="0" sz="3800" u="none" cap="none" strike="noStrike">
                  <a:solidFill>
                    <a:schemeClr val="lt1"/>
                  </a:solidFill>
                  <a:latin typeface="Arial"/>
                  <a:ea typeface="Arial"/>
                  <a:cs typeface="Arial"/>
                  <a:sym typeface="Arial"/>
                </a:endParaRPr>
              </a:p>
            </p:txBody>
          </p:sp>
          <p:pic>
            <p:nvPicPr>
              <p:cNvPr descr="A qr code with dots&#10;&#10;Description automatically generated" id="154" name="Google Shape;154;p61"/>
              <p:cNvPicPr preferRelativeResize="0"/>
              <p:nvPr/>
            </p:nvPicPr>
            <p:blipFill rotWithShape="1">
              <a:blip r:embed="rId3">
                <a:alphaModFix/>
              </a:blip>
              <a:srcRect b="0" l="0" r="7425" t="0"/>
              <a:stretch/>
            </p:blipFill>
            <p:spPr>
              <a:xfrm rot="5400000">
                <a:off x="1985486" y="5626897"/>
                <a:ext cx="640221" cy="691561"/>
              </a:xfrm>
              <a:prstGeom prst="rect">
                <a:avLst/>
              </a:prstGeom>
              <a:noFill/>
              <a:ln>
                <a:noFill/>
              </a:ln>
            </p:spPr>
          </p:pic>
        </p:grpSp>
        <p:pic>
          <p:nvPicPr>
            <p:cNvPr descr="A logo with a leaf on it&#10;&#10;Description automatically generated" id="155" name="Google Shape;155;p61"/>
            <p:cNvPicPr preferRelativeResize="0"/>
            <p:nvPr/>
          </p:nvPicPr>
          <p:blipFill rotWithShape="1">
            <a:blip r:embed="rId4">
              <a:alphaModFix/>
            </a:blip>
            <a:srcRect b="0" l="0" r="0" t="0"/>
            <a:stretch/>
          </p:blipFill>
          <p:spPr>
            <a:xfrm>
              <a:off x="18289059" y="8005691"/>
              <a:ext cx="1756849" cy="674854"/>
            </a:xfrm>
            <a:prstGeom prst="rect">
              <a:avLst/>
            </a:prstGeom>
            <a:noFill/>
            <a:ln>
              <a:noFill/>
            </a:ln>
          </p:spPr>
        </p:pic>
      </p:grpSp>
      <p:sp>
        <p:nvSpPr>
          <p:cNvPr id="156" name="Google Shape;156;p61"/>
          <p:cNvSpPr/>
          <p:nvPr/>
        </p:nvSpPr>
        <p:spPr>
          <a:xfrm flipH="1" rot="10800000">
            <a:off x="1" y="5071381"/>
            <a:ext cx="9144000" cy="68700"/>
          </a:xfrm>
          <a:prstGeom prst="rect">
            <a:avLst/>
          </a:prstGeom>
          <a:gradFill>
            <a:gsLst>
              <a:gs pos="0">
                <a:srgbClr val="4AAC0D"/>
              </a:gs>
              <a:gs pos="33000">
                <a:srgbClr val="4AAC0D"/>
              </a:gs>
              <a:gs pos="67000">
                <a:srgbClr val="1C72AE"/>
              </a:gs>
              <a:gs pos="100000">
                <a:srgbClr val="14254C"/>
              </a:gs>
            </a:gsLst>
            <a:lin ang="0" scaled="0"/>
          </a:gradFill>
          <a:ln>
            <a:noFill/>
          </a:ln>
        </p:spPr>
        <p:txBody>
          <a:bodyPr anchorCtr="0" anchor="ctr" bIns="61700" lIns="123425" spcFirstLastPara="1" rIns="123425" wrap="square" tIns="61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Open Sans"/>
              <a:ea typeface="Open Sans"/>
              <a:cs typeface="Open Sans"/>
              <a:sym typeface="Open Sans"/>
            </a:endParaRPr>
          </a:p>
        </p:txBody>
      </p:sp>
      <p:sp>
        <p:nvSpPr>
          <p:cNvPr id="157" name="Google Shape;157;p61"/>
          <p:cNvSpPr txBox="1"/>
          <p:nvPr>
            <p:ph type="title"/>
          </p:nvPr>
        </p:nvSpPr>
        <p:spPr>
          <a:xfrm>
            <a:off x="3626428" y="210434"/>
            <a:ext cx="5129100" cy="594300"/>
          </a:xfrm>
          <a:prstGeom prst="rect">
            <a:avLst/>
          </a:prstGeom>
          <a:noFill/>
          <a:ln>
            <a:noFill/>
          </a:ln>
        </p:spPr>
        <p:txBody>
          <a:bodyPr anchorCtr="0" anchor="ctr" bIns="34275" lIns="68575" spcFirstLastPara="1" rIns="68575" wrap="square" tIns="34275">
            <a:normAutofit/>
          </a:bodyPr>
          <a:lstStyle>
            <a:lvl1pPr lvl="0" algn="r">
              <a:lnSpc>
                <a:spcPct val="90000"/>
              </a:lnSpc>
              <a:spcBef>
                <a:spcPts val="0"/>
              </a:spcBef>
              <a:spcAft>
                <a:spcPts val="0"/>
              </a:spcAft>
              <a:buClr>
                <a:schemeClr val="lt1"/>
              </a:buClr>
              <a:buSzPts val="3300"/>
              <a:buFont typeface="Open Sans"/>
              <a:buNone/>
              <a:defRPr sz="33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58" name="Google Shape;158;p61"/>
          <p:cNvSpPr txBox="1"/>
          <p:nvPr>
            <p:ph idx="1" type="body"/>
          </p:nvPr>
        </p:nvSpPr>
        <p:spPr>
          <a:xfrm>
            <a:off x="3626425" y="903905"/>
            <a:ext cx="5129100" cy="2305500"/>
          </a:xfrm>
          <a:prstGeom prst="rect">
            <a:avLst/>
          </a:prstGeom>
          <a:noFill/>
          <a:ln>
            <a:noFill/>
          </a:ln>
        </p:spPr>
        <p:txBody>
          <a:bodyPr anchorCtr="0" anchor="t" bIns="34275" lIns="68575" spcFirstLastPara="1" rIns="68575" wrap="square" tIns="34275">
            <a:normAutofit/>
          </a:bodyPr>
          <a:lstStyle>
            <a:lvl1pPr indent="-228600" lvl="0" marL="457200" algn="r">
              <a:lnSpc>
                <a:spcPct val="90000"/>
              </a:lnSpc>
              <a:spcBef>
                <a:spcPts val="800"/>
              </a:spcBef>
              <a:spcAft>
                <a:spcPts val="0"/>
              </a:spcAft>
              <a:buClr>
                <a:schemeClr val="lt1"/>
              </a:buClr>
              <a:buSzPts val="2100"/>
              <a:buNone/>
              <a:defRPr>
                <a:solidFill>
                  <a:schemeClr val="lt1"/>
                </a:solidFill>
              </a:defRPr>
            </a:lvl1pPr>
            <a:lvl2pPr indent="-228600" lvl="1" marL="914400" algn="r">
              <a:lnSpc>
                <a:spcPct val="90000"/>
              </a:lnSpc>
              <a:spcBef>
                <a:spcPts val="400"/>
              </a:spcBef>
              <a:spcAft>
                <a:spcPts val="0"/>
              </a:spcAft>
              <a:buClr>
                <a:srgbClr val="C1CEE0"/>
              </a:buClr>
              <a:buSzPts val="1800"/>
              <a:buNone/>
              <a:defRPr b="1">
                <a:solidFill>
                  <a:srgbClr val="C1CEE0"/>
                </a:solidFill>
              </a:defRPr>
            </a:lvl2pPr>
            <a:lvl3pPr indent="-228600" lvl="2" marL="1371600" algn="r">
              <a:lnSpc>
                <a:spcPct val="90000"/>
              </a:lnSpc>
              <a:spcBef>
                <a:spcPts val="400"/>
              </a:spcBef>
              <a:spcAft>
                <a:spcPts val="0"/>
              </a:spcAft>
              <a:buClr>
                <a:schemeClr val="lt1"/>
              </a:buClr>
              <a:buSzPts val="1500"/>
              <a:buNone/>
              <a:defRPr i="1">
                <a:solidFill>
                  <a:schemeClr val="lt1"/>
                </a:solidFill>
              </a:defRPr>
            </a:lvl3pPr>
            <a:lvl4pPr indent="-228600" lvl="3" marL="1828800" algn="r">
              <a:lnSpc>
                <a:spcPct val="90000"/>
              </a:lnSpc>
              <a:spcBef>
                <a:spcPts val="400"/>
              </a:spcBef>
              <a:spcAft>
                <a:spcPts val="0"/>
              </a:spcAft>
              <a:buClr>
                <a:schemeClr val="lt1"/>
              </a:buClr>
              <a:buSzPts val="1400"/>
              <a:buNone/>
              <a:defRPr>
                <a:solidFill>
                  <a:schemeClr val="lt1"/>
                </a:solidFill>
              </a:defRPr>
            </a:lvl4pPr>
            <a:lvl5pPr indent="-228600" lvl="4" marL="2286000" algn="r">
              <a:lnSpc>
                <a:spcPct val="90000"/>
              </a:lnSpc>
              <a:spcBef>
                <a:spcPts val="400"/>
              </a:spcBef>
              <a:spcAft>
                <a:spcPts val="0"/>
              </a:spcAft>
              <a:buClr>
                <a:schemeClr val="lt1"/>
              </a:buClr>
              <a:buSzPts val="1400"/>
              <a:buNone/>
              <a:defRPr>
                <a:solidFill>
                  <a:schemeClr val="lt1"/>
                </a:solidFill>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 Faded Sat Image Background">
  <p:cSld name="Dark - Faded Sat Image Background">
    <p:spTree>
      <p:nvGrpSpPr>
        <p:cNvPr id="159" name="Shape 159"/>
        <p:cNvGrpSpPr/>
        <p:nvPr/>
      </p:nvGrpSpPr>
      <p:grpSpPr>
        <a:xfrm>
          <a:off x="0" y="0"/>
          <a:ext cx="0" cy="0"/>
          <a:chOff x="0" y="0"/>
          <a:chExt cx="0" cy="0"/>
        </a:xfrm>
      </p:grpSpPr>
      <p:sp>
        <p:nvSpPr>
          <p:cNvPr id="160" name="Google Shape;160;p62"/>
          <p:cNvSpPr/>
          <p:nvPr/>
        </p:nvSpPr>
        <p:spPr>
          <a:xfrm>
            <a:off x="1" y="1"/>
            <a:ext cx="9144000" cy="5140200"/>
          </a:xfrm>
          <a:prstGeom prst="rect">
            <a:avLst/>
          </a:prstGeom>
          <a:solidFill>
            <a:srgbClr val="0B0D27"/>
          </a:solidFill>
          <a:ln cap="flat" cmpd="sng" w="14300">
            <a:solidFill>
              <a:srgbClr val="082836"/>
            </a:solidFill>
            <a:prstDash val="solid"/>
            <a:miter lim="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800"/>
              <a:buFont typeface="Arial"/>
              <a:buNone/>
            </a:pPr>
            <a:r>
              <a:t/>
            </a:r>
            <a:endParaRPr b="0" i="0" sz="3800" u="none" cap="none" strike="noStrike">
              <a:solidFill>
                <a:schemeClr val="lt1"/>
              </a:solidFill>
              <a:latin typeface="Arial"/>
              <a:ea typeface="Arial"/>
              <a:cs typeface="Arial"/>
              <a:sym typeface="Arial"/>
            </a:endParaRPr>
          </a:p>
        </p:txBody>
      </p:sp>
      <p:pic>
        <p:nvPicPr>
          <p:cNvPr id="161" name="Google Shape;161;p62"/>
          <p:cNvPicPr preferRelativeResize="0"/>
          <p:nvPr/>
        </p:nvPicPr>
        <p:blipFill rotWithShape="1">
          <a:blip r:embed="rId2">
            <a:alphaModFix amt="18000"/>
          </a:blip>
          <a:srcRect b="0" l="0" r="0" t="0"/>
          <a:stretch/>
        </p:blipFill>
        <p:spPr>
          <a:xfrm>
            <a:off x="0" y="-33303"/>
            <a:ext cx="9144001" cy="5143502"/>
          </a:xfrm>
          <a:prstGeom prst="rect">
            <a:avLst/>
          </a:prstGeom>
          <a:noFill/>
          <a:ln>
            <a:noFill/>
          </a:ln>
        </p:spPr>
      </p:pic>
      <p:sp>
        <p:nvSpPr>
          <p:cNvPr id="162" name="Google Shape;162;p62"/>
          <p:cNvSpPr txBox="1"/>
          <p:nvPr>
            <p:ph idx="1" type="body"/>
          </p:nvPr>
        </p:nvSpPr>
        <p:spPr>
          <a:xfrm>
            <a:off x="628650" y="1153685"/>
            <a:ext cx="7886700" cy="3479100"/>
          </a:xfrm>
          <a:prstGeom prst="rect">
            <a:avLst/>
          </a:prstGeom>
          <a:noFill/>
          <a:ln>
            <a:noFill/>
          </a:ln>
        </p:spPr>
        <p:txBody>
          <a:bodyPr anchorCtr="0" anchor="t" bIns="34275" lIns="68575" spcFirstLastPara="1" rIns="68575" wrap="square" tIns="34275">
            <a:normAutofit/>
          </a:bodyPr>
          <a:lstStyle>
            <a:lvl1pPr indent="-361950" lvl="0" marL="457200" algn="l">
              <a:lnSpc>
                <a:spcPct val="90000"/>
              </a:lnSpc>
              <a:spcBef>
                <a:spcPts val="800"/>
              </a:spcBef>
              <a:spcAft>
                <a:spcPts val="0"/>
              </a:spcAft>
              <a:buClr>
                <a:schemeClr val="lt1"/>
              </a:buClr>
              <a:buSzPts val="2100"/>
              <a:buChar char="•"/>
              <a:defRPr>
                <a:solidFill>
                  <a:schemeClr val="lt1"/>
                </a:solidFill>
              </a:defRPr>
            </a:lvl1pPr>
            <a:lvl2pPr indent="-342900" lvl="1" marL="914400" algn="l">
              <a:lnSpc>
                <a:spcPct val="90000"/>
              </a:lnSpc>
              <a:spcBef>
                <a:spcPts val="400"/>
              </a:spcBef>
              <a:spcAft>
                <a:spcPts val="0"/>
              </a:spcAft>
              <a:buClr>
                <a:schemeClr val="lt1"/>
              </a:buClr>
              <a:buSzPts val="1800"/>
              <a:buChar char="•"/>
              <a:defRPr>
                <a:solidFill>
                  <a:schemeClr val="lt1"/>
                </a:solidFill>
              </a:defRPr>
            </a:lvl2pPr>
            <a:lvl3pPr indent="-323850" lvl="2" marL="1371600" algn="l">
              <a:lnSpc>
                <a:spcPct val="90000"/>
              </a:lnSpc>
              <a:spcBef>
                <a:spcPts val="400"/>
              </a:spcBef>
              <a:spcAft>
                <a:spcPts val="0"/>
              </a:spcAft>
              <a:buClr>
                <a:schemeClr val="lt1"/>
              </a:buClr>
              <a:buSzPts val="1500"/>
              <a:buChar char="•"/>
              <a:defRPr>
                <a:solidFill>
                  <a:schemeClr val="lt1"/>
                </a:solidFill>
              </a:defRPr>
            </a:lvl3pPr>
            <a:lvl4pPr indent="-317500" lvl="3" marL="1828800" algn="l">
              <a:lnSpc>
                <a:spcPct val="90000"/>
              </a:lnSpc>
              <a:spcBef>
                <a:spcPts val="400"/>
              </a:spcBef>
              <a:spcAft>
                <a:spcPts val="0"/>
              </a:spcAft>
              <a:buClr>
                <a:schemeClr val="lt1"/>
              </a:buClr>
              <a:buSzPts val="1400"/>
              <a:buChar char="•"/>
              <a:defRPr>
                <a:solidFill>
                  <a:schemeClr val="lt1"/>
                </a:solidFill>
              </a:defRPr>
            </a:lvl4pPr>
            <a:lvl5pPr indent="-317500" lvl="4" marL="2286000" algn="l">
              <a:lnSpc>
                <a:spcPct val="90000"/>
              </a:lnSpc>
              <a:spcBef>
                <a:spcPts val="400"/>
              </a:spcBef>
              <a:spcAft>
                <a:spcPts val="0"/>
              </a:spcAft>
              <a:buClr>
                <a:schemeClr val="lt1"/>
              </a:buClr>
              <a:buSzPts val="1400"/>
              <a:buChar char="•"/>
              <a:defRPr>
                <a:solidFill>
                  <a:schemeClr val="lt1"/>
                </a:solidFill>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3" name="Google Shape;163;p62"/>
          <p:cNvSpPr/>
          <p:nvPr/>
        </p:nvSpPr>
        <p:spPr>
          <a:xfrm flipH="1" rot="10800000">
            <a:off x="1" y="5071381"/>
            <a:ext cx="9144000" cy="68700"/>
          </a:xfrm>
          <a:prstGeom prst="rect">
            <a:avLst/>
          </a:prstGeom>
          <a:gradFill>
            <a:gsLst>
              <a:gs pos="0">
                <a:srgbClr val="4AAC0D"/>
              </a:gs>
              <a:gs pos="33000">
                <a:srgbClr val="4AAC0D"/>
              </a:gs>
              <a:gs pos="67000">
                <a:srgbClr val="1C72AE"/>
              </a:gs>
              <a:gs pos="100000">
                <a:srgbClr val="14254C"/>
              </a:gs>
            </a:gsLst>
            <a:lin ang="0" scaled="0"/>
          </a:gradFill>
          <a:ln>
            <a:noFill/>
          </a:ln>
        </p:spPr>
        <p:txBody>
          <a:bodyPr anchorCtr="0" anchor="ctr" bIns="61700" lIns="123425" spcFirstLastPara="1" rIns="123425" wrap="square" tIns="61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Open Sans"/>
              <a:ea typeface="Open Sans"/>
              <a:cs typeface="Open Sans"/>
              <a:sym typeface="Open Sans"/>
            </a:endParaRPr>
          </a:p>
        </p:txBody>
      </p:sp>
      <p:sp>
        <p:nvSpPr>
          <p:cNvPr id="164" name="Google Shape;164;p62"/>
          <p:cNvSpPr txBox="1"/>
          <p:nvPr>
            <p:ph type="title"/>
          </p:nvPr>
        </p:nvSpPr>
        <p:spPr>
          <a:xfrm>
            <a:off x="628650" y="273845"/>
            <a:ext cx="7886700" cy="5943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2700"/>
              <a:buFont typeface="Open Sans"/>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pic>
        <p:nvPicPr>
          <p:cNvPr descr="A white text on a black background&#10;&#10;Description automatically generated" id="165" name="Google Shape;165;p62"/>
          <p:cNvPicPr preferRelativeResize="0"/>
          <p:nvPr/>
        </p:nvPicPr>
        <p:blipFill rotWithShape="1">
          <a:blip r:embed="rId3">
            <a:alphaModFix/>
          </a:blip>
          <a:srcRect b="0" l="0" r="0" t="0"/>
          <a:stretch/>
        </p:blipFill>
        <p:spPr>
          <a:xfrm>
            <a:off x="8372105" y="4803410"/>
            <a:ext cx="771896" cy="259099"/>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66" name="Shape 166"/>
        <p:cNvGrpSpPr/>
        <p:nvPr/>
      </p:nvGrpSpPr>
      <p:grpSpPr>
        <a:xfrm>
          <a:off x="0" y="0"/>
          <a:ext cx="0" cy="0"/>
          <a:chOff x="0" y="0"/>
          <a:chExt cx="0" cy="0"/>
        </a:xfrm>
      </p:grpSpPr>
      <p:sp>
        <p:nvSpPr>
          <p:cNvPr id="167" name="Google Shape;167;p63"/>
          <p:cNvSpPr txBox="1"/>
          <p:nvPr>
            <p:ph type="title"/>
          </p:nvPr>
        </p:nvSpPr>
        <p:spPr>
          <a:xfrm>
            <a:off x="134492" y="276187"/>
            <a:ext cx="5744700" cy="8655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100"/>
              <a:buNone/>
              <a:defRPr b="0" i="0" sz="3300">
                <a:solidFill>
                  <a:schemeClr val="dk1"/>
                </a:solidFill>
                <a:latin typeface="Calibri"/>
                <a:ea typeface="Calibri"/>
                <a:cs typeface="Calibri"/>
                <a:sym typeface="Calibri"/>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68" name="Google Shape;168;p63"/>
          <p:cNvSpPr txBox="1"/>
          <p:nvPr>
            <p:ph idx="1" type="body"/>
          </p:nvPr>
        </p:nvSpPr>
        <p:spPr>
          <a:xfrm>
            <a:off x="3753803" y="1025887"/>
            <a:ext cx="2886900" cy="1677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100"/>
              <a:buNone/>
              <a:defRPr b="0" i="0">
                <a:solidFill>
                  <a:schemeClr val="dk1"/>
                </a:solidFill>
              </a:defRPr>
            </a:lvl1pPr>
            <a:lvl2pPr indent="-228600" lvl="1" marL="914400" algn="l">
              <a:lnSpc>
                <a:spcPct val="100000"/>
              </a:lnSpc>
              <a:spcBef>
                <a:spcPts val="0"/>
              </a:spcBef>
              <a:spcAft>
                <a:spcPts val="0"/>
              </a:spcAft>
              <a:buSzPts val="1100"/>
              <a:buNone/>
              <a:defRPr/>
            </a:lvl2pPr>
            <a:lvl3pPr indent="-228600" lvl="2" marL="1371600" algn="l">
              <a:lnSpc>
                <a:spcPct val="100000"/>
              </a:lnSpc>
              <a:spcBef>
                <a:spcPts val="0"/>
              </a:spcBef>
              <a:spcAft>
                <a:spcPts val="0"/>
              </a:spcAft>
              <a:buSzPts val="1100"/>
              <a:buNone/>
              <a:defRPr/>
            </a:lvl3pPr>
            <a:lvl4pPr indent="-228600" lvl="3" marL="1828800" algn="l">
              <a:lnSpc>
                <a:spcPct val="100000"/>
              </a:lnSpc>
              <a:spcBef>
                <a:spcPts val="0"/>
              </a:spcBef>
              <a:spcAft>
                <a:spcPts val="0"/>
              </a:spcAft>
              <a:buSzPts val="1100"/>
              <a:buNone/>
              <a:defRPr/>
            </a:lvl4pPr>
            <a:lvl5pPr indent="-228600" lvl="4" marL="2286000" algn="l">
              <a:lnSpc>
                <a:spcPct val="100000"/>
              </a:lnSpc>
              <a:spcBef>
                <a:spcPts val="0"/>
              </a:spcBef>
              <a:spcAft>
                <a:spcPts val="0"/>
              </a:spcAft>
              <a:buSzPts val="1100"/>
              <a:buNone/>
              <a:defRPr/>
            </a:lvl5pPr>
            <a:lvl6pPr indent="-228600" lvl="5" marL="2743200" algn="l">
              <a:lnSpc>
                <a:spcPct val="100000"/>
              </a:lnSpc>
              <a:spcBef>
                <a:spcPts val="0"/>
              </a:spcBef>
              <a:spcAft>
                <a:spcPts val="0"/>
              </a:spcAft>
              <a:buSzPts val="1100"/>
              <a:buNone/>
              <a:defRPr/>
            </a:lvl6pPr>
            <a:lvl7pPr indent="-228600" lvl="6" marL="3200400" algn="l">
              <a:lnSpc>
                <a:spcPct val="100000"/>
              </a:lnSpc>
              <a:spcBef>
                <a:spcPts val="0"/>
              </a:spcBef>
              <a:spcAft>
                <a:spcPts val="0"/>
              </a:spcAft>
              <a:buSzPts val="1100"/>
              <a:buNone/>
              <a:defRPr/>
            </a:lvl7pPr>
            <a:lvl8pPr indent="-228600" lvl="7" marL="3657600" algn="l">
              <a:lnSpc>
                <a:spcPct val="100000"/>
              </a:lnSpc>
              <a:spcBef>
                <a:spcPts val="0"/>
              </a:spcBef>
              <a:spcAft>
                <a:spcPts val="0"/>
              </a:spcAft>
              <a:buSzPts val="1100"/>
              <a:buNone/>
              <a:defRPr/>
            </a:lvl8pPr>
            <a:lvl9pPr indent="-228600" lvl="8" marL="4114800" algn="l">
              <a:lnSpc>
                <a:spcPct val="100000"/>
              </a:lnSpc>
              <a:spcBef>
                <a:spcPts val="0"/>
              </a:spcBef>
              <a:spcAft>
                <a:spcPts val="0"/>
              </a:spcAft>
              <a:buSzPts val="1100"/>
              <a:buNone/>
              <a:defRPr/>
            </a:lvl9pPr>
          </a:lstStyle>
          <a:p/>
        </p:txBody>
      </p:sp>
      <p:sp>
        <p:nvSpPr>
          <p:cNvPr id="169" name="Google Shape;169;p63"/>
          <p:cNvSpPr txBox="1"/>
          <p:nvPr>
            <p:ph idx="11" type="ftr"/>
          </p:nvPr>
        </p:nvSpPr>
        <p:spPr>
          <a:xfrm>
            <a:off x="2331720" y="3592020"/>
            <a:ext cx="2194800" cy="193200"/>
          </a:xfrm>
          <a:prstGeom prst="rect">
            <a:avLst/>
          </a:prstGeom>
          <a:noFill/>
          <a:ln>
            <a:noFill/>
          </a:ln>
        </p:spPr>
        <p:txBody>
          <a:bodyPr anchorCtr="0" anchor="t" bIns="0" lIns="0" spcFirstLastPara="1" rIns="0" wrap="square" tIns="0">
            <a:spAutoFit/>
          </a:bodyPr>
          <a:lstStyle>
            <a:lvl1pPr lvl="0" algn="ctr">
              <a:lnSpc>
                <a:spcPct val="100000"/>
              </a:lnSpc>
              <a:spcBef>
                <a:spcPts val="0"/>
              </a:spcBef>
              <a:spcAft>
                <a:spcPts val="0"/>
              </a:spcAft>
              <a:buSzPts val="1100"/>
              <a:buNone/>
              <a:defRPr>
                <a:solidFill>
                  <a:srgbClr val="888888"/>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70" name="Google Shape;170;p63"/>
          <p:cNvSpPr txBox="1"/>
          <p:nvPr>
            <p:ph idx="10" type="dt"/>
          </p:nvPr>
        </p:nvSpPr>
        <p:spPr>
          <a:xfrm>
            <a:off x="342900" y="3592020"/>
            <a:ext cx="1577100" cy="1932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100"/>
              <a:buNone/>
              <a:defRPr>
                <a:solidFill>
                  <a:srgbClr val="888888"/>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71" name="Google Shape;171;p63"/>
          <p:cNvSpPr txBox="1"/>
          <p:nvPr>
            <p:ph idx="12" type="sldNum"/>
          </p:nvPr>
        </p:nvSpPr>
        <p:spPr>
          <a:xfrm>
            <a:off x="4099841" y="4919783"/>
            <a:ext cx="1577100" cy="215400"/>
          </a:xfrm>
          <a:prstGeom prst="rect">
            <a:avLst/>
          </a:prstGeom>
          <a:noFill/>
          <a:ln>
            <a:noFill/>
          </a:ln>
        </p:spPr>
        <p:txBody>
          <a:bodyPr anchorCtr="0" anchor="t" bIns="0" lIns="0" spcFirstLastPara="1" rIns="0" wrap="square" tIns="0">
            <a:spAutoFit/>
          </a:bodyPr>
          <a:lstStyle>
            <a:lvl1pPr indent="0" lvl="0" marL="0" marR="0" algn="ct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Background">
  <p:cSld name="Dark Background">
    <p:spTree>
      <p:nvGrpSpPr>
        <p:cNvPr id="172" name="Shape 172"/>
        <p:cNvGrpSpPr/>
        <p:nvPr/>
      </p:nvGrpSpPr>
      <p:grpSpPr>
        <a:xfrm>
          <a:off x="0" y="0"/>
          <a:ext cx="0" cy="0"/>
          <a:chOff x="0" y="0"/>
          <a:chExt cx="0" cy="0"/>
        </a:xfrm>
      </p:grpSpPr>
      <p:sp>
        <p:nvSpPr>
          <p:cNvPr id="173" name="Google Shape;173;p64"/>
          <p:cNvSpPr/>
          <p:nvPr/>
        </p:nvSpPr>
        <p:spPr>
          <a:xfrm>
            <a:off x="1" y="1"/>
            <a:ext cx="9144000" cy="5140200"/>
          </a:xfrm>
          <a:prstGeom prst="rect">
            <a:avLst/>
          </a:prstGeom>
          <a:solidFill>
            <a:srgbClr val="0B0D27"/>
          </a:solidFill>
          <a:ln cap="flat" cmpd="sng" w="14300">
            <a:solidFill>
              <a:srgbClr val="082836"/>
            </a:solidFill>
            <a:prstDash val="solid"/>
            <a:miter lim="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800"/>
              <a:buFont typeface="Arial"/>
              <a:buNone/>
            </a:pPr>
            <a:r>
              <a:t/>
            </a:r>
            <a:endParaRPr b="0" i="0" sz="3800" u="none" cap="none" strike="noStrike">
              <a:solidFill>
                <a:srgbClr val="FFFFFF"/>
              </a:solidFill>
              <a:latin typeface="Arial"/>
              <a:ea typeface="Arial"/>
              <a:cs typeface="Arial"/>
              <a:sym typeface="Arial"/>
            </a:endParaRPr>
          </a:p>
        </p:txBody>
      </p:sp>
      <p:sp>
        <p:nvSpPr>
          <p:cNvPr id="174" name="Google Shape;174;p64"/>
          <p:cNvSpPr/>
          <p:nvPr/>
        </p:nvSpPr>
        <p:spPr>
          <a:xfrm flipH="1" rot="10800000">
            <a:off x="1" y="5071381"/>
            <a:ext cx="9144000" cy="68700"/>
          </a:xfrm>
          <a:prstGeom prst="rect">
            <a:avLst/>
          </a:prstGeom>
          <a:gradFill>
            <a:gsLst>
              <a:gs pos="0">
                <a:srgbClr val="4AAC0D"/>
              </a:gs>
              <a:gs pos="33000">
                <a:srgbClr val="4AAC0D"/>
              </a:gs>
              <a:gs pos="67000">
                <a:srgbClr val="1C72AE"/>
              </a:gs>
              <a:gs pos="100000">
                <a:srgbClr val="14254C"/>
              </a:gs>
            </a:gsLst>
            <a:lin ang="0" scaled="0"/>
          </a:gradFill>
          <a:ln>
            <a:noFill/>
          </a:ln>
        </p:spPr>
        <p:txBody>
          <a:bodyPr anchorCtr="0" anchor="ctr" bIns="61700" lIns="123425" spcFirstLastPara="1" rIns="123425" wrap="square" tIns="61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Open Sans"/>
              <a:ea typeface="Open Sans"/>
              <a:cs typeface="Open Sans"/>
              <a:sym typeface="Open Sans"/>
            </a:endParaRPr>
          </a:p>
        </p:txBody>
      </p:sp>
      <p:pic>
        <p:nvPicPr>
          <p:cNvPr descr="A white text on a black background&#10;&#10;Description automatically generated" id="175" name="Google Shape;175;p64"/>
          <p:cNvPicPr preferRelativeResize="0"/>
          <p:nvPr/>
        </p:nvPicPr>
        <p:blipFill rotWithShape="1">
          <a:blip r:embed="rId2">
            <a:alphaModFix/>
          </a:blip>
          <a:srcRect b="0" l="0" r="0" t="0"/>
          <a:stretch/>
        </p:blipFill>
        <p:spPr>
          <a:xfrm>
            <a:off x="7986824" y="4697723"/>
            <a:ext cx="919322" cy="308584"/>
          </a:xfrm>
          <a:prstGeom prst="rect">
            <a:avLst/>
          </a:prstGeom>
          <a:noFill/>
          <a:ln>
            <a:noFill/>
          </a:ln>
        </p:spPr>
      </p:pic>
      <p:sp>
        <p:nvSpPr>
          <p:cNvPr id="176" name="Google Shape;176;p64"/>
          <p:cNvSpPr txBox="1"/>
          <p:nvPr>
            <p:ph idx="1" type="body"/>
          </p:nvPr>
        </p:nvSpPr>
        <p:spPr>
          <a:xfrm>
            <a:off x="628650" y="1153685"/>
            <a:ext cx="7886700" cy="3479100"/>
          </a:xfrm>
          <a:prstGeom prst="rect">
            <a:avLst/>
          </a:prstGeom>
          <a:noFill/>
          <a:ln>
            <a:noFill/>
          </a:ln>
        </p:spPr>
        <p:txBody>
          <a:bodyPr anchorCtr="0" anchor="t" bIns="34275" lIns="68575" spcFirstLastPara="1" rIns="68575" wrap="square" tIns="34275">
            <a:normAutofit/>
          </a:bodyPr>
          <a:lstStyle>
            <a:lvl1pPr indent="-361950" lvl="0" marL="457200" algn="l">
              <a:lnSpc>
                <a:spcPct val="90000"/>
              </a:lnSpc>
              <a:spcBef>
                <a:spcPts val="800"/>
              </a:spcBef>
              <a:spcAft>
                <a:spcPts val="0"/>
              </a:spcAft>
              <a:buClr>
                <a:schemeClr val="lt1"/>
              </a:buClr>
              <a:buSzPts val="2100"/>
              <a:buChar char="•"/>
              <a:defRPr>
                <a:solidFill>
                  <a:schemeClr val="lt1"/>
                </a:solidFill>
              </a:defRPr>
            </a:lvl1pPr>
            <a:lvl2pPr indent="-342900" lvl="1" marL="914400" algn="l">
              <a:lnSpc>
                <a:spcPct val="90000"/>
              </a:lnSpc>
              <a:spcBef>
                <a:spcPts val="400"/>
              </a:spcBef>
              <a:spcAft>
                <a:spcPts val="0"/>
              </a:spcAft>
              <a:buClr>
                <a:schemeClr val="lt1"/>
              </a:buClr>
              <a:buSzPts val="1800"/>
              <a:buChar char="•"/>
              <a:defRPr>
                <a:solidFill>
                  <a:schemeClr val="lt1"/>
                </a:solidFill>
              </a:defRPr>
            </a:lvl2pPr>
            <a:lvl3pPr indent="-323850" lvl="2" marL="1371600" algn="l">
              <a:lnSpc>
                <a:spcPct val="90000"/>
              </a:lnSpc>
              <a:spcBef>
                <a:spcPts val="400"/>
              </a:spcBef>
              <a:spcAft>
                <a:spcPts val="0"/>
              </a:spcAft>
              <a:buClr>
                <a:schemeClr val="lt1"/>
              </a:buClr>
              <a:buSzPts val="1500"/>
              <a:buChar char="•"/>
              <a:defRPr>
                <a:solidFill>
                  <a:schemeClr val="lt1"/>
                </a:solidFill>
              </a:defRPr>
            </a:lvl3pPr>
            <a:lvl4pPr indent="-317500" lvl="3" marL="1828800" algn="l">
              <a:lnSpc>
                <a:spcPct val="90000"/>
              </a:lnSpc>
              <a:spcBef>
                <a:spcPts val="400"/>
              </a:spcBef>
              <a:spcAft>
                <a:spcPts val="0"/>
              </a:spcAft>
              <a:buClr>
                <a:schemeClr val="lt1"/>
              </a:buClr>
              <a:buSzPts val="1400"/>
              <a:buChar char="•"/>
              <a:defRPr>
                <a:solidFill>
                  <a:schemeClr val="lt1"/>
                </a:solidFill>
              </a:defRPr>
            </a:lvl4pPr>
            <a:lvl5pPr indent="-317500" lvl="4" marL="2286000" algn="l">
              <a:lnSpc>
                <a:spcPct val="90000"/>
              </a:lnSpc>
              <a:spcBef>
                <a:spcPts val="400"/>
              </a:spcBef>
              <a:spcAft>
                <a:spcPts val="0"/>
              </a:spcAft>
              <a:buClr>
                <a:schemeClr val="lt1"/>
              </a:buClr>
              <a:buSzPts val="1400"/>
              <a:buChar char="•"/>
              <a:defRPr>
                <a:solidFill>
                  <a:schemeClr val="lt1"/>
                </a:solidFill>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7" name="Google Shape;177;p64"/>
          <p:cNvSpPr txBox="1"/>
          <p:nvPr>
            <p:ph type="title"/>
          </p:nvPr>
        </p:nvSpPr>
        <p:spPr>
          <a:xfrm>
            <a:off x="628650" y="273845"/>
            <a:ext cx="7886700" cy="5943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2700"/>
              <a:buFont typeface="Open Sans"/>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ark - Faded Sat Image Background">
  <p:cSld name="1_Dark - Faded Sat Image Background">
    <p:spTree>
      <p:nvGrpSpPr>
        <p:cNvPr id="178" name="Shape 178"/>
        <p:cNvGrpSpPr/>
        <p:nvPr/>
      </p:nvGrpSpPr>
      <p:grpSpPr>
        <a:xfrm>
          <a:off x="0" y="0"/>
          <a:ext cx="0" cy="0"/>
          <a:chOff x="0" y="0"/>
          <a:chExt cx="0" cy="0"/>
        </a:xfrm>
      </p:grpSpPr>
      <p:sp>
        <p:nvSpPr>
          <p:cNvPr id="179" name="Google Shape;179;p65"/>
          <p:cNvSpPr/>
          <p:nvPr/>
        </p:nvSpPr>
        <p:spPr>
          <a:xfrm>
            <a:off x="1" y="1"/>
            <a:ext cx="9144000" cy="5140200"/>
          </a:xfrm>
          <a:prstGeom prst="rect">
            <a:avLst/>
          </a:prstGeom>
          <a:solidFill>
            <a:srgbClr val="0B0D27"/>
          </a:solidFill>
          <a:ln cap="flat" cmpd="sng" w="14300">
            <a:solidFill>
              <a:srgbClr val="082836"/>
            </a:solidFill>
            <a:prstDash val="solid"/>
            <a:miter lim="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800"/>
              <a:buFont typeface="Arial"/>
              <a:buNone/>
            </a:pPr>
            <a:r>
              <a:t/>
            </a:r>
            <a:endParaRPr b="0" i="0" sz="3800" u="none" cap="none" strike="noStrike">
              <a:solidFill>
                <a:schemeClr val="lt1"/>
              </a:solidFill>
              <a:latin typeface="Arial"/>
              <a:ea typeface="Arial"/>
              <a:cs typeface="Arial"/>
              <a:sym typeface="Arial"/>
            </a:endParaRPr>
          </a:p>
        </p:txBody>
      </p:sp>
      <p:pic>
        <p:nvPicPr>
          <p:cNvPr id="180" name="Google Shape;180;p65"/>
          <p:cNvPicPr preferRelativeResize="0"/>
          <p:nvPr/>
        </p:nvPicPr>
        <p:blipFill rotWithShape="1">
          <a:blip r:embed="rId2">
            <a:alphaModFix amt="18000"/>
          </a:blip>
          <a:srcRect b="0" l="0" r="0" t="0"/>
          <a:stretch/>
        </p:blipFill>
        <p:spPr>
          <a:xfrm>
            <a:off x="0" y="-33303"/>
            <a:ext cx="9144001" cy="5143502"/>
          </a:xfrm>
          <a:prstGeom prst="rect">
            <a:avLst/>
          </a:prstGeom>
          <a:noFill/>
          <a:ln>
            <a:noFill/>
          </a:ln>
        </p:spPr>
      </p:pic>
      <p:sp>
        <p:nvSpPr>
          <p:cNvPr id="181" name="Google Shape;181;p65"/>
          <p:cNvSpPr txBox="1"/>
          <p:nvPr>
            <p:ph idx="1" type="body"/>
          </p:nvPr>
        </p:nvSpPr>
        <p:spPr>
          <a:xfrm>
            <a:off x="628651" y="1153685"/>
            <a:ext cx="3859200" cy="3479100"/>
          </a:xfrm>
          <a:prstGeom prst="rect">
            <a:avLst/>
          </a:prstGeom>
          <a:noFill/>
          <a:ln>
            <a:noFill/>
          </a:ln>
        </p:spPr>
        <p:txBody>
          <a:bodyPr anchorCtr="0" anchor="t" bIns="34275" lIns="68575" spcFirstLastPara="1" rIns="68575" wrap="square" tIns="34275">
            <a:normAutofit/>
          </a:bodyPr>
          <a:lstStyle>
            <a:lvl1pPr indent="-361950" lvl="0" marL="457200" algn="l">
              <a:lnSpc>
                <a:spcPct val="90000"/>
              </a:lnSpc>
              <a:spcBef>
                <a:spcPts val="800"/>
              </a:spcBef>
              <a:spcAft>
                <a:spcPts val="0"/>
              </a:spcAft>
              <a:buClr>
                <a:schemeClr val="lt1"/>
              </a:buClr>
              <a:buSzPts val="2100"/>
              <a:buChar char="•"/>
              <a:defRPr>
                <a:solidFill>
                  <a:schemeClr val="lt1"/>
                </a:solidFill>
              </a:defRPr>
            </a:lvl1pPr>
            <a:lvl2pPr indent="-342900" lvl="1" marL="914400" algn="l">
              <a:lnSpc>
                <a:spcPct val="90000"/>
              </a:lnSpc>
              <a:spcBef>
                <a:spcPts val="400"/>
              </a:spcBef>
              <a:spcAft>
                <a:spcPts val="0"/>
              </a:spcAft>
              <a:buClr>
                <a:schemeClr val="lt1"/>
              </a:buClr>
              <a:buSzPts val="1800"/>
              <a:buChar char="•"/>
              <a:defRPr>
                <a:solidFill>
                  <a:schemeClr val="lt1"/>
                </a:solidFill>
              </a:defRPr>
            </a:lvl2pPr>
            <a:lvl3pPr indent="-323850" lvl="2" marL="1371600" algn="l">
              <a:lnSpc>
                <a:spcPct val="90000"/>
              </a:lnSpc>
              <a:spcBef>
                <a:spcPts val="400"/>
              </a:spcBef>
              <a:spcAft>
                <a:spcPts val="0"/>
              </a:spcAft>
              <a:buClr>
                <a:schemeClr val="lt1"/>
              </a:buClr>
              <a:buSzPts val="1500"/>
              <a:buChar char="•"/>
              <a:defRPr>
                <a:solidFill>
                  <a:schemeClr val="lt1"/>
                </a:solidFill>
              </a:defRPr>
            </a:lvl3pPr>
            <a:lvl4pPr indent="-317500" lvl="3" marL="1828800" algn="l">
              <a:lnSpc>
                <a:spcPct val="90000"/>
              </a:lnSpc>
              <a:spcBef>
                <a:spcPts val="400"/>
              </a:spcBef>
              <a:spcAft>
                <a:spcPts val="0"/>
              </a:spcAft>
              <a:buClr>
                <a:schemeClr val="lt1"/>
              </a:buClr>
              <a:buSzPts val="1400"/>
              <a:buChar char="•"/>
              <a:defRPr>
                <a:solidFill>
                  <a:schemeClr val="lt1"/>
                </a:solidFill>
              </a:defRPr>
            </a:lvl4pPr>
            <a:lvl5pPr indent="-317500" lvl="4" marL="2286000" algn="l">
              <a:lnSpc>
                <a:spcPct val="90000"/>
              </a:lnSpc>
              <a:spcBef>
                <a:spcPts val="400"/>
              </a:spcBef>
              <a:spcAft>
                <a:spcPts val="0"/>
              </a:spcAft>
              <a:buClr>
                <a:schemeClr val="lt1"/>
              </a:buClr>
              <a:buSzPts val="1400"/>
              <a:buChar char="•"/>
              <a:defRPr>
                <a:solidFill>
                  <a:schemeClr val="lt1"/>
                </a:solidFill>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2" name="Google Shape;182;p65"/>
          <p:cNvSpPr/>
          <p:nvPr/>
        </p:nvSpPr>
        <p:spPr>
          <a:xfrm flipH="1" rot="10800000">
            <a:off x="1" y="5071381"/>
            <a:ext cx="9144000" cy="68700"/>
          </a:xfrm>
          <a:prstGeom prst="rect">
            <a:avLst/>
          </a:prstGeom>
          <a:gradFill>
            <a:gsLst>
              <a:gs pos="0">
                <a:srgbClr val="4AAC0D"/>
              </a:gs>
              <a:gs pos="33000">
                <a:srgbClr val="4AAC0D"/>
              </a:gs>
              <a:gs pos="67000">
                <a:srgbClr val="1C72AE"/>
              </a:gs>
              <a:gs pos="100000">
                <a:srgbClr val="14254C"/>
              </a:gs>
            </a:gsLst>
            <a:lin ang="0" scaled="0"/>
          </a:gradFill>
          <a:ln>
            <a:noFill/>
          </a:ln>
        </p:spPr>
        <p:txBody>
          <a:bodyPr anchorCtr="0" anchor="ctr" bIns="61700" lIns="123425" spcFirstLastPara="1" rIns="123425" wrap="square" tIns="61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Open Sans"/>
              <a:ea typeface="Open Sans"/>
              <a:cs typeface="Open Sans"/>
              <a:sym typeface="Open Sans"/>
            </a:endParaRPr>
          </a:p>
        </p:txBody>
      </p:sp>
      <p:sp>
        <p:nvSpPr>
          <p:cNvPr id="183" name="Google Shape;183;p65"/>
          <p:cNvSpPr txBox="1"/>
          <p:nvPr>
            <p:ph type="title"/>
          </p:nvPr>
        </p:nvSpPr>
        <p:spPr>
          <a:xfrm>
            <a:off x="628650" y="273845"/>
            <a:ext cx="7886700" cy="5943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2700"/>
              <a:buFont typeface="Open Sans"/>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pic>
        <p:nvPicPr>
          <p:cNvPr descr="A white text on a black background&#10;&#10;Description automatically generated" id="184" name="Google Shape;184;p65"/>
          <p:cNvPicPr preferRelativeResize="0"/>
          <p:nvPr/>
        </p:nvPicPr>
        <p:blipFill rotWithShape="1">
          <a:blip r:embed="rId3">
            <a:alphaModFix/>
          </a:blip>
          <a:srcRect b="0" l="0" r="0" t="0"/>
          <a:stretch/>
        </p:blipFill>
        <p:spPr>
          <a:xfrm>
            <a:off x="7986824" y="4697723"/>
            <a:ext cx="919322" cy="308584"/>
          </a:xfrm>
          <a:prstGeom prst="rect">
            <a:avLst/>
          </a:prstGeom>
          <a:noFill/>
          <a:ln>
            <a:noFill/>
          </a:ln>
        </p:spPr>
      </p:pic>
      <p:sp>
        <p:nvSpPr>
          <p:cNvPr id="185" name="Google Shape;185;p65"/>
          <p:cNvSpPr txBox="1"/>
          <p:nvPr>
            <p:ph idx="2" type="body"/>
          </p:nvPr>
        </p:nvSpPr>
        <p:spPr>
          <a:xfrm>
            <a:off x="4656047" y="1153685"/>
            <a:ext cx="3859200" cy="3479100"/>
          </a:xfrm>
          <a:prstGeom prst="rect">
            <a:avLst/>
          </a:prstGeom>
          <a:noFill/>
          <a:ln>
            <a:noFill/>
          </a:ln>
        </p:spPr>
        <p:txBody>
          <a:bodyPr anchorCtr="0" anchor="t" bIns="34275" lIns="68575" spcFirstLastPara="1" rIns="68575" wrap="square" tIns="34275">
            <a:normAutofit/>
          </a:bodyPr>
          <a:lstStyle>
            <a:lvl1pPr indent="-361950" lvl="0" marL="457200" algn="l">
              <a:lnSpc>
                <a:spcPct val="90000"/>
              </a:lnSpc>
              <a:spcBef>
                <a:spcPts val="800"/>
              </a:spcBef>
              <a:spcAft>
                <a:spcPts val="0"/>
              </a:spcAft>
              <a:buClr>
                <a:schemeClr val="lt1"/>
              </a:buClr>
              <a:buSzPts val="2100"/>
              <a:buChar char="•"/>
              <a:defRPr>
                <a:solidFill>
                  <a:schemeClr val="lt1"/>
                </a:solidFill>
              </a:defRPr>
            </a:lvl1pPr>
            <a:lvl2pPr indent="-342900" lvl="1" marL="914400" algn="l">
              <a:lnSpc>
                <a:spcPct val="90000"/>
              </a:lnSpc>
              <a:spcBef>
                <a:spcPts val="400"/>
              </a:spcBef>
              <a:spcAft>
                <a:spcPts val="0"/>
              </a:spcAft>
              <a:buClr>
                <a:schemeClr val="lt1"/>
              </a:buClr>
              <a:buSzPts val="1800"/>
              <a:buChar char="•"/>
              <a:defRPr>
                <a:solidFill>
                  <a:schemeClr val="lt1"/>
                </a:solidFill>
              </a:defRPr>
            </a:lvl2pPr>
            <a:lvl3pPr indent="-323850" lvl="2" marL="1371600" algn="l">
              <a:lnSpc>
                <a:spcPct val="90000"/>
              </a:lnSpc>
              <a:spcBef>
                <a:spcPts val="400"/>
              </a:spcBef>
              <a:spcAft>
                <a:spcPts val="0"/>
              </a:spcAft>
              <a:buClr>
                <a:schemeClr val="lt1"/>
              </a:buClr>
              <a:buSzPts val="1500"/>
              <a:buChar char="•"/>
              <a:defRPr>
                <a:solidFill>
                  <a:schemeClr val="lt1"/>
                </a:solidFill>
              </a:defRPr>
            </a:lvl3pPr>
            <a:lvl4pPr indent="-317500" lvl="3" marL="1828800" algn="l">
              <a:lnSpc>
                <a:spcPct val="90000"/>
              </a:lnSpc>
              <a:spcBef>
                <a:spcPts val="400"/>
              </a:spcBef>
              <a:spcAft>
                <a:spcPts val="0"/>
              </a:spcAft>
              <a:buClr>
                <a:schemeClr val="lt1"/>
              </a:buClr>
              <a:buSzPts val="1400"/>
              <a:buChar char="•"/>
              <a:defRPr>
                <a:solidFill>
                  <a:schemeClr val="lt1"/>
                </a:solidFill>
              </a:defRPr>
            </a:lvl4pPr>
            <a:lvl5pPr indent="-317500" lvl="4" marL="2286000" algn="l">
              <a:lnSpc>
                <a:spcPct val="90000"/>
              </a:lnSpc>
              <a:spcBef>
                <a:spcPts val="400"/>
              </a:spcBef>
              <a:spcAft>
                <a:spcPts val="0"/>
              </a:spcAft>
              <a:buClr>
                <a:schemeClr val="lt1"/>
              </a:buClr>
              <a:buSzPts val="1400"/>
              <a:buChar char="•"/>
              <a:defRPr>
                <a:solidFill>
                  <a:schemeClr val="lt1"/>
                </a:solidFill>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 Content Left, Image Right" type="picTx">
  <p:cSld name="PICTURE_WITH_CAPTION_TEXT">
    <p:spTree>
      <p:nvGrpSpPr>
        <p:cNvPr id="186" name="Shape 186"/>
        <p:cNvGrpSpPr/>
        <p:nvPr/>
      </p:nvGrpSpPr>
      <p:grpSpPr>
        <a:xfrm>
          <a:off x="0" y="0"/>
          <a:ext cx="0" cy="0"/>
          <a:chOff x="0" y="0"/>
          <a:chExt cx="0" cy="0"/>
        </a:xfrm>
      </p:grpSpPr>
      <p:sp>
        <p:nvSpPr>
          <p:cNvPr id="187" name="Google Shape;187;p66"/>
          <p:cNvSpPr/>
          <p:nvPr/>
        </p:nvSpPr>
        <p:spPr>
          <a:xfrm>
            <a:off x="1" y="0"/>
            <a:ext cx="9144000" cy="5143500"/>
          </a:xfrm>
          <a:prstGeom prst="rect">
            <a:avLst/>
          </a:prstGeom>
          <a:solidFill>
            <a:srgbClr val="0B0D27"/>
          </a:solidFill>
          <a:ln cap="flat" cmpd="sng" w="14300">
            <a:solidFill>
              <a:srgbClr val="082836"/>
            </a:solidFill>
            <a:prstDash val="solid"/>
            <a:miter lim="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800"/>
              <a:buFont typeface="Arial"/>
              <a:buNone/>
            </a:pPr>
            <a:r>
              <a:t/>
            </a:r>
            <a:endParaRPr b="0" i="0" sz="3800" u="none" cap="none" strike="noStrike">
              <a:solidFill>
                <a:schemeClr val="lt1"/>
              </a:solidFill>
              <a:latin typeface="Arial"/>
              <a:ea typeface="Arial"/>
              <a:cs typeface="Arial"/>
              <a:sym typeface="Arial"/>
            </a:endParaRPr>
          </a:p>
        </p:txBody>
      </p:sp>
      <p:pic>
        <p:nvPicPr>
          <p:cNvPr descr="A white text on a black background&#10;&#10;Description automatically generated" id="188" name="Google Shape;188;p66"/>
          <p:cNvPicPr preferRelativeResize="0"/>
          <p:nvPr/>
        </p:nvPicPr>
        <p:blipFill rotWithShape="1">
          <a:blip r:embed="rId2">
            <a:alphaModFix/>
          </a:blip>
          <a:srcRect b="0" l="0" r="0" t="0"/>
          <a:stretch/>
        </p:blipFill>
        <p:spPr>
          <a:xfrm>
            <a:off x="163881" y="4685081"/>
            <a:ext cx="919322" cy="308584"/>
          </a:xfrm>
          <a:prstGeom prst="rect">
            <a:avLst/>
          </a:prstGeom>
          <a:noFill/>
          <a:ln>
            <a:noFill/>
          </a:ln>
        </p:spPr>
      </p:pic>
      <p:sp>
        <p:nvSpPr>
          <p:cNvPr id="189" name="Google Shape;189;p66"/>
          <p:cNvSpPr txBox="1"/>
          <p:nvPr>
            <p:ph type="title"/>
          </p:nvPr>
        </p:nvSpPr>
        <p:spPr>
          <a:xfrm>
            <a:off x="629841" y="342900"/>
            <a:ext cx="4128000" cy="9168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2400"/>
              <a:buFont typeface="Open Sans"/>
              <a:buNone/>
              <a:defRPr sz="24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90" name="Google Shape;190;p66"/>
          <p:cNvSpPr/>
          <p:nvPr>
            <p:ph idx="2" type="pic"/>
          </p:nvPr>
        </p:nvSpPr>
        <p:spPr>
          <a:xfrm>
            <a:off x="5332812" y="0"/>
            <a:ext cx="3674400" cy="5143500"/>
          </a:xfrm>
          <a:prstGeom prst="rect">
            <a:avLst/>
          </a:prstGeom>
          <a:noFill/>
          <a:ln>
            <a:noFill/>
          </a:ln>
        </p:spPr>
      </p:sp>
      <p:sp>
        <p:nvSpPr>
          <p:cNvPr id="191" name="Google Shape;191;p66"/>
          <p:cNvSpPr txBox="1"/>
          <p:nvPr>
            <p:ph idx="1" type="body"/>
          </p:nvPr>
        </p:nvSpPr>
        <p:spPr>
          <a:xfrm>
            <a:off x="629841" y="1543050"/>
            <a:ext cx="41280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lt1"/>
              </a:buClr>
              <a:buSzPts val="1200"/>
              <a:buNone/>
              <a:defRPr sz="1200">
                <a:solidFill>
                  <a:schemeClr val="lt1"/>
                </a:solidFill>
              </a:defRPr>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192" name="Google Shape;192;p66"/>
          <p:cNvSpPr/>
          <p:nvPr/>
        </p:nvSpPr>
        <p:spPr>
          <a:xfrm>
            <a:off x="9007346" y="0"/>
            <a:ext cx="136500" cy="5143500"/>
          </a:xfrm>
          <a:prstGeom prst="rect">
            <a:avLst/>
          </a:prstGeom>
          <a:solidFill>
            <a:srgbClr val="00B050"/>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800"/>
              <a:buFont typeface="Arial"/>
              <a:buNone/>
            </a:pPr>
            <a:r>
              <a:t/>
            </a:r>
            <a:endParaRPr b="0" i="0" sz="3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 Content Right, Image Left">
  <p:cSld name="Dark - Content Right, Image Left">
    <p:spTree>
      <p:nvGrpSpPr>
        <p:cNvPr id="193" name="Shape 193"/>
        <p:cNvGrpSpPr/>
        <p:nvPr/>
      </p:nvGrpSpPr>
      <p:grpSpPr>
        <a:xfrm>
          <a:off x="0" y="0"/>
          <a:ext cx="0" cy="0"/>
          <a:chOff x="0" y="0"/>
          <a:chExt cx="0" cy="0"/>
        </a:xfrm>
      </p:grpSpPr>
      <p:sp>
        <p:nvSpPr>
          <p:cNvPr id="194" name="Google Shape;194;p67"/>
          <p:cNvSpPr/>
          <p:nvPr/>
        </p:nvSpPr>
        <p:spPr>
          <a:xfrm>
            <a:off x="1" y="-25241"/>
            <a:ext cx="9144000" cy="5143500"/>
          </a:xfrm>
          <a:prstGeom prst="rect">
            <a:avLst/>
          </a:prstGeom>
          <a:solidFill>
            <a:srgbClr val="0B0D27"/>
          </a:solidFill>
          <a:ln cap="flat" cmpd="sng" w="14300">
            <a:solidFill>
              <a:srgbClr val="082836"/>
            </a:solidFill>
            <a:prstDash val="solid"/>
            <a:miter lim="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800"/>
              <a:buFont typeface="Arial"/>
              <a:buNone/>
            </a:pPr>
            <a:r>
              <a:t/>
            </a:r>
            <a:endParaRPr b="0" i="0" sz="3800" u="none" cap="none" strike="noStrike">
              <a:solidFill>
                <a:schemeClr val="lt1"/>
              </a:solidFill>
              <a:latin typeface="Arial"/>
              <a:ea typeface="Arial"/>
              <a:cs typeface="Arial"/>
              <a:sym typeface="Arial"/>
            </a:endParaRPr>
          </a:p>
        </p:txBody>
      </p:sp>
      <p:sp>
        <p:nvSpPr>
          <p:cNvPr id="195" name="Google Shape;195;p67"/>
          <p:cNvSpPr txBox="1"/>
          <p:nvPr>
            <p:ph type="title"/>
          </p:nvPr>
        </p:nvSpPr>
        <p:spPr>
          <a:xfrm>
            <a:off x="4551760" y="342901"/>
            <a:ext cx="4128000" cy="9252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2400"/>
              <a:buFont typeface="Open Sans"/>
              <a:buNone/>
              <a:defRPr sz="24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96" name="Google Shape;196;p67"/>
          <p:cNvSpPr/>
          <p:nvPr>
            <p:ph idx="2" type="pic"/>
          </p:nvPr>
        </p:nvSpPr>
        <p:spPr>
          <a:xfrm>
            <a:off x="136654" y="-25241"/>
            <a:ext cx="3572700" cy="5143500"/>
          </a:xfrm>
          <a:prstGeom prst="rect">
            <a:avLst/>
          </a:prstGeom>
          <a:noFill/>
          <a:ln>
            <a:noFill/>
          </a:ln>
        </p:spPr>
      </p:sp>
      <p:sp>
        <p:nvSpPr>
          <p:cNvPr id="197" name="Google Shape;197;p67"/>
          <p:cNvSpPr txBox="1"/>
          <p:nvPr>
            <p:ph idx="1" type="body"/>
          </p:nvPr>
        </p:nvSpPr>
        <p:spPr>
          <a:xfrm>
            <a:off x="4551760" y="1553510"/>
            <a:ext cx="41280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lt1"/>
              </a:buClr>
              <a:buSzPts val="1200"/>
              <a:buNone/>
              <a:defRPr sz="1200">
                <a:solidFill>
                  <a:schemeClr val="lt1"/>
                </a:solidFill>
              </a:defRPr>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198" name="Google Shape;198;p67"/>
          <p:cNvSpPr/>
          <p:nvPr/>
        </p:nvSpPr>
        <p:spPr>
          <a:xfrm>
            <a:off x="0" y="-25241"/>
            <a:ext cx="136500" cy="5143500"/>
          </a:xfrm>
          <a:prstGeom prst="rect">
            <a:avLst/>
          </a:prstGeom>
          <a:solidFill>
            <a:srgbClr val="00B050"/>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800"/>
              <a:buFont typeface="Arial"/>
              <a:buNone/>
            </a:pPr>
            <a:r>
              <a:t/>
            </a:r>
            <a:endParaRPr b="0" i="0" sz="3800" u="none" cap="none" strike="noStrike">
              <a:solidFill>
                <a:schemeClr val="lt1"/>
              </a:solidFill>
              <a:latin typeface="Arial"/>
              <a:ea typeface="Arial"/>
              <a:cs typeface="Arial"/>
              <a:sym typeface="Arial"/>
            </a:endParaRPr>
          </a:p>
        </p:txBody>
      </p:sp>
      <p:pic>
        <p:nvPicPr>
          <p:cNvPr descr="A white text on a black background&#10;&#10;Description automatically generated" id="199" name="Google Shape;199;p67"/>
          <p:cNvPicPr preferRelativeResize="0"/>
          <p:nvPr/>
        </p:nvPicPr>
        <p:blipFill rotWithShape="1">
          <a:blip r:embed="rId2">
            <a:alphaModFix/>
          </a:blip>
          <a:srcRect b="0" l="0" r="0" t="0"/>
          <a:stretch/>
        </p:blipFill>
        <p:spPr>
          <a:xfrm>
            <a:off x="7986824" y="4697723"/>
            <a:ext cx="919322" cy="308584"/>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amp; White - Slant Background">
  <p:cSld name="Dark &amp; White - Slant Background">
    <p:spTree>
      <p:nvGrpSpPr>
        <p:cNvPr id="200" name="Shape 200"/>
        <p:cNvGrpSpPr/>
        <p:nvPr/>
      </p:nvGrpSpPr>
      <p:grpSpPr>
        <a:xfrm>
          <a:off x="0" y="0"/>
          <a:ext cx="0" cy="0"/>
          <a:chOff x="0" y="0"/>
          <a:chExt cx="0" cy="0"/>
        </a:xfrm>
      </p:grpSpPr>
      <p:sp>
        <p:nvSpPr>
          <p:cNvPr id="201" name="Google Shape;201;p68"/>
          <p:cNvSpPr/>
          <p:nvPr/>
        </p:nvSpPr>
        <p:spPr>
          <a:xfrm rot="682793">
            <a:off x="-1740902" y="-1581656"/>
            <a:ext cx="7372541" cy="7739729"/>
          </a:xfrm>
          <a:prstGeom prst="rect">
            <a:avLst/>
          </a:prstGeom>
          <a:solidFill>
            <a:srgbClr val="0B0D27"/>
          </a:solidFill>
          <a:ln cap="flat" cmpd="sng" w="14300">
            <a:solidFill>
              <a:srgbClr val="082836"/>
            </a:solidFill>
            <a:prstDash val="solid"/>
            <a:miter lim="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800"/>
              <a:buFont typeface="Arial"/>
              <a:buNone/>
            </a:pPr>
            <a:r>
              <a:t/>
            </a:r>
            <a:endParaRPr b="0" i="0" sz="3800" u="none" cap="none" strike="noStrike">
              <a:solidFill>
                <a:schemeClr val="lt1"/>
              </a:solidFill>
              <a:latin typeface="Arial"/>
              <a:ea typeface="Arial"/>
              <a:cs typeface="Arial"/>
              <a:sym typeface="Arial"/>
            </a:endParaRPr>
          </a:p>
        </p:txBody>
      </p:sp>
      <p:sp>
        <p:nvSpPr>
          <p:cNvPr id="202" name="Google Shape;202;p68"/>
          <p:cNvSpPr txBox="1"/>
          <p:nvPr>
            <p:ph type="title"/>
          </p:nvPr>
        </p:nvSpPr>
        <p:spPr>
          <a:xfrm>
            <a:off x="629842" y="342901"/>
            <a:ext cx="4593900" cy="795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2400"/>
              <a:buFont typeface="Open Sans"/>
              <a:buNone/>
              <a:defRPr sz="24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03" name="Google Shape;203;p68"/>
          <p:cNvSpPr txBox="1"/>
          <p:nvPr>
            <p:ph idx="1" type="body"/>
          </p:nvPr>
        </p:nvSpPr>
        <p:spPr>
          <a:xfrm>
            <a:off x="629841" y="1543050"/>
            <a:ext cx="35142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lt1"/>
              </a:buClr>
              <a:buSzPts val="1200"/>
              <a:buNone/>
              <a:defRPr sz="1200">
                <a:solidFill>
                  <a:schemeClr val="lt1"/>
                </a:solidFill>
              </a:defRPr>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ark &amp; White - Slant Background">
  <p:cSld name="1_Dark &amp; White - Slant Background">
    <p:spTree>
      <p:nvGrpSpPr>
        <p:cNvPr id="204" name="Shape 204"/>
        <p:cNvGrpSpPr/>
        <p:nvPr/>
      </p:nvGrpSpPr>
      <p:grpSpPr>
        <a:xfrm>
          <a:off x="0" y="0"/>
          <a:ext cx="0" cy="0"/>
          <a:chOff x="0" y="0"/>
          <a:chExt cx="0" cy="0"/>
        </a:xfrm>
      </p:grpSpPr>
      <p:sp>
        <p:nvSpPr>
          <p:cNvPr id="205" name="Google Shape;205;p69"/>
          <p:cNvSpPr/>
          <p:nvPr/>
        </p:nvSpPr>
        <p:spPr>
          <a:xfrm rot="682712">
            <a:off x="-903152" y="-1581738"/>
            <a:ext cx="6093058" cy="7739729"/>
          </a:xfrm>
          <a:prstGeom prst="rect">
            <a:avLst/>
          </a:prstGeom>
          <a:solidFill>
            <a:srgbClr val="0B0D27"/>
          </a:solidFill>
          <a:ln cap="flat" cmpd="sng" w="14300">
            <a:solidFill>
              <a:srgbClr val="082836"/>
            </a:solidFill>
            <a:prstDash val="solid"/>
            <a:miter lim="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800"/>
              <a:buFont typeface="Arial"/>
              <a:buNone/>
            </a:pPr>
            <a:r>
              <a:t/>
            </a:r>
            <a:endParaRPr b="0" i="0" sz="3800" u="none" cap="none" strike="noStrike">
              <a:solidFill>
                <a:schemeClr val="lt1"/>
              </a:solidFill>
              <a:latin typeface="Arial"/>
              <a:ea typeface="Arial"/>
              <a:cs typeface="Arial"/>
              <a:sym typeface="Arial"/>
            </a:endParaRPr>
          </a:p>
        </p:txBody>
      </p:sp>
      <p:sp>
        <p:nvSpPr>
          <p:cNvPr id="206" name="Google Shape;206;p69"/>
          <p:cNvSpPr txBox="1"/>
          <p:nvPr>
            <p:ph type="title"/>
          </p:nvPr>
        </p:nvSpPr>
        <p:spPr>
          <a:xfrm>
            <a:off x="629842" y="342901"/>
            <a:ext cx="4593900" cy="795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2400"/>
              <a:buFont typeface="Open Sans"/>
              <a:buNone/>
              <a:defRPr sz="24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07" name="Google Shape;207;p69"/>
          <p:cNvSpPr txBox="1"/>
          <p:nvPr>
            <p:ph idx="1" type="body"/>
          </p:nvPr>
        </p:nvSpPr>
        <p:spPr>
          <a:xfrm>
            <a:off x="629841" y="1543050"/>
            <a:ext cx="35142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lt1"/>
              </a:buClr>
              <a:buSzPts val="1200"/>
              <a:buNone/>
              <a:defRPr sz="1200">
                <a:solidFill>
                  <a:schemeClr val="lt1"/>
                </a:solidFill>
              </a:defRPr>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 Faded Sat Image Background">
  <p:cSld name="Light - Faded Sat Image Background">
    <p:spTree>
      <p:nvGrpSpPr>
        <p:cNvPr id="208" name="Shape 208"/>
        <p:cNvGrpSpPr/>
        <p:nvPr/>
      </p:nvGrpSpPr>
      <p:grpSpPr>
        <a:xfrm>
          <a:off x="0" y="0"/>
          <a:ext cx="0" cy="0"/>
          <a:chOff x="0" y="0"/>
          <a:chExt cx="0" cy="0"/>
        </a:xfrm>
      </p:grpSpPr>
      <p:pic>
        <p:nvPicPr>
          <p:cNvPr id="209" name="Google Shape;209;p70"/>
          <p:cNvPicPr preferRelativeResize="0"/>
          <p:nvPr/>
        </p:nvPicPr>
        <p:blipFill rotWithShape="1">
          <a:blip r:embed="rId2">
            <a:alphaModFix amt="18000"/>
          </a:blip>
          <a:srcRect b="0" l="0" r="0" t="0"/>
          <a:stretch/>
        </p:blipFill>
        <p:spPr>
          <a:xfrm>
            <a:off x="0" y="-33303"/>
            <a:ext cx="9144001" cy="5143502"/>
          </a:xfrm>
          <a:prstGeom prst="rect">
            <a:avLst/>
          </a:prstGeom>
          <a:noFill/>
          <a:ln>
            <a:noFill/>
          </a:ln>
        </p:spPr>
      </p:pic>
      <p:sp>
        <p:nvSpPr>
          <p:cNvPr id="210" name="Google Shape;210;p70"/>
          <p:cNvSpPr txBox="1"/>
          <p:nvPr>
            <p:ph idx="1" type="body"/>
          </p:nvPr>
        </p:nvSpPr>
        <p:spPr>
          <a:xfrm>
            <a:off x="628650" y="1153685"/>
            <a:ext cx="7886700" cy="3479100"/>
          </a:xfrm>
          <a:prstGeom prst="rect">
            <a:avLst/>
          </a:prstGeom>
          <a:noFill/>
          <a:ln>
            <a:noFill/>
          </a:ln>
        </p:spPr>
        <p:txBody>
          <a:bodyPr anchorCtr="0" anchor="t" bIns="34275" lIns="68575" spcFirstLastPara="1" rIns="68575" wrap="square" tIns="34275">
            <a:normAutofit/>
          </a:bodyPr>
          <a:lstStyle>
            <a:lvl1pPr indent="-361950" lvl="0" marL="457200" algn="l">
              <a:lnSpc>
                <a:spcPct val="90000"/>
              </a:lnSpc>
              <a:spcBef>
                <a:spcPts val="800"/>
              </a:spcBef>
              <a:spcAft>
                <a:spcPts val="0"/>
              </a:spcAft>
              <a:buClr>
                <a:srgbClr val="0B0D27"/>
              </a:buClr>
              <a:buSzPts val="2100"/>
              <a:buChar char="•"/>
              <a:defRPr>
                <a:solidFill>
                  <a:srgbClr val="0B0D27"/>
                </a:solidFill>
              </a:defRPr>
            </a:lvl1pPr>
            <a:lvl2pPr indent="-342900" lvl="1" marL="914400" algn="l">
              <a:lnSpc>
                <a:spcPct val="90000"/>
              </a:lnSpc>
              <a:spcBef>
                <a:spcPts val="400"/>
              </a:spcBef>
              <a:spcAft>
                <a:spcPts val="0"/>
              </a:spcAft>
              <a:buClr>
                <a:srgbClr val="0B0D27"/>
              </a:buClr>
              <a:buSzPts val="1800"/>
              <a:buChar char="•"/>
              <a:defRPr>
                <a:solidFill>
                  <a:srgbClr val="0B0D27"/>
                </a:solidFill>
              </a:defRPr>
            </a:lvl2pPr>
            <a:lvl3pPr indent="-323850" lvl="2" marL="1371600" algn="l">
              <a:lnSpc>
                <a:spcPct val="90000"/>
              </a:lnSpc>
              <a:spcBef>
                <a:spcPts val="400"/>
              </a:spcBef>
              <a:spcAft>
                <a:spcPts val="0"/>
              </a:spcAft>
              <a:buClr>
                <a:srgbClr val="0B0D27"/>
              </a:buClr>
              <a:buSzPts val="1500"/>
              <a:buChar char="•"/>
              <a:defRPr>
                <a:solidFill>
                  <a:srgbClr val="0B0D27"/>
                </a:solidFill>
              </a:defRPr>
            </a:lvl3pPr>
            <a:lvl4pPr indent="-317500" lvl="3" marL="1828800" algn="l">
              <a:lnSpc>
                <a:spcPct val="90000"/>
              </a:lnSpc>
              <a:spcBef>
                <a:spcPts val="400"/>
              </a:spcBef>
              <a:spcAft>
                <a:spcPts val="0"/>
              </a:spcAft>
              <a:buClr>
                <a:srgbClr val="0B0D27"/>
              </a:buClr>
              <a:buSzPts val="1400"/>
              <a:buChar char="•"/>
              <a:defRPr>
                <a:solidFill>
                  <a:srgbClr val="0B0D27"/>
                </a:solidFill>
              </a:defRPr>
            </a:lvl4pPr>
            <a:lvl5pPr indent="-317500" lvl="4" marL="2286000" algn="l">
              <a:lnSpc>
                <a:spcPct val="90000"/>
              </a:lnSpc>
              <a:spcBef>
                <a:spcPts val="400"/>
              </a:spcBef>
              <a:spcAft>
                <a:spcPts val="0"/>
              </a:spcAft>
              <a:buClr>
                <a:srgbClr val="0B0D27"/>
              </a:buClr>
              <a:buSzPts val="1400"/>
              <a:buChar char="•"/>
              <a:defRPr>
                <a:solidFill>
                  <a:srgbClr val="0B0D27"/>
                </a:solidFill>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1" name="Google Shape;211;p70"/>
          <p:cNvSpPr/>
          <p:nvPr/>
        </p:nvSpPr>
        <p:spPr>
          <a:xfrm flipH="1" rot="10800000">
            <a:off x="1" y="5071381"/>
            <a:ext cx="9144000" cy="68700"/>
          </a:xfrm>
          <a:prstGeom prst="rect">
            <a:avLst/>
          </a:prstGeom>
          <a:gradFill>
            <a:gsLst>
              <a:gs pos="0">
                <a:srgbClr val="4AAC0D"/>
              </a:gs>
              <a:gs pos="33000">
                <a:srgbClr val="4AAC0D"/>
              </a:gs>
              <a:gs pos="67000">
                <a:srgbClr val="1C72AE"/>
              </a:gs>
              <a:gs pos="100000">
                <a:srgbClr val="14254C"/>
              </a:gs>
            </a:gsLst>
            <a:lin ang="0" scaled="0"/>
          </a:gradFill>
          <a:ln>
            <a:noFill/>
          </a:ln>
        </p:spPr>
        <p:txBody>
          <a:bodyPr anchorCtr="0" anchor="ctr" bIns="61700" lIns="123425" spcFirstLastPara="1" rIns="123425" wrap="square" tIns="61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Open Sans"/>
              <a:ea typeface="Open Sans"/>
              <a:cs typeface="Open Sans"/>
              <a:sym typeface="Open Sans"/>
            </a:endParaRPr>
          </a:p>
        </p:txBody>
      </p:sp>
      <p:sp>
        <p:nvSpPr>
          <p:cNvPr id="212" name="Google Shape;212;p70"/>
          <p:cNvSpPr txBox="1"/>
          <p:nvPr>
            <p:ph type="title"/>
          </p:nvPr>
        </p:nvSpPr>
        <p:spPr>
          <a:xfrm>
            <a:off x="628650" y="273845"/>
            <a:ext cx="7886700" cy="5943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rgbClr val="0B0D27"/>
              </a:buClr>
              <a:buSzPts val="2700"/>
              <a:buFont typeface="Open Sans"/>
              <a:buNone/>
              <a:defRPr>
                <a:solidFill>
                  <a:srgbClr val="0B0D27"/>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pic>
        <p:nvPicPr>
          <p:cNvPr id="213" name="Google Shape;213;p70"/>
          <p:cNvPicPr preferRelativeResize="0"/>
          <p:nvPr/>
        </p:nvPicPr>
        <p:blipFill rotWithShape="1">
          <a:blip r:embed="rId3">
            <a:alphaModFix/>
          </a:blip>
          <a:srcRect b="0" l="0" r="0" t="0"/>
          <a:stretch/>
        </p:blipFill>
        <p:spPr>
          <a:xfrm>
            <a:off x="7846445" y="4614094"/>
            <a:ext cx="1314565" cy="620357"/>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 Content Left, Image Right">
  <p:cSld name="Light - Content Left, Image Right">
    <p:spTree>
      <p:nvGrpSpPr>
        <p:cNvPr id="214" name="Shape 214"/>
        <p:cNvGrpSpPr/>
        <p:nvPr/>
      </p:nvGrpSpPr>
      <p:grpSpPr>
        <a:xfrm>
          <a:off x="0" y="0"/>
          <a:ext cx="0" cy="0"/>
          <a:chOff x="0" y="0"/>
          <a:chExt cx="0" cy="0"/>
        </a:xfrm>
      </p:grpSpPr>
      <p:sp>
        <p:nvSpPr>
          <p:cNvPr id="215" name="Google Shape;215;p71"/>
          <p:cNvSpPr txBox="1"/>
          <p:nvPr>
            <p:ph type="title"/>
          </p:nvPr>
        </p:nvSpPr>
        <p:spPr>
          <a:xfrm>
            <a:off x="629841" y="342900"/>
            <a:ext cx="4128000" cy="9168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rgbClr val="0B0D27"/>
              </a:buClr>
              <a:buSzPts val="2400"/>
              <a:buFont typeface="Open Sans"/>
              <a:buNone/>
              <a:defRPr sz="2400">
                <a:solidFill>
                  <a:srgbClr val="0B0D27"/>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16" name="Google Shape;216;p71"/>
          <p:cNvSpPr/>
          <p:nvPr>
            <p:ph idx="2" type="pic"/>
          </p:nvPr>
        </p:nvSpPr>
        <p:spPr>
          <a:xfrm>
            <a:off x="5332812" y="0"/>
            <a:ext cx="3674400" cy="5143500"/>
          </a:xfrm>
          <a:prstGeom prst="rect">
            <a:avLst/>
          </a:prstGeom>
          <a:noFill/>
          <a:ln>
            <a:noFill/>
          </a:ln>
        </p:spPr>
      </p:sp>
      <p:sp>
        <p:nvSpPr>
          <p:cNvPr id="217" name="Google Shape;217;p71"/>
          <p:cNvSpPr txBox="1"/>
          <p:nvPr>
            <p:ph idx="1" type="body"/>
          </p:nvPr>
        </p:nvSpPr>
        <p:spPr>
          <a:xfrm>
            <a:off x="629841" y="1543050"/>
            <a:ext cx="41280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rgbClr val="0B0D27"/>
              </a:buClr>
              <a:buSzPts val="1200"/>
              <a:buNone/>
              <a:defRPr sz="1200">
                <a:solidFill>
                  <a:srgbClr val="0B0D27"/>
                </a:solidFill>
              </a:defRPr>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218" name="Google Shape;218;p71"/>
          <p:cNvSpPr/>
          <p:nvPr/>
        </p:nvSpPr>
        <p:spPr>
          <a:xfrm>
            <a:off x="9007346" y="0"/>
            <a:ext cx="136500" cy="5143500"/>
          </a:xfrm>
          <a:prstGeom prst="rect">
            <a:avLst/>
          </a:prstGeom>
          <a:solidFill>
            <a:srgbClr val="00B050"/>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800"/>
              <a:buFont typeface="Arial"/>
              <a:buNone/>
            </a:pPr>
            <a:r>
              <a:t/>
            </a:r>
            <a:endParaRPr b="0" i="0" sz="3800" u="none" cap="none" strike="noStrike">
              <a:solidFill>
                <a:schemeClr val="lt1"/>
              </a:solidFill>
              <a:latin typeface="Arial"/>
              <a:ea typeface="Arial"/>
              <a:cs typeface="Arial"/>
              <a:sym typeface="Arial"/>
            </a:endParaRPr>
          </a:p>
        </p:txBody>
      </p:sp>
      <p:pic>
        <p:nvPicPr>
          <p:cNvPr id="219" name="Google Shape;219;p71"/>
          <p:cNvPicPr preferRelativeResize="0"/>
          <p:nvPr/>
        </p:nvPicPr>
        <p:blipFill rotWithShape="1">
          <a:blip r:embed="rId2">
            <a:alphaModFix/>
          </a:blip>
          <a:srcRect b="0" l="0" r="0" t="0"/>
          <a:stretch/>
        </p:blipFill>
        <p:spPr>
          <a:xfrm>
            <a:off x="27803" y="4614094"/>
            <a:ext cx="1314565" cy="620357"/>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 Content Right, Image Left">
  <p:cSld name="Light - Content Right, Image Left">
    <p:spTree>
      <p:nvGrpSpPr>
        <p:cNvPr id="220" name="Shape 220"/>
        <p:cNvGrpSpPr/>
        <p:nvPr/>
      </p:nvGrpSpPr>
      <p:grpSpPr>
        <a:xfrm>
          <a:off x="0" y="0"/>
          <a:ext cx="0" cy="0"/>
          <a:chOff x="0" y="0"/>
          <a:chExt cx="0" cy="0"/>
        </a:xfrm>
      </p:grpSpPr>
      <p:sp>
        <p:nvSpPr>
          <p:cNvPr id="221" name="Google Shape;221;p72"/>
          <p:cNvSpPr txBox="1"/>
          <p:nvPr>
            <p:ph type="title"/>
          </p:nvPr>
        </p:nvSpPr>
        <p:spPr>
          <a:xfrm>
            <a:off x="4551760" y="342901"/>
            <a:ext cx="4128000" cy="9252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rgbClr val="0B0D27"/>
              </a:buClr>
              <a:buSzPts val="2400"/>
              <a:buFont typeface="Open Sans"/>
              <a:buNone/>
              <a:defRPr sz="2400">
                <a:solidFill>
                  <a:srgbClr val="0B0D27"/>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22" name="Google Shape;222;p72"/>
          <p:cNvSpPr/>
          <p:nvPr>
            <p:ph idx="2" type="pic"/>
          </p:nvPr>
        </p:nvSpPr>
        <p:spPr>
          <a:xfrm>
            <a:off x="136654" y="-1"/>
            <a:ext cx="3572700" cy="5143500"/>
          </a:xfrm>
          <a:prstGeom prst="rect">
            <a:avLst/>
          </a:prstGeom>
          <a:noFill/>
          <a:ln>
            <a:noFill/>
          </a:ln>
        </p:spPr>
      </p:sp>
      <p:sp>
        <p:nvSpPr>
          <p:cNvPr id="223" name="Google Shape;223;p72"/>
          <p:cNvSpPr txBox="1"/>
          <p:nvPr>
            <p:ph idx="1" type="body"/>
          </p:nvPr>
        </p:nvSpPr>
        <p:spPr>
          <a:xfrm>
            <a:off x="4551760" y="1553510"/>
            <a:ext cx="41280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rgbClr val="0B0D27"/>
              </a:buClr>
              <a:buSzPts val="1200"/>
              <a:buNone/>
              <a:defRPr sz="1200">
                <a:solidFill>
                  <a:srgbClr val="0B0D27"/>
                </a:solidFill>
              </a:defRPr>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224" name="Google Shape;224;p72"/>
          <p:cNvSpPr/>
          <p:nvPr/>
        </p:nvSpPr>
        <p:spPr>
          <a:xfrm>
            <a:off x="0" y="-1"/>
            <a:ext cx="136500" cy="5143500"/>
          </a:xfrm>
          <a:prstGeom prst="rect">
            <a:avLst/>
          </a:prstGeom>
          <a:solidFill>
            <a:srgbClr val="00B050"/>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800"/>
              <a:buFont typeface="Arial"/>
              <a:buNone/>
            </a:pPr>
            <a:r>
              <a:t/>
            </a:r>
            <a:endParaRPr b="0" i="0" sz="3800" u="none" cap="none" strike="noStrike">
              <a:solidFill>
                <a:schemeClr val="lt1"/>
              </a:solidFill>
              <a:latin typeface="Arial"/>
              <a:ea typeface="Arial"/>
              <a:cs typeface="Arial"/>
              <a:sym typeface="Arial"/>
            </a:endParaRPr>
          </a:p>
        </p:txBody>
      </p:sp>
      <p:pic>
        <p:nvPicPr>
          <p:cNvPr descr="A white text on a black background&#10;&#10;Description automatically generated" id="225" name="Google Shape;225;p72"/>
          <p:cNvPicPr preferRelativeResize="0"/>
          <p:nvPr/>
        </p:nvPicPr>
        <p:blipFill rotWithShape="1">
          <a:blip r:embed="rId2">
            <a:alphaModFix/>
          </a:blip>
          <a:srcRect b="0" l="0" r="0" t="0"/>
          <a:stretch/>
        </p:blipFill>
        <p:spPr>
          <a:xfrm>
            <a:off x="7986824" y="4697723"/>
            <a:ext cx="919322" cy="308584"/>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amp; Farms - Slant Background">
  <p:cSld name="Dark &amp; Farms - Slant Background">
    <p:spTree>
      <p:nvGrpSpPr>
        <p:cNvPr id="226" name="Shape 226"/>
        <p:cNvGrpSpPr/>
        <p:nvPr/>
      </p:nvGrpSpPr>
      <p:grpSpPr>
        <a:xfrm>
          <a:off x="0" y="0"/>
          <a:ext cx="0" cy="0"/>
          <a:chOff x="0" y="0"/>
          <a:chExt cx="0" cy="0"/>
        </a:xfrm>
      </p:grpSpPr>
      <p:pic>
        <p:nvPicPr>
          <p:cNvPr id="227" name="Google Shape;227;p73"/>
          <p:cNvPicPr preferRelativeResize="0"/>
          <p:nvPr/>
        </p:nvPicPr>
        <p:blipFill rotWithShape="1">
          <a:blip r:embed="rId2">
            <a:alphaModFix/>
          </a:blip>
          <a:srcRect b="0" l="0" r="0" t="0"/>
          <a:stretch/>
        </p:blipFill>
        <p:spPr>
          <a:xfrm flipH="1">
            <a:off x="506188" y="1"/>
            <a:ext cx="8637813" cy="5143499"/>
          </a:xfrm>
          <a:prstGeom prst="rect">
            <a:avLst/>
          </a:prstGeom>
          <a:noFill/>
          <a:ln>
            <a:noFill/>
          </a:ln>
        </p:spPr>
      </p:pic>
      <p:sp>
        <p:nvSpPr>
          <p:cNvPr id="228" name="Google Shape;228;p73"/>
          <p:cNvSpPr/>
          <p:nvPr/>
        </p:nvSpPr>
        <p:spPr>
          <a:xfrm rot="682712">
            <a:off x="-996670" y="-1696036"/>
            <a:ext cx="6093058" cy="7739729"/>
          </a:xfrm>
          <a:prstGeom prst="rect">
            <a:avLst/>
          </a:prstGeom>
          <a:solidFill>
            <a:srgbClr val="0B0D27">
              <a:alpha val="89020"/>
            </a:srgbClr>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800"/>
              <a:buFont typeface="Arial"/>
              <a:buNone/>
            </a:pPr>
            <a:r>
              <a:t/>
            </a:r>
            <a:endParaRPr b="0" i="0" sz="3800" u="none" cap="none" strike="noStrike">
              <a:solidFill>
                <a:schemeClr val="lt1"/>
              </a:solidFill>
              <a:latin typeface="Arial"/>
              <a:ea typeface="Arial"/>
              <a:cs typeface="Arial"/>
              <a:sym typeface="Arial"/>
            </a:endParaRPr>
          </a:p>
        </p:txBody>
      </p:sp>
      <p:sp>
        <p:nvSpPr>
          <p:cNvPr id="229" name="Google Shape;229;p73"/>
          <p:cNvSpPr txBox="1"/>
          <p:nvPr>
            <p:ph type="title"/>
          </p:nvPr>
        </p:nvSpPr>
        <p:spPr>
          <a:xfrm>
            <a:off x="629842" y="342901"/>
            <a:ext cx="4593900" cy="795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2400"/>
              <a:buFont typeface="Open Sans"/>
              <a:buNone/>
              <a:defRPr sz="24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30" name="Google Shape;230;p73"/>
          <p:cNvSpPr txBox="1"/>
          <p:nvPr>
            <p:ph idx="1" type="body"/>
          </p:nvPr>
        </p:nvSpPr>
        <p:spPr>
          <a:xfrm>
            <a:off x="629841" y="1543050"/>
            <a:ext cx="35142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lt1"/>
              </a:buClr>
              <a:buSzPts val="1200"/>
              <a:buNone/>
              <a:defRPr sz="1200">
                <a:solidFill>
                  <a:schemeClr val="lt1"/>
                </a:solidFill>
              </a:defRPr>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pic>
        <p:nvPicPr>
          <p:cNvPr descr="A white text on a black background&#10;&#10;Description automatically generated" id="231" name="Google Shape;231;p73"/>
          <p:cNvPicPr preferRelativeResize="0"/>
          <p:nvPr/>
        </p:nvPicPr>
        <p:blipFill rotWithShape="1">
          <a:blip r:embed="rId3">
            <a:alphaModFix/>
          </a:blip>
          <a:srcRect b="0" l="0" r="0" t="0"/>
          <a:stretch/>
        </p:blipFill>
        <p:spPr>
          <a:xfrm>
            <a:off x="7986824" y="4697723"/>
            <a:ext cx="919322" cy="308584"/>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Background - Font Left - Image Right">
  <p:cSld name="Blue Background - Font Left - Image Right">
    <p:bg>
      <p:bgPr>
        <a:solidFill>
          <a:schemeClr val="dk1"/>
        </a:solidFill>
      </p:bgPr>
    </p:bg>
    <p:spTree>
      <p:nvGrpSpPr>
        <p:cNvPr id="232" name="Shape 232"/>
        <p:cNvGrpSpPr/>
        <p:nvPr/>
      </p:nvGrpSpPr>
      <p:grpSpPr>
        <a:xfrm>
          <a:off x="0" y="0"/>
          <a:ext cx="0" cy="0"/>
          <a:chOff x="0" y="0"/>
          <a:chExt cx="0" cy="0"/>
        </a:xfrm>
      </p:grpSpPr>
      <p:sp>
        <p:nvSpPr>
          <p:cNvPr id="233" name="Google Shape;233;p74"/>
          <p:cNvSpPr/>
          <p:nvPr>
            <p:ph idx="2" type="pic"/>
          </p:nvPr>
        </p:nvSpPr>
        <p:spPr>
          <a:xfrm>
            <a:off x="4572000" y="0"/>
            <a:ext cx="4572000" cy="5143500"/>
          </a:xfrm>
          <a:prstGeom prst="rect">
            <a:avLst/>
          </a:prstGeom>
          <a:noFill/>
          <a:ln>
            <a:noFill/>
          </a:ln>
        </p:spPr>
      </p:sp>
      <p:sp>
        <p:nvSpPr>
          <p:cNvPr id="234" name="Google Shape;234;p74"/>
          <p:cNvSpPr txBox="1"/>
          <p:nvPr>
            <p:ph type="title"/>
          </p:nvPr>
        </p:nvSpPr>
        <p:spPr>
          <a:xfrm>
            <a:off x="352175" y="420981"/>
            <a:ext cx="39342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000"/>
              <a:buFont typeface="Open Sans"/>
              <a:buNone/>
              <a:defRPr sz="3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35" name="Google Shape;235;p74"/>
          <p:cNvSpPr txBox="1"/>
          <p:nvPr>
            <p:ph idx="1" type="body"/>
          </p:nvPr>
        </p:nvSpPr>
        <p:spPr>
          <a:xfrm>
            <a:off x="352175" y="1415153"/>
            <a:ext cx="3934200" cy="2962800"/>
          </a:xfrm>
          <a:prstGeom prst="rect">
            <a:avLst/>
          </a:prstGeom>
          <a:noFill/>
          <a:ln>
            <a:noFill/>
          </a:ln>
        </p:spPr>
        <p:txBody>
          <a:bodyPr anchorCtr="0" anchor="t" bIns="34275" lIns="68575" spcFirstLastPara="1" rIns="68575" wrap="square" tIns="34275">
            <a:normAutofit/>
          </a:bodyPr>
          <a:lstStyle>
            <a:lvl1pPr indent="-361950" lvl="0" marL="457200" algn="l">
              <a:lnSpc>
                <a:spcPct val="90000"/>
              </a:lnSpc>
              <a:spcBef>
                <a:spcPts val="800"/>
              </a:spcBef>
              <a:spcAft>
                <a:spcPts val="0"/>
              </a:spcAft>
              <a:buClr>
                <a:schemeClr val="lt1"/>
              </a:buClr>
              <a:buSzPts val="2100"/>
              <a:buChar char="•"/>
              <a:defRPr/>
            </a:lvl1pPr>
            <a:lvl2pPr indent="-342900" lvl="1" marL="914400" algn="l">
              <a:lnSpc>
                <a:spcPct val="90000"/>
              </a:lnSpc>
              <a:spcBef>
                <a:spcPts val="400"/>
              </a:spcBef>
              <a:spcAft>
                <a:spcPts val="0"/>
              </a:spcAft>
              <a:buClr>
                <a:schemeClr val="lt1"/>
              </a:buClr>
              <a:buSzPts val="1800"/>
              <a:buChar char="•"/>
              <a:defRPr/>
            </a:lvl2pPr>
            <a:lvl3pPr indent="-317500" lvl="2" marL="1371600" algn="l">
              <a:lnSpc>
                <a:spcPct val="90000"/>
              </a:lnSpc>
              <a:spcBef>
                <a:spcPts val="400"/>
              </a:spcBef>
              <a:spcAft>
                <a:spcPts val="0"/>
              </a:spcAft>
              <a:buClr>
                <a:schemeClr val="lt1"/>
              </a:buClr>
              <a:buSzPts val="1400"/>
              <a:buChar char="•"/>
              <a:defRPr/>
            </a:lvl3pPr>
            <a:lvl4pPr indent="-317500" lvl="3" marL="1828800" algn="l">
              <a:lnSpc>
                <a:spcPct val="90000"/>
              </a:lnSpc>
              <a:spcBef>
                <a:spcPts val="400"/>
              </a:spcBef>
              <a:spcAft>
                <a:spcPts val="0"/>
              </a:spcAft>
              <a:buClr>
                <a:schemeClr val="lt1"/>
              </a:buClr>
              <a:buSzPts val="1400"/>
              <a:buChar char="•"/>
              <a:defRPr/>
            </a:lvl4pPr>
            <a:lvl5pPr indent="-317500" lvl="4" marL="2286000" algn="l">
              <a:lnSpc>
                <a:spcPct val="90000"/>
              </a:lnSpc>
              <a:spcBef>
                <a:spcPts val="400"/>
              </a:spcBef>
              <a:spcAft>
                <a:spcPts val="0"/>
              </a:spcAft>
              <a:buClr>
                <a:schemeClr val="lt1"/>
              </a:buClr>
              <a:buSzPts val="1400"/>
              <a:buChar char="•"/>
              <a:defRPr/>
            </a:lvl5pPr>
            <a:lvl6pPr indent="-317500" lvl="5" marL="2743200" algn="l">
              <a:lnSpc>
                <a:spcPct val="90000"/>
              </a:lnSpc>
              <a:spcBef>
                <a:spcPts val="4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42" name="Shape 242"/>
        <p:cNvGrpSpPr/>
        <p:nvPr/>
      </p:nvGrpSpPr>
      <p:grpSpPr>
        <a:xfrm>
          <a:off x="0" y="0"/>
          <a:ext cx="0" cy="0"/>
          <a:chOff x="0" y="0"/>
          <a:chExt cx="0" cy="0"/>
        </a:xfrm>
      </p:grpSpPr>
      <p:sp>
        <p:nvSpPr>
          <p:cNvPr id="243" name="Google Shape;243;p45"/>
          <p:cNvSpPr/>
          <p:nvPr/>
        </p:nvSpPr>
        <p:spPr>
          <a:xfrm>
            <a:off x="0" y="1"/>
            <a:ext cx="9144000" cy="7782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Arial"/>
              <a:ea typeface="Arial"/>
              <a:cs typeface="Arial"/>
              <a:sym typeface="Arial"/>
            </a:endParaRPr>
          </a:p>
        </p:txBody>
      </p:sp>
      <p:pic>
        <p:nvPicPr>
          <p:cNvPr id="244" name="Google Shape;244;p45"/>
          <p:cNvPicPr preferRelativeResize="0"/>
          <p:nvPr/>
        </p:nvPicPr>
        <p:blipFill rotWithShape="1">
          <a:blip r:embed="rId2">
            <a:alphaModFix amt="34000"/>
          </a:blip>
          <a:srcRect b="35419" l="51339" r="-2839" t="39269"/>
          <a:stretch/>
        </p:blipFill>
        <p:spPr>
          <a:xfrm flipH="1">
            <a:off x="6978317" y="0"/>
            <a:ext cx="2165683" cy="778120"/>
          </a:xfrm>
          <a:prstGeom prst="rect">
            <a:avLst/>
          </a:prstGeom>
          <a:noFill/>
          <a:ln>
            <a:noFill/>
          </a:ln>
        </p:spPr>
      </p:pic>
      <p:pic>
        <p:nvPicPr>
          <p:cNvPr id="245" name="Google Shape;245;p45"/>
          <p:cNvPicPr preferRelativeResize="0"/>
          <p:nvPr/>
        </p:nvPicPr>
        <p:blipFill rotWithShape="1">
          <a:blip r:embed="rId3">
            <a:alphaModFix/>
          </a:blip>
          <a:srcRect b="0" l="0" r="0" t="0"/>
          <a:stretch/>
        </p:blipFill>
        <p:spPr>
          <a:xfrm>
            <a:off x="7343775" y="83742"/>
            <a:ext cx="1520926" cy="602579"/>
          </a:xfrm>
          <a:prstGeom prst="rect">
            <a:avLst/>
          </a:prstGeom>
          <a:noFill/>
          <a:ln>
            <a:noFill/>
          </a:ln>
          <a:effectLst>
            <a:outerShdw blurRad="50800" rotWithShape="0" algn="tl" dir="2700000" dist="38100">
              <a:srgbClr val="000000">
                <a:alpha val="40000"/>
              </a:srgbClr>
            </a:outerShdw>
          </a:effectLst>
        </p:spPr>
      </p:pic>
      <p:sp>
        <p:nvSpPr>
          <p:cNvPr id="246" name="Google Shape;246;p45"/>
          <p:cNvSpPr/>
          <p:nvPr/>
        </p:nvSpPr>
        <p:spPr>
          <a:xfrm>
            <a:off x="-1333" y="4930953"/>
            <a:ext cx="9145200" cy="212400"/>
          </a:xfrm>
          <a:prstGeom prst="rect">
            <a:avLst/>
          </a:prstGeom>
          <a:solidFill>
            <a:schemeClr val="accent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Arial"/>
              <a:ea typeface="Arial"/>
              <a:cs typeface="Arial"/>
              <a:sym typeface="Arial"/>
            </a:endParaRPr>
          </a:p>
        </p:txBody>
      </p:sp>
      <p:sp>
        <p:nvSpPr>
          <p:cNvPr id="247" name="Google Shape;247;p45"/>
          <p:cNvSpPr/>
          <p:nvPr/>
        </p:nvSpPr>
        <p:spPr>
          <a:xfrm flipH="1" rot="10800000">
            <a:off x="-3378" y="4905272"/>
            <a:ext cx="9147300" cy="447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Arial"/>
              <a:ea typeface="Arial"/>
              <a:cs typeface="Arial"/>
              <a:sym typeface="Arial"/>
            </a:endParaRPr>
          </a:p>
        </p:txBody>
      </p:sp>
      <p:sp>
        <p:nvSpPr>
          <p:cNvPr id="248" name="Google Shape;248;p45"/>
          <p:cNvSpPr txBox="1"/>
          <p:nvPr/>
        </p:nvSpPr>
        <p:spPr>
          <a:xfrm>
            <a:off x="7699248" y="4930953"/>
            <a:ext cx="1444200" cy="238500"/>
          </a:xfrm>
          <a:prstGeom prst="rect">
            <a:avLst/>
          </a:prstGeom>
          <a:noFill/>
          <a:ln>
            <a:noFill/>
          </a:ln>
        </p:spPr>
        <p:txBody>
          <a:bodyPr anchorCtr="0" anchor="t" bIns="34275" lIns="68575" spcFirstLastPara="1" rIns="68575" wrap="square" tIns="34275">
            <a:spAutoFit/>
          </a:bodyPr>
          <a:lstStyle/>
          <a:p>
            <a:pPr indent="0" lvl="0" marL="0" marR="0" rtl="0" algn="r">
              <a:lnSpc>
                <a:spcPct val="100000"/>
              </a:lnSpc>
              <a:spcBef>
                <a:spcPts val="0"/>
              </a:spcBef>
              <a:spcAft>
                <a:spcPts val="0"/>
              </a:spcAft>
              <a:buClr>
                <a:srgbClr val="000000"/>
              </a:buClr>
              <a:buSzPts val="1100"/>
              <a:buFont typeface="Arial"/>
              <a:buNone/>
            </a:pPr>
            <a:r>
              <a:rPr b="1" i="0" lang="en-US" sz="1100" u="none" cap="none" strike="noStrike">
                <a:solidFill>
                  <a:schemeClr val="accent1"/>
                </a:solidFill>
                <a:latin typeface="Montserrat"/>
                <a:ea typeface="Montserrat"/>
                <a:cs typeface="Montserrat"/>
                <a:sym typeface="Montserrat"/>
              </a:rPr>
              <a:t>Slide </a:t>
            </a:r>
            <a:fld id="{00000000-1234-1234-1234-123412341234}" type="slidenum">
              <a:rPr b="1" i="0" lang="en-US" sz="1100" u="none" cap="none" strike="noStrike">
                <a:solidFill>
                  <a:schemeClr val="accent1"/>
                </a:solidFill>
                <a:latin typeface="Montserrat"/>
                <a:ea typeface="Montserrat"/>
                <a:cs typeface="Montserrat"/>
                <a:sym typeface="Montserrat"/>
              </a:rPr>
              <a:t>‹#›</a:t>
            </a:fld>
            <a:endParaRPr b="1" i="0" sz="1100" u="none" cap="none" strike="noStrike">
              <a:solidFill>
                <a:schemeClr val="accent1"/>
              </a:solidFill>
              <a:latin typeface="Montserrat"/>
              <a:ea typeface="Montserrat"/>
              <a:cs typeface="Montserrat"/>
              <a:sym typeface="Montserrat"/>
            </a:endParaRPr>
          </a:p>
        </p:txBody>
      </p:sp>
      <p:sp>
        <p:nvSpPr>
          <p:cNvPr id="249" name="Google Shape;249;p45"/>
          <p:cNvSpPr txBox="1"/>
          <p:nvPr>
            <p:ph idx="1" type="body"/>
          </p:nvPr>
        </p:nvSpPr>
        <p:spPr>
          <a:xfrm>
            <a:off x="243175" y="1168900"/>
            <a:ext cx="8621700" cy="3497100"/>
          </a:xfrm>
          <a:prstGeom prst="rect">
            <a:avLst/>
          </a:prstGeom>
          <a:noFill/>
          <a:ln>
            <a:noFill/>
          </a:ln>
        </p:spPr>
        <p:txBody>
          <a:bodyPr anchorCtr="0" anchor="t" bIns="34275" lIns="68575" spcFirstLastPara="1" rIns="68575" wrap="square" tIns="34275">
            <a:noAutofit/>
          </a:bodyPr>
          <a:lstStyle>
            <a:lvl1pPr indent="-361950" lvl="0" marL="457200" marR="0" rtl="0" algn="l">
              <a:lnSpc>
                <a:spcPct val="150000"/>
              </a:lnSpc>
              <a:spcBef>
                <a:spcPts val="800"/>
              </a:spcBef>
              <a:spcAft>
                <a:spcPts val="0"/>
              </a:spcAft>
              <a:buClr>
                <a:schemeClr val="dk1"/>
              </a:buClr>
              <a:buSzPts val="2100"/>
              <a:buFont typeface="Montserrat"/>
              <a:buChar char="❖"/>
              <a:defRPr b="0" i="0" sz="2100" u="none" cap="none" strike="noStrike">
                <a:solidFill>
                  <a:schemeClr val="dk1"/>
                </a:solidFill>
                <a:latin typeface="Montserrat"/>
                <a:ea typeface="Montserrat"/>
                <a:cs typeface="Montserrat"/>
                <a:sym typeface="Montserrat"/>
              </a:defRPr>
            </a:lvl1pPr>
            <a:lvl2pPr indent="-342900" lvl="1" marL="914400" marR="0" rtl="0" algn="l">
              <a:lnSpc>
                <a:spcPct val="150000"/>
              </a:lnSpc>
              <a:spcBef>
                <a:spcPts val="400"/>
              </a:spcBef>
              <a:spcAft>
                <a:spcPts val="0"/>
              </a:spcAft>
              <a:buClr>
                <a:schemeClr val="dk1"/>
              </a:buClr>
              <a:buSzPts val="1800"/>
              <a:buFont typeface="Montserrat"/>
              <a:buChar char="▪"/>
              <a:defRPr b="0" i="0" sz="1800" u="none" cap="none" strike="noStrike">
                <a:solidFill>
                  <a:schemeClr val="dk1"/>
                </a:solidFill>
                <a:latin typeface="Montserrat"/>
                <a:ea typeface="Montserrat"/>
                <a:cs typeface="Montserrat"/>
                <a:sym typeface="Montserrat"/>
              </a:defRPr>
            </a:lvl2pPr>
            <a:lvl3pPr indent="-323850" lvl="2" marL="1371600" marR="0" rtl="0" algn="l">
              <a:lnSpc>
                <a:spcPct val="150000"/>
              </a:lnSpc>
              <a:spcBef>
                <a:spcPts val="400"/>
              </a:spcBef>
              <a:spcAft>
                <a:spcPts val="0"/>
              </a:spcAft>
              <a:buClr>
                <a:schemeClr val="dk1"/>
              </a:buClr>
              <a:buSzPts val="1500"/>
              <a:buFont typeface="Montserrat"/>
              <a:buChar char="o"/>
              <a:defRPr b="0" i="0" sz="1500" u="none" cap="none" strike="noStrike">
                <a:solidFill>
                  <a:schemeClr val="dk1"/>
                </a:solidFill>
                <a:latin typeface="Montserrat"/>
                <a:ea typeface="Montserrat"/>
                <a:cs typeface="Montserrat"/>
                <a:sym typeface="Montserrat"/>
              </a:defRPr>
            </a:lvl3pPr>
            <a:lvl4pPr indent="-317500" lvl="3" marL="1828800" marR="0" rtl="0" algn="l">
              <a:lnSpc>
                <a:spcPct val="150000"/>
              </a:lnSpc>
              <a:spcBef>
                <a:spcPts val="400"/>
              </a:spcBef>
              <a:spcAft>
                <a:spcPts val="0"/>
              </a:spcAft>
              <a:buClr>
                <a:schemeClr val="dk1"/>
              </a:buClr>
              <a:buSzPts val="1400"/>
              <a:buFont typeface="Montserrat"/>
              <a:buChar char="•"/>
              <a:defRPr b="0" i="0" sz="1400" u="none" cap="none" strike="noStrike">
                <a:solidFill>
                  <a:schemeClr val="dk1"/>
                </a:solidFill>
                <a:latin typeface="Montserrat"/>
                <a:ea typeface="Montserrat"/>
                <a:cs typeface="Montserrat"/>
                <a:sym typeface="Montserrat"/>
              </a:defRPr>
            </a:lvl4pPr>
            <a:lvl5pPr indent="-317500" lvl="4" marL="2286000" marR="0" rtl="0" algn="l">
              <a:lnSpc>
                <a:spcPct val="150000"/>
              </a:lnSpc>
              <a:spcBef>
                <a:spcPts val="400"/>
              </a:spcBef>
              <a:spcAft>
                <a:spcPts val="0"/>
              </a:spcAft>
              <a:buClr>
                <a:schemeClr val="dk1"/>
              </a:buClr>
              <a:buSzPts val="1400"/>
              <a:buFont typeface="Montserrat"/>
              <a:buChar char="•"/>
              <a:defRPr b="0" i="0" sz="1400" u="none" cap="none" strike="noStrike">
                <a:solidFill>
                  <a:schemeClr val="dk1"/>
                </a:solidFill>
                <a:latin typeface="Montserrat"/>
                <a:ea typeface="Montserrat"/>
                <a:cs typeface="Montserrat"/>
                <a:sym typeface="Montserrat"/>
              </a:defRPr>
            </a:lvl5pPr>
            <a:lvl6pPr indent="-323850" lvl="5" marL="2743200" marR="0" rtl="0" algn="l">
              <a:lnSpc>
                <a:spcPct val="150000"/>
              </a:lnSpc>
              <a:spcBef>
                <a:spcPts val="400"/>
              </a:spcBef>
              <a:spcAft>
                <a:spcPts val="0"/>
              </a:spcAft>
              <a:buClr>
                <a:schemeClr val="dk1"/>
              </a:buClr>
              <a:buSzPts val="1500"/>
              <a:buFont typeface="Montserrat"/>
              <a:buChar char="•"/>
              <a:defRPr b="0" i="0" sz="1500" u="none" cap="none" strike="noStrike">
                <a:solidFill>
                  <a:schemeClr val="dk1"/>
                </a:solidFill>
                <a:latin typeface="Montserrat"/>
                <a:ea typeface="Montserrat"/>
                <a:cs typeface="Montserrat"/>
                <a:sym typeface="Montserrat"/>
              </a:defRPr>
            </a:lvl6pPr>
            <a:lvl7pPr indent="-323850" lvl="6" marL="3200400" marR="0" rtl="0" algn="l">
              <a:lnSpc>
                <a:spcPct val="150000"/>
              </a:lnSpc>
              <a:spcBef>
                <a:spcPts val="400"/>
              </a:spcBef>
              <a:spcAft>
                <a:spcPts val="0"/>
              </a:spcAft>
              <a:buClr>
                <a:schemeClr val="dk1"/>
              </a:buClr>
              <a:buSzPts val="1500"/>
              <a:buFont typeface="Montserrat"/>
              <a:buChar char="•"/>
              <a:defRPr b="0" i="0" sz="1500" u="none" cap="none" strike="noStrike">
                <a:solidFill>
                  <a:schemeClr val="dk1"/>
                </a:solidFill>
                <a:latin typeface="Montserrat"/>
                <a:ea typeface="Montserrat"/>
                <a:cs typeface="Montserrat"/>
                <a:sym typeface="Montserrat"/>
              </a:defRPr>
            </a:lvl7pPr>
            <a:lvl8pPr indent="-323850" lvl="7" marL="3657600" marR="0" rtl="0" algn="l">
              <a:lnSpc>
                <a:spcPct val="150000"/>
              </a:lnSpc>
              <a:spcBef>
                <a:spcPts val="400"/>
              </a:spcBef>
              <a:spcAft>
                <a:spcPts val="0"/>
              </a:spcAft>
              <a:buClr>
                <a:schemeClr val="dk1"/>
              </a:buClr>
              <a:buSzPts val="1500"/>
              <a:buFont typeface="Montserrat"/>
              <a:buChar char="•"/>
              <a:defRPr b="0" i="0" sz="1500" u="none" cap="none" strike="noStrike">
                <a:solidFill>
                  <a:schemeClr val="dk1"/>
                </a:solidFill>
                <a:latin typeface="Montserrat"/>
                <a:ea typeface="Montserrat"/>
                <a:cs typeface="Montserrat"/>
                <a:sym typeface="Montserrat"/>
              </a:defRPr>
            </a:lvl8pPr>
            <a:lvl9pPr indent="-323850" lvl="8" marL="4114800" marR="0" rtl="0" algn="l">
              <a:lnSpc>
                <a:spcPct val="150000"/>
              </a:lnSpc>
              <a:spcBef>
                <a:spcPts val="400"/>
              </a:spcBef>
              <a:spcAft>
                <a:spcPts val="0"/>
              </a:spcAft>
              <a:buClr>
                <a:schemeClr val="dk1"/>
              </a:buClr>
              <a:buSzPts val="1500"/>
              <a:buFont typeface="Montserrat"/>
              <a:buChar char="•"/>
              <a:defRPr b="0" i="0" sz="1500" u="none" cap="none" strike="noStrike">
                <a:solidFill>
                  <a:schemeClr val="dk1"/>
                </a:solidFill>
                <a:latin typeface="Montserrat"/>
                <a:ea typeface="Montserrat"/>
                <a:cs typeface="Montserrat"/>
                <a:sym typeface="Montserrat"/>
              </a:defRPr>
            </a:lvl9pPr>
          </a:lstStyle>
          <a:p/>
        </p:txBody>
      </p:sp>
      <p:sp>
        <p:nvSpPr>
          <p:cNvPr id="250" name="Google Shape;250;p45"/>
          <p:cNvSpPr txBox="1"/>
          <p:nvPr>
            <p:ph type="title"/>
          </p:nvPr>
        </p:nvSpPr>
        <p:spPr>
          <a:xfrm>
            <a:off x="132036" y="131954"/>
            <a:ext cx="7040100" cy="5844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0"/>
              </a:spcBef>
              <a:spcAft>
                <a:spcPts val="0"/>
              </a:spcAft>
              <a:buClr>
                <a:schemeClr val="lt1"/>
              </a:buClr>
              <a:buSzPts val="3300"/>
              <a:buFont typeface="Montserrat Medium"/>
              <a:buNone/>
              <a:defRPr b="0" i="0" sz="3300" u="none" cap="none" strike="noStrike">
                <a:solidFill>
                  <a:schemeClr val="lt1"/>
                </a:solidFill>
                <a:latin typeface="Montserrat Medium"/>
                <a:ea typeface="Montserrat Medium"/>
                <a:cs typeface="Montserrat Medium"/>
                <a:sym typeface="Montserrat Medium"/>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251" name="Google Shape;251;p45"/>
          <p:cNvSpPr txBox="1"/>
          <p:nvPr/>
        </p:nvSpPr>
        <p:spPr>
          <a:xfrm>
            <a:off x="-18281" y="4922101"/>
            <a:ext cx="4406400" cy="230802"/>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050"/>
              <a:buFont typeface="Arial"/>
              <a:buNone/>
            </a:pPr>
            <a:r>
              <a:rPr b="1" i="0" lang="en-US" sz="1050" u="none" cap="none" strike="noStrike">
                <a:solidFill>
                  <a:schemeClr val="accent1"/>
                </a:solidFill>
                <a:latin typeface="Montserrat"/>
                <a:ea typeface="Montserrat"/>
                <a:cs typeface="Montserrat"/>
                <a:sym typeface="Montserrat"/>
              </a:rPr>
              <a:t>LSI-VC-20 | Reston, VA | 14-16 Sep 2026</a:t>
            </a:r>
            <a:endParaRPr b="1" i="0" sz="1050" u="none" cap="none" strike="noStrike">
              <a:solidFill>
                <a:schemeClr val="accent1"/>
              </a:solidFill>
              <a:latin typeface="Montserrat"/>
              <a:ea typeface="Montserrat"/>
              <a:cs typeface="Montserrat"/>
              <a:sym typeface="Montserrat"/>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252" name="Shape 252"/>
        <p:cNvGrpSpPr/>
        <p:nvPr/>
      </p:nvGrpSpPr>
      <p:grpSpPr>
        <a:xfrm>
          <a:off x="0" y="0"/>
          <a:ext cx="0" cy="0"/>
          <a:chOff x="0" y="0"/>
          <a:chExt cx="0" cy="0"/>
        </a:xfrm>
      </p:grpSpPr>
      <p:pic>
        <p:nvPicPr>
          <p:cNvPr id="253" name="Google Shape;253;p51"/>
          <p:cNvPicPr preferRelativeResize="0"/>
          <p:nvPr/>
        </p:nvPicPr>
        <p:blipFill rotWithShape="1">
          <a:blip r:embed="rId2">
            <a:alphaModFix/>
          </a:blip>
          <a:srcRect b="0" l="0" r="0" t="0"/>
          <a:stretch/>
        </p:blipFill>
        <p:spPr>
          <a:xfrm>
            <a:off x="2476313" y="1699297"/>
            <a:ext cx="6216117" cy="2067536"/>
          </a:xfrm>
          <a:prstGeom prst="rect">
            <a:avLst/>
          </a:prstGeom>
          <a:noFill/>
          <a:ln>
            <a:noFill/>
          </a:ln>
        </p:spPr>
      </p:pic>
      <p:pic>
        <p:nvPicPr>
          <p:cNvPr id="254" name="Google Shape;254;p51"/>
          <p:cNvPicPr preferRelativeResize="0"/>
          <p:nvPr/>
        </p:nvPicPr>
        <p:blipFill rotWithShape="1">
          <a:blip r:embed="rId3">
            <a:alphaModFix/>
          </a:blip>
          <a:srcRect b="-113" l="0" r="0" t="0"/>
          <a:stretch/>
        </p:blipFill>
        <p:spPr>
          <a:xfrm flipH="1" rot="10800000">
            <a:off x="2118210" y="3618186"/>
            <a:ext cx="4043667" cy="1528573"/>
          </a:xfrm>
          <a:prstGeom prst="rect">
            <a:avLst/>
          </a:prstGeom>
          <a:noFill/>
          <a:ln>
            <a:noFill/>
          </a:ln>
        </p:spPr>
      </p:pic>
      <p:pic>
        <p:nvPicPr>
          <p:cNvPr descr="A picture containing nature&#10;&#10;Description automatically generated" id="255" name="Google Shape;255;p51"/>
          <p:cNvPicPr preferRelativeResize="0"/>
          <p:nvPr/>
        </p:nvPicPr>
        <p:blipFill rotWithShape="1">
          <a:blip r:embed="rId4">
            <a:alphaModFix/>
          </a:blip>
          <a:srcRect b="0" l="0" r="0" t="0"/>
          <a:stretch/>
        </p:blipFill>
        <p:spPr>
          <a:xfrm>
            <a:off x="6358008" y="-1"/>
            <a:ext cx="2785992" cy="2015111"/>
          </a:xfrm>
          <a:prstGeom prst="rect">
            <a:avLst/>
          </a:prstGeom>
          <a:noFill/>
          <a:ln>
            <a:noFill/>
          </a:ln>
        </p:spPr>
      </p:pic>
      <p:sp>
        <p:nvSpPr>
          <p:cNvPr id="256" name="Google Shape;256;p51"/>
          <p:cNvSpPr/>
          <p:nvPr/>
        </p:nvSpPr>
        <p:spPr>
          <a:xfrm flipH="1">
            <a:off x="4092296" y="1476329"/>
            <a:ext cx="5063603" cy="3675839"/>
          </a:xfrm>
          <a:custGeom>
            <a:rect b="b" l="l" r="r" t="t"/>
            <a:pathLst>
              <a:path extrusionOk="0" h="4901119" w="6751471">
                <a:moveTo>
                  <a:pt x="0" y="4901119"/>
                </a:moveTo>
                <a:cubicBezTo>
                  <a:pt x="794" y="3261063"/>
                  <a:pt x="1588" y="1640056"/>
                  <a:pt x="2382" y="0"/>
                </a:cubicBezTo>
                <a:lnTo>
                  <a:pt x="6751471" y="4901119"/>
                </a:lnTo>
                <a:lnTo>
                  <a:pt x="0" y="4901119"/>
                </a:lnTo>
                <a:close/>
              </a:path>
            </a:pathLst>
          </a:custGeom>
          <a:solidFill>
            <a:schemeClr val="accent4"/>
          </a:solidFill>
          <a:ln>
            <a:noFill/>
          </a:ln>
          <a:effectLst>
            <a:outerShdw blurRad="50800" rotWithShape="0" algn="br" dir="13500000" dist="38100">
              <a:srgbClr val="000000">
                <a:alpha val="40000"/>
              </a:srgbClr>
            </a:outerShdw>
          </a:effectLst>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57" name="Google Shape;257;p51"/>
          <p:cNvSpPr/>
          <p:nvPr/>
        </p:nvSpPr>
        <p:spPr>
          <a:xfrm flipH="1">
            <a:off x="-6599" y="-10906"/>
            <a:ext cx="9152384" cy="5161407"/>
          </a:xfrm>
          <a:custGeom>
            <a:rect b="b" l="l" r="r" t="t"/>
            <a:pathLst>
              <a:path extrusionOk="0" h="6836301" w="14761910">
                <a:moveTo>
                  <a:pt x="11356917" y="6833935"/>
                </a:moveTo>
                <a:lnTo>
                  <a:pt x="0" y="12611"/>
                </a:lnTo>
                <a:lnTo>
                  <a:pt x="14761631" y="0"/>
                </a:lnTo>
                <a:cubicBezTo>
                  <a:pt x="14763636" y="1138989"/>
                  <a:pt x="14754117" y="2277978"/>
                  <a:pt x="14756122" y="3416967"/>
                </a:cubicBezTo>
                <a:cubicBezTo>
                  <a:pt x="14754955" y="4555956"/>
                  <a:pt x="14759552" y="5697312"/>
                  <a:pt x="14758385" y="6836301"/>
                </a:cubicBezTo>
                <a:lnTo>
                  <a:pt x="11356917" y="6833935"/>
                </a:lnTo>
                <a:close/>
              </a:path>
            </a:pathLst>
          </a:custGeom>
          <a:solidFill>
            <a:schemeClr val="accent1"/>
          </a:solidFill>
          <a:ln>
            <a:noFill/>
          </a:ln>
          <a:effectLst>
            <a:outerShdw blurRad="50800" rotWithShape="0" algn="t" dir="2700000" dist="38100">
              <a:srgbClr val="000000">
                <a:alpha val="40000"/>
              </a:srgbClr>
            </a:outerShdw>
          </a:effectLst>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id="258" name="Google Shape;258;p51"/>
          <p:cNvPicPr preferRelativeResize="0"/>
          <p:nvPr/>
        </p:nvPicPr>
        <p:blipFill rotWithShape="1">
          <a:blip r:embed="rId5">
            <a:alphaModFix/>
          </a:blip>
          <a:srcRect b="0" l="0" r="0" t="0"/>
          <a:stretch/>
        </p:blipFill>
        <p:spPr>
          <a:xfrm>
            <a:off x="103823" y="3983624"/>
            <a:ext cx="2054172" cy="1131386"/>
          </a:xfrm>
          <a:prstGeom prst="rect">
            <a:avLst/>
          </a:prstGeom>
          <a:noFill/>
          <a:ln>
            <a:noFill/>
          </a:ln>
          <a:effectLst>
            <a:outerShdw blurRad="50800" rotWithShape="0" algn="tl" dir="2700000" dist="38100">
              <a:srgbClr val="000000">
                <a:alpha val="40000"/>
              </a:srgbClr>
            </a:outerShdw>
          </a:effectLst>
        </p:spPr>
      </p:pic>
      <p:pic>
        <p:nvPicPr>
          <p:cNvPr id="259" name="Google Shape;259;p51"/>
          <p:cNvPicPr preferRelativeResize="0"/>
          <p:nvPr/>
        </p:nvPicPr>
        <p:blipFill rotWithShape="1">
          <a:blip r:embed="rId6">
            <a:alphaModFix amt="34000"/>
          </a:blip>
          <a:srcRect b="-8773" l="32582" r="8554" t="2399"/>
          <a:stretch/>
        </p:blipFill>
        <p:spPr>
          <a:xfrm rot="5400000">
            <a:off x="4300773" y="-762121"/>
            <a:ext cx="4091400" cy="5610600"/>
          </a:xfrm>
          <a:prstGeom prst="rtTriangle">
            <a:avLst/>
          </a:prstGeom>
          <a:noFill/>
          <a:ln>
            <a:noFill/>
          </a:ln>
        </p:spPr>
      </p:pic>
      <p:pic>
        <p:nvPicPr>
          <p:cNvPr id="260" name="Google Shape;260;p51"/>
          <p:cNvPicPr preferRelativeResize="0"/>
          <p:nvPr/>
        </p:nvPicPr>
        <p:blipFill rotWithShape="1">
          <a:blip r:embed="rId6">
            <a:alphaModFix amt="34000"/>
          </a:blip>
          <a:srcRect b="672" l="54016" r="11355" t="36081"/>
          <a:stretch/>
        </p:blipFill>
        <p:spPr>
          <a:xfrm rot="-5400000">
            <a:off x="4344520" y="3615007"/>
            <a:ext cx="1289700" cy="1775100"/>
          </a:xfrm>
          <a:prstGeom prst="rtTriangle">
            <a:avLst/>
          </a:prstGeom>
          <a:noFill/>
          <a:ln>
            <a:noFill/>
          </a:ln>
        </p:spPr>
      </p:pic>
      <p:sp>
        <p:nvSpPr>
          <p:cNvPr id="261" name="Google Shape;261;p51"/>
          <p:cNvSpPr txBox="1"/>
          <p:nvPr>
            <p:ph type="title"/>
          </p:nvPr>
        </p:nvSpPr>
        <p:spPr>
          <a:xfrm>
            <a:off x="132035" y="131953"/>
            <a:ext cx="4617900" cy="29796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0"/>
              </a:spcBef>
              <a:spcAft>
                <a:spcPts val="0"/>
              </a:spcAft>
              <a:buClr>
                <a:schemeClr val="lt1"/>
              </a:buClr>
              <a:buSzPts val="6000"/>
              <a:buFont typeface="Montserrat Medium"/>
              <a:buNone/>
              <a:defRPr b="0" i="0" sz="6000" u="none" cap="none" strike="noStrike">
                <a:solidFill>
                  <a:schemeClr val="lt1"/>
                </a:solidFill>
                <a:latin typeface="Montserrat Medium"/>
                <a:ea typeface="Montserrat Medium"/>
                <a:cs typeface="Montserrat Medium"/>
                <a:sym typeface="Montserrat Medium"/>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262" name="Shape 262"/>
        <p:cNvGrpSpPr/>
        <p:nvPr/>
      </p:nvGrpSpPr>
      <p:grpSpPr>
        <a:xfrm>
          <a:off x="0" y="0"/>
          <a:ext cx="0" cy="0"/>
          <a:chOff x="0" y="0"/>
          <a:chExt cx="0" cy="0"/>
        </a:xfrm>
      </p:grpSpPr>
      <p:sp>
        <p:nvSpPr>
          <p:cNvPr id="263" name="Google Shape;263;p52"/>
          <p:cNvSpPr/>
          <p:nvPr/>
        </p:nvSpPr>
        <p:spPr>
          <a:xfrm>
            <a:off x="0" y="1"/>
            <a:ext cx="9144000" cy="7779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Arial"/>
              <a:ea typeface="Arial"/>
              <a:cs typeface="Arial"/>
              <a:sym typeface="Arial"/>
            </a:endParaRPr>
          </a:p>
        </p:txBody>
      </p:sp>
      <p:pic>
        <p:nvPicPr>
          <p:cNvPr id="264" name="Google Shape;264;p52"/>
          <p:cNvPicPr preferRelativeResize="0"/>
          <p:nvPr/>
        </p:nvPicPr>
        <p:blipFill rotWithShape="1">
          <a:blip r:embed="rId2">
            <a:alphaModFix amt="34000"/>
          </a:blip>
          <a:srcRect b="35419" l="51341" r="-2842" t="39268"/>
          <a:stretch/>
        </p:blipFill>
        <p:spPr>
          <a:xfrm flipH="1">
            <a:off x="6978317" y="0"/>
            <a:ext cx="2165683" cy="778120"/>
          </a:xfrm>
          <a:prstGeom prst="rect">
            <a:avLst/>
          </a:prstGeom>
          <a:noFill/>
          <a:ln>
            <a:noFill/>
          </a:ln>
        </p:spPr>
      </p:pic>
      <p:pic>
        <p:nvPicPr>
          <p:cNvPr id="265" name="Google Shape;265;p52"/>
          <p:cNvPicPr preferRelativeResize="0"/>
          <p:nvPr/>
        </p:nvPicPr>
        <p:blipFill rotWithShape="1">
          <a:blip r:embed="rId3">
            <a:alphaModFix/>
          </a:blip>
          <a:srcRect b="0" l="0" r="0" t="0"/>
          <a:stretch/>
        </p:blipFill>
        <p:spPr>
          <a:xfrm>
            <a:off x="7343775" y="83742"/>
            <a:ext cx="1520924" cy="602579"/>
          </a:xfrm>
          <a:prstGeom prst="rect">
            <a:avLst/>
          </a:prstGeom>
          <a:noFill/>
          <a:ln>
            <a:noFill/>
          </a:ln>
          <a:effectLst>
            <a:outerShdw blurRad="38100" rotWithShape="0" algn="tl" dir="2700000" dist="28575">
              <a:srgbClr val="000000">
                <a:alpha val="40000"/>
              </a:srgbClr>
            </a:outerShdw>
          </a:effectLst>
        </p:spPr>
      </p:pic>
      <p:sp>
        <p:nvSpPr>
          <p:cNvPr id="266" name="Google Shape;266;p52"/>
          <p:cNvSpPr/>
          <p:nvPr/>
        </p:nvSpPr>
        <p:spPr>
          <a:xfrm>
            <a:off x="-1333" y="4930953"/>
            <a:ext cx="9145500" cy="212700"/>
          </a:xfrm>
          <a:prstGeom prst="rect">
            <a:avLst/>
          </a:prstGeom>
          <a:solidFill>
            <a:schemeClr val="accent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Arial"/>
              <a:ea typeface="Arial"/>
              <a:cs typeface="Arial"/>
              <a:sym typeface="Arial"/>
            </a:endParaRPr>
          </a:p>
        </p:txBody>
      </p:sp>
      <p:sp>
        <p:nvSpPr>
          <p:cNvPr id="267" name="Google Shape;267;p52"/>
          <p:cNvSpPr/>
          <p:nvPr/>
        </p:nvSpPr>
        <p:spPr>
          <a:xfrm flipH="1" rot="10800000">
            <a:off x="-3378" y="4905272"/>
            <a:ext cx="9147300" cy="447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Arial"/>
              <a:ea typeface="Arial"/>
              <a:cs typeface="Arial"/>
              <a:sym typeface="Arial"/>
            </a:endParaRPr>
          </a:p>
        </p:txBody>
      </p:sp>
      <p:sp>
        <p:nvSpPr>
          <p:cNvPr id="268" name="Google Shape;268;p52"/>
          <p:cNvSpPr txBox="1"/>
          <p:nvPr>
            <p:ph idx="1" type="body"/>
          </p:nvPr>
        </p:nvSpPr>
        <p:spPr>
          <a:xfrm>
            <a:off x="3885009" y="1030389"/>
            <a:ext cx="4629300" cy="3520800"/>
          </a:xfrm>
          <a:prstGeom prst="rect">
            <a:avLst/>
          </a:prstGeom>
          <a:noFill/>
          <a:ln>
            <a:noFill/>
          </a:ln>
        </p:spPr>
        <p:txBody>
          <a:bodyPr anchorCtr="0" anchor="t" bIns="34275" lIns="68575" spcFirstLastPara="1" rIns="68575" wrap="square" tIns="34275">
            <a:noAutofit/>
          </a:bodyPr>
          <a:lstStyle>
            <a:lvl1pPr indent="-381000" lvl="0" marL="457200" marR="0" rtl="0" algn="l">
              <a:lnSpc>
                <a:spcPct val="115000"/>
              </a:lnSpc>
              <a:spcBef>
                <a:spcPts val="800"/>
              </a:spcBef>
              <a:spcAft>
                <a:spcPts val="0"/>
              </a:spcAft>
              <a:buClr>
                <a:schemeClr val="dk1"/>
              </a:buClr>
              <a:buSzPts val="2400"/>
              <a:buFont typeface="Montserrat"/>
              <a:buChar char="❖"/>
              <a:defRPr b="0" i="0" sz="2400" u="none" cap="none" strike="noStrike">
                <a:solidFill>
                  <a:schemeClr val="dk1"/>
                </a:solidFill>
                <a:latin typeface="Montserrat"/>
                <a:ea typeface="Montserrat"/>
                <a:cs typeface="Montserrat"/>
                <a:sym typeface="Montserrat"/>
              </a:defRPr>
            </a:lvl1pPr>
            <a:lvl2pPr indent="-361950" lvl="1" marL="914400" marR="0" rtl="0" algn="l">
              <a:lnSpc>
                <a:spcPct val="115000"/>
              </a:lnSpc>
              <a:spcBef>
                <a:spcPts val="400"/>
              </a:spcBef>
              <a:spcAft>
                <a:spcPts val="0"/>
              </a:spcAft>
              <a:buClr>
                <a:schemeClr val="dk1"/>
              </a:buClr>
              <a:buSzPts val="2100"/>
              <a:buFont typeface="Montserrat"/>
              <a:buChar char="▪"/>
              <a:defRPr b="0" i="0" sz="2100" u="none" cap="none" strike="noStrike">
                <a:solidFill>
                  <a:schemeClr val="dk1"/>
                </a:solidFill>
                <a:latin typeface="Montserrat"/>
                <a:ea typeface="Montserrat"/>
                <a:cs typeface="Montserrat"/>
                <a:sym typeface="Montserrat"/>
              </a:defRPr>
            </a:lvl2pPr>
            <a:lvl3pPr indent="-342900" lvl="2" marL="1371600" marR="0" rtl="0" algn="l">
              <a:lnSpc>
                <a:spcPct val="115000"/>
              </a:lnSpc>
              <a:spcBef>
                <a:spcPts val="400"/>
              </a:spcBef>
              <a:spcAft>
                <a:spcPts val="0"/>
              </a:spcAft>
              <a:buClr>
                <a:schemeClr val="dk1"/>
              </a:buClr>
              <a:buSzPts val="1800"/>
              <a:buFont typeface="Montserrat"/>
              <a:buChar char="o"/>
              <a:defRPr b="0" i="0" sz="1800" u="none" cap="none" strike="noStrike">
                <a:solidFill>
                  <a:schemeClr val="dk1"/>
                </a:solidFill>
                <a:latin typeface="Montserrat"/>
                <a:ea typeface="Montserrat"/>
                <a:cs typeface="Montserrat"/>
                <a:sym typeface="Montserrat"/>
              </a:defRPr>
            </a:lvl3pPr>
            <a:lvl4pPr indent="-323850" lvl="3" marL="1828800" marR="0" rtl="0" algn="l">
              <a:lnSpc>
                <a:spcPct val="115000"/>
              </a:lnSpc>
              <a:spcBef>
                <a:spcPts val="400"/>
              </a:spcBef>
              <a:spcAft>
                <a:spcPts val="0"/>
              </a:spcAft>
              <a:buClr>
                <a:schemeClr val="dk1"/>
              </a:buClr>
              <a:buSzPts val="1500"/>
              <a:buFont typeface="Montserrat"/>
              <a:buChar char="•"/>
              <a:defRPr b="0" i="0" sz="1500" u="none" cap="none" strike="noStrike">
                <a:solidFill>
                  <a:schemeClr val="dk1"/>
                </a:solidFill>
                <a:latin typeface="Montserrat"/>
                <a:ea typeface="Montserrat"/>
                <a:cs typeface="Montserrat"/>
                <a:sym typeface="Montserrat"/>
              </a:defRPr>
            </a:lvl4pPr>
            <a:lvl5pPr indent="-323850" lvl="4" marL="2286000" marR="0" rtl="0" algn="l">
              <a:lnSpc>
                <a:spcPct val="115000"/>
              </a:lnSpc>
              <a:spcBef>
                <a:spcPts val="400"/>
              </a:spcBef>
              <a:spcAft>
                <a:spcPts val="0"/>
              </a:spcAft>
              <a:buClr>
                <a:schemeClr val="dk1"/>
              </a:buClr>
              <a:buSzPts val="1500"/>
              <a:buFont typeface="Montserrat"/>
              <a:buChar char="•"/>
              <a:defRPr b="0" i="0" sz="1500" u="none" cap="none" strike="noStrike">
                <a:solidFill>
                  <a:schemeClr val="dk1"/>
                </a:solidFill>
                <a:latin typeface="Montserrat"/>
                <a:ea typeface="Montserrat"/>
                <a:cs typeface="Montserrat"/>
                <a:sym typeface="Montserrat"/>
              </a:defRPr>
            </a:lvl5pPr>
            <a:lvl6pPr indent="-323850" lvl="5" marL="2743200" marR="0" rtl="0" algn="l">
              <a:lnSpc>
                <a:spcPct val="115000"/>
              </a:lnSpc>
              <a:spcBef>
                <a:spcPts val="400"/>
              </a:spcBef>
              <a:spcAft>
                <a:spcPts val="0"/>
              </a:spcAft>
              <a:buClr>
                <a:schemeClr val="dk1"/>
              </a:buClr>
              <a:buSzPts val="1500"/>
              <a:buFont typeface="Montserrat"/>
              <a:buChar char="•"/>
              <a:defRPr b="0" i="0" sz="1500" u="none" cap="none" strike="noStrike">
                <a:solidFill>
                  <a:schemeClr val="dk1"/>
                </a:solidFill>
                <a:latin typeface="Montserrat"/>
                <a:ea typeface="Montserrat"/>
                <a:cs typeface="Montserrat"/>
                <a:sym typeface="Montserrat"/>
              </a:defRPr>
            </a:lvl6pPr>
            <a:lvl7pPr indent="-323850" lvl="6" marL="3200400" marR="0" rtl="0" algn="l">
              <a:lnSpc>
                <a:spcPct val="115000"/>
              </a:lnSpc>
              <a:spcBef>
                <a:spcPts val="400"/>
              </a:spcBef>
              <a:spcAft>
                <a:spcPts val="0"/>
              </a:spcAft>
              <a:buClr>
                <a:schemeClr val="dk1"/>
              </a:buClr>
              <a:buSzPts val="1500"/>
              <a:buFont typeface="Montserrat"/>
              <a:buChar char="•"/>
              <a:defRPr b="0" i="0" sz="1500" u="none" cap="none" strike="noStrike">
                <a:solidFill>
                  <a:schemeClr val="dk1"/>
                </a:solidFill>
                <a:latin typeface="Montserrat"/>
                <a:ea typeface="Montserrat"/>
                <a:cs typeface="Montserrat"/>
                <a:sym typeface="Montserrat"/>
              </a:defRPr>
            </a:lvl7pPr>
            <a:lvl8pPr indent="-323850" lvl="7" marL="3657600" marR="0" rtl="0" algn="l">
              <a:lnSpc>
                <a:spcPct val="115000"/>
              </a:lnSpc>
              <a:spcBef>
                <a:spcPts val="400"/>
              </a:spcBef>
              <a:spcAft>
                <a:spcPts val="0"/>
              </a:spcAft>
              <a:buClr>
                <a:schemeClr val="dk1"/>
              </a:buClr>
              <a:buSzPts val="1500"/>
              <a:buFont typeface="Montserrat"/>
              <a:buChar char="•"/>
              <a:defRPr b="0" i="0" sz="1500" u="none" cap="none" strike="noStrike">
                <a:solidFill>
                  <a:schemeClr val="dk1"/>
                </a:solidFill>
                <a:latin typeface="Montserrat"/>
                <a:ea typeface="Montserrat"/>
                <a:cs typeface="Montserrat"/>
                <a:sym typeface="Montserrat"/>
              </a:defRPr>
            </a:lvl8pPr>
            <a:lvl9pPr indent="-323850" lvl="8" marL="4114800" marR="0" rtl="0" algn="l">
              <a:lnSpc>
                <a:spcPct val="115000"/>
              </a:lnSpc>
              <a:spcBef>
                <a:spcPts val="400"/>
              </a:spcBef>
              <a:spcAft>
                <a:spcPts val="0"/>
              </a:spcAft>
              <a:buClr>
                <a:schemeClr val="dk1"/>
              </a:buClr>
              <a:buSzPts val="1500"/>
              <a:buFont typeface="Montserrat"/>
              <a:buChar char="•"/>
              <a:defRPr b="0" i="0" sz="1500" u="none" cap="none" strike="noStrike">
                <a:solidFill>
                  <a:schemeClr val="dk1"/>
                </a:solidFill>
                <a:latin typeface="Montserrat"/>
                <a:ea typeface="Montserrat"/>
                <a:cs typeface="Montserrat"/>
                <a:sym typeface="Montserrat"/>
              </a:defRPr>
            </a:lvl9pPr>
          </a:lstStyle>
          <a:p/>
        </p:txBody>
      </p:sp>
      <p:sp>
        <p:nvSpPr>
          <p:cNvPr id="269" name="Google Shape;269;p52"/>
          <p:cNvSpPr txBox="1"/>
          <p:nvPr>
            <p:ph idx="2" type="body"/>
          </p:nvPr>
        </p:nvSpPr>
        <p:spPr>
          <a:xfrm>
            <a:off x="629841" y="1030389"/>
            <a:ext cx="2949000" cy="3472800"/>
          </a:xfrm>
          <a:prstGeom prst="rect">
            <a:avLst/>
          </a:prstGeom>
          <a:noFill/>
          <a:ln>
            <a:noFill/>
          </a:ln>
        </p:spPr>
        <p:txBody>
          <a:bodyPr anchorCtr="0" anchor="t" bIns="34275" lIns="68575" spcFirstLastPara="1" rIns="68575" wrap="square" tIns="34275">
            <a:noAutofit/>
          </a:bodyPr>
          <a:lstStyle>
            <a:lvl1pPr indent="-228600" lvl="0" marL="457200" marR="0" rtl="0" algn="l">
              <a:lnSpc>
                <a:spcPct val="115000"/>
              </a:lnSpc>
              <a:spcBef>
                <a:spcPts val="800"/>
              </a:spcBef>
              <a:spcAft>
                <a:spcPts val="0"/>
              </a:spcAft>
              <a:buClr>
                <a:schemeClr val="dk1"/>
              </a:buClr>
              <a:buSzPts val="1200"/>
              <a:buFont typeface="Montserrat"/>
              <a:buNone/>
              <a:defRPr b="0" i="0" sz="1200" u="none" cap="none" strike="noStrike">
                <a:solidFill>
                  <a:schemeClr val="dk1"/>
                </a:solidFill>
                <a:latin typeface="Montserrat"/>
                <a:ea typeface="Montserrat"/>
                <a:cs typeface="Montserrat"/>
                <a:sym typeface="Montserrat"/>
              </a:defRPr>
            </a:lvl1pPr>
            <a:lvl2pPr indent="-228600" lvl="1" marL="914400" marR="0" rtl="0" algn="l">
              <a:lnSpc>
                <a:spcPct val="115000"/>
              </a:lnSpc>
              <a:spcBef>
                <a:spcPts val="400"/>
              </a:spcBef>
              <a:spcAft>
                <a:spcPts val="0"/>
              </a:spcAft>
              <a:buClr>
                <a:schemeClr val="dk1"/>
              </a:buClr>
              <a:buSzPts val="1100"/>
              <a:buFont typeface="Montserrat"/>
              <a:buNone/>
              <a:defRPr b="0" i="0" sz="1100" u="none" cap="none" strike="noStrike">
                <a:solidFill>
                  <a:schemeClr val="dk1"/>
                </a:solidFill>
                <a:latin typeface="Montserrat"/>
                <a:ea typeface="Montserrat"/>
                <a:cs typeface="Montserrat"/>
                <a:sym typeface="Montserrat"/>
              </a:defRPr>
            </a:lvl2pPr>
            <a:lvl3pPr indent="-228600" lvl="2" marL="1371600" marR="0" rtl="0" algn="l">
              <a:lnSpc>
                <a:spcPct val="115000"/>
              </a:lnSpc>
              <a:spcBef>
                <a:spcPts val="400"/>
              </a:spcBef>
              <a:spcAft>
                <a:spcPts val="0"/>
              </a:spcAft>
              <a:buClr>
                <a:schemeClr val="dk1"/>
              </a:buClr>
              <a:buSzPts val="900"/>
              <a:buFont typeface="Montserrat"/>
              <a:buNone/>
              <a:defRPr b="0" i="0" sz="900" u="none" cap="none" strike="noStrike">
                <a:solidFill>
                  <a:schemeClr val="dk1"/>
                </a:solidFill>
                <a:latin typeface="Montserrat"/>
                <a:ea typeface="Montserrat"/>
                <a:cs typeface="Montserrat"/>
                <a:sym typeface="Montserrat"/>
              </a:defRPr>
            </a:lvl3pPr>
            <a:lvl4pPr indent="-228600" lvl="3" marL="1828800" marR="0" rtl="0" algn="l">
              <a:lnSpc>
                <a:spcPct val="115000"/>
              </a:lnSpc>
              <a:spcBef>
                <a:spcPts val="400"/>
              </a:spcBef>
              <a:spcAft>
                <a:spcPts val="0"/>
              </a:spcAft>
              <a:buClr>
                <a:schemeClr val="dk1"/>
              </a:buClr>
              <a:buSzPts val="800"/>
              <a:buFont typeface="Montserrat"/>
              <a:buNone/>
              <a:defRPr b="0" i="0" sz="800" u="none" cap="none" strike="noStrike">
                <a:solidFill>
                  <a:schemeClr val="dk1"/>
                </a:solidFill>
                <a:latin typeface="Montserrat"/>
                <a:ea typeface="Montserrat"/>
                <a:cs typeface="Montserrat"/>
                <a:sym typeface="Montserrat"/>
              </a:defRPr>
            </a:lvl4pPr>
            <a:lvl5pPr indent="-228600" lvl="4" marL="2286000" marR="0" rtl="0" algn="l">
              <a:lnSpc>
                <a:spcPct val="115000"/>
              </a:lnSpc>
              <a:spcBef>
                <a:spcPts val="400"/>
              </a:spcBef>
              <a:spcAft>
                <a:spcPts val="0"/>
              </a:spcAft>
              <a:buClr>
                <a:schemeClr val="dk1"/>
              </a:buClr>
              <a:buSzPts val="800"/>
              <a:buFont typeface="Montserrat"/>
              <a:buNone/>
              <a:defRPr b="0" i="0" sz="800" u="none" cap="none" strike="noStrike">
                <a:solidFill>
                  <a:schemeClr val="dk1"/>
                </a:solidFill>
                <a:latin typeface="Montserrat"/>
                <a:ea typeface="Montserrat"/>
                <a:cs typeface="Montserrat"/>
                <a:sym typeface="Montserrat"/>
              </a:defRPr>
            </a:lvl5pPr>
            <a:lvl6pPr indent="-228600" lvl="5" marL="2743200" marR="0" rtl="0" algn="l">
              <a:lnSpc>
                <a:spcPct val="115000"/>
              </a:lnSpc>
              <a:spcBef>
                <a:spcPts val="400"/>
              </a:spcBef>
              <a:spcAft>
                <a:spcPts val="0"/>
              </a:spcAft>
              <a:buClr>
                <a:schemeClr val="dk1"/>
              </a:buClr>
              <a:buSzPts val="800"/>
              <a:buFont typeface="Montserrat"/>
              <a:buNone/>
              <a:defRPr b="0" i="0" sz="800" u="none" cap="none" strike="noStrike">
                <a:solidFill>
                  <a:schemeClr val="dk1"/>
                </a:solidFill>
                <a:latin typeface="Montserrat"/>
                <a:ea typeface="Montserrat"/>
                <a:cs typeface="Montserrat"/>
                <a:sym typeface="Montserrat"/>
              </a:defRPr>
            </a:lvl6pPr>
            <a:lvl7pPr indent="-228600" lvl="6" marL="3200400" marR="0" rtl="0" algn="l">
              <a:lnSpc>
                <a:spcPct val="115000"/>
              </a:lnSpc>
              <a:spcBef>
                <a:spcPts val="400"/>
              </a:spcBef>
              <a:spcAft>
                <a:spcPts val="0"/>
              </a:spcAft>
              <a:buClr>
                <a:schemeClr val="dk1"/>
              </a:buClr>
              <a:buSzPts val="800"/>
              <a:buFont typeface="Montserrat"/>
              <a:buNone/>
              <a:defRPr b="0" i="0" sz="800" u="none" cap="none" strike="noStrike">
                <a:solidFill>
                  <a:schemeClr val="dk1"/>
                </a:solidFill>
                <a:latin typeface="Montserrat"/>
                <a:ea typeface="Montserrat"/>
                <a:cs typeface="Montserrat"/>
                <a:sym typeface="Montserrat"/>
              </a:defRPr>
            </a:lvl7pPr>
            <a:lvl8pPr indent="-228600" lvl="7" marL="3657600" marR="0" rtl="0" algn="l">
              <a:lnSpc>
                <a:spcPct val="115000"/>
              </a:lnSpc>
              <a:spcBef>
                <a:spcPts val="400"/>
              </a:spcBef>
              <a:spcAft>
                <a:spcPts val="0"/>
              </a:spcAft>
              <a:buClr>
                <a:schemeClr val="dk1"/>
              </a:buClr>
              <a:buSzPts val="800"/>
              <a:buFont typeface="Montserrat"/>
              <a:buNone/>
              <a:defRPr b="0" i="0" sz="800" u="none" cap="none" strike="noStrike">
                <a:solidFill>
                  <a:schemeClr val="dk1"/>
                </a:solidFill>
                <a:latin typeface="Montserrat"/>
                <a:ea typeface="Montserrat"/>
                <a:cs typeface="Montserrat"/>
                <a:sym typeface="Montserrat"/>
              </a:defRPr>
            </a:lvl8pPr>
            <a:lvl9pPr indent="-228600" lvl="8" marL="4114800" marR="0" rtl="0" algn="l">
              <a:lnSpc>
                <a:spcPct val="115000"/>
              </a:lnSpc>
              <a:spcBef>
                <a:spcPts val="400"/>
              </a:spcBef>
              <a:spcAft>
                <a:spcPts val="0"/>
              </a:spcAft>
              <a:buClr>
                <a:schemeClr val="dk1"/>
              </a:buClr>
              <a:buSzPts val="800"/>
              <a:buFont typeface="Montserrat"/>
              <a:buNone/>
              <a:defRPr b="0" i="0" sz="800" u="none" cap="none" strike="noStrike">
                <a:solidFill>
                  <a:schemeClr val="dk1"/>
                </a:solidFill>
                <a:latin typeface="Montserrat"/>
                <a:ea typeface="Montserrat"/>
                <a:cs typeface="Montserrat"/>
                <a:sym typeface="Montserrat"/>
              </a:defRPr>
            </a:lvl9pPr>
          </a:lstStyle>
          <a:p/>
        </p:txBody>
      </p:sp>
      <p:sp>
        <p:nvSpPr>
          <p:cNvPr id="270" name="Google Shape;270;p52"/>
          <p:cNvSpPr txBox="1"/>
          <p:nvPr/>
        </p:nvSpPr>
        <p:spPr>
          <a:xfrm>
            <a:off x="7699248" y="4930953"/>
            <a:ext cx="1444200" cy="238500"/>
          </a:xfrm>
          <a:prstGeom prst="rect">
            <a:avLst/>
          </a:prstGeom>
          <a:noFill/>
          <a:ln>
            <a:noFill/>
          </a:ln>
        </p:spPr>
        <p:txBody>
          <a:bodyPr anchorCtr="0" anchor="t" bIns="34275" lIns="68575" spcFirstLastPara="1" rIns="68575" wrap="square" tIns="34275">
            <a:spAutoFit/>
          </a:bodyPr>
          <a:lstStyle/>
          <a:p>
            <a:pPr indent="0" lvl="0" marL="0" marR="0" rtl="0" algn="r">
              <a:lnSpc>
                <a:spcPct val="100000"/>
              </a:lnSpc>
              <a:spcBef>
                <a:spcPts val="0"/>
              </a:spcBef>
              <a:spcAft>
                <a:spcPts val="0"/>
              </a:spcAft>
              <a:buClr>
                <a:srgbClr val="000000"/>
              </a:buClr>
              <a:buSzPts val="1100"/>
              <a:buFont typeface="Arial"/>
              <a:buNone/>
            </a:pPr>
            <a:r>
              <a:rPr b="1" i="0" lang="en-US" sz="1100" u="none" cap="none" strike="noStrike">
                <a:solidFill>
                  <a:schemeClr val="accent1"/>
                </a:solidFill>
                <a:latin typeface="Montserrat"/>
                <a:ea typeface="Montserrat"/>
                <a:cs typeface="Montserrat"/>
                <a:sym typeface="Montserrat"/>
              </a:rPr>
              <a:t>Slide </a:t>
            </a:r>
            <a:fld id="{00000000-1234-1234-1234-123412341234}" type="slidenum">
              <a:rPr b="1" i="0" lang="en-US" sz="1100" u="none" cap="none" strike="noStrike">
                <a:solidFill>
                  <a:schemeClr val="accent1"/>
                </a:solidFill>
                <a:latin typeface="Montserrat"/>
                <a:ea typeface="Montserrat"/>
                <a:cs typeface="Montserrat"/>
                <a:sym typeface="Montserrat"/>
              </a:rPr>
              <a:t>‹#›</a:t>
            </a:fld>
            <a:endParaRPr b="1" i="0" sz="1100" u="none" cap="none" strike="noStrike">
              <a:solidFill>
                <a:schemeClr val="accent1"/>
              </a:solidFill>
              <a:latin typeface="Montserrat"/>
              <a:ea typeface="Montserrat"/>
              <a:cs typeface="Montserrat"/>
              <a:sym typeface="Montserrat"/>
            </a:endParaRPr>
          </a:p>
        </p:txBody>
      </p:sp>
      <p:sp>
        <p:nvSpPr>
          <p:cNvPr id="271" name="Google Shape;271;p52"/>
          <p:cNvSpPr txBox="1"/>
          <p:nvPr>
            <p:ph type="title"/>
          </p:nvPr>
        </p:nvSpPr>
        <p:spPr>
          <a:xfrm>
            <a:off x="132036" y="131954"/>
            <a:ext cx="7040400" cy="5844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0"/>
              </a:spcBef>
              <a:spcAft>
                <a:spcPts val="0"/>
              </a:spcAft>
              <a:buClr>
                <a:schemeClr val="lt1"/>
              </a:buClr>
              <a:buSzPts val="3300"/>
              <a:buFont typeface="Montserrat"/>
              <a:buNone/>
              <a:defRPr b="0" i="0" sz="33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100"/>
              <a:buFont typeface="Montserrat"/>
              <a:buNone/>
              <a:defRPr b="0" i="0" sz="1400" u="none" cap="none" strike="noStrike">
                <a:solidFill>
                  <a:srgbClr val="000000"/>
                </a:solidFill>
                <a:latin typeface="Montserrat"/>
                <a:ea typeface="Montserrat"/>
                <a:cs typeface="Montserrat"/>
                <a:sym typeface="Montserrat"/>
              </a:defRPr>
            </a:lvl2pPr>
            <a:lvl3pPr lvl="2" marR="0" rtl="0" algn="l">
              <a:lnSpc>
                <a:spcPct val="100000"/>
              </a:lnSpc>
              <a:spcBef>
                <a:spcPts val="0"/>
              </a:spcBef>
              <a:spcAft>
                <a:spcPts val="0"/>
              </a:spcAft>
              <a:buClr>
                <a:srgbClr val="000000"/>
              </a:buClr>
              <a:buSzPts val="1100"/>
              <a:buFont typeface="Montserrat"/>
              <a:buNone/>
              <a:defRPr b="0" i="0" sz="1400" u="none" cap="none" strike="noStrike">
                <a:solidFill>
                  <a:srgbClr val="000000"/>
                </a:solidFill>
                <a:latin typeface="Montserrat"/>
                <a:ea typeface="Montserrat"/>
                <a:cs typeface="Montserrat"/>
                <a:sym typeface="Montserrat"/>
              </a:defRPr>
            </a:lvl3pPr>
            <a:lvl4pPr lvl="3" marR="0" rtl="0" algn="l">
              <a:lnSpc>
                <a:spcPct val="100000"/>
              </a:lnSpc>
              <a:spcBef>
                <a:spcPts val="0"/>
              </a:spcBef>
              <a:spcAft>
                <a:spcPts val="0"/>
              </a:spcAft>
              <a:buClr>
                <a:srgbClr val="000000"/>
              </a:buClr>
              <a:buSzPts val="1100"/>
              <a:buFont typeface="Montserrat"/>
              <a:buNone/>
              <a:defRPr b="0" i="0" sz="1400" u="none" cap="none" strike="noStrike">
                <a:solidFill>
                  <a:srgbClr val="000000"/>
                </a:solidFill>
                <a:latin typeface="Montserrat"/>
                <a:ea typeface="Montserrat"/>
                <a:cs typeface="Montserrat"/>
                <a:sym typeface="Montserrat"/>
              </a:defRPr>
            </a:lvl4pPr>
            <a:lvl5pPr lvl="4" marR="0" rtl="0" algn="l">
              <a:lnSpc>
                <a:spcPct val="100000"/>
              </a:lnSpc>
              <a:spcBef>
                <a:spcPts val="0"/>
              </a:spcBef>
              <a:spcAft>
                <a:spcPts val="0"/>
              </a:spcAft>
              <a:buClr>
                <a:srgbClr val="000000"/>
              </a:buClr>
              <a:buSzPts val="1100"/>
              <a:buFont typeface="Montserrat"/>
              <a:buNone/>
              <a:defRPr b="0" i="0" sz="1400" u="none" cap="none" strike="noStrike">
                <a:solidFill>
                  <a:srgbClr val="000000"/>
                </a:solidFill>
                <a:latin typeface="Montserrat"/>
                <a:ea typeface="Montserrat"/>
                <a:cs typeface="Montserrat"/>
                <a:sym typeface="Montserrat"/>
              </a:defRPr>
            </a:lvl5pPr>
            <a:lvl6pPr lvl="5" marR="0" rtl="0" algn="l">
              <a:lnSpc>
                <a:spcPct val="100000"/>
              </a:lnSpc>
              <a:spcBef>
                <a:spcPts val="0"/>
              </a:spcBef>
              <a:spcAft>
                <a:spcPts val="0"/>
              </a:spcAft>
              <a:buClr>
                <a:srgbClr val="000000"/>
              </a:buClr>
              <a:buSzPts val="1100"/>
              <a:buFont typeface="Montserrat"/>
              <a:buNone/>
              <a:defRPr b="0" i="0" sz="1400" u="none" cap="none" strike="noStrike">
                <a:solidFill>
                  <a:srgbClr val="000000"/>
                </a:solidFill>
                <a:latin typeface="Montserrat"/>
                <a:ea typeface="Montserrat"/>
                <a:cs typeface="Montserrat"/>
                <a:sym typeface="Montserrat"/>
              </a:defRPr>
            </a:lvl6pPr>
            <a:lvl7pPr lvl="6" marR="0" rtl="0" algn="l">
              <a:lnSpc>
                <a:spcPct val="100000"/>
              </a:lnSpc>
              <a:spcBef>
                <a:spcPts val="0"/>
              </a:spcBef>
              <a:spcAft>
                <a:spcPts val="0"/>
              </a:spcAft>
              <a:buClr>
                <a:srgbClr val="000000"/>
              </a:buClr>
              <a:buSzPts val="1100"/>
              <a:buFont typeface="Montserrat"/>
              <a:buNone/>
              <a:defRPr b="0" i="0" sz="1400" u="none" cap="none" strike="noStrike">
                <a:solidFill>
                  <a:srgbClr val="000000"/>
                </a:solidFill>
                <a:latin typeface="Montserrat"/>
                <a:ea typeface="Montserrat"/>
                <a:cs typeface="Montserrat"/>
                <a:sym typeface="Montserrat"/>
              </a:defRPr>
            </a:lvl7pPr>
            <a:lvl8pPr lvl="7" marR="0" rtl="0" algn="l">
              <a:lnSpc>
                <a:spcPct val="100000"/>
              </a:lnSpc>
              <a:spcBef>
                <a:spcPts val="0"/>
              </a:spcBef>
              <a:spcAft>
                <a:spcPts val="0"/>
              </a:spcAft>
              <a:buClr>
                <a:srgbClr val="000000"/>
              </a:buClr>
              <a:buSzPts val="1100"/>
              <a:buFont typeface="Montserrat"/>
              <a:buNone/>
              <a:defRPr b="0" i="0" sz="1400" u="none" cap="none" strike="noStrike">
                <a:solidFill>
                  <a:srgbClr val="000000"/>
                </a:solidFill>
                <a:latin typeface="Montserrat"/>
                <a:ea typeface="Montserrat"/>
                <a:cs typeface="Montserrat"/>
                <a:sym typeface="Montserrat"/>
              </a:defRPr>
            </a:lvl8pPr>
            <a:lvl9pPr lvl="8" marR="0" rtl="0" algn="l">
              <a:lnSpc>
                <a:spcPct val="100000"/>
              </a:lnSpc>
              <a:spcBef>
                <a:spcPts val="0"/>
              </a:spcBef>
              <a:spcAft>
                <a:spcPts val="0"/>
              </a:spcAft>
              <a:buClr>
                <a:srgbClr val="000000"/>
              </a:buClr>
              <a:buSzPts val="1100"/>
              <a:buFont typeface="Montserrat"/>
              <a:buNone/>
              <a:defRPr b="0" i="0" sz="1400" u="none" cap="none" strike="noStrike">
                <a:solidFill>
                  <a:srgbClr val="000000"/>
                </a:solidFill>
                <a:latin typeface="Montserrat"/>
                <a:ea typeface="Montserrat"/>
                <a:cs typeface="Montserrat"/>
                <a:sym typeface="Montserrat"/>
              </a:defRPr>
            </a:lvl9pPr>
          </a:lstStyle>
          <a:p/>
        </p:txBody>
      </p:sp>
      <p:sp>
        <p:nvSpPr>
          <p:cNvPr id="272" name="Google Shape;272;p52"/>
          <p:cNvSpPr txBox="1"/>
          <p:nvPr/>
        </p:nvSpPr>
        <p:spPr>
          <a:xfrm>
            <a:off x="-18281" y="4922100"/>
            <a:ext cx="4406400" cy="2385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chemeClr val="accent1"/>
                </a:solidFill>
                <a:latin typeface="Montserrat"/>
                <a:ea typeface="Montserrat"/>
                <a:cs typeface="Montserrat"/>
                <a:sym typeface="Montserrat"/>
              </a:rPr>
              <a:t>SIT TW 2025, 9-11 September 2025</a:t>
            </a:r>
            <a:endParaRPr b="1" i="0" sz="1100" u="none" cap="none" strike="noStrike">
              <a:solidFill>
                <a:schemeClr val="accent1"/>
              </a:solidFill>
              <a:latin typeface="Montserrat"/>
              <a:ea typeface="Montserrat"/>
              <a:cs typeface="Montserrat"/>
              <a:sym typeface="Montserrat"/>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273" name="Shape 273"/>
        <p:cNvGrpSpPr/>
        <p:nvPr/>
      </p:nvGrpSpPr>
      <p:grpSpPr>
        <a:xfrm>
          <a:off x="0" y="0"/>
          <a:ext cx="0" cy="0"/>
          <a:chOff x="0" y="0"/>
          <a:chExt cx="0" cy="0"/>
        </a:xfrm>
      </p:grpSpPr>
      <p:sp>
        <p:nvSpPr>
          <p:cNvPr id="274" name="Google Shape;274;p53"/>
          <p:cNvSpPr/>
          <p:nvPr/>
        </p:nvSpPr>
        <p:spPr>
          <a:xfrm>
            <a:off x="0" y="1"/>
            <a:ext cx="9144000" cy="7779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Arial"/>
              <a:ea typeface="Arial"/>
              <a:cs typeface="Arial"/>
              <a:sym typeface="Arial"/>
            </a:endParaRPr>
          </a:p>
        </p:txBody>
      </p:sp>
      <p:pic>
        <p:nvPicPr>
          <p:cNvPr id="275" name="Google Shape;275;p53"/>
          <p:cNvPicPr preferRelativeResize="0"/>
          <p:nvPr/>
        </p:nvPicPr>
        <p:blipFill rotWithShape="1">
          <a:blip r:embed="rId2">
            <a:alphaModFix amt="34000"/>
          </a:blip>
          <a:srcRect b="35419" l="51341" r="-2842" t="39268"/>
          <a:stretch/>
        </p:blipFill>
        <p:spPr>
          <a:xfrm flipH="1">
            <a:off x="6978317" y="0"/>
            <a:ext cx="2165683" cy="778120"/>
          </a:xfrm>
          <a:prstGeom prst="rect">
            <a:avLst/>
          </a:prstGeom>
          <a:noFill/>
          <a:ln>
            <a:noFill/>
          </a:ln>
        </p:spPr>
      </p:pic>
      <p:pic>
        <p:nvPicPr>
          <p:cNvPr id="276" name="Google Shape;276;p53"/>
          <p:cNvPicPr preferRelativeResize="0"/>
          <p:nvPr/>
        </p:nvPicPr>
        <p:blipFill rotWithShape="1">
          <a:blip r:embed="rId3">
            <a:alphaModFix/>
          </a:blip>
          <a:srcRect b="0" l="0" r="0" t="0"/>
          <a:stretch/>
        </p:blipFill>
        <p:spPr>
          <a:xfrm>
            <a:off x="7343775" y="83742"/>
            <a:ext cx="1520924" cy="602579"/>
          </a:xfrm>
          <a:prstGeom prst="rect">
            <a:avLst/>
          </a:prstGeom>
          <a:noFill/>
          <a:ln>
            <a:noFill/>
          </a:ln>
          <a:effectLst>
            <a:outerShdw blurRad="38100" rotWithShape="0" algn="tl" dir="2700000" dist="28575">
              <a:srgbClr val="000000">
                <a:alpha val="40000"/>
              </a:srgbClr>
            </a:outerShdw>
          </a:effectLst>
        </p:spPr>
      </p:pic>
      <p:sp>
        <p:nvSpPr>
          <p:cNvPr id="277" name="Google Shape;277;p53"/>
          <p:cNvSpPr/>
          <p:nvPr/>
        </p:nvSpPr>
        <p:spPr>
          <a:xfrm>
            <a:off x="-1333" y="4930953"/>
            <a:ext cx="9145500" cy="212700"/>
          </a:xfrm>
          <a:prstGeom prst="rect">
            <a:avLst/>
          </a:prstGeom>
          <a:solidFill>
            <a:schemeClr val="accent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Arial"/>
              <a:ea typeface="Arial"/>
              <a:cs typeface="Arial"/>
              <a:sym typeface="Arial"/>
            </a:endParaRPr>
          </a:p>
        </p:txBody>
      </p:sp>
      <p:sp>
        <p:nvSpPr>
          <p:cNvPr id="278" name="Google Shape;278;p53"/>
          <p:cNvSpPr/>
          <p:nvPr/>
        </p:nvSpPr>
        <p:spPr>
          <a:xfrm flipH="1" rot="10800000">
            <a:off x="-3378" y="4905272"/>
            <a:ext cx="9147300" cy="447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Arial"/>
              <a:ea typeface="Arial"/>
              <a:cs typeface="Arial"/>
              <a:sym typeface="Arial"/>
            </a:endParaRPr>
          </a:p>
        </p:txBody>
      </p:sp>
      <p:sp>
        <p:nvSpPr>
          <p:cNvPr id="279" name="Google Shape;279;p53"/>
          <p:cNvSpPr txBox="1"/>
          <p:nvPr>
            <p:ph idx="1" type="body"/>
          </p:nvPr>
        </p:nvSpPr>
        <p:spPr>
          <a:xfrm>
            <a:off x="289974" y="1084442"/>
            <a:ext cx="4131600" cy="3581700"/>
          </a:xfrm>
          <a:prstGeom prst="rect">
            <a:avLst/>
          </a:prstGeom>
          <a:noFill/>
          <a:ln>
            <a:noFill/>
          </a:ln>
        </p:spPr>
        <p:txBody>
          <a:bodyPr anchorCtr="0" anchor="t" bIns="34275" lIns="68575" spcFirstLastPara="1" rIns="68575" wrap="square" tIns="34275">
            <a:noAutofit/>
          </a:bodyPr>
          <a:lstStyle>
            <a:lvl1pPr indent="-361950" lvl="0" marL="457200" marR="0" rtl="0" algn="l">
              <a:lnSpc>
                <a:spcPct val="115000"/>
              </a:lnSpc>
              <a:spcBef>
                <a:spcPts val="800"/>
              </a:spcBef>
              <a:spcAft>
                <a:spcPts val="0"/>
              </a:spcAft>
              <a:buClr>
                <a:schemeClr val="dk1"/>
              </a:buClr>
              <a:buSzPts val="2100"/>
              <a:buFont typeface="Montserrat"/>
              <a:buChar char="❖"/>
              <a:defRPr b="0" i="0" sz="2100" u="none" cap="none" strike="noStrike">
                <a:solidFill>
                  <a:schemeClr val="dk1"/>
                </a:solidFill>
                <a:latin typeface="Montserrat"/>
                <a:ea typeface="Montserrat"/>
                <a:cs typeface="Montserrat"/>
                <a:sym typeface="Montserrat"/>
              </a:defRPr>
            </a:lvl1pPr>
            <a:lvl2pPr indent="-342900" lvl="1" marL="914400" marR="0" rtl="0" algn="l">
              <a:lnSpc>
                <a:spcPct val="115000"/>
              </a:lnSpc>
              <a:spcBef>
                <a:spcPts val="400"/>
              </a:spcBef>
              <a:spcAft>
                <a:spcPts val="0"/>
              </a:spcAft>
              <a:buClr>
                <a:schemeClr val="dk1"/>
              </a:buClr>
              <a:buSzPts val="1800"/>
              <a:buFont typeface="Montserrat"/>
              <a:buChar char="▪"/>
              <a:defRPr b="0" i="0" sz="1800" u="none" cap="none" strike="noStrike">
                <a:solidFill>
                  <a:schemeClr val="dk1"/>
                </a:solidFill>
                <a:latin typeface="Montserrat"/>
                <a:ea typeface="Montserrat"/>
                <a:cs typeface="Montserrat"/>
                <a:sym typeface="Montserrat"/>
              </a:defRPr>
            </a:lvl2pPr>
            <a:lvl3pPr indent="-323850" lvl="2" marL="1371600" marR="0" rtl="0" algn="l">
              <a:lnSpc>
                <a:spcPct val="115000"/>
              </a:lnSpc>
              <a:spcBef>
                <a:spcPts val="400"/>
              </a:spcBef>
              <a:spcAft>
                <a:spcPts val="0"/>
              </a:spcAft>
              <a:buClr>
                <a:schemeClr val="dk1"/>
              </a:buClr>
              <a:buSzPts val="1500"/>
              <a:buFont typeface="Montserrat"/>
              <a:buChar char="o"/>
              <a:defRPr b="0" i="0" sz="1500" u="none" cap="none" strike="noStrike">
                <a:solidFill>
                  <a:schemeClr val="dk1"/>
                </a:solidFill>
                <a:latin typeface="Montserrat"/>
                <a:ea typeface="Montserrat"/>
                <a:cs typeface="Montserrat"/>
                <a:sym typeface="Montserrat"/>
              </a:defRPr>
            </a:lvl3pPr>
            <a:lvl4pPr indent="-317500" lvl="3" marL="1828800" marR="0" rtl="0" algn="l">
              <a:lnSpc>
                <a:spcPct val="115000"/>
              </a:lnSpc>
              <a:spcBef>
                <a:spcPts val="400"/>
              </a:spcBef>
              <a:spcAft>
                <a:spcPts val="0"/>
              </a:spcAft>
              <a:buClr>
                <a:schemeClr val="dk1"/>
              </a:buClr>
              <a:buSzPts val="1400"/>
              <a:buFont typeface="Montserrat"/>
              <a:buChar char="•"/>
              <a:defRPr b="0" i="0" sz="1400" u="none" cap="none" strike="noStrike">
                <a:solidFill>
                  <a:schemeClr val="dk1"/>
                </a:solidFill>
                <a:latin typeface="Montserrat"/>
                <a:ea typeface="Montserrat"/>
                <a:cs typeface="Montserrat"/>
                <a:sym typeface="Montserrat"/>
              </a:defRPr>
            </a:lvl4pPr>
            <a:lvl5pPr indent="-317500" lvl="4" marL="2286000" marR="0" rtl="0" algn="l">
              <a:lnSpc>
                <a:spcPct val="115000"/>
              </a:lnSpc>
              <a:spcBef>
                <a:spcPts val="400"/>
              </a:spcBef>
              <a:spcAft>
                <a:spcPts val="0"/>
              </a:spcAft>
              <a:buClr>
                <a:schemeClr val="dk1"/>
              </a:buClr>
              <a:buSzPts val="1400"/>
              <a:buFont typeface="Montserrat"/>
              <a:buChar char="•"/>
              <a:defRPr b="0" i="0" sz="1400" u="none" cap="none" strike="noStrike">
                <a:solidFill>
                  <a:schemeClr val="dk1"/>
                </a:solidFill>
                <a:latin typeface="Montserrat"/>
                <a:ea typeface="Montserrat"/>
                <a:cs typeface="Montserrat"/>
                <a:sym typeface="Montserrat"/>
              </a:defRPr>
            </a:lvl5pPr>
            <a:lvl6pPr indent="-323850" lvl="5" marL="2743200" marR="0" rtl="0" algn="l">
              <a:lnSpc>
                <a:spcPct val="115000"/>
              </a:lnSpc>
              <a:spcBef>
                <a:spcPts val="400"/>
              </a:spcBef>
              <a:spcAft>
                <a:spcPts val="0"/>
              </a:spcAft>
              <a:buClr>
                <a:schemeClr val="dk1"/>
              </a:buClr>
              <a:buSzPts val="1500"/>
              <a:buFont typeface="Montserrat"/>
              <a:buChar char="•"/>
              <a:defRPr b="0" i="0" sz="1500" u="none" cap="none" strike="noStrike">
                <a:solidFill>
                  <a:schemeClr val="dk1"/>
                </a:solidFill>
                <a:latin typeface="Montserrat"/>
                <a:ea typeface="Montserrat"/>
                <a:cs typeface="Montserrat"/>
                <a:sym typeface="Montserrat"/>
              </a:defRPr>
            </a:lvl6pPr>
            <a:lvl7pPr indent="-323850" lvl="6" marL="3200400" marR="0" rtl="0" algn="l">
              <a:lnSpc>
                <a:spcPct val="115000"/>
              </a:lnSpc>
              <a:spcBef>
                <a:spcPts val="400"/>
              </a:spcBef>
              <a:spcAft>
                <a:spcPts val="0"/>
              </a:spcAft>
              <a:buClr>
                <a:schemeClr val="dk1"/>
              </a:buClr>
              <a:buSzPts val="1500"/>
              <a:buFont typeface="Montserrat"/>
              <a:buChar char="•"/>
              <a:defRPr b="0" i="0" sz="1500" u="none" cap="none" strike="noStrike">
                <a:solidFill>
                  <a:schemeClr val="dk1"/>
                </a:solidFill>
                <a:latin typeface="Montserrat"/>
                <a:ea typeface="Montserrat"/>
                <a:cs typeface="Montserrat"/>
                <a:sym typeface="Montserrat"/>
              </a:defRPr>
            </a:lvl7pPr>
            <a:lvl8pPr indent="-323850" lvl="7" marL="3657600" marR="0" rtl="0" algn="l">
              <a:lnSpc>
                <a:spcPct val="115000"/>
              </a:lnSpc>
              <a:spcBef>
                <a:spcPts val="400"/>
              </a:spcBef>
              <a:spcAft>
                <a:spcPts val="0"/>
              </a:spcAft>
              <a:buClr>
                <a:schemeClr val="dk1"/>
              </a:buClr>
              <a:buSzPts val="1500"/>
              <a:buFont typeface="Montserrat"/>
              <a:buChar char="•"/>
              <a:defRPr b="0" i="0" sz="1500" u="none" cap="none" strike="noStrike">
                <a:solidFill>
                  <a:schemeClr val="dk1"/>
                </a:solidFill>
                <a:latin typeface="Montserrat"/>
                <a:ea typeface="Montserrat"/>
                <a:cs typeface="Montserrat"/>
                <a:sym typeface="Montserrat"/>
              </a:defRPr>
            </a:lvl8pPr>
            <a:lvl9pPr indent="-323850" lvl="8" marL="4114800" marR="0" rtl="0" algn="l">
              <a:lnSpc>
                <a:spcPct val="115000"/>
              </a:lnSpc>
              <a:spcBef>
                <a:spcPts val="400"/>
              </a:spcBef>
              <a:spcAft>
                <a:spcPts val="0"/>
              </a:spcAft>
              <a:buClr>
                <a:schemeClr val="dk1"/>
              </a:buClr>
              <a:buSzPts val="1500"/>
              <a:buFont typeface="Montserrat"/>
              <a:buChar char="•"/>
              <a:defRPr b="0" i="0" sz="1500" u="none" cap="none" strike="noStrike">
                <a:solidFill>
                  <a:schemeClr val="dk1"/>
                </a:solidFill>
                <a:latin typeface="Montserrat"/>
                <a:ea typeface="Montserrat"/>
                <a:cs typeface="Montserrat"/>
                <a:sym typeface="Montserrat"/>
              </a:defRPr>
            </a:lvl9pPr>
          </a:lstStyle>
          <a:p/>
        </p:txBody>
      </p:sp>
      <p:sp>
        <p:nvSpPr>
          <p:cNvPr id="280" name="Google Shape;280;p53"/>
          <p:cNvSpPr txBox="1"/>
          <p:nvPr>
            <p:ph idx="2" type="body"/>
          </p:nvPr>
        </p:nvSpPr>
        <p:spPr>
          <a:xfrm>
            <a:off x="4722271" y="1084442"/>
            <a:ext cx="4131600" cy="3581700"/>
          </a:xfrm>
          <a:prstGeom prst="rect">
            <a:avLst/>
          </a:prstGeom>
          <a:noFill/>
          <a:ln>
            <a:noFill/>
          </a:ln>
        </p:spPr>
        <p:txBody>
          <a:bodyPr anchorCtr="0" anchor="t" bIns="34275" lIns="68575" spcFirstLastPara="1" rIns="68575" wrap="square" tIns="34275">
            <a:noAutofit/>
          </a:bodyPr>
          <a:lstStyle>
            <a:lvl1pPr indent="-361950" lvl="0" marL="457200" marR="0" rtl="0" algn="l">
              <a:lnSpc>
                <a:spcPct val="115000"/>
              </a:lnSpc>
              <a:spcBef>
                <a:spcPts val="800"/>
              </a:spcBef>
              <a:spcAft>
                <a:spcPts val="0"/>
              </a:spcAft>
              <a:buClr>
                <a:schemeClr val="dk1"/>
              </a:buClr>
              <a:buSzPts val="2100"/>
              <a:buFont typeface="Montserrat"/>
              <a:buChar char="❖"/>
              <a:defRPr b="0" i="0" sz="2100" u="none" cap="none" strike="noStrike">
                <a:solidFill>
                  <a:schemeClr val="dk1"/>
                </a:solidFill>
                <a:latin typeface="Montserrat"/>
                <a:ea typeface="Montserrat"/>
                <a:cs typeface="Montserrat"/>
                <a:sym typeface="Montserrat"/>
              </a:defRPr>
            </a:lvl1pPr>
            <a:lvl2pPr indent="-342900" lvl="1" marL="914400" marR="0" rtl="0" algn="l">
              <a:lnSpc>
                <a:spcPct val="115000"/>
              </a:lnSpc>
              <a:spcBef>
                <a:spcPts val="400"/>
              </a:spcBef>
              <a:spcAft>
                <a:spcPts val="0"/>
              </a:spcAft>
              <a:buClr>
                <a:schemeClr val="dk1"/>
              </a:buClr>
              <a:buSzPts val="1800"/>
              <a:buFont typeface="Montserrat"/>
              <a:buChar char="▪"/>
              <a:defRPr b="0" i="0" sz="1800" u="none" cap="none" strike="noStrike">
                <a:solidFill>
                  <a:schemeClr val="dk1"/>
                </a:solidFill>
                <a:latin typeface="Montserrat"/>
                <a:ea typeface="Montserrat"/>
                <a:cs typeface="Montserrat"/>
                <a:sym typeface="Montserrat"/>
              </a:defRPr>
            </a:lvl2pPr>
            <a:lvl3pPr indent="-323850" lvl="2" marL="1371600" marR="0" rtl="0" algn="l">
              <a:lnSpc>
                <a:spcPct val="115000"/>
              </a:lnSpc>
              <a:spcBef>
                <a:spcPts val="400"/>
              </a:spcBef>
              <a:spcAft>
                <a:spcPts val="0"/>
              </a:spcAft>
              <a:buClr>
                <a:schemeClr val="dk1"/>
              </a:buClr>
              <a:buSzPts val="1500"/>
              <a:buFont typeface="Montserrat"/>
              <a:buChar char="o"/>
              <a:defRPr b="0" i="0" sz="1500" u="none" cap="none" strike="noStrike">
                <a:solidFill>
                  <a:schemeClr val="dk1"/>
                </a:solidFill>
                <a:latin typeface="Montserrat"/>
                <a:ea typeface="Montserrat"/>
                <a:cs typeface="Montserrat"/>
                <a:sym typeface="Montserrat"/>
              </a:defRPr>
            </a:lvl3pPr>
            <a:lvl4pPr indent="-317500" lvl="3" marL="1828800" marR="0" rtl="0" algn="l">
              <a:lnSpc>
                <a:spcPct val="115000"/>
              </a:lnSpc>
              <a:spcBef>
                <a:spcPts val="400"/>
              </a:spcBef>
              <a:spcAft>
                <a:spcPts val="0"/>
              </a:spcAft>
              <a:buClr>
                <a:schemeClr val="dk1"/>
              </a:buClr>
              <a:buSzPts val="1400"/>
              <a:buFont typeface="Montserrat"/>
              <a:buChar char="•"/>
              <a:defRPr b="0" i="0" sz="1400" u="none" cap="none" strike="noStrike">
                <a:solidFill>
                  <a:schemeClr val="dk1"/>
                </a:solidFill>
                <a:latin typeface="Montserrat"/>
                <a:ea typeface="Montserrat"/>
                <a:cs typeface="Montserrat"/>
                <a:sym typeface="Montserrat"/>
              </a:defRPr>
            </a:lvl4pPr>
            <a:lvl5pPr indent="-317500" lvl="4" marL="2286000" marR="0" rtl="0" algn="l">
              <a:lnSpc>
                <a:spcPct val="115000"/>
              </a:lnSpc>
              <a:spcBef>
                <a:spcPts val="400"/>
              </a:spcBef>
              <a:spcAft>
                <a:spcPts val="0"/>
              </a:spcAft>
              <a:buClr>
                <a:schemeClr val="dk1"/>
              </a:buClr>
              <a:buSzPts val="1400"/>
              <a:buFont typeface="Montserrat"/>
              <a:buChar char="•"/>
              <a:defRPr b="0" i="0" sz="1400" u="none" cap="none" strike="noStrike">
                <a:solidFill>
                  <a:schemeClr val="dk1"/>
                </a:solidFill>
                <a:latin typeface="Montserrat"/>
                <a:ea typeface="Montserrat"/>
                <a:cs typeface="Montserrat"/>
                <a:sym typeface="Montserrat"/>
              </a:defRPr>
            </a:lvl5pPr>
            <a:lvl6pPr indent="-323850" lvl="5" marL="2743200" marR="0" rtl="0" algn="l">
              <a:lnSpc>
                <a:spcPct val="115000"/>
              </a:lnSpc>
              <a:spcBef>
                <a:spcPts val="400"/>
              </a:spcBef>
              <a:spcAft>
                <a:spcPts val="0"/>
              </a:spcAft>
              <a:buClr>
                <a:schemeClr val="dk1"/>
              </a:buClr>
              <a:buSzPts val="1500"/>
              <a:buFont typeface="Montserrat"/>
              <a:buChar char="•"/>
              <a:defRPr b="0" i="0" sz="1500" u="none" cap="none" strike="noStrike">
                <a:solidFill>
                  <a:schemeClr val="dk1"/>
                </a:solidFill>
                <a:latin typeface="Montserrat"/>
                <a:ea typeface="Montserrat"/>
                <a:cs typeface="Montserrat"/>
                <a:sym typeface="Montserrat"/>
              </a:defRPr>
            </a:lvl6pPr>
            <a:lvl7pPr indent="-323850" lvl="6" marL="3200400" marR="0" rtl="0" algn="l">
              <a:lnSpc>
                <a:spcPct val="115000"/>
              </a:lnSpc>
              <a:spcBef>
                <a:spcPts val="400"/>
              </a:spcBef>
              <a:spcAft>
                <a:spcPts val="0"/>
              </a:spcAft>
              <a:buClr>
                <a:schemeClr val="dk1"/>
              </a:buClr>
              <a:buSzPts val="1500"/>
              <a:buFont typeface="Montserrat"/>
              <a:buChar char="•"/>
              <a:defRPr b="0" i="0" sz="1500" u="none" cap="none" strike="noStrike">
                <a:solidFill>
                  <a:schemeClr val="dk1"/>
                </a:solidFill>
                <a:latin typeface="Montserrat"/>
                <a:ea typeface="Montserrat"/>
                <a:cs typeface="Montserrat"/>
                <a:sym typeface="Montserrat"/>
              </a:defRPr>
            </a:lvl7pPr>
            <a:lvl8pPr indent="-323850" lvl="7" marL="3657600" marR="0" rtl="0" algn="l">
              <a:lnSpc>
                <a:spcPct val="115000"/>
              </a:lnSpc>
              <a:spcBef>
                <a:spcPts val="400"/>
              </a:spcBef>
              <a:spcAft>
                <a:spcPts val="0"/>
              </a:spcAft>
              <a:buClr>
                <a:schemeClr val="dk1"/>
              </a:buClr>
              <a:buSzPts val="1500"/>
              <a:buFont typeface="Montserrat"/>
              <a:buChar char="•"/>
              <a:defRPr b="0" i="0" sz="1500" u="none" cap="none" strike="noStrike">
                <a:solidFill>
                  <a:schemeClr val="dk1"/>
                </a:solidFill>
                <a:latin typeface="Montserrat"/>
                <a:ea typeface="Montserrat"/>
                <a:cs typeface="Montserrat"/>
                <a:sym typeface="Montserrat"/>
              </a:defRPr>
            </a:lvl8pPr>
            <a:lvl9pPr indent="-323850" lvl="8" marL="4114800" marR="0" rtl="0" algn="l">
              <a:lnSpc>
                <a:spcPct val="115000"/>
              </a:lnSpc>
              <a:spcBef>
                <a:spcPts val="400"/>
              </a:spcBef>
              <a:spcAft>
                <a:spcPts val="0"/>
              </a:spcAft>
              <a:buClr>
                <a:schemeClr val="dk1"/>
              </a:buClr>
              <a:buSzPts val="1500"/>
              <a:buFont typeface="Montserrat"/>
              <a:buChar char="•"/>
              <a:defRPr b="0" i="0" sz="1500" u="none" cap="none" strike="noStrike">
                <a:solidFill>
                  <a:schemeClr val="dk1"/>
                </a:solidFill>
                <a:latin typeface="Montserrat"/>
                <a:ea typeface="Montserrat"/>
                <a:cs typeface="Montserrat"/>
                <a:sym typeface="Montserrat"/>
              </a:defRPr>
            </a:lvl9pPr>
          </a:lstStyle>
          <a:p/>
        </p:txBody>
      </p:sp>
      <p:sp>
        <p:nvSpPr>
          <p:cNvPr id="281" name="Google Shape;281;p53"/>
          <p:cNvSpPr txBox="1"/>
          <p:nvPr/>
        </p:nvSpPr>
        <p:spPr>
          <a:xfrm>
            <a:off x="7699248" y="4930953"/>
            <a:ext cx="1444200" cy="238500"/>
          </a:xfrm>
          <a:prstGeom prst="rect">
            <a:avLst/>
          </a:prstGeom>
          <a:noFill/>
          <a:ln>
            <a:noFill/>
          </a:ln>
        </p:spPr>
        <p:txBody>
          <a:bodyPr anchorCtr="0" anchor="t" bIns="34275" lIns="68575" spcFirstLastPara="1" rIns="68575" wrap="square" tIns="34275">
            <a:spAutoFit/>
          </a:bodyPr>
          <a:lstStyle/>
          <a:p>
            <a:pPr indent="0" lvl="0" marL="0" marR="0" rtl="0" algn="r">
              <a:lnSpc>
                <a:spcPct val="100000"/>
              </a:lnSpc>
              <a:spcBef>
                <a:spcPts val="0"/>
              </a:spcBef>
              <a:spcAft>
                <a:spcPts val="0"/>
              </a:spcAft>
              <a:buClr>
                <a:srgbClr val="000000"/>
              </a:buClr>
              <a:buSzPts val="1100"/>
              <a:buFont typeface="Arial"/>
              <a:buNone/>
            </a:pPr>
            <a:r>
              <a:rPr b="1" i="0" lang="en-US" sz="1100" u="none" cap="none" strike="noStrike">
                <a:solidFill>
                  <a:schemeClr val="accent1"/>
                </a:solidFill>
                <a:latin typeface="Montserrat"/>
                <a:ea typeface="Montserrat"/>
                <a:cs typeface="Montserrat"/>
                <a:sym typeface="Montserrat"/>
              </a:rPr>
              <a:t>Slide </a:t>
            </a:r>
            <a:fld id="{00000000-1234-1234-1234-123412341234}" type="slidenum">
              <a:rPr b="1" i="0" lang="en-US" sz="1100" u="none" cap="none" strike="noStrike">
                <a:solidFill>
                  <a:schemeClr val="accent1"/>
                </a:solidFill>
                <a:latin typeface="Montserrat"/>
                <a:ea typeface="Montserrat"/>
                <a:cs typeface="Montserrat"/>
                <a:sym typeface="Montserrat"/>
              </a:rPr>
              <a:t>‹#›</a:t>
            </a:fld>
            <a:endParaRPr b="1" i="0" sz="1100" u="none" cap="none" strike="noStrike">
              <a:solidFill>
                <a:schemeClr val="accent1"/>
              </a:solidFill>
              <a:latin typeface="Montserrat"/>
              <a:ea typeface="Montserrat"/>
              <a:cs typeface="Montserrat"/>
              <a:sym typeface="Montserrat"/>
            </a:endParaRPr>
          </a:p>
        </p:txBody>
      </p:sp>
      <p:sp>
        <p:nvSpPr>
          <p:cNvPr id="282" name="Google Shape;282;p53"/>
          <p:cNvSpPr txBox="1"/>
          <p:nvPr>
            <p:ph type="title"/>
          </p:nvPr>
        </p:nvSpPr>
        <p:spPr>
          <a:xfrm>
            <a:off x="132036" y="131954"/>
            <a:ext cx="7040400" cy="5844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0"/>
              </a:spcBef>
              <a:spcAft>
                <a:spcPts val="0"/>
              </a:spcAft>
              <a:buClr>
                <a:schemeClr val="lt1"/>
              </a:buClr>
              <a:buSzPts val="3300"/>
              <a:buFont typeface="Montserrat"/>
              <a:buNone/>
              <a:defRPr b="0" i="0" sz="33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100"/>
              <a:buFont typeface="Montserrat"/>
              <a:buNone/>
              <a:defRPr b="0" i="0" sz="1400" u="none" cap="none" strike="noStrike">
                <a:solidFill>
                  <a:srgbClr val="000000"/>
                </a:solidFill>
                <a:latin typeface="Montserrat"/>
                <a:ea typeface="Montserrat"/>
                <a:cs typeface="Montserrat"/>
                <a:sym typeface="Montserrat"/>
              </a:defRPr>
            </a:lvl2pPr>
            <a:lvl3pPr lvl="2" marR="0" rtl="0" algn="l">
              <a:lnSpc>
                <a:spcPct val="100000"/>
              </a:lnSpc>
              <a:spcBef>
                <a:spcPts val="0"/>
              </a:spcBef>
              <a:spcAft>
                <a:spcPts val="0"/>
              </a:spcAft>
              <a:buClr>
                <a:srgbClr val="000000"/>
              </a:buClr>
              <a:buSzPts val="1100"/>
              <a:buFont typeface="Montserrat"/>
              <a:buNone/>
              <a:defRPr b="0" i="0" sz="1400" u="none" cap="none" strike="noStrike">
                <a:solidFill>
                  <a:srgbClr val="000000"/>
                </a:solidFill>
                <a:latin typeface="Montserrat"/>
                <a:ea typeface="Montserrat"/>
                <a:cs typeface="Montserrat"/>
                <a:sym typeface="Montserrat"/>
              </a:defRPr>
            </a:lvl3pPr>
            <a:lvl4pPr lvl="3" marR="0" rtl="0" algn="l">
              <a:lnSpc>
                <a:spcPct val="100000"/>
              </a:lnSpc>
              <a:spcBef>
                <a:spcPts val="0"/>
              </a:spcBef>
              <a:spcAft>
                <a:spcPts val="0"/>
              </a:spcAft>
              <a:buClr>
                <a:srgbClr val="000000"/>
              </a:buClr>
              <a:buSzPts val="1100"/>
              <a:buFont typeface="Montserrat"/>
              <a:buNone/>
              <a:defRPr b="0" i="0" sz="1400" u="none" cap="none" strike="noStrike">
                <a:solidFill>
                  <a:srgbClr val="000000"/>
                </a:solidFill>
                <a:latin typeface="Montserrat"/>
                <a:ea typeface="Montserrat"/>
                <a:cs typeface="Montserrat"/>
                <a:sym typeface="Montserrat"/>
              </a:defRPr>
            </a:lvl4pPr>
            <a:lvl5pPr lvl="4" marR="0" rtl="0" algn="l">
              <a:lnSpc>
                <a:spcPct val="100000"/>
              </a:lnSpc>
              <a:spcBef>
                <a:spcPts val="0"/>
              </a:spcBef>
              <a:spcAft>
                <a:spcPts val="0"/>
              </a:spcAft>
              <a:buClr>
                <a:srgbClr val="000000"/>
              </a:buClr>
              <a:buSzPts val="1100"/>
              <a:buFont typeface="Montserrat"/>
              <a:buNone/>
              <a:defRPr b="0" i="0" sz="1400" u="none" cap="none" strike="noStrike">
                <a:solidFill>
                  <a:srgbClr val="000000"/>
                </a:solidFill>
                <a:latin typeface="Montserrat"/>
                <a:ea typeface="Montserrat"/>
                <a:cs typeface="Montserrat"/>
                <a:sym typeface="Montserrat"/>
              </a:defRPr>
            </a:lvl5pPr>
            <a:lvl6pPr lvl="5" marR="0" rtl="0" algn="l">
              <a:lnSpc>
                <a:spcPct val="100000"/>
              </a:lnSpc>
              <a:spcBef>
                <a:spcPts val="0"/>
              </a:spcBef>
              <a:spcAft>
                <a:spcPts val="0"/>
              </a:spcAft>
              <a:buClr>
                <a:srgbClr val="000000"/>
              </a:buClr>
              <a:buSzPts val="1100"/>
              <a:buFont typeface="Montserrat"/>
              <a:buNone/>
              <a:defRPr b="0" i="0" sz="1400" u="none" cap="none" strike="noStrike">
                <a:solidFill>
                  <a:srgbClr val="000000"/>
                </a:solidFill>
                <a:latin typeface="Montserrat"/>
                <a:ea typeface="Montserrat"/>
                <a:cs typeface="Montserrat"/>
                <a:sym typeface="Montserrat"/>
              </a:defRPr>
            </a:lvl6pPr>
            <a:lvl7pPr lvl="6" marR="0" rtl="0" algn="l">
              <a:lnSpc>
                <a:spcPct val="100000"/>
              </a:lnSpc>
              <a:spcBef>
                <a:spcPts val="0"/>
              </a:spcBef>
              <a:spcAft>
                <a:spcPts val="0"/>
              </a:spcAft>
              <a:buClr>
                <a:srgbClr val="000000"/>
              </a:buClr>
              <a:buSzPts val="1100"/>
              <a:buFont typeface="Montserrat"/>
              <a:buNone/>
              <a:defRPr b="0" i="0" sz="1400" u="none" cap="none" strike="noStrike">
                <a:solidFill>
                  <a:srgbClr val="000000"/>
                </a:solidFill>
                <a:latin typeface="Montserrat"/>
                <a:ea typeface="Montserrat"/>
                <a:cs typeface="Montserrat"/>
                <a:sym typeface="Montserrat"/>
              </a:defRPr>
            </a:lvl7pPr>
            <a:lvl8pPr lvl="7" marR="0" rtl="0" algn="l">
              <a:lnSpc>
                <a:spcPct val="100000"/>
              </a:lnSpc>
              <a:spcBef>
                <a:spcPts val="0"/>
              </a:spcBef>
              <a:spcAft>
                <a:spcPts val="0"/>
              </a:spcAft>
              <a:buClr>
                <a:srgbClr val="000000"/>
              </a:buClr>
              <a:buSzPts val="1100"/>
              <a:buFont typeface="Montserrat"/>
              <a:buNone/>
              <a:defRPr b="0" i="0" sz="1400" u="none" cap="none" strike="noStrike">
                <a:solidFill>
                  <a:srgbClr val="000000"/>
                </a:solidFill>
                <a:latin typeface="Montserrat"/>
                <a:ea typeface="Montserrat"/>
                <a:cs typeface="Montserrat"/>
                <a:sym typeface="Montserrat"/>
              </a:defRPr>
            </a:lvl8pPr>
            <a:lvl9pPr lvl="8" marR="0" rtl="0" algn="l">
              <a:lnSpc>
                <a:spcPct val="100000"/>
              </a:lnSpc>
              <a:spcBef>
                <a:spcPts val="0"/>
              </a:spcBef>
              <a:spcAft>
                <a:spcPts val="0"/>
              </a:spcAft>
              <a:buClr>
                <a:srgbClr val="000000"/>
              </a:buClr>
              <a:buSzPts val="1100"/>
              <a:buFont typeface="Montserrat"/>
              <a:buNone/>
              <a:defRPr b="0" i="0" sz="1400" u="none" cap="none" strike="noStrike">
                <a:solidFill>
                  <a:srgbClr val="000000"/>
                </a:solidFill>
                <a:latin typeface="Montserrat"/>
                <a:ea typeface="Montserrat"/>
                <a:cs typeface="Montserrat"/>
                <a:sym typeface="Montserrat"/>
              </a:defRPr>
            </a:lvl9pPr>
          </a:lstStyle>
          <a:p/>
        </p:txBody>
      </p:sp>
      <p:sp>
        <p:nvSpPr>
          <p:cNvPr id="283" name="Google Shape;283;p53"/>
          <p:cNvSpPr txBox="1"/>
          <p:nvPr/>
        </p:nvSpPr>
        <p:spPr>
          <a:xfrm>
            <a:off x="-18281" y="4922100"/>
            <a:ext cx="4406400" cy="2385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chemeClr val="dk1"/>
              </a:buClr>
              <a:buSzPts val="1100"/>
              <a:buFont typeface="Arial"/>
              <a:buNone/>
            </a:pPr>
            <a:r>
              <a:rPr b="1" i="0" lang="en-US" sz="1100" u="none" cap="none" strike="noStrike">
                <a:solidFill>
                  <a:schemeClr val="accent1"/>
                </a:solidFill>
                <a:latin typeface="Montserrat"/>
                <a:ea typeface="Montserrat"/>
                <a:cs typeface="Montserrat"/>
                <a:sym typeface="Montserrat"/>
              </a:rPr>
              <a:t>CEOS LSI-VC-18, 2-5 September 2025</a:t>
            </a:r>
            <a:endParaRPr b="1" i="0" sz="1100" u="none" cap="none" strike="noStrike">
              <a:solidFill>
                <a:schemeClr val="accent1"/>
              </a:solidFill>
              <a:latin typeface="Montserrat"/>
              <a:ea typeface="Montserrat"/>
              <a:cs typeface="Montserrat"/>
              <a:sym typeface="Montserrat"/>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White -  Logo Banner">
  <p:cSld name="Plain White -  Logo Banner">
    <p:spTree>
      <p:nvGrpSpPr>
        <p:cNvPr id="289" name="Shape 289"/>
        <p:cNvGrpSpPr/>
        <p:nvPr/>
      </p:nvGrpSpPr>
      <p:grpSpPr>
        <a:xfrm>
          <a:off x="0" y="0"/>
          <a:ext cx="0" cy="0"/>
          <a:chOff x="0" y="0"/>
          <a:chExt cx="0" cy="0"/>
        </a:xfrm>
      </p:grpSpPr>
      <p:sp>
        <p:nvSpPr>
          <p:cNvPr id="290" name="Google Shape;290;p49"/>
          <p:cNvSpPr txBox="1"/>
          <p:nvPr>
            <p:ph type="title"/>
          </p:nvPr>
        </p:nvSpPr>
        <p:spPr>
          <a:xfrm>
            <a:off x="352174" y="420980"/>
            <a:ext cx="84855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3000"/>
              <a:buFont typeface="Open Sans"/>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91" name="Google Shape;291;p49"/>
          <p:cNvSpPr txBox="1"/>
          <p:nvPr>
            <p:ph idx="1" type="body"/>
          </p:nvPr>
        </p:nvSpPr>
        <p:spPr>
          <a:xfrm>
            <a:off x="352175" y="1415653"/>
            <a:ext cx="8511600" cy="270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a:lvl1pPr>
            <a:lvl2pPr indent="-317500" lvl="1" marL="914400" algn="l">
              <a:lnSpc>
                <a:spcPct val="90000"/>
              </a:lnSpc>
              <a:spcBef>
                <a:spcPts val="400"/>
              </a:spcBef>
              <a:spcAft>
                <a:spcPts val="0"/>
              </a:spcAft>
              <a:buSzPts val="1400"/>
              <a:buChar char="►"/>
              <a:defRPr/>
            </a:lvl2pPr>
            <a:lvl3pPr indent="-228600" lvl="2" marL="1371600" algn="l">
              <a:lnSpc>
                <a:spcPct val="90000"/>
              </a:lnSpc>
              <a:spcBef>
                <a:spcPts val="400"/>
              </a:spcBef>
              <a:spcAft>
                <a:spcPts val="0"/>
              </a:spcAft>
              <a:buSzPts val="1100"/>
              <a:buNone/>
              <a:defRPr/>
            </a:lvl3pPr>
            <a:lvl4pPr indent="-298450" lvl="3" marL="1828800" algn="l">
              <a:lnSpc>
                <a:spcPct val="90000"/>
              </a:lnSpc>
              <a:spcBef>
                <a:spcPts val="400"/>
              </a:spcBef>
              <a:spcAft>
                <a:spcPts val="0"/>
              </a:spcAft>
              <a:buSzPts val="1100"/>
              <a:buChar char="►"/>
              <a:defRPr/>
            </a:lvl4pPr>
            <a:lvl5pPr indent="-298450" lvl="4" marL="2286000" algn="l">
              <a:lnSpc>
                <a:spcPct val="90000"/>
              </a:lnSpc>
              <a:spcBef>
                <a:spcPts val="400"/>
              </a:spcBef>
              <a:spcAft>
                <a:spcPts val="0"/>
              </a:spcAft>
              <a:buSzPts val="11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orient="horz" pos="1620">
          <p15:clr>
            <a:srgbClr val="FBAE40"/>
          </p15:clr>
        </p15:guide>
        <p15:guide id="2" pos="2862">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Option 2">
  <p:cSld name="Title Slide Option 2">
    <p:spTree>
      <p:nvGrpSpPr>
        <p:cNvPr id="292" name="Shape 292"/>
        <p:cNvGrpSpPr/>
        <p:nvPr/>
      </p:nvGrpSpPr>
      <p:grpSpPr>
        <a:xfrm>
          <a:off x="0" y="0"/>
          <a:ext cx="0" cy="0"/>
          <a:chOff x="0" y="0"/>
          <a:chExt cx="0" cy="0"/>
        </a:xfrm>
      </p:grpSpPr>
      <p:sp>
        <p:nvSpPr>
          <p:cNvPr id="293" name="Google Shape;293;p75"/>
          <p:cNvSpPr/>
          <p:nvPr>
            <p:ph idx="2" type="pic"/>
          </p:nvPr>
        </p:nvSpPr>
        <p:spPr>
          <a:xfrm>
            <a:off x="0" y="0"/>
            <a:ext cx="9144000" cy="5143500"/>
          </a:xfrm>
          <a:prstGeom prst="rect">
            <a:avLst/>
          </a:prstGeom>
          <a:noFill/>
          <a:ln>
            <a:noFill/>
          </a:ln>
        </p:spPr>
      </p:sp>
      <p:sp>
        <p:nvSpPr>
          <p:cNvPr id="294" name="Google Shape;294;p75"/>
          <p:cNvSpPr/>
          <p:nvPr/>
        </p:nvSpPr>
        <p:spPr>
          <a:xfrm>
            <a:off x="1603057" y="0"/>
            <a:ext cx="7540800" cy="5143500"/>
          </a:xfrm>
          <a:prstGeom prst="rect">
            <a:avLst/>
          </a:prstGeom>
          <a:gradFill>
            <a:gsLst>
              <a:gs pos="0">
                <a:srgbClr val="F2F2F2">
                  <a:alpha val="96863"/>
                </a:srgbClr>
              </a:gs>
              <a:gs pos="55000">
                <a:srgbClr val="F2F2F2">
                  <a:alpha val="84706"/>
                </a:srgbClr>
              </a:gs>
              <a:gs pos="100000">
                <a:srgbClr val="F2F2F2">
                  <a:alpha val="4706"/>
                </a:srgbClr>
              </a:gs>
            </a:gsLst>
            <a:lin ang="10800025"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400"/>
              <a:buFont typeface="Arial"/>
              <a:buNone/>
            </a:pPr>
            <a:r>
              <a:t/>
            </a:r>
            <a:endParaRPr b="0" i="0" sz="3400" u="none" cap="none" strike="noStrike">
              <a:solidFill>
                <a:schemeClr val="lt1"/>
              </a:solidFill>
              <a:latin typeface="Open Sans"/>
              <a:ea typeface="Open Sans"/>
              <a:cs typeface="Open Sans"/>
              <a:sym typeface="Open Sans"/>
            </a:endParaRPr>
          </a:p>
        </p:txBody>
      </p:sp>
      <p:sp>
        <p:nvSpPr>
          <p:cNvPr id="295" name="Google Shape;295;p75"/>
          <p:cNvSpPr txBox="1"/>
          <p:nvPr/>
        </p:nvSpPr>
        <p:spPr>
          <a:xfrm>
            <a:off x="2286969" y="2436156"/>
            <a:ext cx="4574100" cy="5925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chemeClr val="dk1"/>
                </a:solidFill>
                <a:latin typeface="Open Sans"/>
                <a:ea typeface="Open Sans"/>
                <a:cs typeface="Open Sans"/>
                <a:sym typeface="Open Sans"/>
              </a:rPr>
              <a:t> </a:t>
            </a:r>
            <a:endParaRPr b="0" i="0" sz="3400" u="none" cap="none" strike="noStrike">
              <a:solidFill>
                <a:schemeClr val="dk1"/>
              </a:solidFill>
              <a:latin typeface="Open Sans"/>
              <a:ea typeface="Open Sans"/>
              <a:cs typeface="Open Sans"/>
              <a:sym typeface="Open Sans"/>
            </a:endParaRPr>
          </a:p>
        </p:txBody>
      </p:sp>
      <p:sp>
        <p:nvSpPr>
          <p:cNvPr id="296" name="Google Shape;296;p75"/>
          <p:cNvSpPr txBox="1"/>
          <p:nvPr>
            <p:ph type="title"/>
          </p:nvPr>
        </p:nvSpPr>
        <p:spPr>
          <a:xfrm>
            <a:off x="959283" y="449301"/>
            <a:ext cx="7886700" cy="994200"/>
          </a:xfrm>
          <a:prstGeom prst="rect">
            <a:avLst/>
          </a:prstGeom>
          <a:noFill/>
          <a:ln>
            <a:noFill/>
          </a:ln>
        </p:spPr>
        <p:txBody>
          <a:bodyPr anchorCtr="0" anchor="ctr" bIns="34275" lIns="68575" spcFirstLastPara="1" rIns="68575" wrap="square" tIns="34275">
            <a:normAutofit/>
          </a:bodyPr>
          <a:lstStyle>
            <a:lvl1pPr lvl="0" algn="r">
              <a:lnSpc>
                <a:spcPct val="90000"/>
              </a:lnSpc>
              <a:spcBef>
                <a:spcPts val="0"/>
              </a:spcBef>
              <a:spcAft>
                <a:spcPts val="0"/>
              </a:spcAft>
              <a:buClr>
                <a:srgbClr val="14254C"/>
              </a:buClr>
              <a:buSzPts val="3000"/>
              <a:buFont typeface="Open Sans"/>
              <a:buNone/>
              <a:defRPr b="1" sz="3000">
                <a:solidFill>
                  <a:srgbClr val="14254C"/>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97" name="Google Shape;297;p75"/>
          <p:cNvSpPr txBox="1"/>
          <p:nvPr>
            <p:ph idx="1" type="body"/>
          </p:nvPr>
        </p:nvSpPr>
        <p:spPr>
          <a:xfrm>
            <a:off x="3168266" y="1194322"/>
            <a:ext cx="5669700" cy="685800"/>
          </a:xfrm>
          <a:prstGeom prst="rect">
            <a:avLst/>
          </a:prstGeom>
          <a:noFill/>
          <a:ln>
            <a:noFill/>
          </a:ln>
        </p:spPr>
        <p:txBody>
          <a:bodyPr anchorCtr="0" anchor="t" bIns="34275" lIns="68575" spcFirstLastPara="1" rIns="68575" wrap="square" tIns="34275">
            <a:normAutofit/>
          </a:bodyPr>
          <a:lstStyle>
            <a:lvl1pPr indent="-228600" lvl="0" marL="457200" algn="r">
              <a:lnSpc>
                <a:spcPct val="90000"/>
              </a:lnSpc>
              <a:spcBef>
                <a:spcPts val="800"/>
              </a:spcBef>
              <a:spcAft>
                <a:spcPts val="0"/>
              </a:spcAft>
              <a:buClr>
                <a:srgbClr val="14254C"/>
              </a:buClr>
              <a:buSzPts val="2400"/>
              <a:buNone/>
              <a:defRPr sz="2400">
                <a:solidFill>
                  <a:srgbClr val="14254C"/>
                </a:solidFill>
              </a:defRPr>
            </a:lvl1pPr>
            <a:lvl2pPr indent="-298450" lvl="1" marL="914400" algn="l">
              <a:lnSpc>
                <a:spcPct val="90000"/>
              </a:lnSpc>
              <a:spcBef>
                <a:spcPts val="400"/>
              </a:spcBef>
              <a:spcAft>
                <a:spcPts val="0"/>
              </a:spcAft>
              <a:buSzPts val="1100"/>
              <a:buChar char="►"/>
              <a:defRPr/>
            </a:lvl2pPr>
            <a:lvl3pPr indent="-228600" lvl="2" marL="1371600" algn="l">
              <a:lnSpc>
                <a:spcPct val="90000"/>
              </a:lnSpc>
              <a:spcBef>
                <a:spcPts val="400"/>
              </a:spcBef>
              <a:spcAft>
                <a:spcPts val="0"/>
              </a:spcAft>
              <a:buSzPts val="1100"/>
              <a:buNone/>
              <a:defRPr/>
            </a:lvl3pPr>
            <a:lvl4pPr indent="-298450" lvl="3" marL="1828800" algn="l">
              <a:lnSpc>
                <a:spcPct val="90000"/>
              </a:lnSpc>
              <a:spcBef>
                <a:spcPts val="400"/>
              </a:spcBef>
              <a:spcAft>
                <a:spcPts val="0"/>
              </a:spcAft>
              <a:buSzPts val="1100"/>
              <a:buChar char="►"/>
              <a:defRPr/>
            </a:lvl4pPr>
            <a:lvl5pPr indent="-298450" lvl="4" marL="2286000" algn="l">
              <a:lnSpc>
                <a:spcPct val="90000"/>
              </a:lnSpc>
              <a:spcBef>
                <a:spcPts val="400"/>
              </a:spcBef>
              <a:spcAft>
                <a:spcPts val="0"/>
              </a:spcAft>
              <a:buSzPts val="11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8" name="Google Shape;298;p75"/>
          <p:cNvSpPr txBox="1"/>
          <p:nvPr>
            <p:ph idx="3" type="body"/>
          </p:nvPr>
        </p:nvSpPr>
        <p:spPr>
          <a:xfrm>
            <a:off x="3167870" y="2940521"/>
            <a:ext cx="5669700" cy="685800"/>
          </a:xfrm>
          <a:prstGeom prst="rect">
            <a:avLst/>
          </a:prstGeom>
          <a:noFill/>
          <a:ln>
            <a:noFill/>
          </a:ln>
        </p:spPr>
        <p:txBody>
          <a:bodyPr anchorCtr="0" anchor="t" bIns="34275" lIns="68575" spcFirstLastPara="1" rIns="68575" wrap="square" tIns="34275">
            <a:normAutofit/>
          </a:bodyPr>
          <a:lstStyle>
            <a:lvl1pPr indent="-228600" lvl="0" marL="457200" algn="r">
              <a:lnSpc>
                <a:spcPct val="90000"/>
              </a:lnSpc>
              <a:spcBef>
                <a:spcPts val="800"/>
              </a:spcBef>
              <a:spcAft>
                <a:spcPts val="0"/>
              </a:spcAft>
              <a:buClr>
                <a:srgbClr val="14254C"/>
              </a:buClr>
              <a:buSzPts val="1800"/>
              <a:buNone/>
              <a:defRPr sz="1800">
                <a:solidFill>
                  <a:srgbClr val="14254C"/>
                </a:solidFill>
              </a:defRPr>
            </a:lvl1pPr>
            <a:lvl2pPr indent="-298450" lvl="1" marL="914400" algn="l">
              <a:lnSpc>
                <a:spcPct val="90000"/>
              </a:lnSpc>
              <a:spcBef>
                <a:spcPts val="400"/>
              </a:spcBef>
              <a:spcAft>
                <a:spcPts val="0"/>
              </a:spcAft>
              <a:buSzPts val="1100"/>
              <a:buChar char="►"/>
              <a:defRPr/>
            </a:lvl2pPr>
            <a:lvl3pPr indent="-228600" lvl="2" marL="1371600" algn="l">
              <a:lnSpc>
                <a:spcPct val="90000"/>
              </a:lnSpc>
              <a:spcBef>
                <a:spcPts val="400"/>
              </a:spcBef>
              <a:spcAft>
                <a:spcPts val="0"/>
              </a:spcAft>
              <a:buSzPts val="1100"/>
              <a:buNone/>
              <a:defRPr/>
            </a:lvl3pPr>
            <a:lvl4pPr indent="-298450" lvl="3" marL="1828800" algn="l">
              <a:lnSpc>
                <a:spcPct val="90000"/>
              </a:lnSpc>
              <a:spcBef>
                <a:spcPts val="400"/>
              </a:spcBef>
              <a:spcAft>
                <a:spcPts val="0"/>
              </a:spcAft>
              <a:buSzPts val="1100"/>
              <a:buChar char="►"/>
              <a:defRPr/>
            </a:lvl4pPr>
            <a:lvl5pPr indent="-298450" lvl="4" marL="2286000" algn="l">
              <a:lnSpc>
                <a:spcPct val="90000"/>
              </a:lnSpc>
              <a:spcBef>
                <a:spcPts val="400"/>
              </a:spcBef>
              <a:spcAft>
                <a:spcPts val="0"/>
              </a:spcAft>
              <a:buSzPts val="11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9" name="Google Shape;299;p75"/>
          <p:cNvSpPr txBox="1"/>
          <p:nvPr>
            <p:ph idx="4" type="body"/>
          </p:nvPr>
        </p:nvSpPr>
        <p:spPr>
          <a:xfrm>
            <a:off x="3167869" y="3289701"/>
            <a:ext cx="5669700" cy="685800"/>
          </a:xfrm>
          <a:prstGeom prst="rect">
            <a:avLst/>
          </a:prstGeom>
          <a:noFill/>
          <a:ln>
            <a:noFill/>
          </a:ln>
        </p:spPr>
        <p:txBody>
          <a:bodyPr anchorCtr="0" anchor="t" bIns="34275" lIns="68575" spcFirstLastPara="1" rIns="68575" wrap="square" tIns="34275">
            <a:noAutofit/>
          </a:bodyPr>
          <a:lstStyle>
            <a:lvl1pPr indent="-228600" lvl="0" marL="457200" algn="r">
              <a:lnSpc>
                <a:spcPct val="90000"/>
              </a:lnSpc>
              <a:spcBef>
                <a:spcPts val="800"/>
              </a:spcBef>
              <a:spcAft>
                <a:spcPts val="0"/>
              </a:spcAft>
              <a:buClr>
                <a:srgbClr val="14254C"/>
              </a:buClr>
              <a:buSzPts val="1200"/>
              <a:buNone/>
              <a:defRPr i="1" sz="1200">
                <a:solidFill>
                  <a:srgbClr val="14254C"/>
                </a:solidFill>
              </a:defRPr>
            </a:lvl1pPr>
            <a:lvl2pPr indent="-298450" lvl="1" marL="914400" algn="l">
              <a:lnSpc>
                <a:spcPct val="90000"/>
              </a:lnSpc>
              <a:spcBef>
                <a:spcPts val="400"/>
              </a:spcBef>
              <a:spcAft>
                <a:spcPts val="0"/>
              </a:spcAft>
              <a:buSzPts val="1100"/>
              <a:buChar char="►"/>
              <a:defRPr/>
            </a:lvl2pPr>
            <a:lvl3pPr indent="-228600" lvl="2" marL="1371600" algn="l">
              <a:lnSpc>
                <a:spcPct val="90000"/>
              </a:lnSpc>
              <a:spcBef>
                <a:spcPts val="400"/>
              </a:spcBef>
              <a:spcAft>
                <a:spcPts val="0"/>
              </a:spcAft>
              <a:buSzPts val="1100"/>
              <a:buNone/>
              <a:defRPr/>
            </a:lvl3pPr>
            <a:lvl4pPr indent="-298450" lvl="3" marL="1828800" algn="l">
              <a:lnSpc>
                <a:spcPct val="90000"/>
              </a:lnSpc>
              <a:spcBef>
                <a:spcPts val="400"/>
              </a:spcBef>
              <a:spcAft>
                <a:spcPts val="0"/>
              </a:spcAft>
              <a:buSzPts val="1100"/>
              <a:buChar char="►"/>
              <a:defRPr/>
            </a:lvl4pPr>
            <a:lvl5pPr indent="-298450" lvl="4" marL="2286000" algn="l">
              <a:lnSpc>
                <a:spcPct val="90000"/>
              </a:lnSpc>
              <a:spcBef>
                <a:spcPts val="400"/>
              </a:spcBef>
              <a:spcAft>
                <a:spcPts val="0"/>
              </a:spcAft>
              <a:buSzPts val="11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0" name="Google Shape;300;p7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900" u="none" cap="none" strike="noStrike">
                <a:solidFill>
                  <a:srgbClr val="8B8D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9pPr>
          </a:lstStyle>
          <a:p/>
        </p:txBody>
      </p:sp>
      <p:sp>
        <p:nvSpPr>
          <p:cNvPr id="301" name="Google Shape;301;p7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900" u="none" cap="none" strike="noStrike">
                <a:solidFill>
                  <a:srgbClr val="8B8D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9pPr>
          </a:lstStyle>
          <a:p/>
        </p:txBody>
      </p:sp>
      <p:sp>
        <p:nvSpPr>
          <p:cNvPr id="302" name="Google Shape;302;p7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B8D90"/>
                </a:solidFill>
                <a:latin typeface="Open Sans"/>
                <a:ea typeface="Open Sans"/>
                <a:cs typeface="Open Sans"/>
                <a:sym typeface="Open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B8D90"/>
                </a:solidFill>
                <a:latin typeface="Open Sans"/>
                <a:ea typeface="Open Sans"/>
                <a:cs typeface="Open Sans"/>
                <a:sym typeface="Open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B8D90"/>
                </a:solidFill>
                <a:latin typeface="Open Sans"/>
                <a:ea typeface="Open Sans"/>
                <a:cs typeface="Open Sans"/>
                <a:sym typeface="Open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B8D90"/>
                </a:solidFill>
                <a:latin typeface="Open Sans"/>
                <a:ea typeface="Open Sans"/>
                <a:cs typeface="Open Sans"/>
                <a:sym typeface="Open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B8D90"/>
                </a:solidFill>
                <a:latin typeface="Open Sans"/>
                <a:ea typeface="Open Sans"/>
                <a:cs typeface="Open Sans"/>
                <a:sym typeface="Open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B8D90"/>
                </a:solidFill>
                <a:latin typeface="Open Sans"/>
                <a:ea typeface="Open Sans"/>
                <a:cs typeface="Open Sans"/>
                <a:sym typeface="Open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B8D90"/>
                </a:solidFill>
                <a:latin typeface="Open Sans"/>
                <a:ea typeface="Open Sans"/>
                <a:cs typeface="Open Sans"/>
                <a:sym typeface="Open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B8D90"/>
                </a:solidFill>
                <a:latin typeface="Open Sans"/>
                <a:ea typeface="Open Sans"/>
                <a:cs typeface="Open Sans"/>
                <a:sym typeface="Open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B8D90"/>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pic>
        <p:nvPicPr>
          <p:cNvPr id="303" name="Google Shape;303;p75"/>
          <p:cNvPicPr preferRelativeResize="0"/>
          <p:nvPr/>
        </p:nvPicPr>
        <p:blipFill rotWithShape="1">
          <a:blip r:embed="rId2">
            <a:alphaModFix/>
          </a:blip>
          <a:srcRect b="0" l="0" r="0" t="0"/>
          <a:stretch/>
        </p:blipFill>
        <p:spPr>
          <a:xfrm>
            <a:off x="7699058" y="4301728"/>
            <a:ext cx="685802" cy="685802"/>
          </a:xfrm>
          <a:prstGeom prst="rect">
            <a:avLst/>
          </a:prstGeom>
          <a:noFill/>
          <a:ln>
            <a:noFill/>
          </a:ln>
        </p:spPr>
      </p:pic>
      <p:sp>
        <p:nvSpPr>
          <p:cNvPr id="304" name="Google Shape;304;p75"/>
          <p:cNvSpPr/>
          <p:nvPr/>
        </p:nvSpPr>
        <p:spPr>
          <a:xfrm>
            <a:off x="0" y="1"/>
            <a:ext cx="9144000" cy="64800"/>
          </a:xfrm>
          <a:prstGeom prst="rect">
            <a:avLst/>
          </a:prstGeom>
          <a:gradFill>
            <a:gsLst>
              <a:gs pos="0">
                <a:srgbClr val="4AAC0D"/>
              </a:gs>
              <a:gs pos="33000">
                <a:srgbClr val="4AAC0D"/>
              </a:gs>
              <a:gs pos="67000">
                <a:srgbClr val="1C72AE"/>
              </a:gs>
              <a:gs pos="100000">
                <a:srgbClr val="14254C"/>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400"/>
              <a:buFont typeface="Arial"/>
              <a:buNone/>
            </a:pPr>
            <a:r>
              <a:t/>
            </a:r>
            <a:endParaRPr b="0" i="0" sz="3400" u="none" cap="none" strike="noStrike">
              <a:solidFill>
                <a:schemeClr val="lt1"/>
              </a:solidFill>
              <a:latin typeface="Open Sans"/>
              <a:ea typeface="Open Sans"/>
              <a:cs typeface="Open Sans"/>
              <a:sym typeface="Open Sans"/>
            </a:endParaRPr>
          </a:p>
        </p:txBody>
      </p:sp>
      <p:sp>
        <p:nvSpPr>
          <p:cNvPr id="305" name="Google Shape;305;p75"/>
          <p:cNvSpPr/>
          <p:nvPr/>
        </p:nvSpPr>
        <p:spPr>
          <a:xfrm>
            <a:off x="0" y="-15240"/>
            <a:ext cx="9144000" cy="48000"/>
          </a:xfrm>
          <a:prstGeom prst="rect">
            <a:avLst/>
          </a:prstGeom>
          <a:gradFill>
            <a:gsLst>
              <a:gs pos="0">
                <a:srgbClr val="4AAC0D"/>
              </a:gs>
              <a:gs pos="33000">
                <a:srgbClr val="4AAC0D"/>
              </a:gs>
              <a:gs pos="67000">
                <a:srgbClr val="1C72AE"/>
              </a:gs>
              <a:gs pos="100000">
                <a:srgbClr val="14254C"/>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400"/>
              <a:buFont typeface="Arial"/>
              <a:buNone/>
            </a:pPr>
            <a:r>
              <a:t/>
            </a:r>
            <a:endParaRPr b="0" i="0" sz="3400" u="none" cap="none" strike="noStrike">
              <a:solidFill>
                <a:schemeClr val="lt1"/>
              </a:solidFill>
              <a:latin typeface="Open Sans"/>
              <a:ea typeface="Open Sans"/>
              <a:cs typeface="Open Sans"/>
              <a:sym typeface="Open Sans"/>
            </a:endParaRPr>
          </a:p>
        </p:txBody>
      </p:sp>
      <p:sp>
        <p:nvSpPr>
          <p:cNvPr id="306" name="Google Shape;306;p75"/>
          <p:cNvSpPr/>
          <p:nvPr/>
        </p:nvSpPr>
        <p:spPr>
          <a:xfrm>
            <a:off x="0" y="5098399"/>
            <a:ext cx="9144000" cy="48000"/>
          </a:xfrm>
          <a:prstGeom prst="rect">
            <a:avLst/>
          </a:prstGeom>
          <a:gradFill>
            <a:gsLst>
              <a:gs pos="0">
                <a:srgbClr val="4AAC0D"/>
              </a:gs>
              <a:gs pos="33000">
                <a:srgbClr val="4AAC0D"/>
              </a:gs>
              <a:gs pos="67000">
                <a:srgbClr val="1C72AE"/>
              </a:gs>
              <a:gs pos="100000">
                <a:srgbClr val="14254C"/>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400"/>
              <a:buFont typeface="Arial"/>
              <a:buNone/>
            </a:pPr>
            <a:r>
              <a:t/>
            </a:r>
            <a:endParaRPr b="0" i="0" sz="3400" u="none" cap="none" strike="noStrike">
              <a:solidFill>
                <a:schemeClr val="lt1"/>
              </a:solidFill>
              <a:latin typeface="Open Sans"/>
              <a:ea typeface="Open Sans"/>
              <a:cs typeface="Open Sans"/>
              <a:sym typeface="Open Sans"/>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White">
  <p:cSld name="Plain White">
    <p:spTree>
      <p:nvGrpSpPr>
        <p:cNvPr id="307" name="Shape 307"/>
        <p:cNvGrpSpPr/>
        <p:nvPr/>
      </p:nvGrpSpPr>
      <p:grpSpPr>
        <a:xfrm>
          <a:off x="0" y="0"/>
          <a:ext cx="0" cy="0"/>
          <a:chOff x="0" y="0"/>
          <a:chExt cx="0" cy="0"/>
        </a:xfrm>
      </p:grpSpPr>
      <p:sp>
        <p:nvSpPr>
          <p:cNvPr id="308" name="Google Shape;308;p76"/>
          <p:cNvSpPr txBox="1"/>
          <p:nvPr>
            <p:ph type="title"/>
          </p:nvPr>
        </p:nvSpPr>
        <p:spPr>
          <a:xfrm>
            <a:off x="352174" y="420980"/>
            <a:ext cx="84855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3000"/>
              <a:buFont typeface="Open Sans"/>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09" name="Google Shape;309;p76"/>
          <p:cNvSpPr txBox="1"/>
          <p:nvPr>
            <p:ph idx="1" type="body"/>
          </p:nvPr>
        </p:nvSpPr>
        <p:spPr>
          <a:xfrm>
            <a:off x="352175" y="1415653"/>
            <a:ext cx="8511600" cy="270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a:lvl1pPr>
            <a:lvl2pPr indent="-317500" lvl="1" marL="914400" algn="l">
              <a:lnSpc>
                <a:spcPct val="90000"/>
              </a:lnSpc>
              <a:spcBef>
                <a:spcPts val="400"/>
              </a:spcBef>
              <a:spcAft>
                <a:spcPts val="0"/>
              </a:spcAft>
              <a:buSzPts val="1400"/>
              <a:buChar char="►"/>
              <a:defRPr/>
            </a:lvl2pPr>
            <a:lvl3pPr indent="-228600" lvl="2" marL="1371600" algn="l">
              <a:lnSpc>
                <a:spcPct val="90000"/>
              </a:lnSpc>
              <a:spcBef>
                <a:spcPts val="400"/>
              </a:spcBef>
              <a:spcAft>
                <a:spcPts val="0"/>
              </a:spcAft>
              <a:buSzPts val="1100"/>
              <a:buNone/>
              <a:defRPr/>
            </a:lvl3pPr>
            <a:lvl4pPr indent="-298450" lvl="3" marL="1828800" algn="l">
              <a:lnSpc>
                <a:spcPct val="90000"/>
              </a:lnSpc>
              <a:spcBef>
                <a:spcPts val="400"/>
              </a:spcBef>
              <a:spcAft>
                <a:spcPts val="0"/>
              </a:spcAft>
              <a:buSzPts val="1100"/>
              <a:buChar char="►"/>
              <a:defRPr/>
            </a:lvl4pPr>
            <a:lvl5pPr indent="-298450" lvl="4" marL="2286000" algn="l">
              <a:lnSpc>
                <a:spcPct val="90000"/>
              </a:lnSpc>
              <a:spcBef>
                <a:spcPts val="400"/>
              </a:spcBef>
              <a:spcAft>
                <a:spcPts val="0"/>
              </a:spcAft>
              <a:buSzPts val="11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0" name="Google Shape;310;p76"/>
          <p:cNvSpPr txBox="1"/>
          <p:nvPr>
            <p:ph idx="10" type="dt"/>
          </p:nvPr>
        </p:nvSpPr>
        <p:spPr>
          <a:xfrm>
            <a:off x="628650" y="478631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900" u="none" cap="none" strike="noStrike">
                <a:solidFill>
                  <a:srgbClr val="8B8D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9pPr>
          </a:lstStyle>
          <a:p/>
        </p:txBody>
      </p:sp>
      <p:sp>
        <p:nvSpPr>
          <p:cNvPr id="311" name="Google Shape;311;p76"/>
          <p:cNvSpPr txBox="1"/>
          <p:nvPr>
            <p:ph idx="11" type="ftr"/>
          </p:nvPr>
        </p:nvSpPr>
        <p:spPr>
          <a:xfrm>
            <a:off x="3028950" y="478631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900" u="none" cap="none" strike="noStrike">
                <a:solidFill>
                  <a:srgbClr val="8B8D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9pPr>
          </a:lstStyle>
          <a:p/>
        </p:txBody>
      </p:sp>
      <p:sp>
        <p:nvSpPr>
          <p:cNvPr id="312" name="Google Shape;312;p76"/>
          <p:cNvSpPr txBox="1"/>
          <p:nvPr>
            <p:ph idx="12" type="sldNum"/>
          </p:nvPr>
        </p:nvSpPr>
        <p:spPr>
          <a:xfrm>
            <a:off x="6457950" y="478631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B8D90"/>
                </a:solidFill>
                <a:latin typeface="Open Sans"/>
                <a:ea typeface="Open Sans"/>
                <a:cs typeface="Open Sans"/>
                <a:sym typeface="Open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B8D90"/>
                </a:solidFill>
                <a:latin typeface="Open Sans"/>
                <a:ea typeface="Open Sans"/>
                <a:cs typeface="Open Sans"/>
                <a:sym typeface="Open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B8D90"/>
                </a:solidFill>
                <a:latin typeface="Open Sans"/>
                <a:ea typeface="Open Sans"/>
                <a:cs typeface="Open Sans"/>
                <a:sym typeface="Open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B8D90"/>
                </a:solidFill>
                <a:latin typeface="Open Sans"/>
                <a:ea typeface="Open Sans"/>
                <a:cs typeface="Open Sans"/>
                <a:sym typeface="Open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B8D90"/>
                </a:solidFill>
                <a:latin typeface="Open Sans"/>
                <a:ea typeface="Open Sans"/>
                <a:cs typeface="Open Sans"/>
                <a:sym typeface="Open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B8D90"/>
                </a:solidFill>
                <a:latin typeface="Open Sans"/>
                <a:ea typeface="Open Sans"/>
                <a:cs typeface="Open Sans"/>
                <a:sym typeface="Open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B8D90"/>
                </a:solidFill>
                <a:latin typeface="Open Sans"/>
                <a:ea typeface="Open Sans"/>
                <a:cs typeface="Open Sans"/>
                <a:sym typeface="Open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B8D90"/>
                </a:solidFill>
                <a:latin typeface="Open Sans"/>
                <a:ea typeface="Open Sans"/>
                <a:cs typeface="Open Sans"/>
                <a:sym typeface="Open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B8D90"/>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pic>
        <p:nvPicPr>
          <p:cNvPr id="313" name="Google Shape;313;p76"/>
          <p:cNvPicPr preferRelativeResize="0"/>
          <p:nvPr/>
        </p:nvPicPr>
        <p:blipFill rotWithShape="1">
          <a:blip r:embed="rId2">
            <a:alphaModFix/>
          </a:blip>
          <a:srcRect b="0" l="0" r="0" t="0"/>
          <a:stretch/>
        </p:blipFill>
        <p:spPr>
          <a:xfrm>
            <a:off x="7699058" y="4301728"/>
            <a:ext cx="685802" cy="685802"/>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White - Color Stripe Only">
  <p:cSld name="Plain White - Color Stripe Only">
    <p:spTree>
      <p:nvGrpSpPr>
        <p:cNvPr id="314" name="Shape 314"/>
        <p:cNvGrpSpPr/>
        <p:nvPr/>
      </p:nvGrpSpPr>
      <p:grpSpPr>
        <a:xfrm>
          <a:off x="0" y="0"/>
          <a:ext cx="0" cy="0"/>
          <a:chOff x="0" y="0"/>
          <a:chExt cx="0" cy="0"/>
        </a:xfrm>
      </p:grpSpPr>
      <p:sp>
        <p:nvSpPr>
          <p:cNvPr id="315" name="Google Shape;315;p77"/>
          <p:cNvSpPr txBox="1"/>
          <p:nvPr>
            <p:ph type="title"/>
          </p:nvPr>
        </p:nvSpPr>
        <p:spPr>
          <a:xfrm>
            <a:off x="352174" y="420980"/>
            <a:ext cx="84855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3000"/>
              <a:buFont typeface="Open Sans"/>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16" name="Google Shape;316;p77"/>
          <p:cNvSpPr txBox="1"/>
          <p:nvPr>
            <p:ph idx="1" type="body"/>
          </p:nvPr>
        </p:nvSpPr>
        <p:spPr>
          <a:xfrm>
            <a:off x="352175" y="1415653"/>
            <a:ext cx="8511600" cy="270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a:lvl1pPr>
            <a:lvl2pPr indent="-317500" lvl="1" marL="914400" algn="l">
              <a:lnSpc>
                <a:spcPct val="90000"/>
              </a:lnSpc>
              <a:spcBef>
                <a:spcPts val="400"/>
              </a:spcBef>
              <a:spcAft>
                <a:spcPts val="0"/>
              </a:spcAft>
              <a:buSzPts val="1400"/>
              <a:buChar char="►"/>
              <a:defRPr/>
            </a:lvl2pPr>
            <a:lvl3pPr indent="-228600" lvl="2" marL="1371600" algn="l">
              <a:lnSpc>
                <a:spcPct val="90000"/>
              </a:lnSpc>
              <a:spcBef>
                <a:spcPts val="400"/>
              </a:spcBef>
              <a:spcAft>
                <a:spcPts val="0"/>
              </a:spcAft>
              <a:buSzPts val="1100"/>
              <a:buNone/>
              <a:defRPr/>
            </a:lvl3pPr>
            <a:lvl4pPr indent="-298450" lvl="3" marL="1828800" algn="l">
              <a:lnSpc>
                <a:spcPct val="90000"/>
              </a:lnSpc>
              <a:spcBef>
                <a:spcPts val="400"/>
              </a:spcBef>
              <a:spcAft>
                <a:spcPts val="0"/>
              </a:spcAft>
              <a:buSzPts val="1100"/>
              <a:buChar char="►"/>
              <a:defRPr/>
            </a:lvl4pPr>
            <a:lvl5pPr indent="-298450" lvl="4" marL="2286000" algn="l">
              <a:lnSpc>
                <a:spcPct val="90000"/>
              </a:lnSpc>
              <a:spcBef>
                <a:spcPts val="400"/>
              </a:spcBef>
              <a:spcAft>
                <a:spcPts val="0"/>
              </a:spcAft>
              <a:buSzPts val="11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orient="horz" pos="1620">
          <p15:clr>
            <a:srgbClr val="FBAE40"/>
          </p15:clr>
        </p15:guide>
        <p15:guide id="2" pos="2862">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Blue">
  <p:cSld name="Plain Blue">
    <p:bg>
      <p:bgPr>
        <a:solidFill>
          <a:schemeClr val="dk2"/>
        </a:solidFill>
      </p:bgPr>
    </p:bg>
    <p:spTree>
      <p:nvGrpSpPr>
        <p:cNvPr id="317" name="Shape 317"/>
        <p:cNvGrpSpPr/>
        <p:nvPr/>
      </p:nvGrpSpPr>
      <p:grpSpPr>
        <a:xfrm>
          <a:off x="0" y="0"/>
          <a:ext cx="0" cy="0"/>
          <a:chOff x="0" y="0"/>
          <a:chExt cx="0" cy="0"/>
        </a:xfrm>
      </p:grpSpPr>
      <p:sp>
        <p:nvSpPr>
          <p:cNvPr id="318" name="Google Shape;318;p78"/>
          <p:cNvSpPr txBox="1"/>
          <p:nvPr>
            <p:ph type="title"/>
          </p:nvPr>
        </p:nvSpPr>
        <p:spPr>
          <a:xfrm>
            <a:off x="352174" y="420980"/>
            <a:ext cx="84855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000"/>
              <a:buFont typeface="Open Sans"/>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19" name="Google Shape;319;p78"/>
          <p:cNvSpPr txBox="1"/>
          <p:nvPr>
            <p:ph idx="1" type="body"/>
          </p:nvPr>
        </p:nvSpPr>
        <p:spPr>
          <a:xfrm>
            <a:off x="352174" y="1415151"/>
            <a:ext cx="8485500" cy="34710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lt1"/>
              </a:buClr>
              <a:buSzPts val="1800"/>
              <a:buNone/>
              <a:defRPr/>
            </a:lvl1pPr>
            <a:lvl2pPr indent="-317500" lvl="1" marL="914400" algn="l">
              <a:lnSpc>
                <a:spcPct val="90000"/>
              </a:lnSpc>
              <a:spcBef>
                <a:spcPts val="400"/>
              </a:spcBef>
              <a:spcAft>
                <a:spcPts val="0"/>
              </a:spcAft>
              <a:buSzPts val="1400"/>
              <a:buChar char="►"/>
              <a:defRPr/>
            </a:lvl2pPr>
            <a:lvl3pPr indent="-228600" lvl="2" marL="1371600" algn="l">
              <a:lnSpc>
                <a:spcPct val="90000"/>
              </a:lnSpc>
              <a:spcBef>
                <a:spcPts val="400"/>
              </a:spcBef>
              <a:spcAft>
                <a:spcPts val="0"/>
              </a:spcAft>
              <a:buSzPts val="1100"/>
              <a:buNone/>
              <a:defRPr/>
            </a:lvl3pPr>
            <a:lvl4pPr indent="-298450" lvl="3" marL="1828800" algn="l">
              <a:lnSpc>
                <a:spcPct val="90000"/>
              </a:lnSpc>
              <a:spcBef>
                <a:spcPts val="400"/>
              </a:spcBef>
              <a:spcAft>
                <a:spcPts val="0"/>
              </a:spcAft>
              <a:buSzPts val="1100"/>
              <a:buChar char="►"/>
              <a:defRPr/>
            </a:lvl4pPr>
            <a:lvl5pPr indent="-298450" lvl="4" marL="2286000" algn="l">
              <a:lnSpc>
                <a:spcPct val="90000"/>
              </a:lnSpc>
              <a:spcBef>
                <a:spcPts val="400"/>
              </a:spcBef>
              <a:spcAft>
                <a:spcPts val="0"/>
              </a:spcAft>
              <a:buSzPts val="1100"/>
              <a:buChar char="►"/>
              <a:defRPr/>
            </a:lvl5pPr>
            <a:lvl6pPr indent="-317500" lvl="5" marL="2743200" algn="l">
              <a:lnSpc>
                <a:spcPct val="90000"/>
              </a:lnSpc>
              <a:spcBef>
                <a:spcPts val="4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
        <p:nvSpPr>
          <p:cNvPr id="320" name="Google Shape;320;p7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900" u="none" cap="none" strike="noStrike">
                <a:solidFill>
                  <a:schemeClr val="lt1"/>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Open Sans"/>
                <a:ea typeface="Open Sans"/>
                <a:cs typeface="Open Sans"/>
                <a:sym typeface="Open Sans"/>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Open Sans"/>
                <a:ea typeface="Open Sans"/>
                <a:cs typeface="Open Sans"/>
                <a:sym typeface="Open Sans"/>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Open Sans"/>
                <a:ea typeface="Open Sans"/>
                <a:cs typeface="Open Sans"/>
                <a:sym typeface="Open Sans"/>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Open Sans"/>
                <a:ea typeface="Open Sans"/>
                <a:cs typeface="Open Sans"/>
                <a:sym typeface="Open Sans"/>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Open Sans"/>
                <a:ea typeface="Open Sans"/>
                <a:cs typeface="Open Sans"/>
                <a:sym typeface="Open Sans"/>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Open Sans"/>
                <a:ea typeface="Open Sans"/>
                <a:cs typeface="Open Sans"/>
                <a:sym typeface="Open Sans"/>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Open Sans"/>
                <a:ea typeface="Open Sans"/>
                <a:cs typeface="Open Sans"/>
                <a:sym typeface="Open Sans"/>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Open Sans"/>
                <a:ea typeface="Open Sans"/>
                <a:cs typeface="Open Sans"/>
                <a:sym typeface="Open Sans"/>
              </a:defRPr>
            </a:lvl9pPr>
          </a:lstStyle>
          <a:p/>
        </p:txBody>
      </p:sp>
      <p:sp>
        <p:nvSpPr>
          <p:cNvPr id="321" name="Google Shape;321;p7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900" u="none" cap="none" strike="noStrike">
                <a:solidFill>
                  <a:schemeClr val="lt1"/>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Open Sans"/>
                <a:ea typeface="Open Sans"/>
                <a:cs typeface="Open Sans"/>
                <a:sym typeface="Open Sans"/>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Open Sans"/>
                <a:ea typeface="Open Sans"/>
                <a:cs typeface="Open Sans"/>
                <a:sym typeface="Open Sans"/>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Open Sans"/>
                <a:ea typeface="Open Sans"/>
                <a:cs typeface="Open Sans"/>
                <a:sym typeface="Open Sans"/>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Open Sans"/>
                <a:ea typeface="Open Sans"/>
                <a:cs typeface="Open Sans"/>
                <a:sym typeface="Open Sans"/>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Open Sans"/>
                <a:ea typeface="Open Sans"/>
                <a:cs typeface="Open Sans"/>
                <a:sym typeface="Open Sans"/>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Open Sans"/>
                <a:ea typeface="Open Sans"/>
                <a:cs typeface="Open Sans"/>
                <a:sym typeface="Open Sans"/>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Open Sans"/>
                <a:ea typeface="Open Sans"/>
                <a:cs typeface="Open Sans"/>
                <a:sym typeface="Open Sans"/>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Open Sans"/>
                <a:ea typeface="Open Sans"/>
                <a:cs typeface="Open Sans"/>
                <a:sym typeface="Open Sans"/>
              </a:defRPr>
            </a:lvl9pPr>
          </a:lstStyle>
          <a:p/>
        </p:txBody>
      </p:sp>
      <p:sp>
        <p:nvSpPr>
          <p:cNvPr id="322" name="Google Shape;322;p7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Open Sans"/>
                <a:ea typeface="Open Sans"/>
                <a:cs typeface="Open Sans"/>
                <a:sym typeface="Open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Open Sans"/>
                <a:ea typeface="Open Sans"/>
                <a:cs typeface="Open Sans"/>
                <a:sym typeface="Open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Open Sans"/>
                <a:ea typeface="Open Sans"/>
                <a:cs typeface="Open Sans"/>
                <a:sym typeface="Open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Open Sans"/>
                <a:ea typeface="Open Sans"/>
                <a:cs typeface="Open Sans"/>
                <a:sym typeface="Open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Open Sans"/>
                <a:ea typeface="Open Sans"/>
                <a:cs typeface="Open Sans"/>
                <a:sym typeface="Open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Open Sans"/>
                <a:ea typeface="Open Sans"/>
                <a:cs typeface="Open Sans"/>
                <a:sym typeface="Open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Open Sans"/>
                <a:ea typeface="Open Sans"/>
                <a:cs typeface="Open Sans"/>
                <a:sym typeface="Open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Open Sans"/>
                <a:ea typeface="Open Sans"/>
                <a:cs typeface="Open Sans"/>
                <a:sym typeface="Open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Blue - Logo Banner">
  <p:cSld name="Plain Blue - Logo Banner">
    <p:bg>
      <p:bgPr>
        <a:solidFill>
          <a:schemeClr val="dk2"/>
        </a:solidFill>
      </p:bgPr>
    </p:bg>
    <p:spTree>
      <p:nvGrpSpPr>
        <p:cNvPr id="323" name="Shape 323"/>
        <p:cNvGrpSpPr/>
        <p:nvPr/>
      </p:nvGrpSpPr>
      <p:grpSpPr>
        <a:xfrm>
          <a:off x="0" y="0"/>
          <a:ext cx="0" cy="0"/>
          <a:chOff x="0" y="0"/>
          <a:chExt cx="0" cy="0"/>
        </a:xfrm>
      </p:grpSpPr>
      <p:sp>
        <p:nvSpPr>
          <p:cNvPr id="324" name="Google Shape;324;p79"/>
          <p:cNvSpPr txBox="1"/>
          <p:nvPr>
            <p:ph type="title"/>
          </p:nvPr>
        </p:nvSpPr>
        <p:spPr>
          <a:xfrm>
            <a:off x="352174" y="420980"/>
            <a:ext cx="84855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000"/>
              <a:buFont typeface="Open Sans"/>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25" name="Google Shape;325;p79"/>
          <p:cNvSpPr txBox="1"/>
          <p:nvPr>
            <p:ph idx="1" type="body"/>
          </p:nvPr>
        </p:nvSpPr>
        <p:spPr>
          <a:xfrm>
            <a:off x="352174" y="1415151"/>
            <a:ext cx="8485500" cy="33072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lt1"/>
              </a:buClr>
              <a:buSzPts val="1800"/>
              <a:buNone/>
              <a:defRPr/>
            </a:lvl1pPr>
            <a:lvl2pPr indent="-317500" lvl="1" marL="914400" algn="l">
              <a:lnSpc>
                <a:spcPct val="90000"/>
              </a:lnSpc>
              <a:spcBef>
                <a:spcPts val="400"/>
              </a:spcBef>
              <a:spcAft>
                <a:spcPts val="0"/>
              </a:spcAft>
              <a:buSzPts val="1400"/>
              <a:buChar char="►"/>
              <a:defRPr/>
            </a:lvl2pPr>
            <a:lvl3pPr indent="-228600" lvl="2" marL="1371600" algn="l">
              <a:lnSpc>
                <a:spcPct val="90000"/>
              </a:lnSpc>
              <a:spcBef>
                <a:spcPts val="400"/>
              </a:spcBef>
              <a:spcAft>
                <a:spcPts val="0"/>
              </a:spcAft>
              <a:buSzPts val="1100"/>
              <a:buNone/>
              <a:defRPr/>
            </a:lvl3pPr>
            <a:lvl4pPr indent="-298450" lvl="3" marL="1828800" algn="l">
              <a:lnSpc>
                <a:spcPct val="90000"/>
              </a:lnSpc>
              <a:spcBef>
                <a:spcPts val="400"/>
              </a:spcBef>
              <a:spcAft>
                <a:spcPts val="0"/>
              </a:spcAft>
              <a:buSzPts val="1100"/>
              <a:buChar char="►"/>
              <a:defRPr/>
            </a:lvl4pPr>
            <a:lvl5pPr indent="-298450" lvl="4" marL="2286000" algn="l">
              <a:lnSpc>
                <a:spcPct val="90000"/>
              </a:lnSpc>
              <a:spcBef>
                <a:spcPts val="400"/>
              </a:spcBef>
              <a:spcAft>
                <a:spcPts val="0"/>
              </a:spcAft>
              <a:buSzPts val="1100"/>
              <a:buChar char="►"/>
              <a:defRPr/>
            </a:lvl5pPr>
            <a:lvl6pPr indent="-317500" lvl="5" marL="2743200" algn="l">
              <a:lnSpc>
                <a:spcPct val="90000"/>
              </a:lnSpc>
              <a:spcBef>
                <a:spcPts val="4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lain Blue - Logo Banner">
  <p:cSld name="1_Plain Blue - Logo Banner">
    <p:bg>
      <p:bgPr>
        <a:solidFill>
          <a:srgbClr val="0C0D27"/>
        </a:solidFill>
      </p:bgPr>
    </p:bg>
    <p:spTree>
      <p:nvGrpSpPr>
        <p:cNvPr id="326" name="Shape 326"/>
        <p:cNvGrpSpPr/>
        <p:nvPr/>
      </p:nvGrpSpPr>
      <p:grpSpPr>
        <a:xfrm>
          <a:off x="0" y="0"/>
          <a:ext cx="0" cy="0"/>
          <a:chOff x="0" y="0"/>
          <a:chExt cx="0" cy="0"/>
        </a:xfrm>
      </p:grpSpPr>
      <p:sp>
        <p:nvSpPr>
          <p:cNvPr id="327" name="Google Shape;327;p80"/>
          <p:cNvSpPr txBox="1"/>
          <p:nvPr>
            <p:ph type="title"/>
          </p:nvPr>
        </p:nvSpPr>
        <p:spPr>
          <a:xfrm>
            <a:off x="352174" y="420980"/>
            <a:ext cx="84855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000"/>
              <a:buFont typeface="Open Sans"/>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28" name="Google Shape;328;p80"/>
          <p:cNvSpPr txBox="1"/>
          <p:nvPr>
            <p:ph idx="1" type="body"/>
          </p:nvPr>
        </p:nvSpPr>
        <p:spPr>
          <a:xfrm>
            <a:off x="352174" y="1415151"/>
            <a:ext cx="8485500" cy="33072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lt1"/>
              </a:buClr>
              <a:buSzPts val="1800"/>
              <a:buNone/>
              <a:defRPr/>
            </a:lvl1pPr>
            <a:lvl2pPr indent="-317500" lvl="1" marL="914400" algn="l">
              <a:lnSpc>
                <a:spcPct val="90000"/>
              </a:lnSpc>
              <a:spcBef>
                <a:spcPts val="400"/>
              </a:spcBef>
              <a:spcAft>
                <a:spcPts val="0"/>
              </a:spcAft>
              <a:buSzPts val="1400"/>
              <a:buChar char="►"/>
              <a:defRPr/>
            </a:lvl2pPr>
            <a:lvl3pPr indent="-228600" lvl="2" marL="1371600" algn="l">
              <a:lnSpc>
                <a:spcPct val="90000"/>
              </a:lnSpc>
              <a:spcBef>
                <a:spcPts val="400"/>
              </a:spcBef>
              <a:spcAft>
                <a:spcPts val="0"/>
              </a:spcAft>
              <a:buSzPts val="1100"/>
              <a:buNone/>
              <a:defRPr/>
            </a:lvl3pPr>
            <a:lvl4pPr indent="-298450" lvl="3" marL="1828800" algn="l">
              <a:lnSpc>
                <a:spcPct val="90000"/>
              </a:lnSpc>
              <a:spcBef>
                <a:spcPts val="400"/>
              </a:spcBef>
              <a:spcAft>
                <a:spcPts val="0"/>
              </a:spcAft>
              <a:buSzPts val="1100"/>
              <a:buChar char="►"/>
              <a:defRPr/>
            </a:lvl4pPr>
            <a:lvl5pPr indent="-298450" lvl="4" marL="2286000" algn="l">
              <a:lnSpc>
                <a:spcPct val="90000"/>
              </a:lnSpc>
              <a:spcBef>
                <a:spcPts val="400"/>
              </a:spcBef>
              <a:spcAft>
                <a:spcPts val="0"/>
              </a:spcAft>
              <a:buSzPts val="1100"/>
              <a:buChar char="►"/>
              <a:defRPr/>
            </a:lvl5pPr>
            <a:lvl6pPr indent="-317500" lvl="5" marL="2743200" algn="l">
              <a:lnSpc>
                <a:spcPct val="90000"/>
              </a:lnSpc>
              <a:spcBef>
                <a:spcPts val="4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Plain Blue - Logo Banner">
  <p:cSld name="2_Plain Blue - Logo Banner">
    <p:bg>
      <p:bgPr>
        <a:solidFill>
          <a:srgbClr val="0C0D27"/>
        </a:solidFill>
      </p:bgPr>
    </p:bg>
    <p:spTree>
      <p:nvGrpSpPr>
        <p:cNvPr id="329" name="Shape 329"/>
        <p:cNvGrpSpPr/>
        <p:nvPr/>
      </p:nvGrpSpPr>
      <p:grpSpPr>
        <a:xfrm>
          <a:off x="0" y="0"/>
          <a:ext cx="0" cy="0"/>
          <a:chOff x="0" y="0"/>
          <a:chExt cx="0" cy="0"/>
        </a:xfrm>
      </p:grpSpPr>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Blue - Color Stripe Only">
  <p:cSld name="Plain Blue - Color Stripe Only">
    <p:bg>
      <p:bgPr>
        <a:solidFill>
          <a:schemeClr val="dk2"/>
        </a:solidFill>
      </p:bgPr>
    </p:bg>
    <p:spTree>
      <p:nvGrpSpPr>
        <p:cNvPr id="330" name="Shape 330"/>
        <p:cNvGrpSpPr/>
        <p:nvPr/>
      </p:nvGrpSpPr>
      <p:grpSpPr>
        <a:xfrm>
          <a:off x="0" y="0"/>
          <a:ext cx="0" cy="0"/>
          <a:chOff x="0" y="0"/>
          <a:chExt cx="0" cy="0"/>
        </a:xfrm>
      </p:grpSpPr>
      <p:sp>
        <p:nvSpPr>
          <p:cNvPr id="331" name="Google Shape;331;p82"/>
          <p:cNvSpPr/>
          <p:nvPr/>
        </p:nvSpPr>
        <p:spPr>
          <a:xfrm>
            <a:off x="0" y="5078628"/>
            <a:ext cx="9144000" cy="64800"/>
          </a:xfrm>
          <a:prstGeom prst="rect">
            <a:avLst/>
          </a:prstGeom>
          <a:gradFill>
            <a:gsLst>
              <a:gs pos="0">
                <a:srgbClr val="4AAC0D"/>
              </a:gs>
              <a:gs pos="33000">
                <a:srgbClr val="4AAC0D"/>
              </a:gs>
              <a:gs pos="67000">
                <a:srgbClr val="1C72AE"/>
              </a:gs>
              <a:gs pos="100000">
                <a:srgbClr val="14254C"/>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400"/>
              <a:buFont typeface="Arial"/>
              <a:buNone/>
            </a:pPr>
            <a:r>
              <a:t/>
            </a:r>
            <a:endParaRPr b="0" i="0" sz="3400" u="none" cap="none" strike="noStrike">
              <a:solidFill>
                <a:schemeClr val="lt1"/>
              </a:solidFill>
              <a:latin typeface="Open Sans"/>
              <a:ea typeface="Open Sans"/>
              <a:cs typeface="Open Sans"/>
              <a:sym typeface="Open Sans"/>
            </a:endParaRPr>
          </a:p>
        </p:txBody>
      </p:sp>
      <p:sp>
        <p:nvSpPr>
          <p:cNvPr id="332" name="Google Shape;332;p82"/>
          <p:cNvSpPr txBox="1"/>
          <p:nvPr>
            <p:ph type="title"/>
          </p:nvPr>
        </p:nvSpPr>
        <p:spPr>
          <a:xfrm>
            <a:off x="352174" y="420980"/>
            <a:ext cx="84855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000"/>
              <a:buFont typeface="Open Sans"/>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33" name="Google Shape;333;p82"/>
          <p:cNvSpPr txBox="1"/>
          <p:nvPr>
            <p:ph idx="1" type="body"/>
          </p:nvPr>
        </p:nvSpPr>
        <p:spPr>
          <a:xfrm>
            <a:off x="352174" y="1415151"/>
            <a:ext cx="8485500" cy="34710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lt1"/>
              </a:buClr>
              <a:buSzPts val="1800"/>
              <a:buNone/>
              <a:defRPr/>
            </a:lvl1pPr>
            <a:lvl2pPr indent="-317500" lvl="1" marL="914400" algn="l">
              <a:lnSpc>
                <a:spcPct val="90000"/>
              </a:lnSpc>
              <a:spcBef>
                <a:spcPts val="400"/>
              </a:spcBef>
              <a:spcAft>
                <a:spcPts val="0"/>
              </a:spcAft>
              <a:buSzPts val="1400"/>
              <a:buChar char="►"/>
              <a:defRPr/>
            </a:lvl2pPr>
            <a:lvl3pPr indent="-228600" lvl="2" marL="1371600" algn="l">
              <a:lnSpc>
                <a:spcPct val="90000"/>
              </a:lnSpc>
              <a:spcBef>
                <a:spcPts val="400"/>
              </a:spcBef>
              <a:spcAft>
                <a:spcPts val="0"/>
              </a:spcAft>
              <a:buSzPts val="1100"/>
              <a:buNone/>
              <a:defRPr/>
            </a:lvl3pPr>
            <a:lvl4pPr indent="-298450" lvl="3" marL="1828800" algn="l">
              <a:lnSpc>
                <a:spcPct val="90000"/>
              </a:lnSpc>
              <a:spcBef>
                <a:spcPts val="400"/>
              </a:spcBef>
              <a:spcAft>
                <a:spcPts val="0"/>
              </a:spcAft>
              <a:buSzPts val="1100"/>
              <a:buChar char="►"/>
              <a:defRPr/>
            </a:lvl4pPr>
            <a:lvl5pPr indent="-298450" lvl="4" marL="2286000" algn="l">
              <a:lnSpc>
                <a:spcPct val="90000"/>
              </a:lnSpc>
              <a:spcBef>
                <a:spcPts val="400"/>
              </a:spcBef>
              <a:spcAft>
                <a:spcPts val="0"/>
              </a:spcAft>
              <a:buSzPts val="1100"/>
              <a:buChar char="►"/>
              <a:defRPr/>
            </a:lvl5pPr>
            <a:lvl6pPr indent="-317500" lvl="5" marL="2743200" algn="l">
              <a:lnSpc>
                <a:spcPct val="90000"/>
              </a:lnSpc>
              <a:spcBef>
                <a:spcPts val="4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 Background - Font Left - Image Right ">
  <p:cSld name="White Background - Font Left - Image Right ">
    <p:spTree>
      <p:nvGrpSpPr>
        <p:cNvPr id="334" name="Shape 334"/>
        <p:cNvGrpSpPr/>
        <p:nvPr/>
      </p:nvGrpSpPr>
      <p:grpSpPr>
        <a:xfrm>
          <a:off x="0" y="0"/>
          <a:ext cx="0" cy="0"/>
          <a:chOff x="0" y="0"/>
          <a:chExt cx="0" cy="0"/>
        </a:xfrm>
      </p:grpSpPr>
      <p:sp>
        <p:nvSpPr>
          <p:cNvPr id="335" name="Google Shape;335;p83"/>
          <p:cNvSpPr/>
          <p:nvPr>
            <p:ph idx="2" type="pic"/>
          </p:nvPr>
        </p:nvSpPr>
        <p:spPr>
          <a:xfrm>
            <a:off x="4572000" y="0"/>
            <a:ext cx="4572000" cy="5143500"/>
          </a:xfrm>
          <a:prstGeom prst="rect">
            <a:avLst/>
          </a:prstGeom>
          <a:noFill/>
          <a:ln>
            <a:noFill/>
          </a:ln>
        </p:spPr>
      </p:sp>
      <p:sp>
        <p:nvSpPr>
          <p:cNvPr id="336" name="Google Shape;336;p83"/>
          <p:cNvSpPr txBox="1"/>
          <p:nvPr>
            <p:ph type="title"/>
          </p:nvPr>
        </p:nvSpPr>
        <p:spPr>
          <a:xfrm>
            <a:off x="352174" y="420980"/>
            <a:ext cx="39708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3000"/>
              <a:buFont typeface="Open Sans"/>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37" name="Google Shape;337;p83"/>
          <p:cNvSpPr txBox="1"/>
          <p:nvPr>
            <p:ph idx="1" type="body"/>
          </p:nvPr>
        </p:nvSpPr>
        <p:spPr>
          <a:xfrm>
            <a:off x="352174" y="1415653"/>
            <a:ext cx="3970800" cy="270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a:lvl1pPr>
            <a:lvl2pPr indent="-317500" lvl="1" marL="914400" algn="l">
              <a:lnSpc>
                <a:spcPct val="90000"/>
              </a:lnSpc>
              <a:spcBef>
                <a:spcPts val="400"/>
              </a:spcBef>
              <a:spcAft>
                <a:spcPts val="0"/>
              </a:spcAft>
              <a:buSzPts val="1400"/>
              <a:buChar char="►"/>
              <a:defRPr/>
            </a:lvl2pPr>
            <a:lvl3pPr indent="-228600" lvl="2" marL="1371600" algn="l">
              <a:lnSpc>
                <a:spcPct val="90000"/>
              </a:lnSpc>
              <a:spcBef>
                <a:spcPts val="400"/>
              </a:spcBef>
              <a:spcAft>
                <a:spcPts val="0"/>
              </a:spcAft>
              <a:buSzPts val="1100"/>
              <a:buNone/>
              <a:defRPr/>
            </a:lvl3pPr>
            <a:lvl4pPr indent="-298450" lvl="3" marL="1828800" algn="l">
              <a:lnSpc>
                <a:spcPct val="90000"/>
              </a:lnSpc>
              <a:spcBef>
                <a:spcPts val="400"/>
              </a:spcBef>
              <a:spcAft>
                <a:spcPts val="0"/>
              </a:spcAft>
              <a:buSzPts val="1100"/>
              <a:buChar char="►"/>
              <a:defRPr/>
            </a:lvl4pPr>
            <a:lvl5pPr indent="-298450" lvl="4" marL="2286000" algn="l">
              <a:lnSpc>
                <a:spcPct val="90000"/>
              </a:lnSpc>
              <a:spcBef>
                <a:spcPts val="400"/>
              </a:spcBef>
              <a:spcAft>
                <a:spcPts val="0"/>
              </a:spcAft>
              <a:buSzPts val="11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 Background - Font Right - Image Left">
  <p:cSld name="White Background - Font Right - Image Left">
    <p:spTree>
      <p:nvGrpSpPr>
        <p:cNvPr id="338" name="Shape 338"/>
        <p:cNvGrpSpPr/>
        <p:nvPr/>
      </p:nvGrpSpPr>
      <p:grpSpPr>
        <a:xfrm>
          <a:off x="0" y="0"/>
          <a:ext cx="0" cy="0"/>
          <a:chOff x="0" y="0"/>
          <a:chExt cx="0" cy="0"/>
        </a:xfrm>
      </p:grpSpPr>
      <p:sp>
        <p:nvSpPr>
          <p:cNvPr id="339" name="Google Shape;339;p84"/>
          <p:cNvSpPr/>
          <p:nvPr>
            <p:ph idx="2" type="pic"/>
          </p:nvPr>
        </p:nvSpPr>
        <p:spPr>
          <a:xfrm>
            <a:off x="0" y="0"/>
            <a:ext cx="4572000" cy="5143500"/>
          </a:xfrm>
          <a:prstGeom prst="rect">
            <a:avLst/>
          </a:prstGeom>
          <a:noFill/>
          <a:ln>
            <a:noFill/>
          </a:ln>
        </p:spPr>
      </p:sp>
      <p:sp>
        <p:nvSpPr>
          <p:cNvPr id="340" name="Google Shape;340;p84"/>
          <p:cNvSpPr txBox="1"/>
          <p:nvPr>
            <p:ph type="title"/>
          </p:nvPr>
        </p:nvSpPr>
        <p:spPr>
          <a:xfrm>
            <a:off x="4751614" y="402047"/>
            <a:ext cx="4086000" cy="10131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3000"/>
              <a:buFont typeface="Open Sans"/>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41" name="Google Shape;341;p84"/>
          <p:cNvSpPr txBox="1"/>
          <p:nvPr>
            <p:ph idx="1" type="body"/>
          </p:nvPr>
        </p:nvSpPr>
        <p:spPr>
          <a:xfrm>
            <a:off x="4751614" y="1439721"/>
            <a:ext cx="4112100" cy="270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a:lvl1pPr>
            <a:lvl2pPr indent="-317500" lvl="1" marL="914400" algn="l">
              <a:lnSpc>
                <a:spcPct val="90000"/>
              </a:lnSpc>
              <a:spcBef>
                <a:spcPts val="400"/>
              </a:spcBef>
              <a:spcAft>
                <a:spcPts val="0"/>
              </a:spcAft>
              <a:buSzPts val="1400"/>
              <a:buChar char="►"/>
              <a:defRPr/>
            </a:lvl2pPr>
            <a:lvl3pPr indent="-228600" lvl="2" marL="1371600" algn="l">
              <a:lnSpc>
                <a:spcPct val="90000"/>
              </a:lnSpc>
              <a:spcBef>
                <a:spcPts val="400"/>
              </a:spcBef>
              <a:spcAft>
                <a:spcPts val="0"/>
              </a:spcAft>
              <a:buSzPts val="1100"/>
              <a:buNone/>
              <a:defRPr/>
            </a:lvl3pPr>
            <a:lvl4pPr indent="-298450" lvl="3" marL="1828800" algn="l">
              <a:lnSpc>
                <a:spcPct val="90000"/>
              </a:lnSpc>
              <a:spcBef>
                <a:spcPts val="400"/>
              </a:spcBef>
              <a:spcAft>
                <a:spcPts val="0"/>
              </a:spcAft>
              <a:buSzPts val="1100"/>
              <a:buChar char="►"/>
              <a:defRPr/>
            </a:lvl4pPr>
            <a:lvl5pPr indent="-298450" lvl="4" marL="2286000" algn="l">
              <a:lnSpc>
                <a:spcPct val="90000"/>
              </a:lnSpc>
              <a:spcBef>
                <a:spcPts val="400"/>
              </a:spcBef>
              <a:spcAft>
                <a:spcPts val="0"/>
              </a:spcAft>
              <a:buSzPts val="11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Background - Font Left - Image Right">
  <p:cSld name="Blue Background - Font Left - Image Right">
    <p:bg>
      <p:bgPr>
        <a:solidFill>
          <a:schemeClr val="dk1"/>
        </a:solidFill>
      </p:bgPr>
    </p:bg>
    <p:spTree>
      <p:nvGrpSpPr>
        <p:cNvPr id="342" name="Shape 342"/>
        <p:cNvGrpSpPr/>
        <p:nvPr/>
      </p:nvGrpSpPr>
      <p:grpSpPr>
        <a:xfrm>
          <a:off x="0" y="0"/>
          <a:ext cx="0" cy="0"/>
          <a:chOff x="0" y="0"/>
          <a:chExt cx="0" cy="0"/>
        </a:xfrm>
      </p:grpSpPr>
      <p:sp>
        <p:nvSpPr>
          <p:cNvPr id="343" name="Google Shape;343;p85"/>
          <p:cNvSpPr/>
          <p:nvPr>
            <p:ph idx="2" type="pic"/>
          </p:nvPr>
        </p:nvSpPr>
        <p:spPr>
          <a:xfrm>
            <a:off x="4572000" y="0"/>
            <a:ext cx="4572000" cy="5143500"/>
          </a:xfrm>
          <a:prstGeom prst="rect">
            <a:avLst/>
          </a:prstGeom>
          <a:noFill/>
          <a:ln>
            <a:noFill/>
          </a:ln>
        </p:spPr>
      </p:sp>
      <p:sp>
        <p:nvSpPr>
          <p:cNvPr id="344" name="Google Shape;344;p85"/>
          <p:cNvSpPr txBox="1"/>
          <p:nvPr>
            <p:ph type="title"/>
          </p:nvPr>
        </p:nvSpPr>
        <p:spPr>
          <a:xfrm>
            <a:off x="352174" y="420980"/>
            <a:ext cx="39342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000"/>
              <a:buFont typeface="Open Sans"/>
              <a:buNone/>
              <a:defRPr sz="3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45" name="Google Shape;345;p85"/>
          <p:cNvSpPr txBox="1"/>
          <p:nvPr>
            <p:ph idx="1" type="body"/>
          </p:nvPr>
        </p:nvSpPr>
        <p:spPr>
          <a:xfrm>
            <a:off x="352174" y="1415151"/>
            <a:ext cx="3934200" cy="29628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lt1"/>
              </a:buClr>
              <a:buSzPts val="1800"/>
              <a:buNone/>
              <a:defRPr/>
            </a:lvl1pPr>
            <a:lvl2pPr indent="-317500" lvl="1" marL="914400" algn="l">
              <a:lnSpc>
                <a:spcPct val="90000"/>
              </a:lnSpc>
              <a:spcBef>
                <a:spcPts val="400"/>
              </a:spcBef>
              <a:spcAft>
                <a:spcPts val="0"/>
              </a:spcAft>
              <a:buSzPts val="1400"/>
              <a:buChar char="►"/>
              <a:defRPr/>
            </a:lvl2pPr>
            <a:lvl3pPr indent="-228600" lvl="2" marL="1371600" algn="l">
              <a:lnSpc>
                <a:spcPct val="90000"/>
              </a:lnSpc>
              <a:spcBef>
                <a:spcPts val="400"/>
              </a:spcBef>
              <a:spcAft>
                <a:spcPts val="0"/>
              </a:spcAft>
              <a:buSzPts val="1100"/>
              <a:buNone/>
              <a:defRPr/>
            </a:lvl3pPr>
            <a:lvl4pPr indent="-298450" lvl="3" marL="1828800" algn="l">
              <a:lnSpc>
                <a:spcPct val="90000"/>
              </a:lnSpc>
              <a:spcBef>
                <a:spcPts val="400"/>
              </a:spcBef>
              <a:spcAft>
                <a:spcPts val="0"/>
              </a:spcAft>
              <a:buSzPts val="1100"/>
              <a:buChar char="►"/>
              <a:defRPr/>
            </a:lvl4pPr>
            <a:lvl5pPr indent="-298450" lvl="4" marL="2286000" algn="l">
              <a:lnSpc>
                <a:spcPct val="90000"/>
              </a:lnSpc>
              <a:spcBef>
                <a:spcPts val="400"/>
              </a:spcBef>
              <a:spcAft>
                <a:spcPts val="0"/>
              </a:spcAft>
              <a:buSzPts val="1100"/>
              <a:buChar char="►"/>
              <a:defRPr/>
            </a:lvl5pPr>
            <a:lvl6pPr indent="-317500" lvl="5" marL="2743200" algn="l">
              <a:lnSpc>
                <a:spcPct val="90000"/>
              </a:lnSpc>
              <a:spcBef>
                <a:spcPts val="4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Background - Font Right - Image Left">
  <p:cSld name="Blue Background - Font Right - Image Left">
    <p:bg>
      <p:bgPr>
        <a:solidFill>
          <a:schemeClr val="dk2"/>
        </a:solidFill>
      </p:bgPr>
    </p:bg>
    <p:spTree>
      <p:nvGrpSpPr>
        <p:cNvPr id="346" name="Shape 346"/>
        <p:cNvGrpSpPr/>
        <p:nvPr/>
      </p:nvGrpSpPr>
      <p:grpSpPr>
        <a:xfrm>
          <a:off x="0" y="0"/>
          <a:ext cx="0" cy="0"/>
          <a:chOff x="0" y="0"/>
          <a:chExt cx="0" cy="0"/>
        </a:xfrm>
      </p:grpSpPr>
      <p:sp>
        <p:nvSpPr>
          <p:cNvPr id="347" name="Google Shape;347;p86"/>
          <p:cNvSpPr/>
          <p:nvPr>
            <p:ph idx="2" type="pic"/>
          </p:nvPr>
        </p:nvSpPr>
        <p:spPr>
          <a:xfrm>
            <a:off x="0" y="0"/>
            <a:ext cx="4572000" cy="5143500"/>
          </a:xfrm>
          <a:prstGeom prst="rect">
            <a:avLst/>
          </a:prstGeom>
          <a:noFill/>
          <a:ln>
            <a:noFill/>
          </a:ln>
        </p:spPr>
      </p:sp>
      <p:sp>
        <p:nvSpPr>
          <p:cNvPr id="348" name="Google Shape;348;p86"/>
          <p:cNvSpPr txBox="1"/>
          <p:nvPr>
            <p:ph type="title"/>
          </p:nvPr>
        </p:nvSpPr>
        <p:spPr>
          <a:xfrm>
            <a:off x="4751614" y="402047"/>
            <a:ext cx="4086000" cy="10131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000"/>
              <a:buFont typeface="Open Sans"/>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49" name="Google Shape;349;p86"/>
          <p:cNvSpPr txBox="1"/>
          <p:nvPr>
            <p:ph idx="1" type="body"/>
          </p:nvPr>
        </p:nvSpPr>
        <p:spPr>
          <a:xfrm>
            <a:off x="4751614" y="1441995"/>
            <a:ext cx="4112100" cy="27879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lt1"/>
              </a:buClr>
              <a:buSzPts val="1800"/>
              <a:buNone/>
              <a:defRPr/>
            </a:lvl1pPr>
            <a:lvl2pPr indent="-317500" lvl="1" marL="914400" algn="l">
              <a:lnSpc>
                <a:spcPct val="90000"/>
              </a:lnSpc>
              <a:spcBef>
                <a:spcPts val="400"/>
              </a:spcBef>
              <a:spcAft>
                <a:spcPts val="0"/>
              </a:spcAft>
              <a:buSzPts val="1400"/>
              <a:buChar char="►"/>
              <a:defRPr/>
            </a:lvl2pPr>
            <a:lvl3pPr indent="-228600" lvl="2" marL="1371600" algn="l">
              <a:lnSpc>
                <a:spcPct val="90000"/>
              </a:lnSpc>
              <a:spcBef>
                <a:spcPts val="400"/>
              </a:spcBef>
              <a:spcAft>
                <a:spcPts val="0"/>
              </a:spcAft>
              <a:buSzPts val="1100"/>
              <a:buNone/>
              <a:defRPr/>
            </a:lvl3pPr>
            <a:lvl4pPr indent="-298450" lvl="3" marL="1828800" algn="l">
              <a:lnSpc>
                <a:spcPct val="90000"/>
              </a:lnSpc>
              <a:spcBef>
                <a:spcPts val="400"/>
              </a:spcBef>
              <a:spcAft>
                <a:spcPts val="0"/>
              </a:spcAft>
              <a:buSzPts val="1100"/>
              <a:buChar char="►"/>
              <a:defRPr/>
            </a:lvl4pPr>
            <a:lvl5pPr indent="-298450" lvl="4" marL="2286000" algn="l">
              <a:lnSpc>
                <a:spcPct val="90000"/>
              </a:lnSpc>
              <a:spcBef>
                <a:spcPts val="400"/>
              </a:spcBef>
              <a:spcAft>
                <a:spcPts val="0"/>
              </a:spcAft>
              <a:buSzPts val="1100"/>
              <a:buChar char="►"/>
              <a:defRPr/>
            </a:lvl5pPr>
            <a:lvl6pPr indent="-317500" lvl="5" marL="2743200" algn="l">
              <a:lnSpc>
                <a:spcPct val="90000"/>
              </a:lnSpc>
              <a:spcBef>
                <a:spcPts val="4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 Background - Font Right - Image Left - Color Stripe Only">
  <p:cSld name="White Background - Font Right - Image Left - Color Stripe Only">
    <p:spTree>
      <p:nvGrpSpPr>
        <p:cNvPr id="350" name="Shape 350"/>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Background - Font Left - Image Right - Color Stripe Only">
  <p:cSld name="Blue Background - Font Left - Image Right - Color Stripe Only">
    <p:bg>
      <p:bgPr>
        <a:solidFill>
          <a:schemeClr val="lt1"/>
        </a:solidFill>
      </p:bgPr>
    </p:bg>
    <p:spTree>
      <p:nvGrpSpPr>
        <p:cNvPr id="351" name="Shape 351"/>
        <p:cNvGrpSpPr/>
        <p:nvPr/>
      </p:nvGrpSpPr>
      <p:grpSpPr>
        <a:xfrm>
          <a:off x="0" y="0"/>
          <a:ext cx="0" cy="0"/>
          <a:chOff x="0" y="0"/>
          <a:chExt cx="0" cy="0"/>
        </a:xfrm>
      </p:grpSpPr>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Background - Font Right - Image Left - Color Stripe Only">
  <p:cSld name="Blue Background - Font Right - Image Left - Color Stripe Only">
    <p:bg>
      <p:bgPr>
        <a:solidFill>
          <a:schemeClr val="lt1"/>
        </a:solidFill>
      </p:bgPr>
    </p:bg>
    <p:spTree>
      <p:nvGrpSpPr>
        <p:cNvPr id="352" name="Shape 352"/>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 Background - Font Left - Image Right - Color Stripe Only">
  <p:cSld name="White Background - Font Left - Image Right - Color Stripe Only">
    <p:spTree>
      <p:nvGrpSpPr>
        <p:cNvPr id="353" name="Shape 353"/>
        <p:cNvGrpSpPr/>
        <p:nvPr/>
      </p:nvGrpSpPr>
      <p:grpSpPr>
        <a:xfrm>
          <a:off x="0" y="0"/>
          <a:ext cx="0" cy="0"/>
          <a:chOff x="0" y="0"/>
          <a:chExt cx="0" cy="0"/>
        </a:xfrm>
      </p:grpSpPr>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354" name="Shape 354"/>
        <p:cNvGrpSpPr/>
        <p:nvPr/>
      </p:nvGrpSpPr>
      <p:grpSpPr>
        <a:xfrm>
          <a:off x="0" y="0"/>
          <a:ext cx="0" cy="0"/>
          <a:chOff x="0" y="0"/>
          <a:chExt cx="0" cy="0"/>
        </a:xfrm>
      </p:grpSpPr>
      <p:sp>
        <p:nvSpPr>
          <p:cNvPr id="355" name="Google Shape;355;p91"/>
          <p:cNvSpPr txBox="1"/>
          <p:nvPr>
            <p:ph type="title"/>
          </p:nvPr>
        </p:nvSpPr>
        <p:spPr>
          <a:xfrm>
            <a:off x="457200" y="228864"/>
            <a:ext cx="8229600" cy="9525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rgbClr val="004C8A"/>
              </a:buClr>
              <a:buSzPts val="3600"/>
              <a:buFont typeface="Avenir"/>
              <a:buNone/>
              <a:defRPr b="1" sz="3600">
                <a:solidFill>
                  <a:srgbClr val="004C8A"/>
                </a:solidFill>
                <a:latin typeface="Avenir"/>
                <a:ea typeface="Avenir"/>
                <a:cs typeface="Avenir"/>
                <a:sym typeface="Avenir"/>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56" name="Google Shape;356;p91"/>
          <p:cNvSpPr txBox="1"/>
          <p:nvPr>
            <p:ph idx="1" type="body"/>
          </p:nvPr>
        </p:nvSpPr>
        <p:spPr>
          <a:xfrm>
            <a:off x="457200" y="1333501"/>
            <a:ext cx="8229600" cy="3771600"/>
          </a:xfrm>
          <a:prstGeom prst="rect">
            <a:avLst/>
          </a:prstGeom>
          <a:noFill/>
          <a:ln>
            <a:noFill/>
          </a:ln>
        </p:spPr>
        <p:txBody>
          <a:bodyPr anchorCtr="0" anchor="t" bIns="34275" lIns="68575" spcFirstLastPara="1" rIns="68575" wrap="square" tIns="34275">
            <a:normAutofit/>
          </a:bodyPr>
          <a:lstStyle>
            <a:lvl1pPr indent="-381000" lvl="0" marL="457200" algn="l">
              <a:lnSpc>
                <a:spcPct val="90000"/>
              </a:lnSpc>
              <a:spcBef>
                <a:spcPts val="800"/>
              </a:spcBef>
              <a:spcAft>
                <a:spcPts val="0"/>
              </a:spcAft>
              <a:buClr>
                <a:srgbClr val="008C7D"/>
              </a:buClr>
              <a:buSzPts val="2400"/>
              <a:buFont typeface="Arial"/>
              <a:buChar char="•"/>
              <a:defRPr b="0" i="0" sz="2400" u="none" cap="none" strike="noStrike">
                <a:solidFill>
                  <a:srgbClr val="008C7D"/>
                </a:solidFill>
                <a:latin typeface="Avenir"/>
                <a:ea typeface="Avenir"/>
                <a:cs typeface="Avenir"/>
                <a:sym typeface="Avenir"/>
              </a:defRPr>
            </a:lvl1pPr>
            <a:lvl2pPr indent="-330200" lvl="1" marL="914400" algn="l">
              <a:lnSpc>
                <a:spcPct val="90000"/>
              </a:lnSpc>
              <a:spcBef>
                <a:spcPts val="400"/>
              </a:spcBef>
              <a:spcAft>
                <a:spcPts val="0"/>
              </a:spcAft>
              <a:buSzPts val="1600"/>
              <a:buFont typeface="Courier New"/>
              <a:buChar char="o"/>
              <a:defRPr b="0" i="0" sz="2000" u="none" cap="none" strike="noStrike">
                <a:solidFill>
                  <a:srgbClr val="004C8A"/>
                </a:solidFill>
                <a:latin typeface="Avenir"/>
                <a:ea typeface="Avenir"/>
                <a:cs typeface="Avenir"/>
                <a:sym typeface="Avenir"/>
              </a:defRPr>
            </a:lvl2pPr>
            <a:lvl3pPr indent="-317500" lvl="2" marL="1371600" algn="l">
              <a:lnSpc>
                <a:spcPct val="90000"/>
              </a:lnSpc>
              <a:spcBef>
                <a:spcPts val="400"/>
              </a:spcBef>
              <a:spcAft>
                <a:spcPts val="0"/>
              </a:spcAft>
              <a:buSzPts val="1400"/>
              <a:buFont typeface="Arial"/>
              <a:buChar char="•"/>
              <a:defRPr sz="1800">
                <a:solidFill>
                  <a:schemeClr val="dk1"/>
                </a:solidFill>
                <a:latin typeface="Avenir"/>
                <a:ea typeface="Avenir"/>
                <a:cs typeface="Avenir"/>
                <a:sym typeface="Avenir"/>
              </a:defRPr>
            </a:lvl3pPr>
            <a:lvl4pPr indent="-349250" lvl="3" marL="1828800" algn="l">
              <a:lnSpc>
                <a:spcPct val="90000"/>
              </a:lnSpc>
              <a:spcBef>
                <a:spcPts val="400"/>
              </a:spcBef>
              <a:spcAft>
                <a:spcPts val="0"/>
              </a:spcAft>
              <a:buSzPts val="1900"/>
              <a:buChar char="►"/>
              <a:defRPr sz="2400">
                <a:solidFill>
                  <a:srgbClr val="004C8A"/>
                </a:solidFill>
                <a:latin typeface="Open Sans"/>
                <a:ea typeface="Open Sans"/>
                <a:cs typeface="Open Sans"/>
                <a:sym typeface="Open Sans"/>
              </a:defRPr>
            </a:lvl4pPr>
            <a:lvl5pPr indent="-349250" lvl="4" marL="2286000" algn="l">
              <a:lnSpc>
                <a:spcPct val="90000"/>
              </a:lnSpc>
              <a:spcBef>
                <a:spcPts val="400"/>
              </a:spcBef>
              <a:spcAft>
                <a:spcPts val="0"/>
              </a:spcAft>
              <a:buSzPts val="1900"/>
              <a:buChar char="►"/>
              <a:defRPr sz="2400">
                <a:solidFill>
                  <a:srgbClr val="004C8A"/>
                </a:solidFill>
                <a:latin typeface="Open Sans"/>
                <a:ea typeface="Open Sans"/>
                <a:cs typeface="Open Sans"/>
                <a:sym typeface="Open Sans"/>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2" Type="http://schemas.openxmlformats.org/officeDocument/2006/relationships/theme" Target="../theme/theme5.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6.png"/><Relationship Id="rId2" Type="http://schemas.openxmlformats.org/officeDocument/2006/relationships/image" Target="../media/image1.png"/><Relationship Id="rId3" Type="http://schemas.openxmlformats.org/officeDocument/2006/relationships/slideLayout" Target="../slideLayouts/slideLayout11.xml"/><Relationship Id="rId4" Type="http://schemas.openxmlformats.org/officeDocument/2006/relationships/slideLayout" Target="../slideLayouts/slideLayout12.xml"/><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theme" Target="../theme/theme6.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5" Type="http://schemas.openxmlformats.org/officeDocument/2006/relationships/slideLayout" Target="../slideLayouts/slideLayout29.xml"/><Relationship Id="rId14" Type="http://schemas.openxmlformats.org/officeDocument/2006/relationships/slideLayout" Target="../slideLayouts/slideLayout28.xml"/><Relationship Id="rId17" Type="http://schemas.openxmlformats.org/officeDocument/2006/relationships/slideLayout" Target="../slideLayouts/slideLayout31.xml"/><Relationship Id="rId16" Type="http://schemas.openxmlformats.org/officeDocument/2006/relationships/slideLayout" Target="../slideLayouts/slideLayout30.xml"/><Relationship Id="rId5" Type="http://schemas.openxmlformats.org/officeDocument/2006/relationships/slideLayout" Target="../slideLayouts/slideLayout19.xml"/><Relationship Id="rId6" Type="http://schemas.openxmlformats.org/officeDocument/2006/relationships/slideLayout" Target="../slideLayouts/slideLayout20.xml"/><Relationship Id="rId18" Type="http://schemas.openxmlformats.org/officeDocument/2006/relationships/theme" Target="../theme/theme4.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1" Type="http://schemas.openxmlformats.org/officeDocument/2006/relationships/image" Target="../media/image12.png"/><Relationship Id="rId2" Type="http://schemas.openxmlformats.org/officeDocument/2006/relationships/image" Target="../media/image1.png"/><Relationship Id="rId3" Type="http://schemas.openxmlformats.org/officeDocument/2006/relationships/slideLayout" Target="../slideLayouts/slideLayout32.xml"/><Relationship Id="rId4" Type="http://schemas.openxmlformats.org/officeDocument/2006/relationships/slideLayout" Target="../slideLayouts/slideLayout33.xml"/><Relationship Id="rId5" Type="http://schemas.openxmlformats.org/officeDocument/2006/relationships/slideLayout" Target="../slideLayouts/slideLayout34.xml"/><Relationship Id="rId6" Type="http://schemas.openxmlformats.org/officeDocument/2006/relationships/slideLayout" Target="../slideLayouts/slideLayout35.xml"/><Relationship Id="rId7" Type="http://schemas.openxmlformats.org/officeDocument/2006/relationships/theme" Target="../theme/theme2.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46.xml"/><Relationship Id="rId10" Type="http://schemas.openxmlformats.org/officeDocument/2006/relationships/slideLayout" Target="../slideLayouts/slideLayout45.xml"/><Relationship Id="rId13" Type="http://schemas.openxmlformats.org/officeDocument/2006/relationships/slideLayout" Target="../slideLayouts/slideLayout48.xml"/><Relationship Id="rId12" Type="http://schemas.openxmlformats.org/officeDocument/2006/relationships/slideLayout" Target="../slideLayouts/slideLayout47.xml"/><Relationship Id="rId1" Type="http://schemas.openxmlformats.org/officeDocument/2006/relationships/slideLayout" Target="../slideLayouts/slideLayout36.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5" Type="http://schemas.openxmlformats.org/officeDocument/2006/relationships/slideLayout" Target="../slideLayouts/slideLayout50.xml"/><Relationship Id="rId14" Type="http://schemas.openxmlformats.org/officeDocument/2006/relationships/slideLayout" Target="../slideLayouts/slideLayout49.xml"/><Relationship Id="rId17" Type="http://schemas.openxmlformats.org/officeDocument/2006/relationships/slideLayout" Target="../slideLayouts/slideLayout52.xml"/><Relationship Id="rId16" Type="http://schemas.openxmlformats.org/officeDocument/2006/relationships/slideLayout" Target="../slideLayouts/slideLayout51.xml"/><Relationship Id="rId5" Type="http://schemas.openxmlformats.org/officeDocument/2006/relationships/slideLayout" Target="../slideLayouts/slideLayout40.xml"/><Relationship Id="rId19" Type="http://schemas.openxmlformats.org/officeDocument/2006/relationships/theme" Target="../theme/theme1.xml"/><Relationship Id="rId6" Type="http://schemas.openxmlformats.org/officeDocument/2006/relationships/slideLayout" Target="../slideLayouts/slideLayout41.xml"/><Relationship Id="rId18" Type="http://schemas.openxmlformats.org/officeDocument/2006/relationships/slideLayout" Target="../slideLayouts/slideLayout53.xml"/><Relationship Id="rId7" Type="http://schemas.openxmlformats.org/officeDocument/2006/relationships/slideLayout" Target="../slideLayouts/slideLayout42.xml"/><Relationship Id="rId8"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34"/>
          <p:cNvSpPr txBox="1"/>
          <p:nvPr>
            <p:ph type="title"/>
          </p:nvPr>
        </p:nvSpPr>
        <p:spPr>
          <a:xfrm>
            <a:off x="628650" y="273844"/>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Open Sans"/>
              <a:buNone/>
              <a:defRPr b="0" i="0" sz="4400" u="none" cap="none" strike="noStrike">
                <a:solidFill>
                  <a:schemeClr val="dk1"/>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34"/>
          <p:cNvSpPr txBox="1"/>
          <p:nvPr>
            <p:ph idx="1" type="body"/>
          </p:nvPr>
        </p:nvSpPr>
        <p:spPr>
          <a:xfrm>
            <a:off x="628650" y="1369218"/>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Open Sans"/>
                <a:ea typeface="Open Sans"/>
                <a:cs typeface="Open Sans"/>
                <a:sym typeface="Open Sans"/>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Open Sans"/>
                <a:ea typeface="Open Sans"/>
                <a:cs typeface="Open Sans"/>
                <a:sym typeface="Open Sans"/>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Open Sans"/>
                <a:ea typeface="Open Sans"/>
                <a:cs typeface="Open Sans"/>
                <a:sym typeface="Open San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Open Sans"/>
                <a:ea typeface="Open Sans"/>
                <a:cs typeface="Open Sans"/>
                <a:sym typeface="Open San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Open Sans"/>
                <a:ea typeface="Open Sans"/>
                <a:cs typeface="Open Sans"/>
                <a:sym typeface="Open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 name="Google Shape;8;p3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900" u="none" cap="none" strike="noStrike">
                <a:solidFill>
                  <a:srgbClr val="757575"/>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Arial"/>
                <a:ea typeface="Arial"/>
                <a:cs typeface="Arial"/>
                <a:sym typeface="Arial"/>
              </a:defRPr>
            </a:lvl9pPr>
          </a:lstStyle>
          <a:p/>
        </p:txBody>
      </p:sp>
      <p:sp>
        <p:nvSpPr>
          <p:cNvPr id="9" name="Google Shape;9;p3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757575"/>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Arial"/>
                <a:ea typeface="Arial"/>
                <a:cs typeface="Arial"/>
                <a:sym typeface="Arial"/>
              </a:defRPr>
            </a:lvl9pPr>
          </a:lstStyle>
          <a:p/>
        </p:txBody>
      </p:sp>
      <p:sp>
        <p:nvSpPr>
          <p:cNvPr id="10" name="Google Shape;10;p3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1pPr>
            <a:lvl2pPr indent="0" lvl="1" marL="0" marR="0" rtl="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2pPr>
            <a:lvl3pPr indent="0" lvl="2" marL="0" marR="0" rtl="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3pPr>
            <a:lvl4pPr indent="0" lvl="3" marL="0" marR="0" rtl="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4pPr>
            <a:lvl5pPr indent="0" lvl="4" marL="0" marR="0" rtl="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5pPr>
            <a:lvl6pPr indent="0" lvl="5" marL="0" marR="0" rtl="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6pPr>
            <a:lvl7pPr indent="0" lvl="6" marL="0" marR="0" rtl="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7pPr>
            <a:lvl8pPr indent="0" lvl="7" marL="0" marR="0" rtl="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8pPr>
            <a:lvl9pPr indent="0" lvl="8" marL="0" marR="0" rtl="0" algn="r">
              <a:lnSpc>
                <a:spcPct val="100000"/>
              </a:lnSpc>
              <a:spcBef>
                <a:spcPts val="0"/>
              </a:spcBef>
              <a:spcAft>
                <a:spcPts val="0"/>
              </a:spcAft>
              <a:buClr>
                <a:srgbClr val="000000"/>
              </a:buClr>
              <a:buSzPts val="1200"/>
              <a:buFont typeface="Arial"/>
              <a:buNone/>
              <a:defRPr b="0" i="0" sz="9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
        <p:nvSpPr>
          <p:cNvPr id="11" name="Google Shape;11;p34"/>
          <p:cNvSpPr/>
          <p:nvPr/>
        </p:nvSpPr>
        <p:spPr>
          <a:xfrm>
            <a:off x="0" y="4812328"/>
            <a:ext cx="9144000" cy="331172"/>
          </a:xfrm>
          <a:prstGeom prst="rect">
            <a:avLst/>
          </a:prstGeom>
          <a:solidFill>
            <a:schemeClr val="lt2"/>
          </a:solidFill>
          <a:ln>
            <a:noFill/>
          </a:ln>
        </p:spPr>
        <p:txBody>
          <a:bodyPr anchorCtr="0" anchor="ctr" bIns="34275" lIns="68550" spcFirstLastPara="1" rIns="68550"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350" u="none" cap="none" strike="noStrike">
              <a:solidFill>
                <a:schemeClr val="lt1"/>
              </a:solidFill>
              <a:latin typeface="Arial"/>
              <a:ea typeface="Arial"/>
              <a:cs typeface="Arial"/>
              <a:sym typeface="Arial"/>
            </a:endParaRPr>
          </a:p>
        </p:txBody>
      </p:sp>
      <p:sp>
        <p:nvSpPr>
          <p:cNvPr id="12" name="Google Shape;12;p34"/>
          <p:cNvSpPr/>
          <p:nvPr/>
        </p:nvSpPr>
        <p:spPr>
          <a:xfrm flipH="1" rot="10800000">
            <a:off x="-3378" y="4767262"/>
            <a:ext cx="9147378" cy="61534"/>
          </a:xfrm>
          <a:prstGeom prst="rect">
            <a:avLst/>
          </a:prstGeom>
          <a:gradFill>
            <a:gsLst>
              <a:gs pos="0">
                <a:srgbClr val="F4F01F"/>
              </a:gs>
              <a:gs pos="21000">
                <a:srgbClr val="72C4E9"/>
              </a:gs>
              <a:gs pos="44000">
                <a:srgbClr val="72C4E9">
                  <a:alpha val="30980"/>
                </a:srgbClr>
              </a:gs>
              <a:gs pos="100000">
                <a:srgbClr val="6BC235">
                  <a:alpha val="53333"/>
                </a:srgbClr>
              </a:gs>
            </a:gsLst>
            <a:lin ang="2700000" scaled="0"/>
          </a:gradFill>
          <a:ln>
            <a:noFill/>
          </a:ln>
        </p:spPr>
        <p:txBody>
          <a:bodyPr anchorCtr="0" anchor="ctr" bIns="34275" lIns="68550" spcFirstLastPara="1" rIns="68550"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350" u="none" cap="none" strike="noStrike">
              <a:solidFill>
                <a:schemeClr val="dk2"/>
              </a:solidFill>
              <a:latin typeface="Arial"/>
              <a:ea typeface="Arial"/>
              <a:cs typeface="Arial"/>
              <a:sym typeface="Arial"/>
            </a:endParaRPr>
          </a:p>
        </p:txBody>
      </p:sp>
      <p:pic>
        <p:nvPicPr>
          <p:cNvPr id="13" name="Google Shape;13;p34"/>
          <p:cNvPicPr preferRelativeResize="0"/>
          <p:nvPr/>
        </p:nvPicPr>
        <p:blipFill rotWithShape="1">
          <a:blip r:embed="rId1">
            <a:alphaModFix/>
          </a:blip>
          <a:srcRect b="0" l="0" r="0" t="0"/>
          <a:stretch/>
        </p:blipFill>
        <p:spPr>
          <a:xfrm>
            <a:off x="8250507" y="4881945"/>
            <a:ext cx="805212" cy="208408"/>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2" name="Shape 82"/>
        <p:cNvGrpSpPr/>
        <p:nvPr/>
      </p:nvGrpSpPr>
      <p:grpSpPr>
        <a:xfrm>
          <a:off x="0" y="0"/>
          <a:ext cx="0" cy="0"/>
          <a:chOff x="0" y="0"/>
          <a:chExt cx="0" cy="0"/>
        </a:xfrm>
      </p:grpSpPr>
      <p:sp>
        <p:nvSpPr>
          <p:cNvPr id="83" name="Google Shape;83;p36"/>
          <p:cNvSpPr/>
          <p:nvPr/>
        </p:nvSpPr>
        <p:spPr>
          <a:xfrm>
            <a:off x="0" y="1"/>
            <a:ext cx="9144000" cy="778050"/>
          </a:xfrm>
          <a:prstGeom prst="rect">
            <a:avLst/>
          </a:prstGeom>
          <a:solidFill>
            <a:schemeClr val="accent1"/>
          </a:solidFill>
          <a:ln>
            <a:noFill/>
          </a:ln>
        </p:spPr>
        <p:txBody>
          <a:bodyPr anchorCtr="0" anchor="ctr" bIns="34275" lIns="68550" spcFirstLastPara="1" rIns="68550"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dk2"/>
              </a:solidFill>
              <a:latin typeface="Arial"/>
              <a:ea typeface="Arial"/>
              <a:cs typeface="Arial"/>
              <a:sym typeface="Arial"/>
            </a:endParaRPr>
          </a:p>
        </p:txBody>
      </p:sp>
      <p:pic>
        <p:nvPicPr>
          <p:cNvPr id="84" name="Google Shape;84;p36"/>
          <p:cNvPicPr preferRelativeResize="0"/>
          <p:nvPr/>
        </p:nvPicPr>
        <p:blipFill rotWithShape="1">
          <a:blip r:embed="rId1">
            <a:alphaModFix amt="34000"/>
          </a:blip>
          <a:srcRect b="35419" l="51342" r="-2843" t="39269"/>
          <a:stretch/>
        </p:blipFill>
        <p:spPr>
          <a:xfrm flipH="1">
            <a:off x="6978318" y="0"/>
            <a:ext cx="2165683" cy="778119"/>
          </a:xfrm>
          <a:prstGeom prst="rect">
            <a:avLst/>
          </a:prstGeom>
          <a:noFill/>
          <a:ln>
            <a:noFill/>
          </a:ln>
        </p:spPr>
      </p:pic>
      <p:pic>
        <p:nvPicPr>
          <p:cNvPr id="85" name="Google Shape;85;p36"/>
          <p:cNvPicPr preferRelativeResize="0"/>
          <p:nvPr/>
        </p:nvPicPr>
        <p:blipFill rotWithShape="1">
          <a:blip r:embed="rId2">
            <a:alphaModFix/>
          </a:blip>
          <a:srcRect b="0" l="0" r="0" t="0"/>
          <a:stretch/>
        </p:blipFill>
        <p:spPr>
          <a:xfrm>
            <a:off x="7343775" y="83742"/>
            <a:ext cx="1520925" cy="602579"/>
          </a:xfrm>
          <a:prstGeom prst="rect">
            <a:avLst/>
          </a:prstGeom>
          <a:noFill/>
          <a:ln>
            <a:noFill/>
          </a:ln>
          <a:effectLst>
            <a:outerShdw blurRad="50800" rotWithShape="0" algn="tl" dir="2700000" dist="38100">
              <a:srgbClr val="000000">
                <a:alpha val="40000"/>
              </a:srgbClr>
            </a:outerShdw>
          </a:effectLst>
        </p:spPr>
      </p:pic>
      <p:sp>
        <p:nvSpPr>
          <p:cNvPr id="86" name="Google Shape;86;p36"/>
          <p:cNvSpPr/>
          <p:nvPr/>
        </p:nvSpPr>
        <p:spPr>
          <a:xfrm>
            <a:off x="-1334" y="4930953"/>
            <a:ext cx="9145350" cy="212625"/>
          </a:xfrm>
          <a:prstGeom prst="rect">
            <a:avLst/>
          </a:prstGeom>
          <a:solidFill>
            <a:schemeClr val="accent4"/>
          </a:solidFill>
          <a:ln>
            <a:noFill/>
          </a:ln>
        </p:spPr>
        <p:txBody>
          <a:bodyPr anchorCtr="0" anchor="ctr" bIns="34275" lIns="68550" spcFirstLastPara="1" rIns="68550"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dk2"/>
              </a:solidFill>
              <a:latin typeface="Arial"/>
              <a:ea typeface="Arial"/>
              <a:cs typeface="Arial"/>
              <a:sym typeface="Arial"/>
            </a:endParaRPr>
          </a:p>
        </p:txBody>
      </p:sp>
      <p:sp>
        <p:nvSpPr>
          <p:cNvPr id="87" name="Google Shape;87;p36"/>
          <p:cNvSpPr/>
          <p:nvPr/>
        </p:nvSpPr>
        <p:spPr>
          <a:xfrm flipH="1" rot="10800000">
            <a:off x="-3378" y="4905422"/>
            <a:ext cx="9147375" cy="44550"/>
          </a:xfrm>
          <a:prstGeom prst="rect">
            <a:avLst/>
          </a:prstGeom>
          <a:solidFill>
            <a:schemeClr val="accent1"/>
          </a:solidFill>
          <a:ln>
            <a:noFill/>
          </a:ln>
        </p:spPr>
        <p:txBody>
          <a:bodyPr anchorCtr="0" anchor="ctr" bIns="34275" lIns="68550" spcFirstLastPara="1" rIns="68550" wrap="square" tIns="34275">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dk2"/>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0" r:id="rId3"/>
    <p:sldLayoutId id="2147483661" r:id="rId4"/>
    <p:sldLayoutId id="2147483662" r:id="rId5"/>
    <p:sldLayoutId id="214748366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7" name="Shape 127"/>
        <p:cNvGrpSpPr/>
        <p:nvPr/>
      </p:nvGrpSpPr>
      <p:grpSpPr>
        <a:xfrm>
          <a:off x="0" y="0"/>
          <a:ext cx="0" cy="0"/>
          <a:chOff x="0" y="0"/>
          <a:chExt cx="0" cy="0"/>
        </a:xfrm>
      </p:grpSpPr>
      <p:sp>
        <p:nvSpPr>
          <p:cNvPr id="128" name="Google Shape;128;p39"/>
          <p:cNvSpPr txBox="1"/>
          <p:nvPr>
            <p:ph type="title"/>
          </p:nvPr>
        </p:nvSpPr>
        <p:spPr>
          <a:xfrm>
            <a:off x="628650" y="273845"/>
            <a:ext cx="7886700" cy="594300"/>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2700"/>
              <a:buFont typeface="Open Sans"/>
              <a:buNone/>
              <a:defRPr b="1" i="0" sz="2700" u="none" cap="none" strike="noStrike">
                <a:solidFill>
                  <a:schemeClr val="dk1"/>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29" name="Google Shape;129;p39"/>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Open Sans"/>
                <a:ea typeface="Open Sans"/>
                <a:cs typeface="Open Sans"/>
                <a:sym typeface="Open Sans"/>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Open Sans"/>
                <a:ea typeface="Open Sans"/>
                <a:cs typeface="Open Sans"/>
                <a:sym typeface="Open Sans"/>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Open Sans"/>
                <a:ea typeface="Open Sans"/>
                <a:cs typeface="Open Sans"/>
                <a:sym typeface="Open Sans"/>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a:ea typeface="Open Sans"/>
                <a:cs typeface="Open Sans"/>
                <a:sym typeface="Open Sans"/>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a:ea typeface="Open Sans"/>
                <a:cs typeface="Open Sans"/>
                <a:sym typeface="Open Sans"/>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30" name="Google Shape;130;p39"/>
          <p:cNvSpPr txBox="1"/>
          <p:nvPr>
            <p:ph idx="10" type="dt"/>
          </p:nvPr>
        </p:nvSpPr>
        <p:spPr>
          <a:xfrm>
            <a:off x="628650" y="4767264"/>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9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9pPr>
          </a:lstStyle>
          <a:p/>
        </p:txBody>
      </p:sp>
      <p:sp>
        <p:nvSpPr>
          <p:cNvPr id="131" name="Google Shape;131;p39"/>
          <p:cNvSpPr txBox="1"/>
          <p:nvPr>
            <p:ph idx="11" type="ftr"/>
          </p:nvPr>
        </p:nvSpPr>
        <p:spPr>
          <a:xfrm>
            <a:off x="3028950" y="4767264"/>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9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9pPr>
          </a:lstStyle>
          <a:p/>
        </p:txBody>
      </p:sp>
      <p:sp>
        <p:nvSpPr>
          <p:cNvPr id="132" name="Google Shape;132;p39"/>
          <p:cNvSpPr txBox="1"/>
          <p:nvPr>
            <p:ph idx="12" type="sldNum"/>
          </p:nvPr>
        </p:nvSpPr>
        <p:spPr>
          <a:xfrm>
            <a:off x="6457950" y="4767264"/>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 id="2147483680" r:id="rId16"/>
    <p:sldLayoutId id="2147483681"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6" name="Shape 236"/>
        <p:cNvGrpSpPr/>
        <p:nvPr/>
      </p:nvGrpSpPr>
      <p:grpSpPr>
        <a:xfrm>
          <a:off x="0" y="0"/>
          <a:ext cx="0" cy="0"/>
          <a:chOff x="0" y="0"/>
          <a:chExt cx="0" cy="0"/>
        </a:xfrm>
      </p:grpSpPr>
      <p:sp>
        <p:nvSpPr>
          <p:cNvPr id="237" name="Google Shape;237;p44"/>
          <p:cNvSpPr/>
          <p:nvPr/>
        </p:nvSpPr>
        <p:spPr>
          <a:xfrm>
            <a:off x="0" y="1"/>
            <a:ext cx="9144000" cy="7782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Arial"/>
              <a:ea typeface="Arial"/>
              <a:cs typeface="Arial"/>
              <a:sym typeface="Arial"/>
            </a:endParaRPr>
          </a:p>
        </p:txBody>
      </p:sp>
      <p:pic>
        <p:nvPicPr>
          <p:cNvPr id="238" name="Google Shape;238;p44"/>
          <p:cNvPicPr preferRelativeResize="0"/>
          <p:nvPr/>
        </p:nvPicPr>
        <p:blipFill rotWithShape="1">
          <a:blip r:embed="rId1">
            <a:alphaModFix amt="34000"/>
          </a:blip>
          <a:srcRect b="35419" l="51339" r="-2839" t="39269"/>
          <a:stretch/>
        </p:blipFill>
        <p:spPr>
          <a:xfrm flipH="1">
            <a:off x="6978317" y="0"/>
            <a:ext cx="2165683" cy="778120"/>
          </a:xfrm>
          <a:prstGeom prst="rect">
            <a:avLst/>
          </a:prstGeom>
          <a:noFill/>
          <a:ln>
            <a:noFill/>
          </a:ln>
        </p:spPr>
      </p:pic>
      <p:pic>
        <p:nvPicPr>
          <p:cNvPr id="239" name="Google Shape;239;p44"/>
          <p:cNvPicPr preferRelativeResize="0"/>
          <p:nvPr/>
        </p:nvPicPr>
        <p:blipFill rotWithShape="1">
          <a:blip r:embed="rId2">
            <a:alphaModFix/>
          </a:blip>
          <a:srcRect b="0" l="0" r="0" t="0"/>
          <a:stretch/>
        </p:blipFill>
        <p:spPr>
          <a:xfrm>
            <a:off x="7343775" y="83742"/>
            <a:ext cx="1520926" cy="602579"/>
          </a:xfrm>
          <a:prstGeom prst="rect">
            <a:avLst/>
          </a:prstGeom>
          <a:noFill/>
          <a:ln>
            <a:noFill/>
          </a:ln>
          <a:effectLst>
            <a:outerShdw blurRad="50800" rotWithShape="0" algn="tl" dir="2700000" dist="38100">
              <a:srgbClr val="000000">
                <a:alpha val="40000"/>
              </a:srgbClr>
            </a:outerShdw>
          </a:effectLst>
        </p:spPr>
      </p:pic>
      <p:sp>
        <p:nvSpPr>
          <p:cNvPr id="240" name="Google Shape;240;p44"/>
          <p:cNvSpPr/>
          <p:nvPr/>
        </p:nvSpPr>
        <p:spPr>
          <a:xfrm>
            <a:off x="-1333" y="4930953"/>
            <a:ext cx="9145200" cy="212400"/>
          </a:xfrm>
          <a:prstGeom prst="rect">
            <a:avLst/>
          </a:prstGeom>
          <a:solidFill>
            <a:schemeClr val="accent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Arial"/>
              <a:ea typeface="Arial"/>
              <a:cs typeface="Arial"/>
              <a:sym typeface="Arial"/>
            </a:endParaRPr>
          </a:p>
        </p:txBody>
      </p:sp>
      <p:sp>
        <p:nvSpPr>
          <p:cNvPr id="241" name="Google Shape;241;p44"/>
          <p:cNvSpPr/>
          <p:nvPr/>
        </p:nvSpPr>
        <p:spPr>
          <a:xfrm flipH="1" rot="10800000">
            <a:off x="-3378" y="4905272"/>
            <a:ext cx="9147300" cy="447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83" r:id="rId3"/>
    <p:sldLayoutId id="2147483684" r:id="rId4"/>
    <p:sldLayoutId id="2147483685" r:id="rId5"/>
    <p:sldLayoutId id="2147483686"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4" name="Shape 284"/>
        <p:cNvGrpSpPr/>
        <p:nvPr/>
      </p:nvGrpSpPr>
      <p:grpSpPr>
        <a:xfrm>
          <a:off x="0" y="0"/>
          <a:ext cx="0" cy="0"/>
          <a:chOff x="0" y="0"/>
          <a:chExt cx="0" cy="0"/>
        </a:xfrm>
      </p:grpSpPr>
      <p:sp>
        <p:nvSpPr>
          <p:cNvPr id="285" name="Google Shape;285;p48"/>
          <p:cNvSpPr txBox="1"/>
          <p:nvPr>
            <p:ph type="title"/>
          </p:nvPr>
        </p:nvSpPr>
        <p:spPr>
          <a:xfrm>
            <a:off x="352174" y="420980"/>
            <a:ext cx="8485500" cy="994200"/>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000"/>
              <a:buFont typeface="Open Sans"/>
              <a:buNone/>
              <a:defRPr b="1" i="0" sz="3000" u="none" cap="none" strike="noStrike">
                <a:solidFill>
                  <a:schemeClr val="dk1"/>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286" name="Google Shape;286;p48"/>
          <p:cNvSpPr txBox="1"/>
          <p:nvPr>
            <p:ph idx="1" type="body"/>
          </p:nvPr>
        </p:nvSpPr>
        <p:spPr>
          <a:xfrm>
            <a:off x="352174" y="1415150"/>
            <a:ext cx="8485500" cy="3217500"/>
          </a:xfrm>
          <a:prstGeom prst="rect">
            <a:avLst/>
          </a:prstGeom>
          <a:noFill/>
          <a:ln>
            <a:noFill/>
          </a:ln>
        </p:spPr>
        <p:txBody>
          <a:bodyPr anchorCtr="0" anchor="t" bIns="34275" lIns="68575" spcFirstLastPara="1" rIns="68575" wrap="square" tIns="34275">
            <a:normAutofit/>
          </a:bodyPr>
          <a:lstStyle>
            <a:lvl1pPr indent="-228600" lvl="0" marL="457200" marR="0" rtl="0" algn="l">
              <a:lnSpc>
                <a:spcPct val="90000"/>
              </a:lnSpc>
              <a:spcBef>
                <a:spcPts val="800"/>
              </a:spcBef>
              <a:spcAft>
                <a:spcPts val="0"/>
              </a:spcAft>
              <a:buClr>
                <a:schemeClr val="dk1"/>
              </a:buClr>
              <a:buSzPts val="1800"/>
              <a:buFont typeface="Arial"/>
              <a:buNone/>
              <a:defRPr b="0" i="0" sz="1800" u="none" cap="none" strike="noStrike">
                <a:solidFill>
                  <a:schemeClr val="dk1"/>
                </a:solidFill>
                <a:latin typeface="Open Sans"/>
                <a:ea typeface="Open Sans"/>
                <a:cs typeface="Open Sans"/>
                <a:sym typeface="Open Sans"/>
              </a:defRPr>
            </a:lvl1pPr>
            <a:lvl2pPr indent="-317500" lvl="1" marL="914400" marR="0" rtl="0" algn="l">
              <a:lnSpc>
                <a:spcPct val="90000"/>
              </a:lnSpc>
              <a:spcBef>
                <a:spcPts val="400"/>
              </a:spcBef>
              <a:spcAft>
                <a:spcPts val="0"/>
              </a:spcAft>
              <a:buClr>
                <a:srgbClr val="29313F"/>
              </a:buClr>
              <a:buSzPts val="1400"/>
              <a:buFont typeface="Noto Sans Symbols"/>
              <a:buChar char="►"/>
              <a:defRPr b="0" i="0" sz="1800" u="none" cap="none" strike="noStrike">
                <a:solidFill>
                  <a:schemeClr val="dk1"/>
                </a:solidFill>
                <a:latin typeface="Open Sans"/>
                <a:ea typeface="Open Sans"/>
                <a:cs typeface="Open Sans"/>
                <a:sym typeface="Open Sans"/>
              </a:defRPr>
            </a:lvl2pPr>
            <a:lvl3pPr indent="-228600" lvl="2" marL="1371600" marR="0" rtl="0" algn="l">
              <a:lnSpc>
                <a:spcPct val="90000"/>
              </a:lnSpc>
              <a:spcBef>
                <a:spcPts val="400"/>
              </a:spcBef>
              <a:spcAft>
                <a:spcPts val="0"/>
              </a:spcAft>
              <a:buClr>
                <a:srgbClr val="29313F"/>
              </a:buClr>
              <a:buSzPts val="1200"/>
              <a:buFont typeface="Noto Sans Symbols"/>
              <a:buNone/>
              <a:defRPr b="0" i="0" sz="1500" u="none" cap="none" strike="noStrike">
                <a:solidFill>
                  <a:schemeClr val="dk1"/>
                </a:solidFill>
                <a:latin typeface="Open Sans"/>
                <a:ea typeface="Open Sans"/>
                <a:cs typeface="Open Sans"/>
                <a:sym typeface="Open Sans"/>
              </a:defRPr>
            </a:lvl3pPr>
            <a:lvl4pPr indent="-298450" lvl="3" marL="1828800" marR="0" rtl="0" algn="l">
              <a:lnSpc>
                <a:spcPct val="90000"/>
              </a:lnSpc>
              <a:spcBef>
                <a:spcPts val="400"/>
              </a:spcBef>
              <a:spcAft>
                <a:spcPts val="0"/>
              </a:spcAft>
              <a:buClr>
                <a:srgbClr val="29313F"/>
              </a:buClr>
              <a:buSzPts val="1100"/>
              <a:buFont typeface="Noto Sans Symbols"/>
              <a:buChar char="►"/>
              <a:defRPr b="0" i="0" sz="1400" u="none" cap="none" strike="noStrike">
                <a:solidFill>
                  <a:schemeClr val="dk1"/>
                </a:solidFill>
                <a:latin typeface="Open Sans"/>
                <a:ea typeface="Open Sans"/>
                <a:cs typeface="Open Sans"/>
                <a:sym typeface="Open Sans"/>
              </a:defRPr>
            </a:lvl4pPr>
            <a:lvl5pPr indent="-298450" lvl="4" marL="2286000" marR="0" rtl="0" algn="l">
              <a:lnSpc>
                <a:spcPct val="90000"/>
              </a:lnSpc>
              <a:spcBef>
                <a:spcPts val="400"/>
              </a:spcBef>
              <a:spcAft>
                <a:spcPts val="0"/>
              </a:spcAft>
              <a:buClr>
                <a:srgbClr val="29313F"/>
              </a:buClr>
              <a:buSzPts val="1100"/>
              <a:buFont typeface="Noto Sans Symbols"/>
              <a:buChar char="►"/>
              <a:defRPr b="0" i="0" sz="1400" u="none" cap="none" strike="noStrike">
                <a:solidFill>
                  <a:schemeClr val="dk1"/>
                </a:solidFill>
                <a:latin typeface="Open Sans"/>
                <a:ea typeface="Open Sans"/>
                <a:cs typeface="Open Sans"/>
                <a:sym typeface="Open Sans"/>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a:ea typeface="Open Sans"/>
                <a:cs typeface="Open Sans"/>
                <a:sym typeface="Open Sans"/>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a:ea typeface="Open Sans"/>
                <a:cs typeface="Open Sans"/>
                <a:sym typeface="Open Sans"/>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a:ea typeface="Open Sans"/>
                <a:cs typeface="Open Sans"/>
                <a:sym typeface="Open Sans"/>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a:ea typeface="Open Sans"/>
                <a:cs typeface="Open Sans"/>
                <a:sym typeface="Open Sans"/>
              </a:defRPr>
            </a:lvl9pPr>
          </a:lstStyle>
          <a:p/>
        </p:txBody>
      </p:sp>
      <p:sp>
        <p:nvSpPr>
          <p:cNvPr id="287" name="Google Shape;287;p48"/>
          <p:cNvSpPr/>
          <p:nvPr/>
        </p:nvSpPr>
        <p:spPr>
          <a:xfrm>
            <a:off x="0" y="-15240"/>
            <a:ext cx="9144000" cy="48000"/>
          </a:xfrm>
          <a:prstGeom prst="rect">
            <a:avLst/>
          </a:prstGeom>
          <a:gradFill>
            <a:gsLst>
              <a:gs pos="0">
                <a:srgbClr val="4AAC0D"/>
              </a:gs>
              <a:gs pos="33000">
                <a:srgbClr val="4AAC0D"/>
              </a:gs>
              <a:gs pos="67000">
                <a:srgbClr val="1C72AE"/>
              </a:gs>
              <a:gs pos="100000">
                <a:srgbClr val="14254C"/>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400"/>
              <a:buFont typeface="Arial"/>
              <a:buNone/>
            </a:pPr>
            <a:r>
              <a:t/>
            </a:r>
            <a:endParaRPr b="0" i="0" sz="3400" u="none" cap="none" strike="noStrike">
              <a:solidFill>
                <a:schemeClr val="lt1"/>
              </a:solidFill>
              <a:latin typeface="Open Sans"/>
              <a:ea typeface="Open Sans"/>
              <a:cs typeface="Open Sans"/>
              <a:sym typeface="Open Sans"/>
            </a:endParaRPr>
          </a:p>
        </p:txBody>
      </p:sp>
      <p:sp>
        <p:nvSpPr>
          <p:cNvPr id="288" name="Google Shape;288;p48"/>
          <p:cNvSpPr/>
          <p:nvPr/>
        </p:nvSpPr>
        <p:spPr>
          <a:xfrm>
            <a:off x="0" y="5098399"/>
            <a:ext cx="9144000" cy="48000"/>
          </a:xfrm>
          <a:prstGeom prst="rect">
            <a:avLst/>
          </a:prstGeom>
          <a:gradFill>
            <a:gsLst>
              <a:gs pos="0">
                <a:srgbClr val="4AAC0D"/>
              </a:gs>
              <a:gs pos="33000">
                <a:srgbClr val="4AAC0D"/>
              </a:gs>
              <a:gs pos="67000">
                <a:srgbClr val="1C72AE"/>
              </a:gs>
              <a:gs pos="100000">
                <a:srgbClr val="14254C"/>
              </a:gs>
            </a:gsLst>
            <a:lin ang="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400"/>
              <a:buFont typeface="Arial"/>
              <a:buNone/>
            </a:pPr>
            <a:r>
              <a:t/>
            </a:r>
            <a:endParaRPr b="0" i="0" sz="3400" u="none" cap="none" strike="noStrike">
              <a:solidFill>
                <a:schemeClr val="lt1"/>
              </a:solidFill>
              <a:latin typeface="Open Sans"/>
              <a:ea typeface="Open Sans"/>
              <a:cs typeface="Open Sans"/>
              <a:sym typeface="Open Sans"/>
            </a:endParaRPr>
          </a:p>
        </p:txBody>
      </p:sp>
    </p:spTree>
  </p:cSld>
  <p:clrMap accent1="accent1" accent2="accent2" accent3="accent3" accent4="accent4" accent5="accent5" accent6="accent6" bg1="lt1" bg2="dk2" tx1="dk1" tx2="lt2" folHlink="folHlink" hlink="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9.jpg"/><Relationship Id="rId4" Type="http://schemas.openxmlformats.org/officeDocument/2006/relationships/image" Target="../media/image35.png"/><Relationship Id="rId5" Type="http://schemas.openxmlformats.org/officeDocument/2006/relationships/image" Target="../media/image3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2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www.fao.org/in-action/remote-sensing-for-water-productivity/en" TargetMode="External"/><Relationship Id="rId4" Type="http://schemas.openxmlformats.org/officeDocument/2006/relationships/hyperlink" Target="https://openetdata.org/" TargetMode="External"/><Relationship Id="rId5" Type="http://schemas.openxmlformats.org/officeDocument/2006/relationships/hyperlink" Target="https://lpdaac.usgs.gov/data/get-started-data/collection-overview/missions/ecostress-overview/"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15.xml"/><Relationship Id="rId3" Type="http://schemas.openxmlformats.org/officeDocument/2006/relationships/image" Target="../media/image3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7.xml"/><Relationship Id="rId3" Type="http://schemas.openxmlformats.org/officeDocument/2006/relationships/image" Target="../media/image18.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8.xml"/><Relationship Id="rId3" Type="http://schemas.openxmlformats.org/officeDocument/2006/relationships/image" Target="../media/image30.png"/><Relationship Id="rId4" Type="http://schemas.openxmlformats.org/officeDocument/2006/relationships/image" Target="../media/image22.png"/><Relationship Id="rId5" Type="http://schemas.openxmlformats.org/officeDocument/2006/relationships/image" Target="../media/image24.png"/><Relationship Id="rId6"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9.xml"/><Relationship Id="rId3"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5.png"/><Relationship Id="rId4" Type="http://schemas.openxmlformats.org/officeDocument/2006/relationships/image" Target="../media/image29.png"/><Relationship Id="rId5" Type="http://schemas.openxmlformats.org/officeDocument/2006/relationships/image" Target="../media/image26.png"/><Relationship Id="rId6" Type="http://schemas.openxmlformats.org/officeDocument/2006/relationships/image" Target="../media/image3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8.png"/><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1"/>
          <p:cNvSpPr txBox="1"/>
          <p:nvPr/>
        </p:nvSpPr>
        <p:spPr>
          <a:xfrm>
            <a:off x="58775" y="67050"/>
            <a:ext cx="5763900" cy="39726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Clr>
                <a:schemeClr val="lt1"/>
              </a:buClr>
              <a:buSzPts val="8000"/>
              <a:buFont typeface="Arial"/>
              <a:buNone/>
            </a:pPr>
            <a:r>
              <a:t/>
            </a:r>
            <a:endParaRPr b="0" i="1" sz="2500" u="none" cap="none" strike="noStrike">
              <a:solidFill>
                <a:srgbClr val="FFFFFF"/>
              </a:solidFill>
              <a:latin typeface="Open Sans"/>
              <a:ea typeface="Open Sans"/>
              <a:cs typeface="Open Sans"/>
              <a:sym typeface="Open Sans"/>
            </a:endParaRPr>
          </a:p>
        </p:txBody>
      </p:sp>
      <p:sp>
        <p:nvSpPr>
          <p:cNvPr id="362" name="Google Shape;362;p1"/>
          <p:cNvSpPr/>
          <p:nvPr/>
        </p:nvSpPr>
        <p:spPr>
          <a:xfrm>
            <a:off x="4252225" y="2648350"/>
            <a:ext cx="4833000" cy="2428200"/>
          </a:xfrm>
          <a:prstGeom prst="rect">
            <a:avLst/>
          </a:prstGeom>
          <a:noFill/>
          <a:ln>
            <a:noFill/>
          </a:ln>
        </p:spPr>
        <p:txBody>
          <a:bodyPr anchorCtr="0" anchor="t" bIns="0" lIns="0" spcFirstLastPara="1" rIns="0" wrap="square" tIns="0">
            <a:noAutofit/>
          </a:bodyPr>
          <a:lstStyle/>
          <a:p>
            <a:pPr indent="0" lvl="0" marL="0" marR="0" rtl="0" algn="r">
              <a:lnSpc>
                <a:spcPct val="130000"/>
              </a:lnSpc>
              <a:spcBef>
                <a:spcPts val="0"/>
              </a:spcBef>
              <a:spcAft>
                <a:spcPts val="0"/>
              </a:spcAft>
              <a:buClr>
                <a:srgbClr val="000000"/>
              </a:buClr>
              <a:buSzPts val="1700"/>
              <a:buFont typeface="Arial"/>
              <a:buNone/>
            </a:pPr>
            <a:r>
              <a:t/>
            </a:r>
            <a:endParaRPr b="1" i="0" sz="1700" u="none" cap="none" strike="noStrike">
              <a:solidFill>
                <a:srgbClr val="33445F"/>
              </a:solidFill>
              <a:latin typeface="Open Sans"/>
              <a:ea typeface="Open Sans"/>
              <a:cs typeface="Open Sans"/>
              <a:sym typeface="Open Sans"/>
            </a:endParaRPr>
          </a:p>
        </p:txBody>
      </p:sp>
      <p:sp>
        <p:nvSpPr>
          <p:cNvPr id="363" name="Google Shape;363;p1"/>
          <p:cNvSpPr txBox="1"/>
          <p:nvPr>
            <p:ph type="ctrTitle"/>
          </p:nvPr>
        </p:nvSpPr>
        <p:spPr>
          <a:xfrm>
            <a:off x="1143000" y="841772"/>
            <a:ext cx="6858000" cy="17907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Open Sans"/>
              <a:buNone/>
            </a:pPr>
            <a:r>
              <a:rPr lang="en-US" sz="4800">
                <a:solidFill>
                  <a:srgbClr val="3A7D22"/>
                </a:solidFill>
                <a:latin typeface="Open Sans"/>
                <a:ea typeface="Open Sans"/>
                <a:cs typeface="Open Sans"/>
                <a:sym typeface="Open Sans"/>
              </a:rPr>
              <a:t>GEOGLAM Update</a:t>
            </a:r>
            <a:endParaRPr>
              <a:solidFill>
                <a:srgbClr val="3A7D22"/>
              </a:solidFill>
              <a:latin typeface="Open Sans"/>
              <a:ea typeface="Open Sans"/>
              <a:cs typeface="Open Sans"/>
              <a:sym typeface="Open Sans"/>
            </a:endParaRPr>
          </a:p>
        </p:txBody>
      </p:sp>
      <p:sp>
        <p:nvSpPr>
          <p:cNvPr id="364" name="Google Shape;364;p1"/>
          <p:cNvSpPr txBox="1"/>
          <p:nvPr>
            <p:ph idx="1" type="subTitle"/>
          </p:nvPr>
        </p:nvSpPr>
        <p:spPr>
          <a:xfrm>
            <a:off x="1143000" y="2495151"/>
            <a:ext cx="6858000" cy="2151664"/>
          </a:xfrm>
          <a:prstGeom prst="rect">
            <a:avLst/>
          </a:prstGeom>
          <a:noFill/>
          <a:ln>
            <a:noFill/>
          </a:ln>
        </p:spPr>
        <p:txBody>
          <a:bodyPr anchorCtr="0" anchor="t" bIns="45700" lIns="91425" spcFirstLastPara="1" rIns="91425" wrap="square" tIns="45700">
            <a:normAutofit lnSpcReduction="10000"/>
          </a:bodyPr>
          <a:lstStyle/>
          <a:p>
            <a:pPr indent="0" lvl="0" marL="0" rtl="0" algn="ctr">
              <a:lnSpc>
                <a:spcPct val="130000"/>
              </a:lnSpc>
              <a:spcBef>
                <a:spcPts val="0"/>
              </a:spcBef>
              <a:spcAft>
                <a:spcPts val="0"/>
              </a:spcAft>
              <a:buClr>
                <a:srgbClr val="000000"/>
              </a:buClr>
              <a:buSzPts val="1700"/>
              <a:buNone/>
            </a:pPr>
            <a:r>
              <a:t/>
            </a:r>
            <a:endParaRPr b="1">
              <a:solidFill>
                <a:srgbClr val="33445F"/>
              </a:solidFill>
              <a:latin typeface="Open Sans"/>
              <a:ea typeface="Open Sans"/>
              <a:cs typeface="Open Sans"/>
              <a:sym typeface="Open Sans"/>
            </a:endParaRPr>
          </a:p>
          <a:p>
            <a:pPr indent="0" lvl="0" marL="0" rtl="0" algn="ctr">
              <a:lnSpc>
                <a:spcPct val="130000"/>
              </a:lnSpc>
              <a:spcBef>
                <a:spcPts val="0"/>
              </a:spcBef>
              <a:spcAft>
                <a:spcPts val="0"/>
              </a:spcAft>
              <a:buClr>
                <a:srgbClr val="000000"/>
              </a:buClr>
              <a:buSzPts val="1700"/>
              <a:buNone/>
            </a:pPr>
            <a:r>
              <a:rPr b="1" lang="en-US">
                <a:solidFill>
                  <a:srgbClr val="33445F"/>
                </a:solidFill>
                <a:latin typeface="Open Sans"/>
                <a:ea typeface="Open Sans"/>
                <a:cs typeface="Open Sans"/>
                <a:sym typeface="Open Sans"/>
              </a:rPr>
              <a:t>Alyssa Whitcraft | GEOGLAM Programme Scientist</a:t>
            </a:r>
            <a:endParaRPr/>
          </a:p>
          <a:p>
            <a:pPr indent="0" lvl="0" marL="0" rtl="0" algn="ctr">
              <a:lnSpc>
                <a:spcPct val="130000"/>
              </a:lnSpc>
              <a:spcBef>
                <a:spcPts val="0"/>
              </a:spcBef>
              <a:spcAft>
                <a:spcPts val="0"/>
              </a:spcAft>
              <a:buClr>
                <a:srgbClr val="000000"/>
              </a:buClr>
              <a:buSzPts val="1700"/>
              <a:buNone/>
            </a:pPr>
            <a:r>
              <a:t/>
            </a:r>
            <a:endParaRPr b="1">
              <a:solidFill>
                <a:srgbClr val="33445F"/>
              </a:solidFill>
              <a:latin typeface="Open Sans"/>
              <a:ea typeface="Open Sans"/>
              <a:cs typeface="Open Sans"/>
              <a:sym typeface="Open Sans"/>
            </a:endParaRPr>
          </a:p>
          <a:p>
            <a:pPr indent="0" lvl="0" marL="0" rtl="0" algn="ctr">
              <a:lnSpc>
                <a:spcPct val="130000"/>
              </a:lnSpc>
              <a:spcBef>
                <a:spcPts val="0"/>
              </a:spcBef>
              <a:spcAft>
                <a:spcPts val="0"/>
              </a:spcAft>
              <a:buClr>
                <a:srgbClr val="000000"/>
              </a:buClr>
              <a:buSzPts val="1700"/>
              <a:buNone/>
            </a:pPr>
            <a:r>
              <a:rPr b="1" lang="en-US">
                <a:solidFill>
                  <a:srgbClr val="33445F"/>
                </a:solidFill>
                <a:latin typeface="Open Sans"/>
                <a:ea typeface="Open Sans"/>
                <a:cs typeface="Open Sans"/>
                <a:sym typeface="Open Sans"/>
              </a:rPr>
              <a:t>CEOS LSI-VC</a:t>
            </a:r>
            <a:endParaRPr/>
          </a:p>
          <a:p>
            <a:pPr indent="0" lvl="0" marL="0" rtl="0" algn="ctr">
              <a:lnSpc>
                <a:spcPct val="130000"/>
              </a:lnSpc>
              <a:spcBef>
                <a:spcPts val="0"/>
              </a:spcBef>
              <a:spcAft>
                <a:spcPts val="0"/>
              </a:spcAft>
              <a:buClr>
                <a:srgbClr val="000000"/>
              </a:buClr>
              <a:buSzPts val="1700"/>
              <a:buNone/>
            </a:pPr>
            <a:r>
              <a:rPr b="1" lang="en-US">
                <a:solidFill>
                  <a:srgbClr val="33445F"/>
                </a:solidFill>
                <a:latin typeface="Open Sans"/>
                <a:ea typeface="Open Sans"/>
                <a:cs typeface="Open Sans"/>
                <a:sym typeface="Open Sans"/>
              </a:rPr>
              <a:t>16 September 2026</a:t>
            </a:r>
            <a:endParaRPr/>
          </a:p>
          <a:p>
            <a:pPr indent="0" lvl="0" marL="0" rtl="0" algn="ctr">
              <a:lnSpc>
                <a:spcPct val="130000"/>
              </a:lnSpc>
              <a:spcBef>
                <a:spcPts val="0"/>
              </a:spcBef>
              <a:spcAft>
                <a:spcPts val="0"/>
              </a:spcAft>
              <a:buClr>
                <a:srgbClr val="000000"/>
              </a:buClr>
              <a:buSzPts val="1700"/>
              <a:buNone/>
            </a:pPr>
            <a:r>
              <a:rPr b="1" lang="en-US">
                <a:solidFill>
                  <a:srgbClr val="33445F"/>
                </a:solidFill>
                <a:latin typeface="Open Sans"/>
                <a:ea typeface="Open Sans"/>
                <a:cs typeface="Open Sans"/>
                <a:sym typeface="Open Sans"/>
              </a:rPr>
              <a:t>Reston, VA</a:t>
            </a:r>
            <a:endParaRPr/>
          </a:p>
          <a:p>
            <a:pPr indent="-406400" lvl="0" marL="457200" rtl="0" algn="ctr">
              <a:lnSpc>
                <a:spcPct val="90000"/>
              </a:lnSpc>
              <a:spcBef>
                <a:spcPts val="750"/>
              </a:spcBef>
              <a:spcAft>
                <a:spcPts val="0"/>
              </a:spcAft>
              <a:buClr>
                <a:schemeClr val="dk1"/>
              </a:buClr>
              <a:buSzPts val="2400"/>
              <a:buNone/>
            </a:pPr>
            <a:r>
              <a:t/>
            </a:r>
            <a:endParaRPr>
              <a:latin typeface="Open Sans"/>
              <a:ea typeface="Open Sans"/>
              <a:cs typeface="Open Sans"/>
              <a:sym typeface="Open Sans"/>
            </a:endParaRPr>
          </a:p>
        </p:txBody>
      </p:sp>
      <p:sp>
        <p:nvSpPr>
          <p:cNvPr id="365" name="Google Shape;365;p1"/>
          <p:cNvSpPr txBox="1"/>
          <p:nvPr/>
        </p:nvSpPr>
        <p:spPr>
          <a:xfrm>
            <a:off x="2286000" y="2418901"/>
            <a:ext cx="457200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Open Sans"/>
                <a:ea typeface="Open Sans"/>
                <a:cs typeface="Open Sans"/>
                <a:sym typeface="Open Sans"/>
              </a:rPr>
              <a:t> </a:t>
            </a:r>
            <a:endParaRPr b="0" i="0" sz="1400" u="none" cap="none" strike="noStrike">
              <a:solidFill>
                <a:srgbClr val="000000"/>
              </a:solidFill>
              <a:latin typeface="Open Sans"/>
              <a:ea typeface="Open Sans"/>
              <a:cs typeface="Open Sans"/>
              <a:sym typeface="Open Sans"/>
            </a:endParaRPr>
          </a:p>
        </p:txBody>
      </p:sp>
      <p:sp>
        <p:nvSpPr>
          <p:cNvPr id="366" name="Google Shape;366;p1"/>
          <p:cNvSpPr txBox="1"/>
          <p:nvPr/>
        </p:nvSpPr>
        <p:spPr>
          <a:xfrm>
            <a:off x="2286000" y="2418901"/>
            <a:ext cx="457200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Open Sans"/>
                <a:ea typeface="Open Sans"/>
                <a:cs typeface="Open Sans"/>
                <a:sym typeface="Open Sans"/>
              </a:rPr>
              <a:t> </a:t>
            </a:r>
            <a:endParaRPr b="0" i="0" sz="1400" u="none" cap="none" strike="noStrike">
              <a:solidFill>
                <a:srgbClr val="000000"/>
              </a:solidFill>
              <a:latin typeface="Open Sans"/>
              <a:ea typeface="Open Sans"/>
              <a:cs typeface="Open Sans"/>
              <a:sym typeface="Open Sans"/>
            </a:endParaRPr>
          </a:p>
        </p:txBody>
      </p:sp>
      <p:sp>
        <p:nvSpPr>
          <p:cNvPr id="367" name="Google Shape;367;p1"/>
          <p:cNvSpPr txBox="1"/>
          <p:nvPr/>
        </p:nvSpPr>
        <p:spPr>
          <a:xfrm>
            <a:off x="-18281" y="4922101"/>
            <a:ext cx="4406400" cy="230802"/>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050"/>
              <a:buFont typeface="Arial"/>
              <a:buNone/>
            </a:pPr>
            <a:r>
              <a:rPr b="1" i="0" lang="en-US" sz="1050" u="none" cap="none" strike="noStrike">
                <a:solidFill>
                  <a:schemeClr val="accent1"/>
                </a:solidFill>
                <a:latin typeface="Montserrat"/>
                <a:ea typeface="Montserrat"/>
                <a:cs typeface="Montserrat"/>
                <a:sym typeface="Montserrat"/>
              </a:rPr>
              <a:t>LSI-VC-20 | Reston, VA | 14-16 Sep 2026</a:t>
            </a:r>
            <a:endParaRPr b="1" i="0" sz="1050" u="none" cap="none" strike="noStrike">
              <a:solidFill>
                <a:schemeClr val="accent1"/>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2"/>
          <p:cNvSpPr txBox="1"/>
          <p:nvPr>
            <p:ph type="title"/>
          </p:nvPr>
        </p:nvSpPr>
        <p:spPr>
          <a:xfrm>
            <a:off x="132036" y="131954"/>
            <a:ext cx="7040250" cy="58432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lang="en-US"/>
              <a:t>GEOGLAM EAVs</a:t>
            </a:r>
            <a:endParaRPr/>
          </a:p>
        </p:txBody>
      </p:sp>
      <p:sp>
        <p:nvSpPr>
          <p:cNvPr id="373" name="Google Shape;373;p2"/>
          <p:cNvSpPr txBox="1"/>
          <p:nvPr>
            <p:ph idx="1" type="body"/>
          </p:nvPr>
        </p:nvSpPr>
        <p:spPr>
          <a:xfrm>
            <a:off x="0" y="784225"/>
            <a:ext cx="8621713" cy="388143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US" sz="1600" u="none" cap="none" strike="noStrike">
                <a:solidFill>
                  <a:srgbClr val="51651A"/>
                </a:solidFill>
                <a:latin typeface="Open Sans"/>
                <a:ea typeface="Open Sans"/>
                <a:cs typeface="Open Sans"/>
                <a:sym typeface="Open Sans"/>
              </a:rPr>
              <a:t>Ongoing, community-based process</a:t>
            </a:r>
            <a:endParaRPr/>
          </a:p>
          <a:p>
            <a:pPr indent="0" lvl="0" marL="0" marR="0" rtl="0" algn="l">
              <a:lnSpc>
                <a:spcPct val="100000"/>
              </a:lnSpc>
              <a:spcBef>
                <a:spcPts val="0"/>
              </a:spcBef>
              <a:spcAft>
                <a:spcPts val="0"/>
              </a:spcAft>
              <a:buNone/>
            </a:pPr>
            <a:r>
              <a:t/>
            </a:r>
            <a:endParaRPr b="0" i="0" sz="1600" u="none" cap="none" strike="noStrike">
              <a:solidFill>
                <a:srgbClr val="000000"/>
              </a:solidFill>
              <a:latin typeface="Open Sans"/>
              <a:ea typeface="Open Sans"/>
              <a:cs typeface="Open Sans"/>
              <a:sym typeface="Open Sans"/>
            </a:endParaRPr>
          </a:p>
        </p:txBody>
      </p:sp>
      <p:sp>
        <p:nvSpPr>
          <p:cNvPr id="374" name="Google Shape;374;p2"/>
          <p:cNvSpPr txBox="1"/>
          <p:nvPr/>
        </p:nvSpPr>
        <p:spPr>
          <a:xfrm>
            <a:off x="5553076" y="4326636"/>
            <a:ext cx="3590924" cy="1179576"/>
          </a:xfrm>
          <a:prstGeom prst="rect">
            <a:avLst/>
          </a:prstGeom>
          <a:noFill/>
          <a:ln>
            <a:noFill/>
          </a:ln>
        </p:spPr>
        <p:txBody>
          <a:bodyPr anchorCtr="0" anchor="t" bIns="34275" lIns="68550" spcFirstLastPara="1" rIns="68550" wrap="square" tIns="34275">
            <a:normAutofit/>
          </a:bodyPr>
          <a:lstStyle/>
          <a:p>
            <a:pPr indent="0" lvl="0" marL="0" marR="0" rtl="0" algn="l">
              <a:lnSpc>
                <a:spcPct val="90000"/>
              </a:lnSpc>
              <a:spcBef>
                <a:spcPts val="0"/>
              </a:spcBef>
              <a:spcAft>
                <a:spcPts val="0"/>
              </a:spcAft>
              <a:buNone/>
            </a:pPr>
            <a:r>
              <a:t/>
            </a:r>
            <a:endParaRPr b="0" i="0" sz="825" u="none" cap="none" strike="noStrike">
              <a:solidFill>
                <a:srgbClr val="000000"/>
              </a:solidFill>
              <a:latin typeface="Arial"/>
              <a:ea typeface="Arial"/>
              <a:cs typeface="Arial"/>
              <a:sym typeface="Arial"/>
            </a:endParaRPr>
          </a:p>
        </p:txBody>
      </p:sp>
      <p:pic>
        <p:nvPicPr>
          <p:cNvPr descr="A group of people posing for a photo&#10;&#10;AI-generated content may be incorrect." id="375" name="Google Shape;375;p2"/>
          <p:cNvPicPr preferRelativeResize="0"/>
          <p:nvPr/>
        </p:nvPicPr>
        <p:blipFill rotWithShape="1">
          <a:blip r:embed="rId3">
            <a:alphaModFix/>
          </a:blip>
          <a:srcRect b="2" l="8975" r="1" t="0"/>
          <a:stretch/>
        </p:blipFill>
        <p:spPr>
          <a:xfrm>
            <a:off x="5329237" y="716206"/>
            <a:ext cx="3814763" cy="3542063"/>
          </a:xfrm>
          <a:custGeom>
            <a:rect b="b" l="l" r="r" t="t"/>
            <a:pathLst>
              <a:path extrusionOk="0" h="6858000" w="6878775">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ln>
            <a:noFill/>
          </a:ln>
        </p:spPr>
      </p:pic>
      <p:pic>
        <p:nvPicPr>
          <p:cNvPr id="376" name="Google Shape;376;p2"/>
          <p:cNvPicPr preferRelativeResize="0"/>
          <p:nvPr/>
        </p:nvPicPr>
        <p:blipFill rotWithShape="1">
          <a:blip r:embed="rId4">
            <a:alphaModFix/>
          </a:blip>
          <a:srcRect b="9559" l="0" r="0" t="14596"/>
          <a:stretch/>
        </p:blipFill>
        <p:spPr>
          <a:xfrm>
            <a:off x="177239" y="2372459"/>
            <a:ext cx="5034269" cy="2141078"/>
          </a:xfrm>
          <a:prstGeom prst="rect">
            <a:avLst/>
          </a:prstGeom>
          <a:noFill/>
          <a:ln>
            <a:noFill/>
          </a:ln>
        </p:spPr>
      </p:pic>
      <p:pic>
        <p:nvPicPr>
          <p:cNvPr descr="Image" id="377" name="Google Shape;377;p2"/>
          <p:cNvPicPr preferRelativeResize="0"/>
          <p:nvPr/>
        </p:nvPicPr>
        <p:blipFill rotWithShape="1">
          <a:blip r:embed="rId5">
            <a:alphaModFix/>
          </a:blip>
          <a:srcRect b="7443" l="0" r="0" t="14704"/>
          <a:stretch/>
        </p:blipFill>
        <p:spPr>
          <a:xfrm>
            <a:off x="177241" y="1133428"/>
            <a:ext cx="1938050" cy="1155249"/>
          </a:xfrm>
          <a:prstGeom prst="rect">
            <a:avLst/>
          </a:prstGeom>
          <a:noFill/>
          <a:ln>
            <a:noFill/>
          </a:ln>
          <a:effectLst>
            <a:outerShdw blurRad="292100" rotWithShape="0" algn="tl" dir="2700000" dist="139700">
              <a:srgbClr val="333333">
                <a:alpha val="65098"/>
              </a:srgbClr>
            </a:outerShdw>
          </a:effectLst>
        </p:spPr>
      </p:pic>
      <p:sp>
        <p:nvSpPr>
          <p:cNvPr id="378" name="Google Shape;378;p2"/>
          <p:cNvSpPr/>
          <p:nvPr/>
        </p:nvSpPr>
        <p:spPr>
          <a:xfrm>
            <a:off x="2181225" y="1734679"/>
            <a:ext cx="2290763" cy="473206"/>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825" u="none" cap="none" strike="noStrike">
                <a:solidFill>
                  <a:srgbClr val="000000"/>
                </a:solidFill>
                <a:latin typeface="Montserrat"/>
                <a:ea typeface="Montserrat"/>
                <a:cs typeface="Montserrat"/>
                <a:sym typeface="Montserrat"/>
              </a:rPr>
              <a:t>First Meeting of the GEOGLAM EAV Working Group</a:t>
            </a:r>
            <a:endParaRPr/>
          </a:p>
          <a:p>
            <a:pPr indent="0" lvl="0" marL="0" marR="0" rtl="0" algn="ctr">
              <a:lnSpc>
                <a:spcPct val="100000"/>
              </a:lnSpc>
              <a:spcBef>
                <a:spcPts val="0"/>
              </a:spcBef>
              <a:spcAft>
                <a:spcPts val="0"/>
              </a:spcAft>
              <a:buNone/>
            </a:pPr>
            <a:r>
              <a:rPr b="0" i="0" lang="en-US" sz="825" u="none" cap="none" strike="noStrike">
                <a:solidFill>
                  <a:srgbClr val="000000"/>
                </a:solidFill>
                <a:latin typeface="Montserrat"/>
                <a:ea typeface="Montserrat"/>
                <a:cs typeface="Montserrat"/>
                <a:sym typeface="Montserrat"/>
              </a:rPr>
              <a:t>23-24 October 2019 | UCL</a:t>
            </a:r>
            <a:endParaRPr/>
          </a:p>
        </p:txBody>
      </p:sp>
      <p:sp>
        <p:nvSpPr>
          <p:cNvPr id="379" name="Google Shape;379;p2"/>
          <p:cNvSpPr/>
          <p:nvPr/>
        </p:nvSpPr>
        <p:spPr>
          <a:xfrm>
            <a:off x="177241" y="4538236"/>
            <a:ext cx="4394759" cy="219291"/>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825" u="none" cap="none" strike="noStrike">
                <a:solidFill>
                  <a:srgbClr val="000000"/>
                </a:solidFill>
                <a:latin typeface="Montserrat"/>
                <a:ea typeface="Montserrat"/>
                <a:cs typeface="Montserrat"/>
                <a:sym typeface="Montserrat"/>
              </a:rPr>
              <a:t>EAV session during GEOGLAM ExCom of 2023 | Geneva</a:t>
            </a:r>
            <a:endParaRPr b="1" i="0" sz="825" u="none" cap="none" strike="noStrike">
              <a:solidFill>
                <a:srgbClr val="000000"/>
              </a:solidFill>
              <a:latin typeface="Montserrat"/>
              <a:ea typeface="Montserrat"/>
              <a:cs typeface="Montserrat"/>
              <a:sym typeface="Montserrat"/>
            </a:endParaRPr>
          </a:p>
        </p:txBody>
      </p:sp>
      <p:sp>
        <p:nvSpPr>
          <p:cNvPr id="380" name="Google Shape;380;p2"/>
          <p:cNvSpPr/>
          <p:nvPr/>
        </p:nvSpPr>
        <p:spPr>
          <a:xfrm>
            <a:off x="5738814" y="4301893"/>
            <a:ext cx="3405187" cy="219291"/>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825" u="none" cap="none" strike="noStrike">
                <a:solidFill>
                  <a:srgbClr val="000000"/>
                </a:solidFill>
                <a:latin typeface="Montserrat"/>
                <a:ea typeface="Montserrat"/>
                <a:cs typeface="Montserrat"/>
                <a:sym typeface="Montserrat"/>
              </a:rPr>
              <a:t>EAV Workshop, JRC Ispra, May 13-15, 2025</a:t>
            </a:r>
            <a:endParaRPr/>
          </a:p>
        </p:txBody>
      </p:sp>
      <p:sp>
        <p:nvSpPr>
          <p:cNvPr id="381" name="Google Shape;381;p2"/>
          <p:cNvSpPr txBox="1"/>
          <p:nvPr/>
        </p:nvSpPr>
        <p:spPr>
          <a:xfrm>
            <a:off x="-18281" y="4922101"/>
            <a:ext cx="4406400" cy="230802"/>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050"/>
              <a:buFont typeface="Arial"/>
              <a:buNone/>
            </a:pPr>
            <a:r>
              <a:rPr b="1" i="0" lang="en-US" sz="1050" u="none" cap="none" strike="noStrike">
                <a:solidFill>
                  <a:schemeClr val="accent1"/>
                </a:solidFill>
                <a:latin typeface="Montserrat"/>
                <a:ea typeface="Montserrat"/>
                <a:cs typeface="Montserrat"/>
                <a:sym typeface="Montserrat"/>
              </a:rPr>
              <a:t>LSI-VC-20 | Reston, VA | 14-16 Sep 2026</a:t>
            </a:r>
            <a:endParaRPr b="1" i="0" sz="1050" u="none" cap="none" strike="noStrike">
              <a:solidFill>
                <a:schemeClr val="accent1"/>
              </a:solidFill>
              <a:latin typeface="Montserrat"/>
              <a:ea typeface="Montserrat"/>
              <a:cs typeface="Montserrat"/>
              <a:sym typeface="Montserra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3"/>
          <p:cNvSpPr txBox="1"/>
          <p:nvPr>
            <p:ph type="title"/>
          </p:nvPr>
        </p:nvSpPr>
        <p:spPr>
          <a:xfrm>
            <a:off x="336499" y="273844"/>
            <a:ext cx="8178851" cy="99417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Main Points</a:t>
            </a:r>
            <a:endParaRPr/>
          </a:p>
        </p:txBody>
      </p:sp>
      <p:sp>
        <p:nvSpPr>
          <p:cNvPr id="387" name="Google Shape;387;p3"/>
          <p:cNvSpPr txBox="1"/>
          <p:nvPr>
            <p:ph idx="1" type="body"/>
          </p:nvPr>
        </p:nvSpPr>
        <p:spPr>
          <a:xfrm>
            <a:off x="336499" y="1105593"/>
            <a:ext cx="5391303" cy="3527129"/>
          </a:xfrm>
          <a:prstGeom prst="rect">
            <a:avLst/>
          </a:prstGeom>
          <a:noFill/>
          <a:ln>
            <a:noFill/>
          </a:ln>
        </p:spPr>
        <p:txBody>
          <a:bodyPr anchorCtr="0" anchor="t" bIns="45700" lIns="91425" spcFirstLastPara="1" rIns="91425" wrap="square" tIns="45700">
            <a:noAutofit/>
          </a:bodyPr>
          <a:lstStyle/>
          <a:p>
            <a:pPr indent="-257175" lvl="0" marL="342900" rtl="0" algn="l">
              <a:lnSpc>
                <a:spcPct val="90000"/>
              </a:lnSpc>
              <a:spcBef>
                <a:spcPts val="750"/>
              </a:spcBef>
              <a:spcAft>
                <a:spcPts val="0"/>
              </a:spcAft>
              <a:buClr>
                <a:schemeClr val="dk1"/>
              </a:buClr>
              <a:buSzPts val="1800"/>
              <a:buChar char="•"/>
            </a:pPr>
            <a:r>
              <a:rPr lang="en-US" sz="1600"/>
              <a:t>Alyssa (and NASA) are steadfast in their commitments to GEOGLAM! </a:t>
            </a:r>
            <a:endParaRPr/>
          </a:p>
          <a:p>
            <a:pPr indent="-257175" lvl="1" marL="685800" rtl="0" algn="l">
              <a:lnSpc>
                <a:spcPct val="90000"/>
              </a:lnSpc>
              <a:spcBef>
                <a:spcPts val="375"/>
              </a:spcBef>
              <a:spcAft>
                <a:spcPts val="0"/>
              </a:spcAft>
              <a:buSzPts val="1800"/>
              <a:buChar char="•"/>
            </a:pPr>
            <a:r>
              <a:rPr lang="en-US" sz="1400"/>
              <a:t>”Chaser” and “finish-line” support for the EAV stock-take is needed, to be supervised by Alyssa &amp; Sven </a:t>
            </a:r>
            <a:endParaRPr/>
          </a:p>
          <a:p>
            <a:pPr indent="-257175" lvl="0" marL="342900" rtl="0" algn="l">
              <a:lnSpc>
                <a:spcPct val="90000"/>
              </a:lnSpc>
              <a:spcBef>
                <a:spcPts val="750"/>
              </a:spcBef>
              <a:spcAft>
                <a:spcPts val="0"/>
              </a:spcAft>
              <a:buClr>
                <a:schemeClr val="dk1"/>
              </a:buClr>
              <a:buSzPts val="1800"/>
              <a:buChar char="•"/>
            </a:pPr>
            <a:r>
              <a:rPr lang="en-US" sz="1600"/>
              <a:t>CEOS is a valuable partner in the EAV Stocktake</a:t>
            </a:r>
            <a:endParaRPr sz="1600"/>
          </a:p>
          <a:p>
            <a:pPr indent="-257175" lvl="1" marL="685800" rtl="0" algn="l">
              <a:lnSpc>
                <a:spcPct val="90000"/>
              </a:lnSpc>
              <a:spcBef>
                <a:spcPts val="375"/>
              </a:spcBef>
              <a:spcAft>
                <a:spcPts val="0"/>
              </a:spcAft>
              <a:buSzPts val="1800"/>
              <a:buChar char="•"/>
            </a:pPr>
            <a:r>
              <a:rPr lang="en-US" sz="1400"/>
              <a:t>The ask is finite:</a:t>
            </a:r>
            <a:endParaRPr/>
          </a:p>
          <a:p>
            <a:pPr indent="-257175" lvl="2" marL="1028700" rtl="0" algn="l">
              <a:lnSpc>
                <a:spcPct val="90000"/>
              </a:lnSpc>
              <a:spcBef>
                <a:spcPts val="375"/>
              </a:spcBef>
              <a:spcAft>
                <a:spcPts val="0"/>
              </a:spcAft>
              <a:buClr>
                <a:srgbClr val="000000"/>
              </a:buClr>
              <a:buSzPts val="1800"/>
              <a:buChar char="•"/>
            </a:pPr>
            <a:r>
              <a:rPr i="1" lang="en-US" sz="1400">
                <a:solidFill>
                  <a:srgbClr val="000000"/>
                </a:solidFill>
              </a:rPr>
              <a:t>What have each agency done as relevant to the EAVs (products and tools – past, present, planned)?</a:t>
            </a:r>
            <a:endParaRPr i="1" sz="1400"/>
          </a:p>
          <a:p>
            <a:pPr indent="-257175" lvl="0" marL="342900" rtl="0" algn="l">
              <a:lnSpc>
                <a:spcPct val="90000"/>
              </a:lnSpc>
              <a:spcBef>
                <a:spcPts val="750"/>
              </a:spcBef>
              <a:spcAft>
                <a:spcPts val="0"/>
              </a:spcAft>
              <a:buClr>
                <a:schemeClr val="dk1"/>
              </a:buClr>
              <a:buSzPts val="1800"/>
              <a:buChar char="•"/>
            </a:pPr>
            <a:r>
              <a:rPr b="1" lang="en-US" sz="1600">
                <a:solidFill>
                  <a:schemeClr val="accent4"/>
                </a:solidFill>
              </a:rPr>
              <a:t>ET was in the first phase of EAVs, and we are coordinating with CEOS LPV ET</a:t>
            </a:r>
            <a:endParaRPr/>
          </a:p>
          <a:p>
            <a:pPr indent="-257175" lvl="1" marL="685800" rtl="0" algn="l">
              <a:lnSpc>
                <a:spcPct val="90000"/>
              </a:lnSpc>
              <a:spcBef>
                <a:spcPts val="375"/>
              </a:spcBef>
              <a:spcAft>
                <a:spcPts val="0"/>
              </a:spcAft>
              <a:buSzPts val="1800"/>
              <a:buChar char="•"/>
            </a:pPr>
            <a:r>
              <a:rPr lang="en-US" sz="1400"/>
              <a:t>Meeting still planned for November 4-6, 2026 in Rome… </a:t>
            </a:r>
            <a:endParaRPr/>
          </a:p>
          <a:p>
            <a:pPr indent="-257175" lvl="1" marL="685800" rtl="0" algn="l">
              <a:lnSpc>
                <a:spcPct val="90000"/>
              </a:lnSpc>
              <a:spcBef>
                <a:spcPts val="375"/>
              </a:spcBef>
              <a:spcAft>
                <a:spcPts val="0"/>
              </a:spcAft>
              <a:buSzPts val="1800"/>
              <a:buChar char="•"/>
            </a:pPr>
            <a:r>
              <a:rPr lang="en-US" sz="1400"/>
              <a:t>Exact details and scope in flux</a:t>
            </a:r>
            <a:endParaRPr sz="1600"/>
          </a:p>
        </p:txBody>
      </p:sp>
      <p:sp>
        <p:nvSpPr>
          <p:cNvPr id="388" name="Google Shape;388;p3"/>
          <p:cNvSpPr txBox="1"/>
          <p:nvPr>
            <p:ph idx="2" type="body"/>
          </p:nvPr>
        </p:nvSpPr>
        <p:spPr>
          <a:xfrm>
            <a:off x="5588813" y="1105593"/>
            <a:ext cx="3306470" cy="3527129"/>
          </a:xfrm>
          <a:prstGeom prst="rect">
            <a:avLst/>
          </a:prstGeom>
          <a:noFill/>
          <a:ln>
            <a:noFill/>
          </a:ln>
        </p:spPr>
        <p:txBody>
          <a:bodyPr anchorCtr="0" anchor="t" bIns="45700" lIns="91425" spcFirstLastPara="1" rIns="91425" wrap="square" tIns="45700">
            <a:noAutofit/>
          </a:bodyPr>
          <a:lstStyle/>
          <a:p>
            <a:pPr indent="-257175" lvl="0" marL="342900" rtl="0" algn="l">
              <a:lnSpc>
                <a:spcPct val="90000"/>
              </a:lnSpc>
              <a:spcBef>
                <a:spcPts val="750"/>
              </a:spcBef>
              <a:spcAft>
                <a:spcPts val="0"/>
              </a:spcAft>
              <a:buClr>
                <a:schemeClr val="dk1"/>
              </a:buClr>
              <a:buSzPts val="1800"/>
              <a:buChar char="•"/>
            </a:pPr>
            <a:r>
              <a:rPr lang="en-US" sz="1600"/>
              <a:t>The MIM Database does not currently include the majority of agricultural variables </a:t>
            </a:r>
            <a:endParaRPr/>
          </a:p>
          <a:p>
            <a:pPr indent="-257175" lvl="1" marL="685800" rtl="0" algn="l">
              <a:lnSpc>
                <a:spcPct val="90000"/>
              </a:lnSpc>
              <a:spcBef>
                <a:spcPts val="375"/>
              </a:spcBef>
              <a:spcAft>
                <a:spcPts val="0"/>
              </a:spcAft>
              <a:buSzPts val="1800"/>
              <a:buChar char="•"/>
            </a:pPr>
            <a:r>
              <a:rPr lang="en-US" sz="1400"/>
              <a:t>Our hope is to have the results of the stock-take populate MIM</a:t>
            </a:r>
            <a:endParaRPr sz="1600"/>
          </a:p>
          <a:p>
            <a:pPr indent="-257175" lvl="0" marL="342900" rtl="0" algn="l">
              <a:lnSpc>
                <a:spcPct val="90000"/>
              </a:lnSpc>
              <a:spcBef>
                <a:spcPts val="750"/>
              </a:spcBef>
              <a:spcAft>
                <a:spcPts val="0"/>
              </a:spcAft>
              <a:buClr>
                <a:schemeClr val="dk1"/>
              </a:buClr>
              <a:buSzPts val="1800"/>
              <a:buChar char="•"/>
            </a:pPr>
            <a:r>
              <a:rPr lang="en-US" sz="1600"/>
              <a:t>Opportunities for CEOS-GEOGLAM partnership are broader and ongoing… </a:t>
            </a:r>
            <a:r>
              <a:rPr lang="en-US" sz="1400"/>
              <a:t> 	</a:t>
            </a:r>
            <a:endParaRPr/>
          </a:p>
          <a:p>
            <a:pPr indent="-257175" lvl="1" marL="685800" rtl="0" algn="l">
              <a:lnSpc>
                <a:spcPct val="90000"/>
              </a:lnSpc>
              <a:spcBef>
                <a:spcPts val="375"/>
              </a:spcBef>
              <a:spcAft>
                <a:spcPts val="0"/>
              </a:spcAft>
              <a:buSzPts val="1800"/>
              <a:buChar char="•"/>
            </a:pPr>
            <a:r>
              <a:rPr lang="en-US" sz="1400"/>
              <a:t>Current focus = stock take</a:t>
            </a:r>
            <a:endParaRPr/>
          </a:p>
          <a:p>
            <a:pPr indent="-257175" lvl="1" marL="685800" rtl="0" algn="l">
              <a:lnSpc>
                <a:spcPct val="90000"/>
              </a:lnSpc>
              <a:spcBef>
                <a:spcPts val="375"/>
              </a:spcBef>
              <a:spcAft>
                <a:spcPts val="0"/>
              </a:spcAft>
              <a:buSzPts val="1800"/>
              <a:buChar char="•"/>
            </a:pPr>
            <a:r>
              <a:rPr b="1" lang="en-US" sz="1400">
                <a:solidFill>
                  <a:schemeClr val="accent4"/>
                </a:solidFill>
              </a:rPr>
              <a:t>Momentum around ET</a:t>
            </a:r>
            <a:endParaRPr/>
          </a:p>
          <a:p>
            <a:pPr indent="-257175" lvl="0" marL="342900" rtl="0" algn="l">
              <a:lnSpc>
                <a:spcPct val="90000"/>
              </a:lnSpc>
              <a:spcBef>
                <a:spcPts val="750"/>
              </a:spcBef>
              <a:spcAft>
                <a:spcPts val="0"/>
              </a:spcAft>
              <a:buClr>
                <a:schemeClr val="dk1"/>
              </a:buClr>
              <a:buSzPts val="1800"/>
              <a:buChar char="•"/>
            </a:pPr>
            <a:r>
              <a:rPr lang="en-US" sz="1600"/>
              <a:t>Open question re: AFOLU</a:t>
            </a:r>
            <a:endParaRPr b="1" sz="1600">
              <a:solidFill>
                <a:schemeClr val="accent4"/>
              </a:solidFill>
            </a:endParaRPr>
          </a:p>
        </p:txBody>
      </p:sp>
      <p:sp>
        <p:nvSpPr>
          <p:cNvPr id="389" name="Google Shape;389;p3"/>
          <p:cNvSpPr txBox="1"/>
          <p:nvPr/>
        </p:nvSpPr>
        <p:spPr>
          <a:xfrm>
            <a:off x="-18281" y="4922101"/>
            <a:ext cx="4406400" cy="230802"/>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050"/>
              <a:buFont typeface="Arial"/>
              <a:buNone/>
            </a:pPr>
            <a:r>
              <a:rPr b="1" i="0" lang="en-US" sz="1050" u="none" cap="none" strike="noStrike">
                <a:solidFill>
                  <a:schemeClr val="accent1"/>
                </a:solidFill>
                <a:latin typeface="Montserrat"/>
                <a:ea typeface="Montserrat"/>
                <a:cs typeface="Montserrat"/>
                <a:sym typeface="Montserrat"/>
              </a:rPr>
              <a:t>LSI-VC-20 | Reston, VA | 14-16 Sep 2026</a:t>
            </a:r>
            <a:endParaRPr b="1" i="0" sz="1050" u="none" cap="none" strike="noStrike">
              <a:solidFill>
                <a:schemeClr val="accent1"/>
              </a:solidFill>
              <a:latin typeface="Montserrat"/>
              <a:ea typeface="Montserrat"/>
              <a:cs typeface="Montserrat"/>
              <a:sym typeface="Montserra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4"/>
          <p:cNvSpPr txBox="1"/>
          <p:nvPr>
            <p:ph idx="1" type="body"/>
          </p:nvPr>
        </p:nvSpPr>
        <p:spPr>
          <a:xfrm>
            <a:off x="4551760" y="1553510"/>
            <a:ext cx="4128000" cy="2858700"/>
          </a:xfrm>
          <a:prstGeom prst="rect">
            <a:avLst/>
          </a:prstGeom>
          <a:noFill/>
          <a:ln>
            <a:noFill/>
          </a:ln>
        </p:spPr>
        <p:txBody>
          <a:bodyPr anchorCtr="0" anchor="t" bIns="34275" lIns="68575" spcFirstLastPara="1" rIns="68575" wrap="square" tIns="34275">
            <a:normAutofit/>
          </a:bodyPr>
          <a:lstStyle/>
          <a:p>
            <a:pPr indent="0" lvl="0" marL="0" rtl="0" algn="l">
              <a:lnSpc>
                <a:spcPct val="90000"/>
              </a:lnSpc>
              <a:spcBef>
                <a:spcPts val="800"/>
              </a:spcBef>
              <a:spcAft>
                <a:spcPts val="0"/>
              </a:spcAft>
              <a:buSzPts val="1200"/>
              <a:buNone/>
            </a:pPr>
            <a:r>
              <a:rPr lang="en-US" sz="1400"/>
              <a:t>1. EC-funded consultant </a:t>
            </a:r>
            <a:endParaRPr/>
          </a:p>
          <a:p>
            <a:pPr indent="0" lvl="0" marL="0" rtl="0" algn="l">
              <a:lnSpc>
                <a:spcPct val="90000"/>
              </a:lnSpc>
              <a:spcBef>
                <a:spcPts val="800"/>
              </a:spcBef>
              <a:spcAft>
                <a:spcPts val="0"/>
              </a:spcAft>
              <a:buSzPts val="1200"/>
              <a:buNone/>
            </a:pPr>
            <a:r>
              <a:rPr lang="en-US" sz="1400"/>
              <a:t>2. Evapotranspiration (example)</a:t>
            </a:r>
            <a:endParaRPr/>
          </a:p>
          <a:p>
            <a:pPr indent="0" lvl="0" marL="0" rtl="0" algn="l">
              <a:lnSpc>
                <a:spcPct val="90000"/>
              </a:lnSpc>
              <a:spcBef>
                <a:spcPts val="800"/>
              </a:spcBef>
              <a:spcAft>
                <a:spcPts val="0"/>
              </a:spcAft>
              <a:buSzPts val="1200"/>
              <a:buNone/>
            </a:pPr>
            <a:r>
              <a:t/>
            </a:r>
            <a:endParaRPr sz="1400"/>
          </a:p>
          <a:p>
            <a:pPr indent="0" lvl="0" marL="0" rtl="0" algn="l">
              <a:lnSpc>
                <a:spcPct val="90000"/>
              </a:lnSpc>
              <a:spcBef>
                <a:spcPts val="800"/>
              </a:spcBef>
              <a:spcAft>
                <a:spcPts val="0"/>
              </a:spcAft>
              <a:buSzPts val="1200"/>
              <a:buNone/>
            </a:pPr>
            <a:r>
              <a:rPr lang="en-US" sz="1400"/>
              <a:t>(Appendix) </a:t>
            </a:r>
            <a:endParaRPr/>
          </a:p>
          <a:p>
            <a:pPr indent="0" lvl="0" marL="0" rtl="0" algn="l">
              <a:lnSpc>
                <a:spcPct val="90000"/>
              </a:lnSpc>
              <a:spcBef>
                <a:spcPts val="800"/>
              </a:spcBef>
              <a:spcAft>
                <a:spcPts val="0"/>
              </a:spcAft>
              <a:buSzPts val="1200"/>
              <a:buNone/>
            </a:pPr>
            <a:r>
              <a:rPr lang="en-US" sz="1400"/>
              <a:t>From NASA Acres for farmers on their steering committee </a:t>
            </a:r>
            <a:endParaRPr/>
          </a:p>
          <a:p>
            <a:pPr indent="-285750" lvl="1" marL="742950" rtl="0" algn="l">
              <a:lnSpc>
                <a:spcPct val="90000"/>
              </a:lnSpc>
              <a:spcBef>
                <a:spcPts val="800"/>
              </a:spcBef>
              <a:spcAft>
                <a:spcPts val="0"/>
              </a:spcAft>
              <a:buSzPts val="1100"/>
              <a:buFont typeface="Arial"/>
              <a:buChar char="•"/>
            </a:pPr>
            <a:r>
              <a:rPr lang="en-US" sz="1300"/>
              <a:t>List (single slide)</a:t>
            </a:r>
            <a:endParaRPr/>
          </a:p>
          <a:p>
            <a:pPr indent="-285750" lvl="1" marL="742950" rtl="0" algn="l">
              <a:lnSpc>
                <a:spcPct val="90000"/>
              </a:lnSpc>
              <a:spcBef>
                <a:spcPts val="800"/>
              </a:spcBef>
              <a:spcAft>
                <a:spcPts val="0"/>
              </a:spcAft>
              <a:buSzPts val="1100"/>
              <a:buFont typeface="Arial"/>
              <a:buChar char="•"/>
            </a:pPr>
            <a:r>
              <a:rPr lang="en-US" sz="1400"/>
              <a:t>Table – summarizing by EAV what is available </a:t>
            </a:r>
            <a:endParaRPr/>
          </a:p>
          <a:p>
            <a:pPr indent="-285750" lvl="1" marL="742950" rtl="0" algn="l">
              <a:lnSpc>
                <a:spcPct val="90000"/>
              </a:lnSpc>
              <a:spcBef>
                <a:spcPts val="800"/>
              </a:spcBef>
              <a:spcAft>
                <a:spcPts val="0"/>
              </a:spcAft>
              <a:buSzPts val="1100"/>
              <a:buFont typeface="Arial"/>
              <a:buChar char="•"/>
            </a:pPr>
            <a:r>
              <a:rPr lang="en-US" sz="1400"/>
              <a:t>1 slide per EAV (ET example included)</a:t>
            </a:r>
            <a:endParaRPr/>
          </a:p>
          <a:p>
            <a:pPr indent="0" lvl="0" marL="0" rtl="0" algn="l">
              <a:lnSpc>
                <a:spcPct val="90000"/>
              </a:lnSpc>
              <a:spcBef>
                <a:spcPts val="800"/>
              </a:spcBef>
              <a:spcAft>
                <a:spcPts val="0"/>
              </a:spcAft>
              <a:buSzPts val="1200"/>
              <a:buNone/>
            </a:pPr>
            <a:r>
              <a:t/>
            </a:r>
            <a:endParaRPr sz="1500"/>
          </a:p>
        </p:txBody>
      </p:sp>
      <p:sp>
        <p:nvSpPr>
          <p:cNvPr id="395" name="Google Shape;395;p4"/>
          <p:cNvSpPr txBox="1"/>
          <p:nvPr>
            <p:ph type="title"/>
          </p:nvPr>
        </p:nvSpPr>
        <p:spPr>
          <a:xfrm>
            <a:off x="4551760" y="342901"/>
            <a:ext cx="4128000" cy="925200"/>
          </a:xfrm>
          <a:prstGeom prst="rect">
            <a:avLst/>
          </a:prstGeom>
          <a:noFill/>
          <a:ln>
            <a:noFill/>
          </a:ln>
        </p:spPr>
        <p:txBody>
          <a:bodyPr anchorCtr="0" anchor="b" bIns="34275" lIns="68575" spcFirstLastPara="1" rIns="68575" wrap="square" tIns="34275">
            <a:normAutofit/>
          </a:bodyPr>
          <a:lstStyle/>
          <a:p>
            <a:pPr indent="0" lvl="0" marL="0" rtl="0" algn="l">
              <a:lnSpc>
                <a:spcPct val="90000"/>
              </a:lnSpc>
              <a:spcBef>
                <a:spcPts val="0"/>
              </a:spcBef>
              <a:spcAft>
                <a:spcPts val="0"/>
              </a:spcAft>
              <a:buSzPts val="2400"/>
              <a:buNone/>
            </a:pPr>
            <a:r>
              <a:rPr lang="en-US"/>
              <a:t>EAVs: Progress</a:t>
            </a:r>
            <a:endParaRPr/>
          </a:p>
        </p:txBody>
      </p:sp>
      <p:sp>
        <p:nvSpPr>
          <p:cNvPr id="396" name="Google Shape;396;p4"/>
          <p:cNvSpPr txBox="1"/>
          <p:nvPr/>
        </p:nvSpPr>
        <p:spPr>
          <a:xfrm>
            <a:off x="-18281" y="4922101"/>
            <a:ext cx="4406400" cy="230802"/>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050"/>
              <a:buFont typeface="Arial"/>
              <a:buNone/>
            </a:pPr>
            <a:r>
              <a:rPr b="1" i="0" lang="en-US" sz="1050" u="none" cap="none" strike="noStrike">
                <a:solidFill>
                  <a:schemeClr val="accent1"/>
                </a:solidFill>
                <a:latin typeface="Montserrat"/>
                <a:ea typeface="Montserrat"/>
                <a:cs typeface="Montserrat"/>
                <a:sym typeface="Montserrat"/>
              </a:rPr>
              <a:t>LSI-VC-20 | Reston, VA | 14-16 Sep 2026</a:t>
            </a:r>
            <a:endParaRPr b="1" i="0" sz="1050" u="none" cap="none" strike="noStrike">
              <a:solidFill>
                <a:schemeClr val="accent1"/>
              </a:solidFill>
              <a:latin typeface="Montserrat"/>
              <a:ea typeface="Montserrat"/>
              <a:cs typeface="Montserrat"/>
              <a:sym typeface="Montserra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5"/>
          <p:cNvSpPr txBox="1"/>
          <p:nvPr>
            <p:ph type="title"/>
          </p:nvPr>
        </p:nvSpPr>
        <p:spPr>
          <a:xfrm>
            <a:off x="132036" y="131954"/>
            <a:ext cx="7040250" cy="584325"/>
          </a:xfrm>
          <a:prstGeom prst="rect">
            <a:avLst/>
          </a:prstGeom>
          <a:noFill/>
          <a:ln>
            <a:noFill/>
          </a:ln>
        </p:spPr>
        <p:txBody>
          <a:bodyPr anchorCtr="0" anchor="t" bIns="34275" lIns="68550" spcFirstLastPara="1" rIns="68550" wrap="square" tIns="34275">
            <a:noAutofit/>
          </a:bodyPr>
          <a:lstStyle/>
          <a:p>
            <a:pPr indent="0" lvl="0" marL="0" marR="0" rtl="0" algn="l">
              <a:lnSpc>
                <a:spcPct val="90000"/>
              </a:lnSpc>
              <a:spcBef>
                <a:spcPts val="0"/>
              </a:spcBef>
              <a:spcAft>
                <a:spcPts val="0"/>
              </a:spcAft>
              <a:buClr>
                <a:schemeClr val="lt1"/>
              </a:buClr>
              <a:buSzPts val="4400"/>
              <a:buFont typeface="Montserrat"/>
              <a:buNone/>
            </a:pPr>
            <a:r>
              <a:rPr b="1" lang="en-US" sz="2175"/>
              <a:t>Updates</a:t>
            </a:r>
            <a:r>
              <a:rPr lang="en-US" sz="2175"/>
              <a:t>: EAV Stocktake &amp; Gap Analysis</a:t>
            </a:r>
            <a:br>
              <a:rPr lang="en-US" sz="2175"/>
            </a:br>
            <a:r>
              <a:rPr lang="en-US" sz="2175">
                <a:solidFill>
                  <a:schemeClr val="accent2"/>
                </a:solidFill>
              </a:rPr>
              <a:t>Phase 1 &amp; Phase 2</a:t>
            </a:r>
            <a:endParaRPr sz="2175">
              <a:solidFill>
                <a:schemeClr val="accent2"/>
              </a:solidFill>
            </a:endParaRPr>
          </a:p>
        </p:txBody>
      </p:sp>
      <p:sp>
        <p:nvSpPr>
          <p:cNvPr id="402" name="Google Shape;402;p5"/>
          <p:cNvSpPr txBox="1"/>
          <p:nvPr>
            <p:ph idx="1" type="body"/>
          </p:nvPr>
        </p:nvSpPr>
        <p:spPr>
          <a:xfrm>
            <a:off x="243169" y="866606"/>
            <a:ext cx="3228075" cy="3723300"/>
          </a:xfrm>
          <a:prstGeom prst="rect">
            <a:avLst/>
          </a:prstGeom>
          <a:noFill/>
          <a:ln>
            <a:noFill/>
          </a:ln>
        </p:spPr>
        <p:txBody>
          <a:bodyPr anchorCtr="0" anchor="t" bIns="34275" lIns="68550" spcFirstLastPara="1" rIns="68550" wrap="square" tIns="34275">
            <a:noAutofit/>
          </a:bodyPr>
          <a:lstStyle/>
          <a:p>
            <a:pPr indent="0" lvl="0" marL="0" rtl="0" algn="l">
              <a:lnSpc>
                <a:spcPct val="115000"/>
              </a:lnSpc>
              <a:spcBef>
                <a:spcPts val="750"/>
              </a:spcBef>
              <a:spcAft>
                <a:spcPts val="0"/>
              </a:spcAft>
              <a:buSzPts val="2800"/>
              <a:buNone/>
            </a:pPr>
            <a:r>
              <a:rPr b="1" lang="en-US" sz="1425"/>
              <a:t>GEOGLAM portion presented at Plenary-39:</a:t>
            </a:r>
            <a:r>
              <a:rPr lang="en-US" sz="1425"/>
              <a:t> </a:t>
            </a:r>
            <a:endParaRPr sz="1425"/>
          </a:p>
          <a:p>
            <a:pPr indent="-261938" lvl="0" marL="342900" rtl="0" algn="l">
              <a:lnSpc>
                <a:spcPct val="115000"/>
              </a:lnSpc>
              <a:spcBef>
                <a:spcPts val="750"/>
              </a:spcBef>
              <a:spcAft>
                <a:spcPts val="0"/>
              </a:spcAft>
              <a:buSzPts val="1900"/>
              <a:buChar char="❖"/>
            </a:pPr>
            <a:r>
              <a:rPr lang="en-US" sz="1425"/>
              <a:t>Improved framework</a:t>
            </a:r>
            <a:endParaRPr sz="1425"/>
          </a:p>
          <a:p>
            <a:pPr indent="-261938" lvl="0" marL="342900" rtl="0" algn="l">
              <a:lnSpc>
                <a:spcPct val="115000"/>
              </a:lnSpc>
              <a:spcBef>
                <a:spcPts val="0"/>
              </a:spcBef>
              <a:spcAft>
                <a:spcPts val="0"/>
              </a:spcAft>
              <a:buSzPts val="1900"/>
              <a:buChar char="❖"/>
            </a:pPr>
            <a:r>
              <a:rPr lang="en-US" sz="1425"/>
              <a:t>Definition, requirements, inventory, and preliminary gap analysis for 5 variables</a:t>
            </a:r>
            <a:endParaRPr sz="1425"/>
          </a:p>
          <a:p>
            <a:pPr indent="0" lvl="0" marL="0" rtl="0" algn="l">
              <a:lnSpc>
                <a:spcPct val="115000"/>
              </a:lnSpc>
              <a:spcBef>
                <a:spcPts val="750"/>
              </a:spcBef>
              <a:spcAft>
                <a:spcPts val="0"/>
              </a:spcAft>
              <a:buSzPts val="2800"/>
              <a:buNone/>
            </a:pPr>
            <a:r>
              <a:rPr b="1" lang="en-US" sz="1425"/>
              <a:t>CEOS Role to Complete Phase 1</a:t>
            </a:r>
            <a:endParaRPr sz="1425"/>
          </a:p>
          <a:p>
            <a:pPr indent="-261938" lvl="0" marL="342900" rtl="0" algn="l">
              <a:lnSpc>
                <a:spcPct val="115000"/>
              </a:lnSpc>
              <a:spcBef>
                <a:spcPts val="750"/>
              </a:spcBef>
              <a:spcAft>
                <a:spcPts val="0"/>
              </a:spcAft>
              <a:buSzPts val="1900"/>
              <a:buChar char="❖"/>
            </a:pPr>
            <a:r>
              <a:rPr lang="en-US" sz="1425"/>
              <a:t>Agency input </a:t>
            </a:r>
            <a:r>
              <a:rPr b="1" lang="en-US" sz="1425"/>
              <a:t>(CEOS-39-21):</a:t>
            </a:r>
            <a:endParaRPr b="1" sz="1425"/>
          </a:p>
          <a:p>
            <a:pPr indent="-261938" lvl="1" marL="685800" rtl="0" algn="l">
              <a:lnSpc>
                <a:spcPct val="115000"/>
              </a:lnSpc>
              <a:spcBef>
                <a:spcPts val="0"/>
              </a:spcBef>
              <a:spcAft>
                <a:spcPts val="0"/>
              </a:spcAft>
              <a:buSzPts val="1900"/>
              <a:buAutoNum type="alphaLcPeriod"/>
            </a:pPr>
            <a:r>
              <a:rPr lang="en-US" sz="1425"/>
              <a:t>Add missing stocktake info for Phase 1 EAVs</a:t>
            </a:r>
            <a:endParaRPr sz="1425"/>
          </a:p>
          <a:p>
            <a:pPr indent="-261938" lvl="2" marL="1028700" rtl="0" algn="l">
              <a:lnSpc>
                <a:spcPct val="115000"/>
              </a:lnSpc>
              <a:spcBef>
                <a:spcPts val="0"/>
              </a:spcBef>
              <a:spcAft>
                <a:spcPts val="0"/>
              </a:spcAft>
              <a:buSzPts val="1900"/>
              <a:buAutoNum type="romanLcPeriod"/>
            </a:pPr>
            <a:r>
              <a:rPr lang="en-US" sz="1425"/>
              <a:t>Missing satellites, products, etc. </a:t>
            </a:r>
            <a:endParaRPr sz="1425"/>
          </a:p>
          <a:p>
            <a:pPr indent="-261938" lvl="1" marL="685800" rtl="0" algn="l">
              <a:lnSpc>
                <a:spcPct val="115000"/>
              </a:lnSpc>
              <a:spcBef>
                <a:spcPts val="0"/>
              </a:spcBef>
              <a:spcAft>
                <a:spcPts val="0"/>
              </a:spcAft>
              <a:buSzPts val="1900"/>
              <a:buAutoNum type="alphaLcPeriod"/>
            </a:pPr>
            <a:r>
              <a:rPr lang="en-US" sz="1425"/>
              <a:t>Get input on priorities </a:t>
            </a:r>
            <a:endParaRPr sz="1425"/>
          </a:p>
          <a:p>
            <a:pPr indent="0" lvl="0" marL="0" rtl="0" algn="l">
              <a:lnSpc>
                <a:spcPct val="115000"/>
              </a:lnSpc>
              <a:spcBef>
                <a:spcPts val="750"/>
              </a:spcBef>
              <a:spcAft>
                <a:spcPts val="0"/>
              </a:spcAft>
              <a:buSzPts val="2800"/>
              <a:buNone/>
            </a:pPr>
            <a:r>
              <a:t/>
            </a:r>
            <a:endParaRPr sz="1425"/>
          </a:p>
          <a:p>
            <a:pPr indent="0" lvl="0" marL="0" rtl="0" algn="l">
              <a:lnSpc>
                <a:spcPct val="115000"/>
              </a:lnSpc>
              <a:spcBef>
                <a:spcPts val="750"/>
              </a:spcBef>
              <a:spcAft>
                <a:spcPts val="0"/>
              </a:spcAft>
              <a:buSzPts val="2800"/>
              <a:buNone/>
            </a:pPr>
            <a:r>
              <a:t/>
            </a:r>
            <a:endParaRPr sz="2550"/>
          </a:p>
        </p:txBody>
      </p:sp>
      <p:sp>
        <p:nvSpPr>
          <p:cNvPr id="403" name="Google Shape;403;p5"/>
          <p:cNvSpPr txBox="1"/>
          <p:nvPr>
            <p:ph idx="1" type="body"/>
          </p:nvPr>
        </p:nvSpPr>
        <p:spPr>
          <a:xfrm>
            <a:off x="3603600" y="866606"/>
            <a:ext cx="3663900" cy="1962225"/>
          </a:xfrm>
          <a:prstGeom prst="rect">
            <a:avLst/>
          </a:prstGeom>
          <a:noFill/>
          <a:ln>
            <a:noFill/>
          </a:ln>
        </p:spPr>
        <p:txBody>
          <a:bodyPr anchorCtr="0" anchor="t" bIns="34275" lIns="68550" spcFirstLastPara="1" rIns="68550" wrap="square" tIns="34275">
            <a:noAutofit/>
          </a:bodyPr>
          <a:lstStyle/>
          <a:p>
            <a:pPr indent="0" lvl="0" marL="0" rtl="0" algn="l">
              <a:lnSpc>
                <a:spcPct val="115000"/>
              </a:lnSpc>
              <a:spcBef>
                <a:spcPts val="750"/>
              </a:spcBef>
              <a:spcAft>
                <a:spcPts val="0"/>
              </a:spcAft>
              <a:buSzPts val="2800"/>
              <a:buNone/>
            </a:pPr>
            <a:r>
              <a:rPr b="1" lang="en-US" sz="1425"/>
              <a:t>Status:</a:t>
            </a:r>
            <a:endParaRPr sz="1425"/>
          </a:p>
          <a:p>
            <a:pPr indent="-252413" lvl="0" marL="342900" rtl="0" algn="l">
              <a:lnSpc>
                <a:spcPct val="115000"/>
              </a:lnSpc>
              <a:spcBef>
                <a:spcPts val="750"/>
              </a:spcBef>
              <a:spcAft>
                <a:spcPts val="0"/>
              </a:spcAft>
              <a:buSzPts val="1700"/>
              <a:buChar char="❖"/>
            </a:pPr>
            <a:r>
              <a:rPr lang="en-US" sz="1275"/>
              <a:t>CEOS agencies with confirmed interest</a:t>
            </a:r>
            <a:r>
              <a:rPr b="1" lang="en-US" sz="1275"/>
              <a:t>→</a:t>
            </a:r>
            <a:r>
              <a:rPr lang="en-US" sz="1275"/>
              <a:t> </a:t>
            </a:r>
            <a:endParaRPr sz="1275"/>
          </a:p>
          <a:p>
            <a:pPr indent="-252413" lvl="1" marL="685800" rtl="0" algn="l">
              <a:lnSpc>
                <a:spcPct val="115000"/>
              </a:lnSpc>
              <a:spcBef>
                <a:spcPts val="0"/>
              </a:spcBef>
              <a:spcAft>
                <a:spcPts val="0"/>
              </a:spcAft>
              <a:buClr>
                <a:srgbClr val="38761D"/>
              </a:buClr>
              <a:buSzPts val="1700"/>
              <a:buChar char="▪"/>
            </a:pPr>
            <a:r>
              <a:rPr b="1" lang="en-US" sz="1275">
                <a:solidFill>
                  <a:srgbClr val="38761D"/>
                </a:solidFill>
              </a:rPr>
              <a:t>There are MANY others on the mailing list…</a:t>
            </a:r>
            <a:endParaRPr b="1" sz="1275"/>
          </a:p>
        </p:txBody>
      </p:sp>
      <p:pic>
        <p:nvPicPr>
          <p:cNvPr id="404" name="Google Shape;404;p5"/>
          <p:cNvPicPr preferRelativeResize="0"/>
          <p:nvPr/>
        </p:nvPicPr>
        <p:blipFill rotWithShape="1">
          <a:blip r:embed="rId3">
            <a:alphaModFix/>
          </a:blip>
          <a:srcRect b="0" l="0" r="0" t="0"/>
          <a:stretch/>
        </p:blipFill>
        <p:spPr>
          <a:xfrm>
            <a:off x="7448550" y="3744450"/>
            <a:ext cx="1065000" cy="1065000"/>
          </a:xfrm>
          <a:prstGeom prst="rect">
            <a:avLst/>
          </a:prstGeom>
          <a:noFill/>
          <a:ln>
            <a:noFill/>
          </a:ln>
        </p:spPr>
      </p:pic>
      <p:sp>
        <p:nvSpPr>
          <p:cNvPr id="405" name="Google Shape;405;p5"/>
          <p:cNvSpPr txBox="1"/>
          <p:nvPr/>
        </p:nvSpPr>
        <p:spPr>
          <a:xfrm>
            <a:off x="3603600" y="2322952"/>
            <a:ext cx="3495600" cy="2271818"/>
          </a:xfrm>
          <a:prstGeom prst="rect">
            <a:avLst/>
          </a:prstGeom>
          <a:noFill/>
          <a:ln>
            <a:noFill/>
          </a:ln>
        </p:spPr>
        <p:txBody>
          <a:bodyPr anchorCtr="0" anchor="t" bIns="68550" lIns="68550" spcFirstLastPara="1" rIns="68550" wrap="square" tIns="68550">
            <a:spAutoFit/>
          </a:bodyPr>
          <a:lstStyle/>
          <a:p>
            <a:pPr indent="-252413" lvl="0" marL="342900" marR="0" rtl="0" algn="l">
              <a:lnSpc>
                <a:spcPct val="115000"/>
              </a:lnSpc>
              <a:spcBef>
                <a:spcPts val="750"/>
              </a:spcBef>
              <a:spcAft>
                <a:spcPts val="0"/>
              </a:spcAft>
              <a:buClr>
                <a:srgbClr val="38761D"/>
              </a:buClr>
              <a:buSzPts val="1700"/>
              <a:buFont typeface="Montserrat"/>
              <a:buChar char="❖"/>
            </a:pPr>
            <a:r>
              <a:rPr b="1" i="0" lang="en-US" sz="1275" u="none" cap="none" strike="noStrike">
                <a:solidFill>
                  <a:srgbClr val="38761D"/>
                </a:solidFill>
                <a:latin typeface="Montserrat"/>
                <a:ea typeface="Montserrat"/>
                <a:cs typeface="Montserrat"/>
                <a:sym typeface="Montserrat"/>
              </a:rPr>
              <a:t>Great news:</a:t>
            </a:r>
            <a:endParaRPr b="1" i="0" sz="1275" u="none" cap="none" strike="noStrike">
              <a:solidFill>
                <a:srgbClr val="38761D"/>
              </a:solidFill>
              <a:latin typeface="Montserrat"/>
              <a:ea typeface="Montserrat"/>
              <a:cs typeface="Montserrat"/>
              <a:sym typeface="Montserrat"/>
            </a:endParaRPr>
          </a:p>
          <a:p>
            <a:pPr indent="-252413" lvl="1" marL="685800" marR="0" rtl="0" algn="l">
              <a:lnSpc>
                <a:spcPct val="115000"/>
              </a:lnSpc>
              <a:spcBef>
                <a:spcPts val="0"/>
              </a:spcBef>
              <a:spcAft>
                <a:spcPts val="0"/>
              </a:spcAft>
              <a:buClr>
                <a:srgbClr val="38761D"/>
              </a:buClr>
              <a:buSzPts val="1700"/>
              <a:buFont typeface="Montserrat"/>
              <a:buChar char="▪"/>
            </a:pPr>
            <a:r>
              <a:rPr b="1" i="0" lang="en-US" sz="1275" u="none" cap="none" strike="noStrike">
                <a:solidFill>
                  <a:srgbClr val="38761D"/>
                </a:solidFill>
                <a:latin typeface="Montserrat"/>
                <a:ea typeface="Montserrat"/>
                <a:cs typeface="Montserrat"/>
                <a:sym typeface="Montserrat"/>
              </a:rPr>
              <a:t>European Commission is supporting a 40-day consultancy:</a:t>
            </a:r>
            <a:endParaRPr b="1" i="0" sz="1275" u="none" cap="none" strike="noStrike">
              <a:solidFill>
                <a:srgbClr val="38761D"/>
              </a:solidFill>
              <a:latin typeface="Montserrat"/>
              <a:ea typeface="Montserrat"/>
              <a:cs typeface="Montserrat"/>
              <a:sym typeface="Montserrat"/>
            </a:endParaRPr>
          </a:p>
          <a:p>
            <a:pPr indent="-252413" lvl="2" marL="1028700" marR="0" rtl="0" algn="l">
              <a:lnSpc>
                <a:spcPct val="115000"/>
              </a:lnSpc>
              <a:spcBef>
                <a:spcPts val="0"/>
              </a:spcBef>
              <a:spcAft>
                <a:spcPts val="0"/>
              </a:spcAft>
              <a:buClr>
                <a:srgbClr val="000000"/>
              </a:buClr>
              <a:buSzPts val="1700"/>
              <a:buFont typeface="Montserrat"/>
              <a:buAutoNum type="romanLcPeriod"/>
            </a:pPr>
            <a:r>
              <a:rPr b="0" i="0" lang="en-US" sz="1275" u="none" cap="none" strike="noStrike">
                <a:solidFill>
                  <a:srgbClr val="000000"/>
                </a:solidFill>
                <a:latin typeface="Montserrat"/>
                <a:ea typeface="Montserrat"/>
                <a:cs typeface="Montserrat"/>
                <a:sym typeface="Montserrat"/>
              </a:rPr>
              <a:t>Completing Phase 1 </a:t>
            </a:r>
            <a:endParaRPr b="0" i="0" sz="1275" u="none" cap="none" strike="noStrike">
              <a:solidFill>
                <a:srgbClr val="000000"/>
              </a:solidFill>
              <a:latin typeface="Montserrat"/>
              <a:ea typeface="Montserrat"/>
              <a:cs typeface="Montserrat"/>
              <a:sym typeface="Montserrat"/>
            </a:endParaRPr>
          </a:p>
          <a:p>
            <a:pPr indent="-252413" lvl="2" marL="1028700" marR="0" rtl="0" algn="l">
              <a:lnSpc>
                <a:spcPct val="115000"/>
              </a:lnSpc>
              <a:spcBef>
                <a:spcPts val="0"/>
              </a:spcBef>
              <a:spcAft>
                <a:spcPts val="0"/>
              </a:spcAft>
              <a:buClr>
                <a:srgbClr val="000000"/>
              </a:buClr>
              <a:buSzPts val="1700"/>
              <a:buFont typeface="Montserrat"/>
              <a:buAutoNum type="romanLcPeriod"/>
            </a:pPr>
            <a:r>
              <a:rPr b="0" i="0" lang="en-US" sz="1275" u="none" cap="none" strike="noStrike">
                <a:solidFill>
                  <a:srgbClr val="000000"/>
                </a:solidFill>
                <a:latin typeface="Montserrat"/>
                <a:ea typeface="Montserrat"/>
                <a:cs typeface="Montserrat"/>
                <a:sym typeface="Montserrat"/>
              </a:rPr>
              <a:t>Improving public content on EAVs (inc. website)</a:t>
            </a:r>
            <a:endParaRPr b="0" i="0" sz="1275" u="none" cap="none" strike="noStrike">
              <a:solidFill>
                <a:srgbClr val="000000"/>
              </a:solidFill>
              <a:latin typeface="Montserrat"/>
              <a:ea typeface="Montserrat"/>
              <a:cs typeface="Montserrat"/>
              <a:sym typeface="Montserrat"/>
            </a:endParaRPr>
          </a:p>
          <a:p>
            <a:pPr indent="-252413" lvl="2" marL="1028700" marR="0" rtl="0" algn="l">
              <a:lnSpc>
                <a:spcPct val="115000"/>
              </a:lnSpc>
              <a:spcBef>
                <a:spcPts val="0"/>
              </a:spcBef>
              <a:spcAft>
                <a:spcPts val="0"/>
              </a:spcAft>
              <a:buClr>
                <a:srgbClr val="000000"/>
              </a:buClr>
              <a:buSzPts val="1700"/>
              <a:buFont typeface="Montserrat"/>
              <a:buAutoNum type="romanLcPeriod"/>
            </a:pPr>
            <a:r>
              <a:rPr b="0" i="0" lang="en-US" sz="1275" u="none" cap="none" strike="noStrike">
                <a:solidFill>
                  <a:srgbClr val="000000"/>
                </a:solidFill>
                <a:latin typeface="Montserrat"/>
                <a:ea typeface="Montserrat"/>
                <a:cs typeface="Montserrat"/>
                <a:sym typeface="Montserrat"/>
              </a:rPr>
              <a:t>Phase 2 plan → prioritize, plan, recruit participants </a:t>
            </a:r>
            <a:endParaRPr b="0" i="0" sz="1275" u="none" cap="none" strike="noStrike">
              <a:solidFill>
                <a:srgbClr val="000000"/>
              </a:solidFill>
              <a:latin typeface="Montserrat"/>
              <a:ea typeface="Montserrat"/>
              <a:cs typeface="Montserrat"/>
              <a:sym typeface="Montserrat"/>
            </a:endParaRPr>
          </a:p>
        </p:txBody>
      </p:sp>
      <p:graphicFrame>
        <p:nvGraphicFramePr>
          <p:cNvPr id="406" name="Google Shape;406;p5"/>
          <p:cNvGraphicFramePr/>
          <p:nvPr/>
        </p:nvGraphicFramePr>
        <p:xfrm>
          <a:off x="7371357" y="866775"/>
          <a:ext cx="3000000" cy="3000000"/>
        </p:xfrm>
        <a:graphic>
          <a:graphicData uri="http://schemas.openxmlformats.org/drawingml/2006/table">
            <a:tbl>
              <a:tblPr>
                <a:noFill/>
                <a:tableStyleId>{350E10AC-AA5B-4B8B-960E-797E01A80696}</a:tableStyleId>
              </a:tblPr>
              <a:tblGrid>
                <a:gridCol w="1305925"/>
              </a:tblGrid>
              <a:tr h="156825">
                <a:tc>
                  <a:txBody>
                    <a:bodyPr/>
                    <a:lstStyle/>
                    <a:p>
                      <a:pPr indent="0" lvl="0" marL="0" marR="0" rtl="0" algn="l">
                        <a:lnSpc>
                          <a:spcPct val="115000"/>
                        </a:lnSpc>
                        <a:spcBef>
                          <a:spcPts val="0"/>
                        </a:spcBef>
                        <a:spcAft>
                          <a:spcPts val="0"/>
                        </a:spcAft>
                        <a:buClr>
                          <a:srgbClr val="000000"/>
                        </a:buClr>
                        <a:buSzPts val="800"/>
                        <a:buFont typeface="Arial"/>
                        <a:buNone/>
                      </a:pPr>
                      <a:r>
                        <a:rPr lang="en-US" sz="800" u="none" cap="none" strike="noStrike">
                          <a:solidFill>
                            <a:srgbClr val="434343"/>
                          </a:solidFill>
                          <a:latin typeface="Montserrat"/>
                          <a:ea typeface="Montserrat"/>
                          <a:cs typeface="Montserrat"/>
                          <a:sym typeface="Montserrat"/>
                        </a:rPr>
                        <a:t>GA</a:t>
                      </a:r>
                      <a:endParaRPr sz="800" u="none" cap="none" strike="noStrike">
                        <a:solidFill>
                          <a:srgbClr val="434343"/>
                        </a:solidFill>
                        <a:latin typeface="Montserrat"/>
                        <a:ea typeface="Montserrat"/>
                        <a:cs typeface="Montserrat"/>
                        <a:sym typeface="Montserrat"/>
                      </a:endParaRPr>
                    </a:p>
                  </a:txBody>
                  <a:tcPr marT="14300" marB="14300" marR="57150" marL="571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156825">
                <a:tc>
                  <a:txBody>
                    <a:bodyPr/>
                    <a:lstStyle/>
                    <a:p>
                      <a:pPr indent="0" lvl="0" marL="0" marR="0" rtl="0" algn="l">
                        <a:lnSpc>
                          <a:spcPct val="115000"/>
                        </a:lnSpc>
                        <a:spcBef>
                          <a:spcPts val="0"/>
                        </a:spcBef>
                        <a:spcAft>
                          <a:spcPts val="0"/>
                        </a:spcAft>
                        <a:buClr>
                          <a:srgbClr val="000000"/>
                        </a:buClr>
                        <a:buSzPts val="800"/>
                        <a:buFont typeface="Arial"/>
                        <a:buNone/>
                      </a:pPr>
                      <a:r>
                        <a:rPr lang="en-US" sz="800" u="none" cap="none" strike="noStrike">
                          <a:solidFill>
                            <a:srgbClr val="434343"/>
                          </a:solidFill>
                          <a:latin typeface="Montserrat"/>
                          <a:ea typeface="Montserrat"/>
                          <a:cs typeface="Montserrat"/>
                          <a:sym typeface="Montserrat"/>
                        </a:rPr>
                        <a:t>ESA</a:t>
                      </a:r>
                      <a:endParaRPr sz="800" u="none" cap="none" strike="noStrike">
                        <a:solidFill>
                          <a:srgbClr val="434343"/>
                        </a:solidFill>
                        <a:latin typeface="Montserrat"/>
                        <a:ea typeface="Montserrat"/>
                        <a:cs typeface="Montserrat"/>
                        <a:sym typeface="Montserrat"/>
                      </a:endParaRPr>
                    </a:p>
                  </a:txBody>
                  <a:tcPr marT="14300" marB="14300" marR="57150" marL="571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6F8F9"/>
                    </a:solidFill>
                  </a:tcPr>
                </a:tc>
              </a:tr>
              <a:tr h="156825">
                <a:tc>
                  <a:txBody>
                    <a:bodyPr/>
                    <a:lstStyle/>
                    <a:p>
                      <a:pPr indent="0" lvl="0" marL="0" marR="0" rtl="0" algn="l">
                        <a:lnSpc>
                          <a:spcPct val="115000"/>
                        </a:lnSpc>
                        <a:spcBef>
                          <a:spcPts val="0"/>
                        </a:spcBef>
                        <a:spcAft>
                          <a:spcPts val="0"/>
                        </a:spcAft>
                        <a:buClr>
                          <a:srgbClr val="000000"/>
                        </a:buClr>
                        <a:buSzPts val="800"/>
                        <a:buFont typeface="Arial"/>
                        <a:buNone/>
                      </a:pPr>
                      <a:r>
                        <a:rPr lang="en-US" sz="800" u="none" cap="none" strike="noStrike">
                          <a:solidFill>
                            <a:srgbClr val="434343"/>
                          </a:solidFill>
                          <a:latin typeface="Montserrat"/>
                          <a:ea typeface="Montserrat"/>
                          <a:cs typeface="Montserrat"/>
                          <a:sym typeface="Montserrat"/>
                        </a:rPr>
                        <a:t>ISRO</a:t>
                      </a:r>
                      <a:endParaRPr sz="800" u="none" cap="none" strike="noStrike">
                        <a:solidFill>
                          <a:srgbClr val="434343"/>
                        </a:solidFill>
                        <a:latin typeface="Montserrat"/>
                        <a:ea typeface="Montserrat"/>
                        <a:cs typeface="Montserrat"/>
                        <a:sym typeface="Montserrat"/>
                      </a:endParaRPr>
                    </a:p>
                  </a:txBody>
                  <a:tcPr marT="14300" marB="14300" marR="57150" marL="571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156825">
                <a:tc>
                  <a:txBody>
                    <a:bodyPr/>
                    <a:lstStyle/>
                    <a:p>
                      <a:pPr indent="0" lvl="0" marL="0" marR="0" rtl="0" algn="l">
                        <a:lnSpc>
                          <a:spcPct val="115000"/>
                        </a:lnSpc>
                        <a:spcBef>
                          <a:spcPts val="0"/>
                        </a:spcBef>
                        <a:spcAft>
                          <a:spcPts val="0"/>
                        </a:spcAft>
                        <a:buClr>
                          <a:srgbClr val="000000"/>
                        </a:buClr>
                        <a:buSzPts val="800"/>
                        <a:buFont typeface="Arial"/>
                        <a:buNone/>
                      </a:pPr>
                      <a:r>
                        <a:rPr lang="en-US" sz="800" u="none" cap="none" strike="noStrike">
                          <a:solidFill>
                            <a:srgbClr val="434343"/>
                          </a:solidFill>
                          <a:latin typeface="Montserrat"/>
                          <a:ea typeface="Montserrat"/>
                          <a:cs typeface="Montserrat"/>
                          <a:sym typeface="Montserrat"/>
                        </a:rPr>
                        <a:t>CSIRO</a:t>
                      </a:r>
                      <a:endParaRPr sz="800" u="none" cap="none" strike="noStrike">
                        <a:solidFill>
                          <a:srgbClr val="434343"/>
                        </a:solidFill>
                        <a:latin typeface="Montserrat"/>
                        <a:ea typeface="Montserrat"/>
                        <a:cs typeface="Montserrat"/>
                        <a:sym typeface="Montserrat"/>
                      </a:endParaRPr>
                    </a:p>
                  </a:txBody>
                  <a:tcPr marT="14300" marB="14300" marR="57150" marL="571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6F8F9"/>
                    </a:solidFill>
                  </a:tcPr>
                </a:tc>
              </a:tr>
              <a:tr h="156825">
                <a:tc>
                  <a:txBody>
                    <a:bodyPr/>
                    <a:lstStyle/>
                    <a:p>
                      <a:pPr indent="0" lvl="0" marL="0" marR="0" rtl="0" algn="l">
                        <a:lnSpc>
                          <a:spcPct val="115000"/>
                        </a:lnSpc>
                        <a:spcBef>
                          <a:spcPts val="0"/>
                        </a:spcBef>
                        <a:spcAft>
                          <a:spcPts val="0"/>
                        </a:spcAft>
                        <a:buClr>
                          <a:srgbClr val="000000"/>
                        </a:buClr>
                        <a:buSzPts val="800"/>
                        <a:buFont typeface="Arial"/>
                        <a:buNone/>
                      </a:pPr>
                      <a:r>
                        <a:rPr lang="en-US" sz="800" u="none" cap="none" strike="noStrike">
                          <a:solidFill>
                            <a:srgbClr val="434343"/>
                          </a:solidFill>
                          <a:latin typeface="Montserrat"/>
                          <a:ea typeface="Montserrat"/>
                          <a:cs typeface="Montserrat"/>
                          <a:sym typeface="Montserrat"/>
                        </a:rPr>
                        <a:t>SANSA</a:t>
                      </a:r>
                      <a:endParaRPr sz="800" u="none" cap="none" strike="noStrike">
                        <a:solidFill>
                          <a:srgbClr val="434343"/>
                        </a:solidFill>
                        <a:latin typeface="Montserrat"/>
                        <a:ea typeface="Montserrat"/>
                        <a:cs typeface="Montserrat"/>
                        <a:sym typeface="Montserrat"/>
                      </a:endParaRPr>
                    </a:p>
                  </a:txBody>
                  <a:tcPr marT="14300" marB="14300" marR="57150" marL="571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156825">
                <a:tc>
                  <a:txBody>
                    <a:bodyPr/>
                    <a:lstStyle/>
                    <a:p>
                      <a:pPr indent="0" lvl="0" marL="0" marR="0" rtl="0" algn="l">
                        <a:lnSpc>
                          <a:spcPct val="115000"/>
                        </a:lnSpc>
                        <a:spcBef>
                          <a:spcPts val="0"/>
                        </a:spcBef>
                        <a:spcAft>
                          <a:spcPts val="0"/>
                        </a:spcAft>
                        <a:buClr>
                          <a:srgbClr val="000000"/>
                        </a:buClr>
                        <a:buSzPts val="800"/>
                        <a:buFont typeface="Arial"/>
                        <a:buNone/>
                      </a:pPr>
                      <a:r>
                        <a:rPr lang="en-US" sz="800" u="none" cap="none" strike="noStrike">
                          <a:solidFill>
                            <a:srgbClr val="434343"/>
                          </a:solidFill>
                          <a:latin typeface="Montserrat"/>
                          <a:ea typeface="Montserrat"/>
                          <a:cs typeface="Montserrat"/>
                          <a:sym typeface="Montserrat"/>
                        </a:rPr>
                        <a:t>CONAE</a:t>
                      </a:r>
                      <a:endParaRPr sz="800" u="none" cap="none" strike="noStrike">
                        <a:solidFill>
                          <a:srgbClr val="434343"/>
                        </a:solidFill>
                        <a:latin typeface="Montserrat"/>
                        <a:ea typeface="Montserrat"/>
                        <a:cs typeface="Montserrat"/>
                        <a:sym typeface="Montserrat"/>
                      </a:endParaRPr>
                    </a:p>
                  </a:txBody>
                  <a:tcPr marT="14300" marB="14300" marR="57150" marL="571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6F8F9"/>
                    </a:solidFill>
                  </a:tcPr>
                </a:tc>
              </a:tr>
              <a:tr h="156825">
                <a:tc>
                  <a:txBody>
                    <a:bodyPr/>
                    <a:lstStyle/>
                    <a:p>
                      <a:pPr indent="0" lvl="0" marL="0" marR="0" rtl="0" algn="l">
                        <a:lnSpc>
                          <a:spcPct val="115000"/>
                        </a:lnSpc>
                        <a:spcBef>
                          <a:spcPts val="0"/>
                        </a:spcBef>
                        <a:spcAft>
                          <a:spcPts val="0"/>
                        </a:spcAft>
                        <a:buClr>
                          <a:srgbClr val="000000"/>
                        </a:buClr>
                        <a:buSzPts val="800"/>
                        <a:buFont typeface="Arial"/>
                        <a:buNone/>
                      </a:pPr>
                      <a:r>
                        <a:rPr lang="en-US" sz="800" u="none" cap="none" strike="noStrike">
                          <a:solidFill>
                            <a:srgbClr val="434343"/>
                          </a:solidFill>
                          <a:latin typeface="Montserrat"/>
                          <a:ea typeface="Montserrat"/>
                          <a:cs typeface="Montserrat"/>
                          <a:sym typeface="Montserrat"/>
                        </a:rPr>
                        <a:t>NASA</a:t>
                      </a:r>
                      <a:endParaRPr sz="800" u="none" cap="none" strike="noStrike">
                        <a:solidFill>
                          <a:srgbClr val="434343"/>
                        </a:solidFill>
                        <a:latin typeface="Montserrat"/>
                        <a:ea typeface="Montserrat"/>
                        <a:cs typeface="Montserrat"/>
                        <a:sym typeface="Montserrat"/>
                      </a:endParaRPr>
                    </a:p>
                  </a:txBody>
                  <a:tcPr marT="14300" marB="14300" marR="57150" marL="571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156825">
                <a:tc>
                  <a:txBody>
                    <a:bodyPr/>
                    <a:lstStyle/>
                    <a:p>
                      <a:pPr indent="0" lvl="0" marL="0" marR="0" rtl="0" algn="l">
                        <a:lnSpc>
                          <a:spcPct val="115000"/>
                        </a:lnSpc>
                        <a:spcBef>
                          <a:spcPts val="0"/>
                        </a:spcBef>
                        <a:spcAft>
                          <a:spcPts val="0"/>
                        </a:spcAft>
                        <a:buClr>
                          <a:srgbClr val="000000"/>
                        </a:buClr>
                        <a:buSzPts val="800"/>
                        <a:buFont typeface="Arial"/>
                        <a:buNone/>
                      </a:pPr>
                      <a:r>
                        <a:rPr lang="en-US" sz="800" u="none" cap="none" strike="noStrike">
                          <a:solidFill>
                            <a:srgbClr val="434343"/>
                          </a:solidFill>
                          <a:latin typeface="Montserrat"/>
                          <a:ea typeface="Montserrat"/>
                          <a:cs typeface="Montserrat"/>
                          <a:sym typeface="Montserrat"/>
                        </a:rPr>
                        <a:t>EC/JRC</a:t>
                      </a:r>
                      <a:endParaRPr sz="800" u="none" cap="none" strike="noStrike">
                        <a:solidFill>
                          <a:srgbClr val="434343"/>
                        </a:solidFill>
                        <a:latin typeface="Montserrat"/>
                        <a:ea typeface="Montserrat"/>
                        <a:cs typeface="Montserrat"/>
                        <a:sym typeface="Montserrat"/>
                      </a:endParaRPr>
                    </a:p>
                  </a:txBody>
                  <a:tcPr marT="14300" marB="14300" marR="57150" marL="571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156825">
                <a:tc>
                  <a:txBody>
                    <a:bodyPr/>
                    <a:lstStyle/>
                    <a:p>
                      <a:pPr indent="0" lvl="0" marL="0" marR="0" rtl="0" algn="l">
                        <a:lnSpc>
                          <a:spcPct val="115000"/>
                        </a:lnSpc>
                        <a:spcBef>
                          <a:spcPts val="0"/>
                        </a:spcBef>
                        <a:spcAft>
                          <a:spcPts val="0"/>
                        </a:spcAft>
                        <a:buClr>
                          <a:srgbClr val="000000"/>
                        </a:buClr>
                        <a:buSzPts val="800"/>
                        <a:buFont typeface="Arial"/>
                        <a:buNone/>
                      </a:pPr>
                      <a:r>
                        <a:rPr lang="en-US" sz="800" u="none" cap="none" strike="noStrike">
                          <a:solidFill>
                            <a:srgbClr val="434343"/>
                          </a:solidFill>
                          <a:latin typeface="Montserrat"/>
                          <a:ea typeface="Montserrat"/>
                          <a:cs typeface="Montserrat"/>
                          <a:sym typeface="Montserrat"/>
                        </a:rPr>
                        <a:t>INPE</a:t>
                      </a:r>
                      <a:endParaRPr sz="800" u="none" cap="none" strike="noStrike">
                        <a:solidFill>
                          <a:srgbClr val="434343"/>
                        </a:solidFill>
                        <a:latin typeface="Montserrat"/>
                        <a:ea typeface="Montserrat"/>
                        <a:cs typeface="Montserrat"/>
                        <a:sym typeface="Montserrat"/>
                      </a:endParaRPr>
                    </a:p>
                  </a:txBody>
                  <a:tcPr marT="14300" marB="14300" marR="57150" marL="571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6F8F9"/>
                    </a:solidFill>
                  </a:tcPr>
                </a:tc>
              </a:tr>
              <a:tr h="156825">
                <a:tc>
                  <a:txBody>
                    <a:bodyPr/>
                    <a:lstStyle/>
                    <a:p>
                      <a:pPr indent="0" lvl="0" marL="0" marR="0" rtl="0" algn="l">
                        <a:lnSpc>
                          <a:spcPct val="115000"/>
                        </a:lnSpc>
                        <a:spcBef>
                          <a:spcPts val="0"/>
                        </a:spcBef>
                        <a:spcAft>
                          <a:spcPts val="0"/>
                        </a:spcAft>
                        <a:buClr>
                          <a:srgbClr val="000000"/>
                        </a:buClr>
                        <a:buSzPts val="800"/>
                        <a:buFont typeface="Arial"/>
                        <a:buNone/>
                      </a:pPr>
                      <a:r>
                        <a:rPr lang="en-US" sz="800" u="none" cap="none" strike="sngStrike">
                          <a:solidFill>
                            <a:srgbClr val="434343"/>
                          </a:solidFill>
                          <a:latin typeface="Montserrat"/>
                          <a:ea typeface="Montserrat"/>
                          <a:cs typeface="Montserrat"/>
                          <a:sym typeface="Montserrat"/>
                        </a:rPr>
                        <a:t>NOAA</a:t>
                      </a:r>
                      <a:endParaRPr sz="800" u="none" cap="none" strike="sngStrike">
                        <a:solidFill>
                          <a:srgbClr val="434343"/>
                        </a:solidFill>
                        <a:latin typeface="Montserrat"/>
                        <a:ea typeface="Montserrat"/>
                        <a:cs typeface="Montserrat"/>
                        <a:sym typeface="Montserrat"/>
                      </a:endParaRPr>
                    </a:p>
                  </a:txBody>
                  <a:tcPr marT="14300" marB="14300" marR="57150" marL="571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6F8F9"/>
                    </a:solidFill>
                  </a:tcPr>
                </a:tc>
              </a:tr>
              <a:tr h="156825">
                <a:tc>
                  <a:txBody>
                    <a:bodyPr/>
                    <a:lstStyle/>
                    <a:p>
                      <a:pPr indent="0" lvl="0" marL="0" marR="0" rtl="0" algn="l">
                        <a:lnSpc>
                          <a:spcPct val="115000"/>
                        </a:lnSpc>
                        <a:spcBef>
                          <a:spcPts val="0"/>
                        </a:spcBef>
                        <a:spcAft>
                          <a:spcPts val="0"/>
                        </a:spcAft>
                        <a:buClr>
                          <a:srgbClr val="000000"/>
                        </a:buClr>
                        <a:buSzPts val="800"/>
                        <a:buFont typeface="Arial"/>
                        <a:buNone/>
                      </a:pPr>
                      <a:r>
                        <a:rPr lang="en-US" sz="800" u="none" cap="none" strike="noStrike">
                          <a:solidFill>
                            <a:srgbClr val="434343"/>
                          </a:solidFill>
                          <a:latin typeface="Montserrat"/>
                          <a:ea typeface="Montserrat"/>
                          <a:cs typeface="Montserrat"/>
                          <a:sym typeface="Montserrat"/>
                        </a:rPr>
                        <a:t>UKSA</a:t>
                      </a:r>
                      <a:endParaRPr sz="800" u="none" cap="none" strike="noStrike">
                        <a:solidFill>
                          <a:srgbClr val="434343"/>
                        </a:solidFill>
                        <a:latin typeface="Montserrat"/>
                        <a:ea typeface="Montserrat"/>
                        <a:cs typeface="Montserrat"/>
                        <a:sym typeface="Montserrat"/>
                      </a:endParaRPr>
                    </a:p>
                  </a:txBody>
                  <a:tcPr marT="14300" marB="14300" marR="57150" marL="571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23850">
                <a:tc>
                  <a:txBody>
                    <a:bodyPr/>
                    <a:lstStyle/>
                    <a:p>
                      <a:pPr indent="0" lvl="0" marL="0" marR="0" rtl="0" algn="l">
                        <a:lnSpc>
                          <a:spcPct val="115000"/>
                        </a:lnSpc>
                        <a:spcBef>
                          <a:spcPts val="0"/>
                        </a:spcBef>
                        <a:spcAft>
                          <a:spcPts val="0"/>
                        </a:spcAft>
                        <a:buClr>
                          <a:srgbClr val="000000"/>
                        </a:buClr>
                        <a:buSzPts val="800"/>
                        <a:buFont typeface="Arial"/>
                        <a:buNone/>
                      </a:pPr>
                      <a:r>
                        <a:rPr lang="en-US" sz="800" u="none" cap="none" strike="noStrike">
                          <a:solidFill>
                            <a:srgbClr val="434343"/>
                          </a:solidFill>
                          <a:latin typeface="Montserrat"/>
                          <a:ea typeface="Montserrat"/>
                          <a:cs typeface="Montserrat"/>
                          <a:sym typeface="Montserrat"/>
                        </a:rPr>
                        <a:t>USGS</a:t>
                      </a:r>
                      <a:endParaRPr sz="800" u="none" cap="none" strike="noStrike">
                        <a:solidFill>
                          <a:srgbClr val="434343"/>
                        </a:solidFill>
                        <a:latin typeface="Montserrat"/>
                        <a:ea typeface="Montserrat"/>
                        <a:cs typeface="Montserrat"/>
                        <a:sym typeface="Montserrat"/>
                      </a:endParaRPr>
                    </a:p>
                  </a:txBody>
                  <a:tcPr marT="14300" marB="14300" marR="57150" marL="571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6F8F9"/>
                    </a:solidFill>
                  </a:tcPr>
                </a:tc>
              </a:tr>
              <a:tr h="156825">
                <a:tc>
                  <a:txBody>
                    <a:bodyPr/>
                    <a:lstStyle/>
                    <a:p>
                      <a:pPr indent="0" lvl="0" marL="0" marR="0" rtl="0" algn="l">
                        <a:lnSpc>
                          <a:spcPct val="115000"/>
                        </a:lnSpc>
                        <a:spcBef>
                          <a:spcPts val="0"/>
                        </a:spcBef>
                        <a:spcAft>
                          <a:spcPts val="0"/>
                        </a:spcAft>
                        <a:buClr>
                          <a:srgbClr val="000000"/>
                        </a:buClr>
                        <a:buSzPts val="800"/>
                        <a:buFont typeface="Arial"/>
                        <a:buNone/>
                      </a:pPr>
                      <a:r>
                        <a:rPr lang="en-US" sz="800" u="none" cap="none" strike="noStrike">
                          <a:solidFill>
                            <a:srgbClr val="434343"/>
                          </a:solidFill>
                          <a:latin typeface="Montserrat"/>
                          <a:ea typeface="Montserrat"/>
                          <a:cs typeface="Montserrat"/>
                          <a:sym typeface="Montserrat"/>
                        </a:rPr>
                        <a:t>JAXA </a:t>
                      </a:r>
                      <a:endParaRPr sz="800" u="none" cap="none" strike="noStrike">
                        <a:solidFill>
                          <a:srgbClr val="434343"/>
                        </a:solidFill>
                        <a:latin typeface="Montserrat"/>
                        <a:ea typeface="Montserrat"/>
                        <a:cs typeface="Montserrat"/>
                        <a:sym typeface="Montserrat"/>
                      </a:endParaRPr>
                    </a:p>
                  </a:txBody>
                  <a:tcPr marT="14300" marB="14300" marR="57150" marL="571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6F8F9"/>
                    </a:solidFill>
                  </a:tcPr>
                </a:tc>
              </a:tr>
              <a:tr h="156825">
                <a:tc>
                  <a:txBody>
                    <a:bodyPr/>
                    <a:lstStyle/>
                    <a:p>
                      <a:pPr indent="0" lvl="0" marL="0" marR="0" rtl="0" algn="l">
                        <a:lnSpc>
                          <a:spcPct val="115000"/>
                        </a:lnSpc>
                        <a:spcBef>
                          <a:spcPts val="0"/>
                        </a:spcBef>
                        <a:spcAft>
                          <a:spcPts val="0"/>
                        </a:spcAft>
                        <a:buClr>
                          <a:srgbClr val="000000"/>
                        </a:buClr>
                        <a:buSzPts val="800"/>
                        <a:buFont typeface="Arial"/>
                        <a:buNone/>
                      </a:pPr>
                      <a:r>
                        <a:rPr lang="en-US" sz="800" u="none" cap="none" strike="noStrike">
                          <a:solidFill>
                            <a:srgbClr val="434343"/>
                          </a:solidFill>
                          <a:latin typeface="Montserrat"/>
                          <a:ea typeface="Montserrat"/>
                          <a:cs typeface="Montserrat"/>
                          <a:sym typeface="Montserrat"/>
                        </a:rPr>
                        <a:t>CSA kicked it to AAFC</a:t>
                      </a:r>
                      <a:endParaRPr sz="800" u="none" cap="none" strike="noStrike">
                        <a:solidFill>
                          <a:srgbClr val="434343"/>
                        </a:solidFill>
                        <a:latin typeface="Montserrat"/>
                        <a:ea typeface="Montserrat"/>
                        <a:cs typeface="Montserrat"/>
                        <a:sym typeface="Montserrat"/>
                      </a:endParaRPr>
                    </a:p>
                  </a:txBody>
                  <a:tcPr marT="14300" marB="14300" marR="57150" marL="571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6F8F9"/>
                    </a:solidFill>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6"/>
          <p:cNvSpPr txBox="1"/>
          <p:nvPr>
            <p:ph type="title"/>
          </p:nvPr>
        </p:nvSpPr>
        <p:spPr>
          <a:xfrm>
            <a:off x="132036" y="131954"/>
            <a:ext cx="7040250" cy="584325"/>
          </a:xfrm>
          <a:prstGeom prst="rect">
            <a:avLst/>
          </a:prstGeom>
          <a:noFill/>
          <a:ln>
            <a:noFill/>
          </a:ln>
        </p:spPr>
        <p:txBody>
          <a:bodyPr anchorCtr="0" anchor="t" bIns="34275" lIns="68550" spcFirstLastPara="1" rIns="68550" wrap="square" tIns="34275">
            <a:noAutofit/>
          </a:bodyPr>
          <a:lstStyle/>
          <a:p>
            <a:pPr indent="0" lvl="0" marL="0" marR="0" rtl="0" algn="l">
              <a:lnSpc>
                <a:spcPct val="90000"/>
              </a:lnSpc>
              <a:spcBef>
                <a:spcPts val="0"/>
              </a:spcBef>
              <a:spcAft>
                <a:spcPts val="0"/>
              </a:spcAft>
              <a:buClr>
                <a:schemeClr val="lt1"/>
              </a:buClr>
              <a:buSzPts val="4400"/>
              <a:buFont typeface="Montserrat"/>
              <a:buNone/>
            </a:pPr>
            <a:r>
              <a:rPr lang="en-US" sz="1950"/>
              <a:t>ToR for European Commission Supported </a:t>
            </a:r>
            <a:br>
              <a:rPr lang="en-US" sz="1950"/>
            </a:br>
            <a:r>
              <a:rPr lang="en-US" sz="1950"/>
              <a:t>Expert Consultant for EAVs – </a:t>
            </a:r>
            <a:r>
              <a:rPr i="1" lang="en-US" sz="1950">
                <a:solidFill>
                  <a:srgbClr val="DAEAAC"/>
                </a:solidFill>
              </a:rPr>
              <a:t>mid-way through</a:t>
            </a:r>
            <a:endParaRPr i="1" sz="1950">
              <a:solidFill>
                <a:srgbClr val="DAEAAC"/>
              </a:solidFill>
            </a:endParaRPr>
          </a:p>
        </p:txBody>
      </p:sp>
      <p:graphicFrame>
        <p:nvGraphicFramePr>
          <p:cNvPr id="412" name="Google Shape;412;p6"/>
          <p:cNvGraphicFramePr/>
          <p:nvPr/>
        </p:nvGraphicFramePr>
        <p:xfrm>
          <a:off x="167634" y="857304"/>
          <a:ext cx="3000000" cy="3000000"/>
        </p:xfrm>
        <a:graphic>
          <a:graphicData uri="http://schemas.openxmlformats.org/drawingml/2006/table">
            <a:tbl>
              <a:tblPr>
                <a:noFill/>
                <a:tableStyleId>{350E10AC-AA5B-4B8B-960E-797E01A80696}</a:tableStyleId>
              </a:tblPr>
              <a:tblGrid>
                <a:gridCol w="2261150"/>
                <a:gridCol w="6429925"/>
              </a:tblGrid>
              <a:tr h="344350">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FFFFFF"/>
                          </a:solidFill>
                          <a:latin typeface="Montserrat"/>
                          <a:ea typeface="Montserrat"/>
                          <a:cs typeface="Montserrat"/>
                          <a:sym typeface="Montserrat"/>
                        </a:rPr>
                        <a:t>Description</a:t>
                      </a:r>
                      <a:endParaRPr b="1" sz="1100" u="none" cap="none" strike="noStrike">
                        <a:solidFill>
                          <a:srgbClr val="FFFFFF"/>
                        </a:solidFill>
                        <a:latin typeface="Montserrat"/>
                        <a:ea typeface="Montserrat"/>
                        <a:cs typeface="Montserrat"/>
                        <a:sym typeface="Montserrat"/>
                      </a:endParaRPr>
                    </a:p>
                  </a:txBody>
                  <a:tcPr marT="68575" marB="68575" marR="51425" marL="5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1"/>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FFFFFF"/>
                          </a:solidFill>
                          <a:latin typeface="Montserrat"/>
                          <a:ea typeface="Montserrat"/>
                          <a:cs typeface="Montserrat"/>
                          <a:sym typeface="Montserrat"/>
                        </a:rPr>
                        <a:t>Activities</a:t>
                      </a:r>
                      <a:endParaRPr b="1" sz="1100" u="none" cap="none" strike="noStrike">
                        <a:solidFill>
                          <a:srgbClr val="FFFFFF"/>
                        </a:solidFill>
                        <a:latin typeface="Montserrat"/>
                        <a:ea typeface="Montserrat"/>
                        <a:cs typeface="Montserrat"/>
                        <a:sym typeface="Montserrat"/>
                      </a:endParaRPr>
                    </a:p>
                  </a:txBody>
                  <a:tcPr marT="68575" marB="68575" marR="51425" marL="5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1"/>
                    </a:solidFill>
                  </a:tcPr>
                </a:tc>
              </a:tr>
              <a:tr h="53567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262626"/>
                          </a:solidFill>
                          <a:latin typeface="Montserrat"/>
                          <a:ea typeface="Montserrat"/>
                          <a:cs typeface="Montserrat"/>
                          <a:sym typeface="Montserrat"/>
                        </a:rPr>
                        <a:t>Consolidated and Cleaned EAV Inventory</a:t>
                      </a:r>
                      <a:endParaRPr b="1" sz="1100" u="none" cap="none" strike="noStrike">
                        <a:solidFill>
                          <a:srgbClr val="262626"/>
                        </a:solidFill>
                        <a:latin typeface="Montserrat"/>
                        <a:ea typeface="Montserrat"/>
                        <a:cs typeface="Montserrat"/>
                        <a:sym typeface="Montserrat"/>
                      </a:endParaRPr>
                    </a:p>
                  </a:txBody>
                  <a:tcPr marT="68575" marB="68575" marR="51425" marL="5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323850" lvl="0" marL="457200" marR="0" rtl="0" algn="l">
                        <a:lnSpc>
                          <a:spcPct val="100000"/>
                        </a:lnSpc>
                        <a:spcBef>
                          <a:spcPts val="0"/>
                        </a:spcBef>
                        <a:spcAft>
                          <a:spcPts val="0"/>
                        </a:spcAft>
                        <a:buClr>
                          <a:schemeClr val="dk1"/>
                        </a:buClr>
                        <a:buSzPts val="1100"/>
                        <a:buFont typeface="Montserrat"/>
                        <a:buChar char="●"/>
                      </a:pPr>
                      <a:r>
                        <a:rPr lang="en-US" sz="1100" u="none" cap="none" strike="noStrike">
                          <a:solidFill>
                            <a:srgbClr val="262626"/>
                          </a:solidFill>
                          <a:latin typeface="Montserrat"/>
                          <a:ea typeface="Montserrat"/>
                          <a:cs typeface="Montserrat"/>
                          <a:sym typeface="Montserrat"/>
                        </a:rPr>
                        <a:t>Cleaned and harmonised EAV tables</a:t>
                      </a:r>
                      <a:endParaRPr sz="1100" u="none" cap="none" strike="noStrike">
                        <a:solidFill>
                          <a:srgbClr val="262626"/>
                        </a:solidFill>
                        <a:latin typeface="Montserrat"/>
                        <a:ea typeface="Montserrat"/>
                        <a:cs typeface="Montserrat"/>
                        <a:sym typeface="Montserrat"/>
                      </a:endParaRPr>
                    </a:p>
                    <a:p>
                      <a:pPr indent="-323850" lvl="0" marL="457200" marR="0" rtl="0" algn="l">
                        <a:lnSpc>
                          <a:spcPct val="100000"/>
                        </a:lnSpc>
                        <a:spcBef>
                          <a:spcPts val="0"/>
                        </a:spcBef>
                        <a:spcAft>
                          <a:spcPts val="0"/>
                        </a:spcAft>
                        <a:buClr>
                          <a:schemeClr val="dk1"/>
                        </a:buClr>
                        <a:buSzPts val="1100"/>
                        <a:buFont typeface="Montserrat"/>
                        <a:buChar char="●"/>
                      </a:pPr>
                      <a:r>
                        <a:rPr lang="en-US" sz="1100" u="none" cap="none" strike="noStrike">
                          <a:solidFill>
                            <a:srgbClr val="262626"/>
                          </a:solidFill>
                          <a:latin typeface="Montserrat"/>
                          <a:ea typeface="Montserrat"/>
                          <a:cs typeface="Montserrat"/>
                          <a:sym typeface="Montserrat"/>
                        </a:rPr>
                        <a:t>Traceability to workshop outcomes and previous EAV versions</a:t>
                      </a:r>
                      <a:endParaRPr sz="1100" u="none" cap="none" strike="noStrike">
                        <a:solidFill>
                          <a:srgbClr val="262626"/>
                        </a:solidFill>
                        <a:latin typeface="Montserrat"/>
                        <a:ea typeface="Montserrat"/>
                        <a:cs typeface="Montserrat"/>
                        <a:sym typeface="Montserrat"/>
                      </a:endParaRPr>
                    </a:p>
                  </a:txBody>
                  <a:tcPr marT="68575" marB="68575" marR="51425" marL="5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727000">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262626"/>
                          </a:solidFill>
                          <a:latin typeface="Montserrat"/>
                          <a:ea typeface="Montserrat"/>
                          <a:cs typeface="Montserrat"/>
                          <a:sym typeface="Montserrat"/>
                        </a:rPr>
                        <a:t>Validated EAV Definitions and Phase 1 Framework and summary report</a:t>
                      </a:r>
                      <a:endParaRPr b="1" sz="1100" u="none" cap="none" strike="noStrike">
                        <a:solidFill>
                          <a:srgbClr val="262626"/>
                        </a:solidFill>
                        <a:latin typeface="Montserrat"/>
                        <a:ea typeface="Montserrat"/>
                        <a:cs typeface="Montserrat"/>
                        <a:sym typeface="Montserrat"/>
                      </a:endParaRPr>
                    </a:p>
                  </a:txBody>
                  <a:tcPr marT="68575" marB="68575" marR="51425" marL="5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323850" lvl="0" marL="457200" marR="0" rtl="0" algn="l">
                        <a:lnSpc>
                          <a:spcPct val="100000"/>
                        </a:lnSpc>
                        <a:spcBef>
                          <a:spcPts val="0"/>
                        </a:spcBef>
                        <a:spcAft>
                          <a:spcPts val="0"/>
                        </a:spcAft>
                        <a:buClr>
                          <a:schemeClr val="dk1"/>
                        </a:buClr>
                        <a:buSzPts val="1100"/>
                        <a:buFont typeface="Montserrat"/>
                        <a:buChar char="●"/>
                      </a:pPr>
                      <a:r>
                        <a:rPr b="0" lang="en-US" sz="1100" u="none" cap="none" strike="noStrike">
                          <a:solidFill>
                            <a:srgbClr val="262626"/>
                          </a:solidFill>
                          <a:latin typeface="Montserrat"/>
                          <a:ea typeface="Montserrat"/>
                          <a:cs typeface="Montserrat"/>
                          <a:sym typeface="Montserrat"/>
                        </a:rPr>
                        <a:t>Refined technical definitions for priority EAVs</a:t>
                      </a:r>
                      <a:endParaRPr b="0" sz="1100" u="none" cap="none" strike="noStrike">
                        <a:solidFill>
                          <a:srgbClr val="262626"/>
                        </a:solidFill>
                        <a:latin typeface="Montserrat"/>
                        <a:ea typeface="Montserrat"/>
                        <a:cs typeface="Montserrat"/>
                        <a:sym typeface="Montserrat"/>
                      </a:endParaRPr>
                    </a:p>
                    <a:p>
                      <a:pPr indent="-323850" lvl="0" marL="457200" marR="0" rtl="0" algn="l">
                        <a:lnSpc>
                          <a:spcPct val="100000"/>
                        </a:lnSpc>
                        <a:spcBef>
                          <a:spcPts val="0"/>
                        </a:spcBef>
                        <a:spcAft>
                          <a:spcPts val="0"/>
                        </a:spcAft>
                        <a:buClr>
                          <a:schemeClr val="dk1"/>
                        </a:buClr>
                        <a:buSzPts val="1100"/>
                        <a:buFont typeface="Montserrat"/>
                        <a:buChar char="●"/>
                      </a:pPr>
                      <a:r>
                        <a:rPr b="0" lang="en-US" sz="1100" u="none" cap="none" strike="noStrike">
                          <a:solidFill>
                            <a:srgbClr val="262626"/>
                          </a:solidFill>
                          <a:latin typeface="Montserrat"/>
                          <a:ea typeface="Montserrat"/>
                          <a:cs typeface="Montserrat"/>
                          <a:sym typeface="Montserrat"/>
                        </a:rPr>
                        <a:t>Documented feedback from EAV stewards and CEOS contributors</a:t>
                      </a:r>
                      <a:endParaRPr b="0" sz="1100" u="none" cap="none" strike="noStrike">
                        <a:solidFill>
                          <a:srgbClr val="262626"/>
                        </a:solidFill>
                        <a:latin typeface="Montserrat"/>
                        <a:ea typeface="Montserrat"/>
                        <a:cs typeface="Montserrat"/>
                        <a:sym typeface="Montserrat"/>
                      </a:endParaRPr>
                    </a:p>
                  </a:txBody>
                  <a:tcPr marT="68575" marB="68575" marR="51425" marL="5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30097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262626"/>
                          </a:solidFill>
                          <a:latin typeface="Montserrat"/>
                          <a:ea typeface="Montserrat"/>
                          <a:cs typeface="Montserrat"/>
                          <a:sym typeface="Montserrat"/>
                        </a:rPr>
                        <a:t>Presentation package for Input to CEOS–GEOGLAM governance</a:t>
                      </a:r>
                      <a:endParaRPr b="1" sz="1100" u="none" cap="none" strike="noStrike">
                        <a:solidFill>
                          <a:srgbClr val="262626"/>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100"/>
                        <a:buFont typeface="Arial"/>
                        <a:buNone/>
                      </a:pPr>
                      <a:r>
                        <a:rPr lang="en-US" sz="1100" u="none" cap="none" strike="noStrike">
                          <a:solidFill>
                            <a:srgbClr val="262626"/>
                          </a:solidFill>
                          <a:latin typeface="Montserrat"/>
                          <a:ea typeface="Montserrat"/>
                          <a:cs typeface="Montserrat"/>
                          <a:sym typeface="Montserrat"/>
                        </a:rPr>
                        <a:t> </a:t>
                      </a:r>
                      <a:endParaRPr sz="1100" u="none" cap="none" strike="noStrike">
                        <a:solidFill>
                          <a:srgbClr val="262626"/>
                        </a:solidFill>
                        <a:latin typeface="Montserrat"/>
                        <a:ea typeface="Montserrat"/>
                        <a:cs typeface="Montserrat"/>
                        <a:sym typeface="Montserrat"/>
                      </a:endParaRPr>
                    </a:p>
                  </a:txBody>
                  <a:tcPr marT="68575" marB="68575" marR="51425" marL="5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323850" lvl="0" marL="457200" marR="0" rtl="0" algn="l">
                        <a:lnSpc>
                          <a:spcPct val="100000"/>
                        </a:lnSpc>
                        <a:spcBef>
                          <a:spcPts val="0"/>
                        </a:spcBef>
                        <a:spcAft>
                          <a:spcPts val="0"/>
                        </a:spcAft>
                        <a:buClr>
                          <a:schemeClr val="dk1"/>
                        </a:buClr>
                        <a:buSzPts val="1100"/>
                        <a:buFont typeface="Montserrat"/>
                        <a:buChar char="●"/>
                      </a:pPr>
                      <a:r>
                        <a:rPr b="0" lang="en-US" sz="1100" u="none" cap="none" strike="noStrike">
                          <a:solidFill>
                            <a:srgbClr val="262626"/>
                          </a:solidFill>
                          <a:latin typeface="Montserrat"/>
                          <a:ea typeface="Montserrat"/>
                          <a:cs typeface="Montserrat"/>
                          <a:sym typeface="Montserrat"/>
                        </a:rPr>
                        <a:t>Final versions of all Phase 1 EAV tables and definitions</a:t>
                      </a:r>
                      <a:endParaRPr b="0" sz="1100" u="none" cap="none" strike="noStrike">
                        <a:solidFill>
                          <a:srgbClr val="262626"/>
                        </a:solidFill>
                        <a:latin typeface="Montserrat"/>
                        <a:ea typeface="Montserrat"/>
                        <a:cs typeface="Montserrat"/>
                        <a:sym typeface="Montserrat"/>
                      </a:endParaRPr>
                    </a:p>
                    <a:p>
                      <a:pPr indent="-323850" lvl="0" marL="457200" marR="0" rtl="0" algn="l">
                        <a:lnSpc>
                          <a:spcPct val="100000"/>
                        </a:lnSpc>
                        <a:spcBef>
                          <a:spcPts val="0"/>
                        </a:spcBef>
                        <a:spcAft>
                          <a:spcPts val="0"/>
                        </a:spcAft>
                        <a:buClr>
                          <a:schemeClr val="dk1"/>
                        </a:buClr>
                        <a:buSzPts val="1100"/>
                        <a:buFont typeface="Montserrat"/>
                        <a:buChar char="●"/>
                      </a:pPr>
                      <a:r>
                        <a:rPr b="0" lang="en-US" sz="1100" u="none" cap="none" strike="noStrike">
                          <a:solidFill>
                            <a:srgbClr val="262626"/>
                          </a:solidFill>
                          <a:latin typeface="Montserrat"/>
                          <a:ea typeface="Montserrat"/>
                          <a:cs typeface="Montserrat"/>
                          <a:sym typeface="Montserrat"/>
                        </a:rPr>
                        <a:t>Prepare and deliver slide deck outlining inventory and framework</a:t>
                      </a:r>
                      <a:endParaRPr b="0" sz="1100" u="none" cap="none" strike="noStrike">
                        <a:solidFill>
                          <a:srgbClr val="262626"/>
                        </a:solidFill>
                        <a:latin typeface="Montserrat"/>
                        <a:ea typeface="Montserrat"/>
                        <a:cs typeface="Montserrat"/>
                        <a:sym typeface="Montserrat"/>
                      </a:endParaRPr>
                    </a:p>
                    <a:p>
                      <a:pPr indent="-323850" lvl="0" marL="457200" marR="0" rtl="0" algn="l">
                        <a:lnSpc>
                          <a:spcPct val="100000"/>
                        </a:lnSpc>
                        <a:spcBef>
                          <a:spcPts val="0"/>
                        </a:spcBef>
                        <a:spcAft>
                          <a:spcPts val="0"/>
                        </a:spcAft>
                        <a:buClr>
                          <a:schemeClr val="dk1"/>
                        </a:buClr>
                        <a:buSzPts val="1100"/>
                        <a:buFont typeface="Montserrat"/>
                        <a:buChar char="●"/>
                      </a:pPr>
                      <a:r>
                        <a:rPr b="0" lang="en-US" sz="1100" u="none" cap="none" strike="noStrike">
                          <a:solidFill>
                            <a:srgbClr val="262626"/>
                          </a:solidFill>
                          <a:latin typeface="Montserrat"/>
                          <a:ea typeface="Montserrat"/>
                          <a:cs typeface="Montserrat"/>
                          <a:sym typeface="Montserrat"/>
                        </a:rPr>
                        <a:t>Review and and provide updated content for an improved EAV website to reflect revised definitions</a:t>
                      </a:r>
                      <a:endParaRPr b="0" sz="1100" u="none" cap="none" strike="noStrike">
                        <a:solidFill>
                          <a:srgbClr val="262626"/>
                        </a:solidFill>
                        <a:latin typeface="Montserrat"/>
                        <a:ea typeface="Montserrat"/>
                        <a:cs typeface="Montserrat"/>
                        <a:sym typeface="Montserrat"/>
                      </a:endParaRPr>
                    </a:p>
                    <a:p>
                      <a:pPr indent="-323850" lvl="0" marL="457200" marR="0" rtl="0" algn="l">
                        <a:lnSpc>
                          <a:spcPct val="100000"/>
                        </a:lnSpc>
                        <a:spcBef>
                          <a:spcPts val="0"/>
                        </a:spcBef>
                        <a:spcAft>
                          <a:spcPts val="0"/>
                        </a:spcAft>
                        <a:buClr>
                          <a:schemeClr val="dk1"/>
                        </a:buClr>
                        <a:buSzPts val="1100"/>
                        <a:buFont typeface="Montserrat"/>
                        <a:buChar char="●"/>
                      </a:pPr>
                      <a:r>
                        <a:rPr b="0" lang="en-US" sz="1100" u="none" cap="none" strike="noStrike">
                          <a:solidFill>
                            <a:srgbClr val="262626"/>
                          </a:solidFill>
                          <a:latin typeface="Montserrat"/>
                          <a:ea typeface="Montserrat"/>
                          <a:cs typeface="Montserrat"/>
                          <a:sym typeface="Montserrat"/>
                        </a:rPr>
                        <a:t>Provide recommendations on improving accessibility and clarity of EAV materials for different user communities (e.g. policy, early warning, farming).</a:t>
                      </a:r>
                      <a:endParaRPr b="0" sz="1100" u="none" cap="none" strike="noStrike">
                        <a:solidFill>
                          <a:srgbClr val="262626"/>
                        </a:solidFill>
                        <a:latin typeface="Montserrat"/>
                        <a:ea typeface="Montserrat"/>
                        <a:cs typeface="Montserrat"/>
                        <a:sym typeface="Montserrat"/>
                      </a:endParaRPr>
                    </a:p>
                  </a:txBody>
                  <a:tcPr marT="68575" marB="68575" marR="51425" marL="5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918325">
                <a:tc>
                  <a:txBody>
                    <a:bodyPr/>
                    <a:lstStyle/>
                    <a:p>
                      <a:pPr indent="0" lvl="0" marL="0" marR="0" rtl="0" algn="l">
                        <a:lnSpc>
                          <a:spcPct val="100000"/>
                        </a:lnSpc>
                        <a:spcBef>
                          <a:spcPts val="0"/>
                        </a:spcBef>
                        <a:spcAft>
                          <a:spcPts val="0"/>
                        </a:spcAft>
                        <a:buClr>
                          <a:schemeClr val="dk1"/>
                        </a:buClr>
                        <a:buSzPts val="1100"/>
                        <a:buFont typeface="Arial"/>
                        <a:buNone/>
                      </a:pPr>
                      <a:r>
                        <a:rPr b="1" lang="en-US" sz="1100" u="none" cap="none" strike="noStrike">
                          <a:solidFill>
                            <a:srgbClr val="262626"/>
                          </a:solidFill>
                          <a:latin typeface="Montserrat"/>
                          <a:ea typeface="Montserrat"/>
                          <a:cs typeface="Montserrat"/>
                          <a:sym typeface="Montserrat"/>
                        </a:rPr>
                        <a:t>Prioritisation</a:t>
                      </a:r>
                      <a:endParaRPr b="1" sz="1100" u="none" cap="none" strike="noStrike">
                        <a:solidFill>
                          <a:srgbClr val="262626"/>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100"/>
                        <a:buFont typeface="Arial"/>
                        <a:buNone/>
                      </a:pPr>
                      <a:r>
                        <a:rPr b="1" lang="en-US" sz="1100" u="none" cap="none" strike="noStrike">
                          <a:solidFill>
                            <a:srgbClr val="262626"/>
                          </a:solidFill>
                          <a:latin typeface="Montserrat"/>
                          <a:ea typeface="Montserrat"/>
                          <a:cs typeface="Montserrat"/>
                          <a:sym typeface="Montserrat"/>
                        </a:rPr>
                        <a:t>and Options</a:t>
                      </a:r>
                      <a:endParaRPr b="1" sz="1100" u="none" cap="none" strike="noStrike">
                        <a:solidFill>
                          <a:srgbClr val="262626"/>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100"/>
                        <a:buFont typeface="Arial"/>
                        <a:buNone/>
                      </a:pPr>
                      <a:r>
                        <a:rPr b="1" lang="en-US" sz="1100" u="none" cap="none" strike="noStrike">
                          <a:solidFill>
                            <a:srgbClr val="262626"/>
                          </a:solidFill>
                          <a:latin typeface="Montserrat"/>
                          <a:ea typeface="Montserrat"/>
                          <a:cs typeface="Montserrat"/>
                          <a:sym typeface="Montserrat"/>
                        </a:rPr>
                        <a:t>Document</a:t>
                      </a:r>
                      <a:endParaRPr b="1" sz="1100" u="none" cap="none" strike="noStrike">
                        <a:solidFill>
                          <a:srgbClr val="262626"/>
                        </a:solidFill>
                        <a:latin typeface="Montserrat"/>
                        <a:ea typeface="Montserrat"/>
                        <a:cs typeface="Montserrat"/>
                        <a:sym typeface="Montserrat"/>
                      </a:endParaRPr>
                    </a:p>
                  </a:txBody>
                  <a:tcPr marT="68575" marB="68575" marR="51425" marL="5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323850" lvl="0" marL="457200" marR="0" rtl="0" algn="l">
                        <a:lnSpc>
                          <a:spcPct val="100000"/>
                        </a:lnSpc>
                        <a:spcBef>
                          <a:spcPts val="0"/>
                        </a:spcBef>
                        <a:spcAft>
                          <a:spcPts val="0"/>
                        </a:spcAft>
                        <a:buClr>
                          <a:schemeClr val="dk1"/>
                        </a:buClr>
                        <a:buSzPts val="1100"/>
                        <a:buFont typeface="Montserrat"/>
                        <a:buChar char="●"/>
                      </a:pPr>
                      <a:r>
                        <a:rPr b="0" lang="en-US" sz="1100" u="none" cap="none" strike="noStrike">
                          <a:solidFill>
                            <a:srgbClr val="262626"/>
                          </a:solidFill>
                          <a:latin typeface="Montserrat"/>
                          <a:ea typeface="Montserrat"/>
                          <a:cs typeface="Montserrat"/>
                          <a:sym typeface="Montserrat"/>
                        </a:rPr>
                        <a:t>Clear prioritisation criteria (policy relevance, technical readiness, community demand, CEOS alignment)</a:t>
                      </a:r>
                      <a:endParaRPr/>
                    </a:p>
                    <a:p>
                      <a:pPr indent="-323850" lvl="2" marL="457200" marR="0" rtl="0" algn="l">
                        <a:lnSpc>
                          <a:spcPct val="100000"/>
                        </a:lnSpc>
                        <a:spcBef>
                          <a:spcPts val="0"/>
                        </a:spcBef>
                        <a:spcAft>
                          <a:spcPts val="0"/>
                        </a:spcAft>
                        <a:buClr>
                          <a:schemeClr val="dk1"/>
                        </a:buClr>
                        <a:buSzPts val="1100"/>
                        <a:buFont typeface="Montserrat"/>
                        <a:buChar char="●"/>
                      </a:pPr>
                      <a:r>
                        <a:rPr b="0" lang="en-US" sz="1100" u="none" cap="none" strike="noStrike">
                          <a:solidFill>
                            <a:schemeClr val="dk1"/>
                          </a:solidFill>
                          <a:latin typeface="Montserrat"/>
                          <a:ea typeface="Montserrat"/>
                          <a:cs typeface="Montserrat"/>
                          <a:sym typeface="Montserrat"/>
                        </a:rPr>
                        <a:t>Prioritised shortlist of EAVs for Phase 2</a:t>
                      </a:r>
                      <a:endParaRPr b="0" sz="1100" u="none" cap="none" strike="noStrike">
                        <a:solidFill>
                          <a:schemeClr val="dk1"/>
                        </a:solidFill>
                        <a:latin typeface="Montserrat"/>
                        <a:ea typeface="Montserrat"/>
                        <a:cs typeface="Montserrat"/>
                        <a:sym typeface="Montserrat"/>
                      </a:endParaRPr>
                    </a:p>
                    <a:p>
                      <a:pPr indent="-323850" lvl="0" marL="457200" marR="0" rtl="0" algn="l">
                        <a:lnSpc>
                          <a:spcPct val="100000"/>
                        </a:lnSpc>
                        <a:spcBef>
                          <a:spcPts val="0"/>
                        </a:spcBef>
                        <a:spcAft>
                          <a:spcPts val="0"/>
                        </a:spcAft>
                        <a:buClr>
                          <a:schemeClr val="dk1"/>
                        </a:buClr>
                        <a:buSzPts val="1100"/>
                        <a:buFont typeface="Montserrat"/>
                        <a:buChar char="●"/>
                      </a:pPr>
                      <a:r>
                        <a:rPr b="0" lang="en-US" sz="1100" u="none" cap="none" strike="noStrike">
                          <a:solidFill>
                            <a:schemeClr val="dk1"/>
                          </a:solidFill>
                          <a:latin typeface="Montserrat"/>
                          <a:ea typeface="Montserrat"/>
                          <a:cs typeface="Montserrat"/>
                          <a:sym typeface="Montserrat"/>
                        </a:rPr>
                        <a:t>Recommended Phase 2 approach/implementation plan</a:t>
                      </a:r>
                      <a:endParaRPr b="0" sz="1100" u="none" cap="none" strike="noStrike">
                        <a:solidFill>
                          <a:schemeClr val="dk1"/>
                        </a:solidFill>
                        <a:latin typeface="Montserrat"/>
                        <a:ea typeface="Montserrat"/>
                        <a:cs typeface="Montserrat"/>
                        <a:sym typeface="Montserrat"/>
                      </a:endParaRPr>
                    </a:p>
                  </a:txBody>
                  <a:tcPr marT="68575" marB="68575" marR="51425" marL="5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
        <p:nvSpPr>
          <p:cNvPr id="413" name="Google Shape;413;p6"/>
          <p:cNvSpPr txBox="1"/>
          <p:nvPr/>
        </p:nvSpPr>
        <p:spPr>
          <a:xfrm>
            <a:off x="-18281" y="4922101"/>
            <a:ext cx="4406400" cy="230802"/>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050"/>
              <a:buFont typeface="Arial"/>
              <a:buNone/>
            </a:pPr>
            <a:r>
              <a:rPr b="1" i="0" lang="en-US" sz="1050" u="none" cap="none" strike="noStrike">
                <a:solidFill>
                  <a:schemeClr val="accent1"/>
                </a:solidFill>
                <a:latin typeface="Montserrat"/>
                <a:ea typeface="Montserrat"/>
                <a:cs typeface="Montserrat"/>
                <a:sym typeface="Montserrat"/>
              </a:rPr>
              <a:t>LSI-VC-20 | Reston, VA | 14-16 Sep 2026</a:t>
            </a:r>
            <a:endParaRPr b="1" i="0" sz="1050" u="none" cap="none" strike="noStrike">
              <a:solidFill>
                <a:schemeClr val="accent1"/>
              </a:solidFill>
              <a:latin typeface="Montserrat"/>
              <a:ea typeface="Montserrat"/>
              <a:cs typeface="Montserrat"/>
              <a:sym typeface="Montserra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17" name="Shape 417"/>
        <p:cNvGrpSpPr/>
        <p:nvPr/>
      </p:nvGrpSpPr>
      <p:grpSpPr>
        <a:xfrm>
          <a:off x="0" y="0"/>
          <a:ext cx="0" cy="0"/>
          <a:chOff x="0" y="0"/>
          <a:chExt cx="0" cy="0"/>
        </a:xfrm>
      </p:grpSpPr>
      <p:sp>
        <p:nvSpPr>
          <p:cNvPr id="418" name="Google Shape;418;p7"/>
          <p:cNvSpPr/>
          <p:nvPr/>
        </p:nvSpPr>
        <p:spPr>
          <a:xfrm>
            <a:off x="0" y="1"/>
            <a:ext cx="9144000" cy="5254612"/>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68550" lIns="68550" spcFirstLastPara="1" rIns="68550" wrap="square" tIns="68550">
            <a:noAutofit/>
          </a:bodyPr>
          <a:lstStyle/>
          <a:p>
            <a:pPr indent="0" lvl="0" marL="0" marR="0" rtl="0" algn="ctr">
              <a:lnSpc>
                <a:spcPct val="100000"/>
              </a:lnSpc>
              <a:spcBef>
                <a:spcPts val="0"/>
              </a:spcBef>
              <a:spcAft>
                <a:spcPts val="0"/>
              </a:spcAft>
              <a:buNone/>
            </a:pPr>
            <a:r>
              <a:t/>
            </a:r>
            <a:endParaRPr b="0" i="0" sz="1125" u="none" cap="none" strike="noStrike">
              <a:solidFill>
                <a:srgbClr val="000000"/>
              </a:solidFill>
              <a:latin typeface="Arial"/>
              <a:ea typeface="Arial"/>
              <a:cs typeface="Arial"/>
              <a:sym typeface="Arial"/>
            </a:endParaRPr>
          </a:p>
        </p:txBody>
      </p:sp>
      <p:sp>
        <p:nvSpPr>
          <p:cNvPr id="419" name="Google Shape;419;p7"/>
          <p:cNvSpPr/>
          <p:nvPr/>
        </p:nvSpPr>
        <p:spPr>
          <a:xfrm>
            <a:off x="15994" y="564206"/>
            <a:ext cx="1331325" cy="3007800"/>
          </a:xfrm>
          <a:prstGeom prst="rect">
            <a:avLst/>
          </a:prstGeom>
          <a:solidFill>
            <a:schemeClr val="lt2"/>
          </a:solidFill>
          <a:ln cap="flat" cmpd="sng" w="9525">
            <a:solidFill>
              <a:schemeClr val="dk2"/>
            </a:solidFill>
            <a:prstDash val="solid"/>
            <a:round/>
            <a:headEnd len="sm" w="sm" type="none"/>
            <a:tailEnd len="sm" w="sm" type="none"/>
          </a:ln>
        </p:spPr>
        <p:txBody>
          <a:bodyPr anchorCtr="0" anchor="t" bIns="68550" lIns="68550" spcFirstLastPara="1" rIns="68550" wrap="square" tIns="68550">
            <a:noAutofit/>
          </a:bodyPr>
          <a:lstStyle/>
          <a:p>
            <a:pPr indent="0" lvl="0" marL="0" marR="0" rtl="0" algn="l">
              <a:lnSpc>
                <a:spcPct val="100000"/>
              </a:lnSpc>
              <a:spcBef>
                <a:spcPts val="0"/>
              </a:spcBef>
              <a:spcAft>
                <a:spcPts val="0"/>
              </a:spcAft>
              <a:buNone/>
            </a:pPr>
            <a:r>
              <a:rPr b="1" i="0" lang="en-US" sz="1050" u="none" cap="none" strike="noStrike">
                <a:solidFill>
                  <a:srgbClr val="000000"/>
                </a:solidFill>
                <a:latin typeface="Montserrat"/>
                <a:ea typeface="Montserrat"/>
                <a:cs typeface="Montserrat"/>
                <a:sym typeface="Montserrat"/>
              </a:rPr>
              <a:t>Plenary-39</a:t>
            </a:r>
            <a:endParaRPr b="1" i="0" sz="1050" u="none" cap="none" strike="noStrike">
              <a:solidFill>
                <a:srgbClr val="000000"/>
              </a:solidFill>
              <a:latin typeface="Montserrat"/>
              <a:ea typeface="Montserrat"/>
              <a:cs typeface="Montserrat"/>
              <a:sym typeface="Montserrat"/>
            </a:endParaRPr>
          </a:p>
          <a:p>
            <a:pPr indent="0" lvl="0" marL="0" marR="0" rtl="0" algn="l">
              <a:lnSpc>
                <a:spcPct val="100000"/>
              </a:lnSpc>
              <a:spcBef>
                <a:spcPts val="150"/>
              </a:spcBef>
              <a:spcAft>
                <a:spcPts val="0"/>
              </a:spcAft>
              <a:buNone/>
            </a:pPr>
            <a:r>
              <a:t/>
            </a:r>
            <a:endParaRPr b="0" i="0" sz="1050" u="none" cap="none" strike="noStrike">
              <a:solidFill>
                <a:srgbClr val="000000"/>
              </a:solidFill>
              <a:latin typeface="Montserrat"/>
              <a:ea typeface="Montserrat"/>
              <a:cs typeface="Montserrat"/>
              <a:sym typeface="Montserrat"/>
            </a:endParaRPr>
          </a:p>
          <a:p>
            <a:pPr indent="0" lvl="0" marL="0" marR="0" rtl="0" algn="l">
              <a:lnSpc>
                <a:spcPct val="100000"/>
              </a:lnSpc>
              <a:spcBef>
                <a:spcPts val="150"/>
              </a:spcBef>
              <a:spcAft>
                <a:spcPts val="0"/>
              </a:spcAft>
              <a:buNone/>
            </a:pPr>
            <a:r>
              <a:rPr b="1" i="0" lang="en-US" sz="1050" u="none" cap="none" strike="noStrike">
                <a:solidFill>
                  <a:srgbClr val="000000"/>
                </a:solidFill>
                <a:latin typeface="Montserrat"/>
                <a:ea typeface="Montserrat"/>
                <a:cs typeface="Montserrat"/>
                <a:sym typeface="Montserrat"/>
              </a:rPr>
              <a:t>Actions</a:t>
            </a:r>
            <a:r>
              <a:rPr b="0" i="0" lang="en-US" sz="1050" u="none" cap="none" strike="noStrike">
                <a:solidFill>
                  <a:srgbClr val="000000"/>
                </a:solidFill>
                <a:latin typeface="Montserrat"/>
                <a:ea typeface="Montserrat"/>
                <a:cs typeface="Montserrat"/>
                <a:sym typeface="Montserrat"/>
              </a:rPr>
              <a:t>: </a:t>
            </a:r>
            <a:endParaRPr b="0" i="0" sz="1050" u="none" cap="none" strike="noStrike">
              <a:solidFill>
                <a:srgbClr val="000000"/>
              </a:solidFill>
              <a:latin typeface="Montserrat"/>
              <a:ea typeface="Montserrat"/>
              <a:cs typeface="Montserrat"/>
              <a:sym typeface="Montserrat"/>
            </a:endParaRPr>
          </a:p>
          <a:p>
            <a:pPr indent="-228600" lvl="0" marL="342900" marR="0" rtl="0" algn="l">
              <a:lnSpc>
                <a:spcPct val="100000"/>
              </a:lnSpc>
              <a:spcBef>
                <a:spcPts val="150"/>
              </a:spcBef>
              <a:spcAft>
                <a:spcPts val="0"/>
              </a:spcAft>
              <a:buClr>
                <a:schemeClr val="dk1"/>
              </a:buClr>
              <a:buSzPts val="1050"/>
              <a:buFont typeface="Arial"/>
              <a:buAutoNum type="arabicPeriod"/>
            </a:pPr>
            <a:r>
              <a:rPr b="1" i="0" lang="en-US" sz="1050" u="none" cap="none" strike="noStrike">
                <a:solidFill>
                  <a:schemeClr val="dk1"/>
                </a:solidFill>
                <a:latin typeface="Montserrat"/>
                <a:ea typeface="Montserrat"/>
                <a:cs typeface="Montserrat"/>
                <a:sym typeface="Montserrat"/>
              </a:rPr>
              <a:t>Agencies Add to Stocktake for 1st 5 Variables</a:t>
            </a:r>
            <a:endParaRPr b="1" i="0" sz="1050" u="none" cap="none" strike="noStrike">
              <a:solidFill>
                <a:schemeClr val="dk1"/>
              </a:solidFill>
              <a:latin typeface="Montserrat"/>
              <a:ea typeface="Montserrat"/>
              <a:cs typeface="Montserrat"/>
              <a:sym typeface="Montserrat"/>
            </a:endParaRPr>
          </a:p>
          <a:p>
            <a:pPr indent="0" lvl="0" marL="0" marR="0" rtl="0" algn="l">
              <a:lnSpc>
                <a:spcPct val="100000"/>
              </a:lnSpc>
              <a:spcBef>
                <a:spcPts val="150"/>
              </a:spcBef>
              <a:spcAft>
                <a:spcPts val="0"/>
              </a:spcAft>
              <a:buNone/>
            </a:pPr>
            <a:r>
              <a:t/>
            </a:r>
            <a:endParaRPr b="1" i="0" sz="1050" u="none" cap="none" strike="noStrike">
              <a:solidFill>
                <a:srgbClr val="D1462F"/>
              </a:solidFill>
              <a:latin typeface="Montserrat"/>
              <a:ea typeface="Montserrat"/>
              <a:cs typeface="Montserrat"/>
              <a:sym typeface="Montserrat"/>
            </a:endParaRPr>
          </a:p>
          <a:p>
            <a:pPr indent="0" lvl="0" marL="0" marR="0" rtl="0" algn="l">
              <a:lnSpc>
                <a:spcPct val="100000"/>
              </a:lnSpc>
              <a:spcBef>
                <a:spcPts val="150"/>
              </a:spcBef>
              <a:spcAft>
                <a:spcPts val="0"/>
              </a:spcAft>
              <a:buNone/>
            </a:pPr>
            <a:r>
              <a:rPr b="1" i="0" lang="en-US" sz="1050" u="none" cap="none" strike="noStrike">
                <a:solidFill>
                  <a:srgbClr val="000000"/>
                </a:solidFill>
                <a:latin typeface="Montserrat"/>
                <a:ea typeface="Montserrat"/>
                <a:cs typeface="Montserrat"/>
                <a:sym typeface="Montserrat"/>
              </a:rPr>
              <a:t>Backburner</a:t>
            </a:r>
            <a:r>
              <a:rPr b="0" i="0" lang="en-US" sz="1050" u="none" cap="none" strike="noStrike">
                <a:solidFill>
                  <a:srgbClr val="000000"/>
                </a:solidFill>
                <a:latin typeface="Montserrat"/>
                <a:ea typeface="Montserrat"/>
                <a:cs typeface="Montserrat"/>
                <a:sym typeface="Montserrat"/>
              </a:rPr>
              <a:t>:</a:t>
            </a:r>
            <a:endParaRPr b="0" i="0" sz="1050" u="none" cap="none" strike="noStrike">
              <a:solidFill>
                <a:srgbClr val="D1462F"/>
              </a:solidFill>
              <a:latin typeface="Montserrat"/>
              <a:ea typeface="Montserrat"/>
              <a:cs typeface="Montserrat"/>
              <a:sym typeface="Montserrat"/>
            </a:endParaRPr>
          </a:p>
          <a:p>
            <a:pPr indent="-228600" lvl="0" marL="342900" marR="0" rtl="0" algn="l">
              <a:lnSpc>
                <a:spcPct val="100000"/>
              </a:lnSpc>
              <a:spcBef>
                <a:spcPts val="150"/>
              </a:spcBef>
              <a:spcAft>
                <a:spcPts val="150"/>
              </a:spcAft>
              <a:buClr>
                <a:srgbClr val="000000"/>
              </a:buClr>
              <a:buSzPts val="1050"/>
              <a:buFont typeface="Montserrat"/>
              <a:buAutoNum type="arabicPeriod"/>
            </a:pPr>
            <a:r>
              <a:rPr b="0" i="0" lang="en-US" sz="1050" u="none" cap="none" strike="noStrike">
                <a:solidFill>
                  <a:srgbClr val="000000"/>
                </a:solidFill>
                <a:latin typeface="Montserrat"/>
                <a:ea typeface="Montserrat"/>
                <a:cs typeface="Montserrat"/>
                <a:sym typeface="Montserrat"/>
              </a:rPr>
              <a:t>CEOS MIM Ag Component Database Design Scoping</a:t>
            </a:r>
            <a:endParaRPr b="0" i="0" sz="1050" u="none" cap="none" strike="noStrike">
              <a:solidFill>
                <a:srgbClr val="000000"/>
              </a:solidFill>
              <a:latin typeface="Montserrat"/>
              <a:ea typeface="Montserrat"/>
              <a:cs typeface="Montserrat"/>
              <a:sym typeface="Montserrat"/>
            </a:endParaRPr>
          </a:p>
        </p:txBody>
      </p:sp>
      <p:sp>
        <p:nvSpPr>
          <p:cNvPr id="420" name="Google Shape;420;p7"/>
          <p:cNvSpPr/>
          <p:nvPr/>
        </p:nvSpPr>
        <p:spPr>
          <a:xfrm>
            <a:off x="3707172" y="564206"/>
            <a:ext cx="2720409" cy="3007800"/>
          </a:xfrm>
          <a:prstGeom prst="rect">
            <a:avLst/>
          </a:prstGeom>
          <a:solidFill>
            <a:schemeClr val="lt2"/>
          </a:solidFill>
          <a:ln cap="flat" cmpd="sng" w="9525">
            <a:solidFill>
              <a:schemeClr val="dk2"/>
            </a:solidFill>
            <a:prstDash val="solid"/>
            <a:round/>
            <a:headEnd len="sm" w="sm" type="none"/>
            <a:tailEnd len="sm" w="sm" type="none"/>
          </a:ln>
        </p:spPr>
        <p:txBody>
          <a:bodyPr anchorCtr="0" anchor="t" bIns="68550" lIns="68550" spcFirstLastPara="1" rIns="68550" wrap="square" tIns="68550">
            <a:noAutofit/>
          </a:bodyPr>
          <a:lstStyle/>
          <a:p>
            <a:pPr indent="0" lvl="0" marL="0" marR="0" rtl="0" algn="l">
              <a:lnSpc>
                <a:spcPct val="100000"/>
              </a:lnSpc>
              <a:spcBef>
                <a:spcPts val="0"/>
              </a:spcBef>
              <a:spcAft>
                <a:spcPts val="0"/>
              </a:spcAft>
              <a:buNone/>
            </a:pPr>
            <a:r>
              <a:rPr b="1" i="0" lang="en-US" sz="1050" u="none" cap="none" strike="noStrike">
                <a:solidFill>
                  <a:srgbClr val="000000"/>
                </a:solidFill>
                <a:latin typeface="Montserrat"/>
                <a:ea typeface="Montserrat"/>
                <a:cs typeface="Montserrat"/>
                <a:sym typeface="Montserrat"/>
              </a:rPr>
              <a:t>SIT-TW-41 / Plenary-40</a:t>
            </a:r>
            <a:endParaRPr b="1" i="0" sz="1050" u="none" cap="none" strike="noStrike">
              <a:solidFill>
                <a:srgbClr val="000000"/>
              </a:solidFill>
              <a:latin typeface="Montserrat"/>
              <a:ea typeface="Montserrat"/>
              <a:cs typeface="Montserrat"/>
              <a:sym typeface="Montserrat"/>
            </a:endParaRPr>
          </a:p>
          <a:p>
            <a:pPr indent="0" lvl="0" marL="0" marR="0" rtl="0" algn="l">
              <a:lnSpc>
                <a:spcPct val="100000"/>
              </a:lnSpc>
              <a:spcBef>
                <a:spcPts val="150"/>
              </a:spcBef>
              <a:spcAft>
                <a:spcPts val="0"/>
              </a:spcAft>
              <a:buNone/>
            </a:pPr>
            <a:r>
              <a:t/>
            </a:r>
            <a:endParaRPr b="1" i="0" sz="1050" u="none" cap="none" strike="noStrike">
              <a:solidFill>
                <a:srgbClr val="000000"/>
              </a:solidFill>
              <a:latin typeface="Montserrat"/>
              <a:ea typeface="Montserrat"/>
              <a:cs typeface="Montserrat"/>
              <a:sym typeface="Montserrat"/>
            </a:endParaRPr>
          </a:p>
          <a:p>
            <a:pPr indent="0" lvl="0" marL="0" marR="0" rtl="0" algn="l">
              <a:lnSpc>
                <a:spcPct val="100000"/>
              </a:lnSpc>
              <a:spcBef>
                <a:spcPts val="150"/>
              </a:spcBef>
              <a:spcAft>
                <a:spcPts val="0"/>
              </a:spcAft>
              <a:buNone/>
            </a:pPr>
            <a:r>
              <a:rPr b="1" i="0" lang="en-US" sz="1050" u="none" cap="none" strike="noStrike">
                <a:solidFill>
                  <a:srgbClr val="000000"/>
                </a:solidFill>
                <a:latin typeface="Montserrat"/>
                <a:ea typeface="Montserrat"/>
                <a:cs typeface="Montserrat"/>
                <a:sym typeface="Montserrat"/>
              </a:rPr>
              <a:t>Milestones: </a:t>
            </a:r>
            <a:endParaRPr b="1" i="0" sz="1050" u="none" cap="none" strike="noStrike">
              <a:solidFill>
                <a:srgbClr val="000000"/>
              </a:solidFill>
              <a:latin typeface="Montserrat"/>
              <a:ea typeface="Montserrat"/>
              <a:cs typeface="Montserrat"/>
              <a:sym typeface="Montserrat"/>
            </a:endParaRPr>
          </a:p>
          <a:p>
            <a:pPr indent="0" lvl="0" marL="0" marR="0" rtl="0" algn="l">
              <a:lnSpc>
                <a:spcPct val="100000"/>
              </a:lnSpc>
              <a:spcBef>
                <a:spcPts val="150"/>
              </a:spcBef>
              <a:spcAft>
                <a:spcPts val="0"/>
              </a:spcAft>
              <a:buNone/>
            </a:pPr>
            <a:r>
              <a:rPr b="0" i="0" lang="en-US" sz="1050" u="none" cap="none" strike="noStrike">
                <a:solidFill>
                  <a:srgbClr val="000000"/>
                </a:solidFill>
                <a:latin typeface="Montserrat"/>
                <a:ea typeface="Montserrat"/>
                <a:cs typeface="Montserrat"/>
                <a:sym typeface="Montserrat"/>
              </a:rPr>
              <a:t>- Updated EAV website </a:t>
            </a:r>
            <a:endParaRPr b="0" i="0" sz="1050" u="none" cap="none" strike="noStrike">
              <a:solidFill>
                <a:srgbClr val="000000"/>
              </a:solidFill>
              <a:latin typeface="Montserrat"/>
              <a:ea typeface="Montserrat"/>
              <a:cs typeface="Montserrat"/>
              <a:sym typeface="Montserrat"/>
            </a:endParaRPr>
          </a:p>
          <a:p>
            <a:pPr indent="0" lvl="0" marL="0" marR="0" rtl="0" algn="l">
              <a:lnSpc>
                <a:spcPct val="100000"/>
              </a:lnSpc>
              <a:spcBef>
                <a:spcPts val="150"/>
              </a:spcBef>
              <a:spcAft>
                <a:spcPts val="0"/>
              </a:spcAft>
              <a:buNone/>
            </a:pPr>
            <a:r>
              <a:rPr b="0" i="0" lang="en-US" sz="1050" u="none" cap="none" strike="noStrike">
                <a:solidFill>
                  <a:srgbClr val="000000"/>
                </a:solidFill>
                <a:latin typeface="Montserrat"/>
                <a:ea typeface="Montserrat"/>
                <a:cs typeface="Montserrat"/>
                <a:sym typeface="Montserrat"/>
              </a:rPr>
              <a:t>- Onboarding and engagement of Subgroup members </a:t>
            </a:r>
            <a:r>
              <a:rPr b="0" i="1" lang="en-US" sz="1050" u="none" cap="none" strike="noStrike">
                <a:solidFill>
                  <a:srgbClr val="000000"/>
                </a:solidFill>
                <a:latin typeface="Montserrat"/>
                <a:ea typeface="Montserrat"/>
                <a:cs typeface="Montserrat"/>
                <a:sym typeface="Montserrat"/>
              </a:rPr>
              <a:t>(see appendix)</a:t>
            </a:r>
            <a:endParaRPr b="0" i="1" sz="1050" u="none" cap="none" strike="noStrike">
              <a:solidFill>
                <a:srgbClr val="000000"/>
              </a:solidFill>
              <a:latin typeface="Montserrat"/>
              <a:ea typeface="Montserrat"/>
              <a:cs typeface="Montserrat"/>
              <a:sym typeface="Montserrat"/>
            </a:endParaRPr>
          </a:p>
          <a:p>
            <a:pPr indent="0" lvl="0" marL="0" marR="0" rtl="0" algn="l">
              <a:lnSpc>
                <a:spcPct val="100000"/>
              </a:lnSpc>
              <a:spcBef>
                <a:spcPts val="150"/>
              </a:spcBef>
              <a:spcAft>
                <a:spcPts val="0"/>
              </a:spcAft>
              <a:buNone/>
            </a:pPr>
            <a:r>
              <a:t/>
            </a:r>
            <a:endParaRPr b="1" i="0" sz="1050" u="none" cap="none" strike="noStrike">
              <a:solidFill>
                <a:srgbClr val="000000"/>
              </a:solidFill>
              <a:latin typeface="Montserrat"/>
              <a:ea typeface="Montserrat"/>
              <a:cs typeface="Montserrat"/>
              <a:sym typeface="Montserrat"/>
            </a:endParaRPr>
          </a:p>
          <a:p>
            <a:pPr indent="0" lvl="0" marL="0" marR="0" rtl="0" algn="l">
              <a:lnSpc>
                <a:spcPct val="100000"/>
              </a:lnSpc>
              <a:spcBef>
                <a:spcPts val="150"/>
              </a:spcBef>
              <a:spcAft>
                <a:spcPts val="0"/>
              </a:spcAft>
              <a:buNone/>
            </a:pPr>
            <a:r>
              <a:rPr b="1" i="0" lang="en-US" sz="1050" u="none" cap="none" strike="noStrike">
                <a:solidFill>
                  <a:srgbClr val="000000"/>
                </a:solidFill>
                <a:latin typeface="Montserrat"/>
                <a:ea typeface="Montserrat"/>
                <a:cs typeface="Montserrat"/>
                <a:sym typeface="Montserrat"/>
              </a:rPr>
              <a:t>Documents </a:t>
            </a:r>
            <a:endParaRPr b="1" i="0" sz="1050" u="none" cap="none" strike="noStrike">
              <a:solidFill>
                <a:srgbClr val="000000"/>
              </a:solidFill>
              <a:latin typeface="Montserrat"/>
              <a:ea typeface="Montserrat"/>
              <a:cs typeface="Montserrat"/>
              <a:sym typeface="Montserrat"/>
            </a:endParaRPr>
          </a:p>
          <a:p>
            <a:pPr indent="0" lvl="0" marL="0" marR="0" rtl="0" algn="l">
              <a:lnSpc>
                <a:spcPct val="100000"/>
              </a:lnSpc>
              <a:spcBef>
                <a:spcPts val="150"/>
              </a:spcBef>
              <a:spcAft>
                <a:spcPts val="0"/>
              </a:spcAft>
              <a:buNone/>
            </a:pPr>
            <a:r>
              <a:rPr b="0" i="0" lang="en-US" sz="1050" u="none" cap="none" strike="noStrike">
                <a:solidFill>
                  <a:srgbClr val="000000"/>
                </a:solidFill>
                <a:latin typeface="Montserrat"/>
                <a:ea typeface="Montserrat"/>
                <a:cs typeface="Montserrat"/>
                <a:sym typeface="Montserrat"/>
              </a:rPr>
              <a:t>- Full Phase 1 Report (with CEOS input)</a:t>
            </a:r>
            <a:endParaRPr b="0" i="0" sz="1050" u="none" cap="none" strike="noStrike">
              <a:solidFill>
                <a:srgbClr val="000000"/>
              </a:solidFill>
              <a:latin typeface="Montserrat"/>
              <a:ea typeface="Montserrat"/>
              <a:cs typeface="Montserrat"/>
              <a:sym typeface="Montserrat"/>
            </a:endParaRPr>
          </a:p>
          <a:p>
            <a:pPr indent="0" lvl="0" marL="0" marR="0" rtl="0" algn="l">
              <a:lnSpc>
                <a:spcPct val="100000"/>
              </a:lnSpc>
              <a:spcBef>
                <a:spcPts val="150"/>
              </a:spcBef>
              <a:spcAft>
                <a:spcPts val="0"/>
              </a:spcAft>
              <a:buNone/>
            </a:pPr>
            <a:r>
              <a:rPr b="0" i="0" lang="en-US" sz="1050" u="none" cap="none" strike="noStrike">
                <a:solidFill>
                  <a:srgbClr val="000000"/>
                </a:solidFill>
                <a:latin typeface="Montserrat"/>
                <a:ea typeface="Montserrat"/>
                <a:cs typeface="Montserrat"/>
                <a:sym typeface="Montserrat"/>
              </a:rPr>
              <a:t>- Phase 2 Prioritisation Plan</a:t>
            </a:r>
            <a:endParaRPr b="0" i="0" sz="1050" u="none" cap="none" strike="noStrike">
              <a:solidFill>
                <a:srgbClr val="000000"/>
              </a:solidFill>
              <a:latin typeface="Montserrat"/>
              <a:ea typeface="Montserrat"/>
              <a:cs typeface="Montserrat"/>
              <a:sym typeface="Montserrat"/>
            </a:endParaRPr>
          </a:p>
          <a:p>
            <a:pPr indent="0" lvl="0" marL="0" marR="0" rtl="0" algn="l">
              <a:lnSpc>
                <a:spcPct val="100000"/>
              </a:lnSpc>
              <a:spcBef>
                <a:spcPts val="150"/>
              </a:spcBef>
              <a:spcAft>
                <a:spcPts val="0"/>
              </a:spcAft>
              <a:buNone/>
            </a:pPr>
            <a:r>
              <a:t/>
            </a:r>
            <a:endParaRPr b="0" i="0" sz="1050" u="none" cap="none" strike="noStrike">
              <a:solidFill>
                <a:srgbClr val="000000"/>
              </a:solidFill>
              <a:latin typeface="Montserrat"/>
              <a:ea typeface="Montserrat"/>
              <a:cs typeface="Montserrat"/>
              <a:sym typeface="Montserrat"/>
            </a:endParaRPr>
          </a:p>
          <a:p>
            <a:pPr indent="0" lvl="0" marL="0" marR="0" rtl="0" algn="l">
              <a:lnSpc>
                <a:spcPct val="100000"/>
              </a:lnSpc>
              <a:spcBef>
                <a:spcPts val="150"/>
              </a:spcBef>
              <a:spcAft>
                <a:spcPts val="0"/>
              </a:spcAft>
              <a:buNone/>
            </a:pPr>
            <a:r>
              <a:rPr b="1" i="0" lang="en-US" sz="1050" u="none" cap="none" strike="noStrike">
                <a:solidFill>
                  <a:srgbClr val="000000"/>
                </a:solidFill>
                <a:latin typeface="Montserrat"/>
                <a:ea typeface="Montserrat"/>
                <a:cs typeface="Montserrat"/>
                <a:sym typeface="Montserrat"/>
              </a:rPr>
              <a:t>Actions</a:t>
            </a:r>
            <a:endParaRPr b="1" i="0" sz="1050" u="none" cap="none" strike="noStrike">
              <a:solidFill>
                <a:srgbClr val="000000"/>
              </a:solidFill>
              <a:latin typeface="Montserrat"/>
              <a:ea typeface="Montserrat"/>
              <a:cs typeface="Montserrat"/>
              <a:sym typeface="Montserrat"/>
            </a:endParaRPr>
          </a:p>
          <a:p>
            <a:pPr indent="-238125" lvl="0" marL="342900" marR="0" rtl="0" algn="l">
              <a:lnSpc>
                <a:spcPct val="100000"/>
              </a:lnSpc>
              <a:spcBef>
                <a:spcPts val="150"/>
              </a:spcBef>
              <a:spcAft>
                <a:spcPts val="0"/>
              </a:spcAft>
              <a:buClr>
                <a:srgbClr val="000000"/>
              </a:buClr>
              <a:buSzPts val="1050"/>
              <a:buFont typeface="Montserrat"/>
              <a:buAutoNum type="arabicPeriod"/>
            </a:pPr>
            <a:r>
              <a:rPr b="1" i="0" lang="en-US" sz="1050" u="none" cap="none" strike="noStrike">
                <a:solidFill>
                  <a:srgbClr val="000000"/>
                </a:solidFill>
                <a:latin typeface="Montserrat"/>
                <a:ea typeface="Montserrat"/>
                <a:cs typeface="Montserrat"/>
                <a:sym typeface="Montserrat"/>
              </a:rPr>
              <a:t>Agencies</a:t>
            </a:r>
            <a:r>
              <a:rPr b="0" i="0" lang="en-US" sz="1050" u="none" cap="none" strike="noStrike">
                <a:solidFill>
                  <a:srgbClr val="000000"/>
                </a:solidFill>
                <a:latin typeface="Montserrat"/>
                <a:ea typeface="Montserrat"/>
                <a:cs typeface="Montserrat"/>
                <a:sym typeface="Montserrat"/>
              </a:rPr>
              <a:t>: participate in Phase 2 </a:t>
            </a:r>
            <a:endParaRPr b="0" i="0" sz="1050" u="none" cap="none" strike="noStrike">
              <a:solidFill>
                <a:srgbClr val="000000"/>
              </a:solidFill>
              <a:latin typeface="Montserrat"/>
              <a:ea typeface="Montserrat"/>
              <a:cs typeface="Montserrat"/>
              <a:sym typeface="Montserrat"/>
            </a:endParaRPr>
          </a:p>
          <a:p>
            <a:pPr indent="-238125" lvl="0" marL="342900" marR="0" rtl="0" algn="l">
              <a:lnSpc>
                <a:spcPct val="100000"/>
              </a:lnSpc>
              <a:spcBef>
                <a:spcPts val="0"/>
              </a:spcBef>
              <a:spcAft>
                <a:spcPts val="0"/>
              </a:spcAft>
              <a:buClr>
                <a:srgbClr val="000000"/>
              </a:buClr>
              <a:buSzPts val="1050"/>
              <a:buFont typeface="Montserrat"/>
              <a:buAutoNum type="arabicPeriod"/>
            </a:pPr>
            <a:r>
              <a:rPr b="1" i="0" lang="en-US" sz="1050" u="none" cap="none" strike="noStrike">
                <a:solidFill>
                  <a:srgbClr val="000000"/>
                </a:solidFill>
                <a:latin typeface="Montserrat"/>
                <a:ea typeface="Montserrat"/>
                <a:cs typeface="Montserrat"/>
                <a:sym typeface="Montserrat"/>
              </a:rPr>
              <a:t>CEOS SEO</a:t>
            </a:r>
            <a:r>
              <a:rPr b="0" i="0" lang="en-US" sz="1050" u="none" cap="none" strike="noStrike">
                <a:solidFill>
                  <a:srgbClr val="000000"/>
                </a:solidFill>
                <a:latin typeface="Montserrat"/>
                <a:ea typeface="Montserrat"/>
                <a:cs typeface="Montserrat"/>
                <a:sym typeface="Montserrat"/>
              </a:rPr>
              <a:t>: co-develop conceptual design of Ag-MIM </a:t>
            </a:r>
            <a:endParaRPr b="0" i="0" sz="1050" u="none" cap="none" strike="noStrike">
              <a:solidFill>
                <a:srgbClr val="000000"/>
              </a:solidFill>
              <a:latin typeface="Montserrat"/>
              <a:ea typeface="Montserrat"/>
              <a:cs typeface="Montserrat"/>
              <a:sym typeface="Montserrat"/>
            </a:endParaRPr>
          </a:p>
          <a:p>
            <a:pPr indent="0" lvl="0" marL="0" marR="0" rtl="0" algn="l">
              <a:lnSpc>
                <a:spcPct val="100000"/>
              </a:lnSpc>
              <a:spcBef>
                <a:spcPts val="150"/>
              </a:spcBef>
              <a:spcAft>
                <a:spcPts val="0"/>
              </a:spcAft>
              <a:buNone/>
            </a:pPr>
            <a:r>
              <a:t/>
            </a:r>
            <a:endParaRPr b="0" i="0" sz="1050" u="none" cap="none" strike="noStrike">
              <a:solidFill>
                <a:srgbClr val="000000"/>
              </a:solidFill>
              <a:latin typeface="Montserrat"/>
              <a:ea typeface="Montserrat"/>
              <a:cs typeface="Montserrat"/>
              <a:sym typeface="Montserrat"/>
            </a:endParaRPr>
          </a:p>
          <a:p>
            <a:pPr indent="0" lvl="0" marL="0" marR="0" rtl="0" algn="l">
              <a:lnSpc>
                <a:spcPct val="100000"/>
              </a:lnSpc>
              <a:spcBef>
                <a:spcPts val="150"/>
              </a:spcBef>
              <a:spcAft>
                <a:spcPts val="150"/>
              </a:spcAft>
              <a:buNone/>
            </a:pPr>
            <a:r>
              <a:t/>
            </a:r>
            <a:endParaRPr b="0" i="0" sz="1050" u="none" cap="none" strike="noStrike">
              <a:solidFill>
                <a:srgbClr val="000000"/>
              </a:solidFill>
              <a:latin typeface="Montserrat"/>
              <a:ea typeface="Montserrat"/>
              <a:cs typeface="Montserrat"/>
              <a:sym typeface="Montserrat"/>
            </a:endParaRPr>
          </a:p>
        </p:txBody>
      </p:sp>
      <p:sp>
        <p:nvSpPr>
          <p:cNvPr id="421" name="Google Shape;421;p7"/>
          <p:cNvSpPr/>
          <p:nvPr/>
        </p:nvSpPr>
        <p:spPr>
          <a:xfrm>
            <a:off x="4835588" y="4213500"/>
            <a:ext cx="2789775" cy="907875"/>
          </a:xfrm>
          <a:prstGeom prst="rightArrow">
            <a:avLst>
              <a:gd fmla="val 50000" name="adj1"/>
              <a:gd fmla="val 44637" name="adj2"/>
            </a:avLst>
          </a:prstGeom>
          <a:solidFill>
            <a:srgbClr val="D0E0E3"/>
          </a:solidFill>
          <a:ln cap="flat" cmpd="sng" w="9525">
            <a:solidFill>
              <a:schemeClr val="dk2"/>
            </a:solidFill>
            <a:prstDash val="solid"/>
            <a:round/>
            <a:headEnd len="sm" w="sm" type="none"/>
            <a:tailEnd len="sm" w="sm" type="none"/>
          </a:ln>
        </p:spPr>
        <p:txBody>
          <a:bodyPr anchorCtr="0" anchor="ctr" bIns="68550" lIns="68550" spcFirstLastPara="1" rIns="68550" wrap="square" tIns="68550">
            <a:noAutofit/>
          </a:bodyPr>
          <a:lstStyle/>
          <a:p>
            <a:pPr indent="0" lvl="0" marL="0" marR="0" rtl="0" algn="ctr">
              <a:lnSpc>
                <a:spcPct val="100000"/>
              </a:lnSpc>
              <a:spcBef>
                <a:spcPts val="0"/>
              </a:spcBef>
              <a:spcAft>
                <a:spcPts val="150"/>
              </a:spcAft>
              <a:buNone/>
            </a:pPr>
            <a:r>
              <a:rPr b="0" i="0" lang="en-US" sz="975" u="none" cap="none" strike="noStrike">
                <a:solidFill>
                  <a:srgbClr val="000000"/>
                </a:solidFill>
                <a:latin typeface="Montserrat"/>
                <a:ea typeface="Montserrat"/>
                <a:cs typeface="Montserrat"/>
                <a:sym typeface="Montserrat"/>
              </a:rPr>
              <a:t>Asynchronous Work on Phase 2 </a:t>
            </a:r>
            <a:br>
              <a:rPr b="0" i="0" lang="en-US" sz="975" u="none" cap="none" strike="noStrike">
                <a:solidFill>
                  <a:srgbClr val="000000"/>
                </a:solidFill>
                <a:latin typeface="Montserrat"/>
                <a:ea typeface="Montserrat"/>
                <a:cs typeface="Montserrat"/>
                <a:sym typeface="Montserrat"/>
              </a:rPr>
            </a:br>
            <a:r>
              <a:rPr b="0" i="0" lang="en-US" sz="975" u="none" cap="none" strike="noStrike">
                <a:solidFill>
                  <a:srgbClr val="000000"/>
                </a:solidFill>
                <a:latin typeface="Montserrat"/>
                <a:ea typeface="Montserrat"/>
                <a:cs typeface="Montserrat"/>
                <a:sym typeface="Montserrat"/>
              </a:rPr>
              <a:t>Def’s + Req’s for Other Variables</a:t>
            </a:r>
            <a:endParaRPr b="0" i="0" sz="975" u="none" cap="none" strike="noStrike">
              <a:solidFill>
                <a:srgbClr val="000000"/>
              </a:solidFill>
              <a:latin typeface="Montserrat"/>
              <a:ea typeface="Montserrat"/>
              <a:cs typeface="Montserrat"/>
              <a:sym typeface="Montserrat"/>
            </a:endParaRPr>
          </a:p>
        </p:txBody>
      </p:sp>
      <p:grpSp>
        <p:nvGrpSpPr>
          <p:cNvPr id="422" name="Google Shape;422;p7"/>
          <p:cNvGrpSpPr/>
          <p:nvPr/>
        </p:nvGrpSpPr>
        <p:grpSpPr>
          <a:xfrm>
            <a:off x="7733719" y="3771225"/>
            <a:ext cx="1410300" cy="1372275"/>
            <a:chOff x="10311625" y="5028300"/>
            <a:chExt cx="1880400" cy="1829700"/>
          </a:xfrm>
        </p:grpSpPr>
        <p:sp>
          <p:nvSpPr>
            <p:cNvPr id="423" name="Google Shape;423;p7"/>
            <p:cNvSpPr/>
            <p:nvPr/>
          </p:nvSpPr>
          <p:spPr>
            <a:xfrm>
              <a:off x="10311625" y="5028300"/>
              <a:ext cx="1880400" cy="1829700"/>
            </a:xfrm>
            <a:prstGeom prst="rect">
              <a:avLst/>
            </a:prstGeom>
            <a:solidFill>
              <a:schemeClr val="dk1"/>
            </a:solidFill>
            <a:ln cap="flat" cmpd="sng" w="9525">
              <a:solidFill>
                <a:schemeClr val="dk1"/>
              </a:solidFill>
              <a:prstDash val="solid"/>
              <a:round/>
              <a:headEnd len="sm" w="sm" type="none"/>
              <a:tailEnd len="sm" w="sm" type="none"/>
            </a:ln>
          </p:spPr>
          <p:txBody>
            <a:bodyPr anchorCtr="0" anchor="t" bIns="68550" lIns="68550" spcFirstLastPara="1" rIns="68550" wrap="square" tIns="68550">
              <a:noAutofit/>
            </a:bodyPr>
            <a:lstStyle/>
            <a:p>
              <a:pPr indent="0" lvl="0" marL="0" marR="0" rtl="0" algn="ctr">
                <a:lnSpc>
                  <a:spcPct val="100000"/>
                </a:lnSpc>
                <a:spcBef>
                  <a:spcPts val="0"/>
                </a:spcBef>
                <a:spcAft>
                  <a:spcPts val="0"/>
                </a:spcAft>
                <a:buNone/>
              </a:pPr>
              <a:r>
                <a:rPr b="1" i="0" lang="en-US" sz="1125" u="none" cap="none" strike="noStrike">
                  <a:solidFill>
                    <a:srgbClr val="FFFFFF"/>
                  </a:solidFill>
                  <a:latin typeface="Montserrat"/>
                  <a:ea typeface="Montserrat"/>
                  <a:cs typeface="Montserrat"/>
                  <a:sym typeface="Montserrat"/>
                </a:rPr>
                <a:t>Legend</a:t>
              </a:r>
              <a:endParaRPr b="1" i="0" sz="1125" u="none" cap="none" strike="noStrike">
                <a:solidFill>
                  <a:srgbClr val="FFFFFF"/>
                </a:solidFill>
                <a:latin typeface="Montserrat"/>
                <a:ea typeface="Montserrat"/>
                <a:cs typeface="Montserrat"/>
                <a:sym typeface="Montserrat"/>
              </a:endParaRPr>
            </a:p>
            <a:p>
              <a:pPr indent="0" lvl="0" marL="0" marR="0" rtl="0" algn="ctr">
                <a:lnSpc>
                  <a:spcPct val="100000"/>
                </a:lnSpc>
                <a:spcBef>
                  <a:spcPts val="0"/>
                </a:spcBef>
                <a:spcAft>
                  <a:spcPts val="0"/>
                </a:spcAft>
                <a:buNone/>
              </a:pPr>
              <a:r>
                <a:rPr b="0" i="0" lang="en-US" sz="1125" u="none" cap="none" strike="noStrike">
                  <a:solidFill>
                    <a:srgbClr val="FFFFFF"/>
                  </a:solidFill>
                  <a:latin typeface="Montserrat"/>
                  <a:ea typeface="Montserrat"/>
                  <a:cs typeface="Montserrat"/>
                  <a:sym typeface="Montserrat"/>
                </a:rPr>
                <a:t>Boxes = Events</a:t>
              </a:r>
              <a:endParaRPr b="0" i="0" sz="1125" u="none" cap="none" strike="noStrike">
                <a:solidFill>
                  <a:srgbClr val="FFFFFF"/>
                </a:solidFill>
                <a:latin typeface="Montserrat"/>
                <a:ea typeface="Montserrat"/>
                <a:cs typeface="Montserrat"/>
                <a:sym typeface="Montserrat"/>
              </a:endParaRPr>
            </a:p>
            <a:p>
              <a:pPr indent="0" lvl="0" marL="0" marR="0" rtl="0" algn="ctr">
                <a:lnSpc>
                  <a:spcPct val="100000"/>
                </a:lnSpc>
                <a:spcBef>
                  <a:spcPts val="0"/>
                </a:spcBef>
                <a:spcAft>
                  <a:spcPts val="0"/>
                </a:spcAft>
                <a:buNone/>
              </a:pPr>
              <a:r>
                <a:rPr b="0" i="0" lang="en-US" sz="1125" u="none" cap="none" strike="noStrike">
                  <a:solidFill>
                    <a:srgbClr val="FFFFFF"/>
                  </a:solidFill>
                  <a:latin typeface="Montserrat"/>
                  <a:ea typeface="Montserrat"/>
                  <a:cs typeface="Montserrat"/>
                  <a:sym typeface="Montserrat"/>
                </a:rPr>
                <a:t>Arrows = Work</a:t>
              </a:r>
              <a:endParaRPr b="0" i="0" sz="1125" u="none" cap="none" strike="noStrike">
                <a:solidFill>
                  <a:srgbClr val="FFFFFF"/>
                </a:solidFill>
                <a:latin typeface="Montserrat"/>
                <a:ea typeface="Montserrat"/>
                <a:cs typeface="Montserrat"/>
                <a:sym typeface="Montserrat"/>
              </a:endParaRPr>
            </a:p>
            <a:p>
              <a:pPr indent="0" lvl="0" marL="0" marR="0" rtl="0" algn="ctr">
                <a:lnSpc>
                  <a:spcPct val="100000"/>
                </a:lnSpc>
                <a:spcBef>
                  <a:spcPts val="0"/>
                </a:spcBef>
                <a:spcAft>
                  <a:spcPts val="0"/>
                </a:spcAft>
                <a:buNone/>
              </a:pPr>
              <a:r>
                <a:t/>
              </a:r>
              <a:endParaRPr b="0" i="0" sz="1125" u="none" cap="none" strike="noStrike">
                <a:solidFill>
                  <a:srgbClr val="FFFFFF"/>
                </a:solidFill>
                <a:latin typeface="Montserrat"/>
                <a:ea typeface="Montserrat"/>
                <a:cs typeface="Montserrat"/>
                <a:sym typeface="Montserrat"/>
              </a:endParaRPr>
            </a:p>
            <a:p>
              <a:pPr indent="0" lvl="0" marL="0" marR="0" rtl="0" algn="ctr">
                <a:lnSpc>
                  <a:spcPct val="100000"/>
                </a:lnSpc>
                <a:spcBef>
                  <a:spcPts val="0"/>
                </a:spcBef>
                <a:spcAft>
                  <a:spcPts val="0"/>
                </a:spcAft>
                <a:buNone/>
              </a:pPr>
              <a:r>
                <a:t/>
              </a:r>
              <a:endParaRPr b="0" i="0" sz="1125" u="none" cap="none" strike="noStrike">
                <a:solidFill>
                  <a:srgbClr val="FFFFFF"/>
                </a:solidFill>
                <a:latin typeface="Montserrat"/>
                <a:ea typeface="Montserrat"/>
                <a:cs typeface="Montserrat"/>
                <a:sym typeface="Montserrat"/>
              </a:endParaRPr>
            </a:p>
            <a:p>
              <a:pPr indent="0" lvl="0" marL="0" marR="0" rtl="0" algn="ctr">
                <a:lnSpc>
                  <a:spcPct val="100000"/>
                </a:lnSpc>
                <a:spcBef>
                  <a:spcPts val="0"/>
                </a:spcBef>
                <a:spcAft>
                  <a:spcPts val="0"/>
                </a:spcAft>
                <a:buNone/>
              </a:pPr>
              <a:r>
                <a:t/>
              </a:r>
              <a:endParaRPr b="0" i="0" sz="1125" u="none" cap="none" strike="noStrike">
                <a:solidFill>
                  <a:srgbClr val="FFFFFF"/>
                </a:solidFill>
                <a:latin typeface="Montserrat"/>
                <a:ea typeface="Montserrat"/>
                <a:cs typeface="Montserrat"/>
                <a:sym typeface="Montserrat"/>
              </a:endParaRPr>
            </a:p>
            <a:p>
              <a:pPr indent="0" lvl="0" marL="0" marR="0" rtl="0" algn="ctr">
                <a:lnSpc>
                  <a:spcPct val="100000"/>
                </a:lnSpc>
                <a:spcBef>
                  <a:spcPts val="0"/>
                </a:spcBef>
                <a:spcAft>
                  <a:spcPts val="0"/>
                </a:spcAft>
                <a:buNone/>
              </a:pPr>
              <a:r>
                <a:t/>
              </a:r>
              <a:endParaRPr b="0" i="0" sz="1125" u="none" cap="none" strike="noStrike">
                <a:solidFill>
                  <a:srgbClr val="FFFFFF"/>
                </a:solidFill>
                <a:latin typeface="Montserrat"/>
                <a:ea typeface="Montserrat"/>
                <a:cs typeface="Montserrat"/>
                <a:sym typeface="Montserrat"/>
              </a:endParaRPr>
            </a:p>
            <a:p>
              <a:pPr indent="0" lvl="0" marL="0" marR="0" rtl="0" algn="ctr">
                <a:lnSpc>
                  <a:spcPct val="100000"/>
                </a:lnSpc>
                <a:spcBef>
                  <a:spcPts val="0"/>
                </a:spcBef>
                <a:spcAft>
                  <a:spcPts val="0"/>
                </a:spcAft>
                <a:buNone/>
              </a:pPr>
              <a:r>
                <a:t/>
              </a:r>
              <a:endParaRPr b="0" i="0" sz="1125" u="none" cap="none" strike="noStrike">
                <a:solidFill>
                  <a:srgbClr val="FFFFFF"/>
                </a:solidFill>
                <a:latin typeface="Montserrat"/>
                <a:ea typeface="Montserrat"/>
                <a:cs typeface="Montserrat"/>
                <a:sym typeface="Montserrat"/>
              </a:endParaRPr>
            </a:p>
          </p:txBody>
        </p:sp>
        <p:sp>
          <p:nvSpPr>
            <p:cNvPr id="424" name="Google Shape;424;p7"/>
            <p:cNvSpPr/>
            <p:nvPr/>
          </p:nvSpPr>
          <p:spPr>
            <a:xfrm>
              <a:off x="10401175" y="5814176"/>
              <a:ext cx="1701300" cy="305700"/>
            </a:xfrm>
            <a:prstGeom prst="rect">
              <a:avLst/>
            </a:prstGeom>
            <a:solidFill>
              <a:srgbClr val="B6D7A8"/>
            </a:solidFill>
            <a:ln cap="flat" cmpd="sng" w="9525">
              <a:solidFill>
                <a:schemeClr val="dk2"/>
              </a:solidFill>
              <a:prstDash val="solid"/>
              <a:round/>
              <a:headEnd len="sm" w="sm" type="none"/>
              <a:tailEnd len="sm" w="sm" type="none"/>
            </a:ln>
          </p:spPr>
          <p:txBody>
            <a:bodyPr anchorCtr="0" anchor="ctr" bIns="68550" lIns="68550" spcFirstLastPara="1" rIns="68550" wrap="square" tIns="68550">
              <a:noAutofit/>
            </a:bodyPr>
            <a:lstStyle/>
            <a:p>
              <a:pPr indent="0" lvl="0" marL="0" marR="0" rtl="0" algn="ctr">
                <a:lnSpc>
                  <a:spcPct val="100000"/>
                </a:lnSpc>
                <a:spcBef>
                  <a:spcPts val="0"/>
                </a:spcBef>
                <a:spcAft>
                  <a:spcPts val="0"/>
                </a:spcAft>
                <a:buNone/>
              </a:pPr>
              <a:r>
                <a:rPr b="0" i="0" lang="en-US" sz="1125" u="none" cap="none" strike="noStrike">
                  <a:solidFill>
                    <a:srgbClr val="000000"/>
                  </a:solidFill>
                  <a:latin typeface="Montserrat"/>
                  <a:ea typeface="Montserrat"/>
                  <a:cs typeface="Montserrat"/>
                  <a:sym typeface="Montserrat"/>
                </a:rPr>
                <a:t>GEOGLAM</a:t>
              </a:r>
              <a:endParaRPr b="0" i="0" sz="1125" u="none" cap="none" strike="noStrike">
                <a:solidFill>
                  <a:srgbClr val="000000"/>
                </a:solidFill>
                <a:latin typeface="Montserrat"/>
                <a:ea typeface="Montserrat"/>
                <a:cs typeface="Montserrat"/>
                <a:sym typeface="Montserrat"/>
              </a:endParaRPr>
            </a:p>
          </p:txBody>
        </p:sp>
        <p:sp>
          <p:nvSpPr>
            <p:cNvPr id="425" name="Google Shape;425;p7"/>
            <p:cNvSpPr/>
            <p:nvPr/>
          </p:nvSpPr>
          <p:spPr>
            <a:xfrm>
              <a:off x="10401175" y="6169633"/>
              <a:ext cx="1701300" cy="305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68550" lIns="68550" spcFirstLastPara="1" rIns="68550" wrap="square" tIns="68550">
              <a:noAutofit/>
            </a:bodyPr>
            <a:lstStyle/>
            <a:p>
              <a:pPr indent="0" lvl="0" marL="0" marR="0" rtl="0" algn="ctr">
                <a:lnSpc>
                  <a:spcPct val="100000"/>
                </a:lnSpc>
                <a:spcBef>
                  <a:spcPts val="0"/>
                </a:spcBef>
                <a:spcAft>
                  <a:spcPts val="0"/>
                </a:spcAft>
                <a:buNone/>
              </a:pPr>
              <a:r>
                <a:rPr b="0" i="0" lang="en-US" sz="1125" u="none" cap="none" strike="noStrike">
                  <a:solidFill>
                    <a:srgbClr val="000000"/>
                  </a:solidFill>
                  <a:latin typeface="Montserrat"/>
                  <a:ea typeface="Montserrat"/>
                  <a:cs typeface="Montserrat"/>
                  <a:sym typeface="Montserrat"/>
                </a:rPr>
                <a:t>CEOS/Agencies</a:t>
              </a:r>
              <a:endParaRPr b="0" i="0" sz="1125" u="none" cap="none" strike="noStrike">
                <a:solidFill>
                  <a:srgbClr val="000000"/>
                </a:solidFill>
                <a:latin typeface="Montserrat"/>
                <a:ea typeface="Montserrat"/>
                <a:cs typeface="Montserrat"/>
                <a:sym typeface="Montserrat"/>
              </a:endParaRPr>
            </a:p>
          </p:txBody>
        </p:sp>
        <p:sp>
          <p:nvSpPr>
            <p:cNvPr id="426" name="Google Shape;426;p7"/>
            <p:cNvSpPr/>
            <p:nvPr/>
          </p:nvSpPr>
          <p:spPr>
            <a:xfrm>
              <a:off x="10401175" y="6533149"/>
              <a:ext cx="1701300" cy="305700"/>
            </a:xfrm>
            <a:prstGeom prst="rect">
              <a:avLst/>
            </a:prstGeom>
            <a:solidFill>
              <a:srgbClr val="D0E0E3"/>
            </a:solidFill>
            <a:ln cap="flat" cmpd="sng" w="9525">
              <a:solidFill>
                <a:schemeClr val="dk2"/>
              </a:solidFill>
              <a:prstDash val="solid"/>
              <a:round/>
              <a:headEnd len="sm" w="sm" type="none"/>
              <a:tailEnd len="sm" w="sm" type="none"/>
            </a:ln>
          </p:spPr>
          <p:txBody>
            <a:bodyPr anchorCtr="0" anchor="ctr" bIns="68550" lIns="68550" spcFirstLastPara="1" rIns="68550" wrap="square" tIns="68550">
              <a:noAutofit/>
            </a:bodyPr>
            <a:lstStyle/>
            <a:p>
              <a:pPr indent="0" lvl="0" marL="0" marR="0" rtl="0" algn="ctr">
                <a:lnSpc>
                  <a:spcPct val="100000"/>
                </a:lnSpc>
                <a:spcBef>
                  <a:spcPts val="0"/>
                </a:spcBef>
                <a:spcAft>
                  <a:spcPts val="0"/>
                </a:spcAft>
                <a:buNone/>
              </a:pPr>
              <a:r>
                <a:rPr b="0" i="0" lang="en-US" sz="1125" u="none" cap="none" strike="noStrike">
                  <a:solidFill>
                    <a:srgbClr val="000000"/>
                  </a:solidFill>
                  <a:latin typeface="Montserrat"/>
                  <a:ea typeface="Montserrat"/>
                  <a:cs typeface="Montserrat"/>
                  <a:sym typeface="Montserrat"/>
                </a:rPr>
                <a:t>Shared</a:t>
              </a:r>
              <a:endParaRPr b="0" i="0" sz="1125" u="none" cap="none" strike="noStrike">
                <a:solidFill>
                  <a:srgbClr val="000000"/>
                </a:solidFill>
                <a:latin typeface="Montserrat"/>
                <a:ea typeface="Montserrat"/>
                <a:cs typeface="Montserrat"/>
                <a:sym typeface="Montserrat"/>
              </a:endParaRPr>
            </a:p>
          </p:txBody>
        </p:sp>
      </p:grpSp>
      <p:sp>
        <p:nvSpPr>
          <p:cNvPr id="427" name="Google Shape;427;p7"/>
          <p:cNvSpPr txBox="1"/>
          <p:nvPr/>
        </p:nvSpPr>
        <p:spPr>
          <a:xfrm>
            <a:off x="102692" y="-3938"/>
            <a:ext cx="1116225" cy="248400"/>
          </a:xfrm>
          <a:prstGeom prst="rect">
            <a:avLst/>
          </a:prstGeom>
          <a:noFill/>
          <a:ln>
            <a:noFill/>
          </a:ln>
        </p:spPr>
        <p:txBody>
          <a:bodyPr anchorCtr="0" anchor="t" bIns="68550" lIns="68550" spcFirstLastPara="1" rIns="68550" wrap="square" tIns="68550">
            <a:noAutofit/>
          </a:bodyPr>
          <a:lstStyle/>
          <a:p>
            <a:pPr indent="0" lvl="0" marL="0" marR="0" rtl="0" algn="l">
              <a:lnSpc>
                <a:spcPct val="100000"/>
              </a:lnSpc>
              <a:spcBef>
                <a:spcPts val="0"/>
              </a:spcBef>
              <a:spcAft>
                <a:spcPts val="0"/>
              </a:spcAft>
              <a:buNone/>
            </a:pPr>
            <a:r>
              <a:rPr b="1" i="1" lang="en-US" sz="825" u="none" cap="none" strike="noStrike">
                <a:solidFill>
                  <a:srgbClr val="44546A"/>
                </a:solidFill>
                <a:latin typeface="Montserrat"/>
                <a:ea typeface="Montserrat"/>
                <a:cs typeface="Montserrat"/>
                <a:sym typeface="Montserrat"/>
              </a:rPr>
              <a:t>Nov 2025</a:t>
            </a:r>
            <a:endParaRPr b="1" i="1" sz="825" u="none" cap="none" strike="noStrike">
              <a:solidFill>
                <a:srgbClr val="44546A"/>
              </a:solidFill>
              <a:latin typeface="Montserrat"/>
              <a:ea typeface="Montserrat"/>
              <a:cs typeface="Montserrat"/>
              <a:sym typeface="Montserrat"/>
            </a:endParaRPr>
          </a:p>
        </p:txBody>
      </p:sp>
      <p:sp>
        <p:nvSpPr>
          <p:cNvPr id="428" name="Google Shape;428;p7"/>
          <p:cNvSpPr txBox="1"/>
          <p:nvPr/>
        </p:nvSpPr>
        <p:spPr>
          <a:xfrm>
            <a:off x="3699701" y="12844"/>
            <a:ext cx="1736775" cy="281925"/>
          </a:xfrm>
          <a:prstGeom prst="rect">
            <a:avLst/>
          </a:prstGeom>
          <a:noFill/>
          <a:ln>
            <a:noFill/>
          </a:ln>
        </p:spPr>
        <p:txBody>
          <a:bodyPr anchorCtr="0" anchor="t" bIns="68550" lIns="68550" spcFirstLastPara="1" rIns="68550" wrap="square" tIns="68550">
            <a:noAutofit/>
          </a:bodyPr>
          <a:lstStyle/>
          <a:p>
            <a:pPr indent="0" lvl="0" marL="0" marR="0" rtl="0" algn="l">
              <a:lnSpc>
                <a:spcPct val="100000"/>
              </a:lnSpc>
              <a:spcBef>
                <a:spcPts val="0"/>
              </a:spcBef>
              <a:spcAft>
                <a:spcPts val="0"/>
              </a:spcAft>
              <a:buNone/>
            </a:pPr>
            <a:r>
              <a:rPr b="1" i="1" lang="en-US" sz="825" u="none" cap="none" strike="noStrike">
                <a:solidFill>
                  <a:srgbClr val="44546A"/>
                </a:solidFill>
                <a:latin typeface="Montserrat"/>
                <a:ea typeface="Montserrat"/>
                <a:cs typeface="Montserrat"/>
                <a:sym typeface="Montserrat"/>
              </a:rPr>
              <a:t>Nov 2026</a:t>
            </a:r>
            <a:endParaRPr b="1" i="1" sz="825" u="none" cap="none" strike="noStrike">
              <a:solidFill>
                <a:srgbClr val="44546A"/>
              </a:solidFill>
              <a:latin typeface="Montserrat"/>
              <a:ea typeface="Montserrat"/>
              <a:cs typeface="Montserrat"/>
              <a:sym typeface="Montserrat"/>
            </a:endParaRPr>
          </a:p>
        </p:txBody>
      </p:sp>
      <p:sp>
        <p:nvSpPr>
          <p:cNvPr id="429" name="Google Shape;429;p7"/>
          <p:cNvSpPr/>
          <p:nvPr/>
        </p:nvSpPr>
        <p:spPr>
          <a:xfrm>
            <a:off x="1218919" y="3576975"/>
            <a:ext cx="3829275" cy="816975"/>
          </a:xfrm>
          <a:prstGeom prst="rightArrow">
            <a:avLst>
              <a:gd fmla="val 50000" name="adj1"/>
              <a:gd fmla="val 44637" name="adj2"/>
            </a:avLst>
          </a:prstGeom>
          <a:solidFill>
            <a:srgbClr val="D0E0E3"/>
          </a:solidFill>
          <a:ln cap="flat" cmpd="sng" w="9525">
            <a:solidFill>
              <a:schemeClr val="dk2"/>
            </a:solidFill>
            <a:prstDash val="solid"/>
            <a:round/>
            <a:headEnd len="sm" w="sm" type="none"/>
            <a:tailEnd len="sm" w="sm" type="none"/>
          </a:ln>
        </p:spPr>
        <p:txBody>
          <a:bodyPr anchorCtr="0" anchor="ctr" bIns="68550" lIns="68550" spcFirstLastPara="1" rIns="68550" wrap="square" tIns="68550">
            <a:noAutofit/>
          </a:bodyPr>
          <a:lstStyle/>
          <a:p>
            <a:pPr indent="0" lvl="0" marL="0" marR="0" rtl="0" algn="ctr">
              <a:lnSpc>
                <a:spcPct val="100000"/>
              </a:lnSpc>
              <a:spcBef>
                <a:spcPts val="0"/>
              </a:spcBef>
              <a:spcAft>
                <a:spcPts val="0"/>
              </a:spcAft>
              <a:buNone/>
            </a:pPr>
            <a:r>
              <a:rPr b="0" i="0" lang="en-US" sz="975" u="none" cap="none" strike="noStrike">
                <a:solidFill>
                  <a:srgbClr val="000000"/>
                </a:solidFill>
                <a:latin typeface="Montserrat"/>
                <a:ea typeface="Montserrat"/>
                <a:cs typeface="Montserrat"/>
                <a:sym typeface="Montserrat"/>
              </a:rPr>
              <a:t>Plan / Execute ET Workshop</a:t>
            </a:r>
            <a:endParaRPr b="0" i="0" sz="975" u="none" cap="none" strike="noStrike">
              <a:solidFill>
                <a:srgbClr val="000000"/>
              </a:solidFill>
              <a:latin typeface="Montserrat"/>
              <a:ea typeface="Montserrat"/>
              <a:cs typeface="Montserrat"/>
              <a:sym typeface="Montserrat"/>
            </a:endParaRPr>
          </a:p>
          <a:p>
            <a:pPr indent="0" lvl="0" marL="0" marR="0" rtl="0" algn="ctr">
              <a:lnSpc>
                <a:spcPct val="100000"/>
              </a:lnSpc>
              <a:spcBef>
                <a:spcPts val="0"/>
              </a:spcBef>
              <a:spcAft>
                <a:spcPts val="0"/>
              </a:spcAft>
              <a:buNone/>
            </a:pPr>
            <a:r>
              <a:rPr b="0" i="0" lang="en-US" sz="975" u="none" cap="none" strike="noStrike">
                <a:solidFill>
                  <a:srgbClr val="000000"/>
                </a:solidFill>
                <a:latin typeface="Montserrat"/>
                <a:ea typeface="Montserrat"/>
                <a:cs typeface="Montserrat"/>
                <a:sym typeface="Montserrat"/>
              </a:rPr>
              <a:t>(Oct or Nov 2026)</a:t>
            </a:r>
            <a:endParaRPr b="0" i="0" sz="975" u="none" cap="none" strike="noStrike">
              <a:solidFill>
                <a:srgbClr val="000000"/>
              </a:solidFill>
              <a:latin typeface="Montserrat"/>
              <a:ea typeface="Montserrat"/>
              <a:cs typeface="Montserrat"/>
              <a:sym typeface="Montserrat"/>
            </a:endParaRPr>
          </a:p>
        </p:txBody>
      </p:sp>
      <p:sp>
        <p:nvSpPr>
          <p:cNvPr id="430" name="Google Shape;430;p7"/>
          <p:cNvSpPr/>
          <p:nvPr/>
        </p:nvSpPr>
        <p:spPr>
          <a:xfrm>
            <a:off x="1379387" y="564206"/>
            <a:ext cx="2292000" cy="3007800"/>
          </a:xfrm>
          <a:prstGeom prst="rect">
            <a:avLst/>
          </a:prstGeom>
          <a:solidFill>
            <a:schemeClr val="lt2"/>
          </a:solidFill>
          <a:ln cap="flat" cmpd="sng" w="9525">
            <a:solidFill>
              <a:schemeClr val="dk2"/>
            </a:solidFill>
            <a:prstDash val="solid"/>
            <a:round/>
            <a:headEnd len="sm" w="sm" type="none"/>
            <a:tailEnd len="sm" w="sm" type="none"/>
          </a:ln>
        </p:spPr>
        <p:txBody>
          <a:bodyPr anchorCtr="0" anchor="t" bIns="68550" lIns="68550" spcFirstLastPara="1" rIns="68550" wrap="square" tIns="68550">
            <a:noAutofit/>
          </a:bodyPr>
          <a:lstStyle/>
          <a:p>
            <a:pPr indent="0" lvl="0" marL="0" marR="0" rtl="0" algn="l">
              <a:lnSpc>
                <a:spcPct val="100000"/>
              </a:lnSpc>
              <a:spcBef>
                <a:spcPts val="0"/>
              </a:spcBef>
              <a:spcAft>
                <a:spcPts val="0"/>
              </a:spcAft>
              <a:buNone/>
            </a:pPr>
            <a:r>
              <a:rPr b="1" i="0" lang="en-US" sz="1050" u="none" cap="none" strike="noStrike">
                <a:solidFill>
                  <a:srgbClr val="000000"/>
                </a:solidFill>
                <a:latin typeface="Montserrat"/>
                <a:ea typeface="Montserrat"/>
                <a:cs typeface="Montserrat"/>
                <a:sym typeface="Montserrat"/>
              </a:rPr>
              <a:t>SIT-41</a:t>
            </a:r>
            <a:endParaRPr b="1" i="0" sz="1050" u="none" cap="none" strike="noStrike">
              <a:solidFill>
                <a:srgbClr val="000000"/>
              </a:solidFill>
              <a:latin typeface="Montserrat"/>
              <a:ea typeface="Montserrat"/>
              <a:cs typeface="Montserrat"/>
              <a:sym typeface="Montserrat"/>
            </a:endParaRPr>
          </a:p>
          <a:p>
            <a:pPr indent="0" lvl="0" marL="0" marR="0" rtl="0" algn="l">
              <a:lnSpc>
                <a:spcPct val="100000"/>
              </a:lnSpc>
              <a:spcBef>
                <a:spcPts val="150"/>
              </a:spcBef>
              <a:spcAft>
                <a:spcPts val="0"/>
              </a:spcAft>
              <a:buNone/>
            </a:pPr>
            <a:r>
              <a:t/>
            </a:r>
            <a:endParaRPr b="1" i="0" sz="1050" u="none" cap="none" strike="noStrike">
              <a:solidFill>
                <a:srgbClr val="000000"/>
              </a:solidFill>
              <a:latin typeface="Montserrat"/>
              <a:ea typeface="Montserrat"/>
              <a:cs typeface="Montserrat"/>
              <a:sym typeface="Montserrat"/>
            </a:endParaRPr>
          </a:p>
          <a:p>
            <a:pPr indent="0" lvl="0" marL="0" marR="0" rtl="0" algn="l">
              <a:lnSpc>
                <a:spcPct val="100000"/>
              </a:lnSpc>
              <a:spcBef>
                <a:spcPts val="150"/>
              </a:spcBef>
              <a:spcAft>
                <a:spcPts val="0"/>
              </a:spcAft>
              <a:buNone/>
            </a:pPr>
            <a:r>
              <a:rPr b="1" i="0" lang="en-US" sz="1050" u="none" cap="none" strike="noStrike">
                <a:solidFill>
                  <a:srgbClr val="000000"/>
                </a:solidFill>
                <a:latin typeface="Montserrat"/>
                <a:ea typeface="Montserrat"/>
                <a:cs typeface="Montserrat"/>
                <a:sym typeface="Montserrat"/>
              </a:rPr>
              <a:t>Interim Update:</a:t>
            </a:r>
            <a:r>
              <a:rPr b="0" i="0" lang="en-US" sz="1050" u="none" cap="none" strike="noStrike">
                <a:solidFill>
                  <a:srgbClr val="000000"/>
                </a:solidFill>
                <a:latin typeface="Montserrat"/>
                <a:ea typeface="Montserrat"/>
                <a:cs typeface="Montserrat"/>
                <a:sym typeface="Montserrat"/>
              </a:rPr>
              <a:t>:</a:t>
            </a:r>
            <a:endParaRPr b="0" i="0" sz="1050" u="none" cap="none" strike="noStrike">
              <a:solidFill>
                <a:srgbClr val="000000"/>
              </a:solidFill>
              <a:latin typeface="Montserrat"/>
              <a:ea typeface="Montserrat"/>
              <a:cs typeface="Montserrat"/>
              <a:sym typeface="Montserrat"/>
            </a:endParaRPr>
          </a:p>
          <a:p>
            <a:pPr indent="0" lvl="0" marL="0" marR="0" rtl="0" algn="l">
              <a:lnSpc>
                <a:spcPct val="100000"/>
              </a:lnSpc>
              <a:spcBef>
                <a:spcPts val="150"/>
              </a:spcBef>
              <a:spcAft>
                <a:spcPts val="0"/>
              </a:spcAft>
              <a:buNone/>
            </a:pPr>
            <a:r>
              <a:rPr b="0" i="0" lang="en-US" sz="1050" u="none" cap="none" strike="noStrike">
                <a:solidFill>
                  <a:srgbClr val="000000"/>
                </a:solidFill>
                <a:latin typeface="Montserrat"/>
                <a:ea typeface="Montserrat"/>
                <a:cs typeface="Montserrat"/>
                <a:sym typeface="Montserrat"/>
              </a:rPr>
              <a:t>- EAV Consultancy</a:t>
            </a:r>
            <a:endParaRPr b="0" i="0" sz="1050" u="none" cap="none" strike="noStrike">
              <a:solidFill>
                <a:srgbClr val="000000"/>
              </a:solidFill>
              <a:latin typeface="Montserrat"/>
              <a:ea typeface="Montserrat"/>
              <a:cs typeface="Montserrat"/>
              <a:sym typeface="Montserrat"/>
            </a:endParaRPr>
          </a:p>
          <a:p>
            <a:pPr indent="0" lvl="0" marL="0" marR="0" rtl="0" algn="l">
              <a:lnSpc>
                <a:spcPct val="100000"/>
              </a:lnSpc>
              <a:spcBef>
                <a:spcPts val="150"/>
              </a:spcBef>
              <a:spcAft>
                <a:spcPts val="0"/>
              </a:spcAft>
              <a:buNone/>
            </a:pPr>
            <a:r>
              <a:rPr b="0" i="0" lang="en-US" sz="1050" u="none" cap="none" strike="noStrike">
                <a:solidFill>
                  <a:srgbClr val="000000"/>
                </a:solidFill>
                <a:latin typeface="Montserrat"/>
                <a:ea typeface="Montserrat"/>
                <a:cs typeface="Montserrat"/>
                <a:sym typeface="Montserrat"/>
              </a:rPr>
              <a:t>- Planned Onboarding of new Subgroup Members</a:t>
            </a:r>
            <a:endParaRPr b="0" i="0" sz="1050" u="none" cap="none" strike="noStrike">
              <a:solidFill>
                <a:srgbClr val="000000"/>
              </a:solidFill>
              <a:latin typeface="Montserrat"/>
              <a:ea typeface="Montserrat"/>
              <a:cs typeface="Montserrat"/>
              <a:sym typeface="Montserrat"/>
            </a:endParaRPr>
          </a:p>
          <a:p>
            <a:pPr indent="0" lvl="0" marL="0" marR="0" rtl="0" algn="l">
              <a:lnSpc>
                <a:spcPct val="100000"/>
              </a:lnSpc>
              <a:spcBef>
                <a:spcPts val="150"/>
              </a:spcBef>
              <a:spcAft>
                <a:spcPts val="0"/>
              </a:spcAft>
              <a:buNone/>
            </a:pPr>
            <a:r>
              <a:t/>
            </a:r>
            <a:endParaRPr b="0" i="0" sz="1050" u="none" cap="none" strike="noStrike">
              <a:solidFill>
                <a:srgbClr val="000000"/>
              </a:solidFill>
              <a:latin typeface="Montserrat"/>
              <a:ea typeface="Montserrat"/>
              <a:cs typeface="Montserrat"/>
              <a:sym typeface="Montserrat"/>
            </a:endParaRPr>
          </a:p>
          <a:p>
            <a:pPr indent="0" lvl="0" marL="0" marR="0" rtl="0" algn="l">
              <a:lnSpc>
                <a:spcPct val="100000"/>
              </a:lnSpc>
              <a:spcBef>
                <a:spcPts val="150"/>
              </a:spcBef>
              <a:spcAft>
                <a:spcPts val="0"/>
              </a:spcAft>
              <a:buNone/>
            </a:pPr>
            <a:r>
              <a:rPr b="1" i="0" lang="en-US" sz="1050" u="none" cap="none" strike="noStrike">
                <a:solidFill>
                  <a:srgbClr val="000000"/>
                </a:solidFill>
                <a:latin typeface="Montserrat"/>
                <a:ea typeface="Montserrat"/>
                <a:cs typeface="Montserrat"/>
                <a:sym typeface="Montserrat"/>
              </a:rPr>
              <a:t>Requests</a:t>
            </a:r>
            <a:endParaRPr b="0" i="0" sz="1050" u="none" cap="none" strike="noStrike">
              <a:solidFill>
                <a:srgbClr val="000000"/>
              </a:solidFill>
              <a:latin typeface="Montserrat"/>
              <a:ea typeface="Montserrat"/>
              <a:cs typeface="Montserrat"/>
              <a:sym typeface="Montserrat"/>
            </a:endParaRPr>
          </a:p>
          <a:p>
            <a:pPr indent="-238125" lvl="0" marL="342900" marR="0" rtl="0" algn="l">
              <a:lnSpc>
                <a:spcPct val="100000"/>
              </a:lnSpc>
              <a:spcBef>
                <a:spcPts val="150"/>
              </a:spcBef>
              <a:spcAft>
                <a:spcPts val="0"/>
              </a:spcAft>
              <a:buClr>
                <a:schemeClr val="dk1"/>
              </a:buClr>
              <a:buSzPts val="1050"/>
              <a:buFont typeface="Montserrat"/>
              <a:buAutoNum type="arabicPeriod"/>
            </a:pPr>
            <a:r>
              <a:rPr b="1" i="0" lang="en-US" sz="1050" u="none" cap="none" strike="noStrike">
                <a:solidFill>
                  <a:schemeClr val="dk1"/>
                </a:solidFill>
                <a:latin typeface="Montserrat"/>
                <a:ea typeface="Montserrat"/>
                <a:cs typeface="Montserrat"/>
                <a:sym typeface="Montserrat"/>
              </a:rPr>
              <a:t>Continue Plenary-39-21 action </a:t>
            </a:r>
            <a:endParaRPr b="1" i="0" sz="1050" u="none" cap="none" strike="noStrike">
              <a:solidFill>
                <a:schemeClr val="dk1"/>
              </a:solidFill>
              <a:latin typeface="Montserrat"/>
              <a:ea typeface="Montserrat"/>
              <a:cs typeface="Montserrat"/>
              <a:sym typeface="Montserrat"/>
            </a:endParaRPr>
          </a:p>
          <a:p>
            <a:pPr indent="-238125" lvl="0" marL="342900" marR="0" rtl="0" algn="l">
              <a:lnSpc>
                <a:spcPct val="100000"/>
              </a:lnSpc>
              <a:spcBef>
                <a:spcPts val="150"/>
              </a:spcBef>
              <a:spcAft>
                <a:spcPts val="0"/>
              </a:spcAft>
              <a:buClr>
                <a:schemeClr val="dk1"/>
              </a:buClr>
              <a:buSzPts val="1050"/>
              <a:buFont typeface="Montserrat"/>
              <a:buAutoNum type="arabicPeriod"/>
            </a:pPr>
            <a:r>
              <a:rPr b="1" i="0" lang="en-US" sz="1050" u="none" cap="none" strike="noStrike">
                <a:solidFill>
                  <a:schemeClr val="dk1"/>
                </a:solidFill>
                <a:latin typeface="Montserrat"/>
                <a:ea typeface="Montserrat"/>
                <a:cs typeface="Montserrat"/>
                <a:sym typeface="Montserrat"/>
              </a:rPr>
              <a:t>Agencies</a:t>
            </a:r>
            <a:r>
              <a:rPr b="0" i="0" lang="en-US" sz="1050" u="none" cap="none" strike="noStrike">
                <a:solidFill>
                  <a:schemeClr val="dk1"/>
                </a:solidFill>
                <a:latin typeface="Montserrat"/>
                <a:ea typeface="Montserrat"/>
                <a:cs typeface="Montserrat"/>
                <a:sym typeface="Montserrat"/>
              </a:rPr>
              <a:t>: please identify accountable/lead points of contact</a:t>
            </a:r>
            <a:endParaRPr b="0" i="0" sz="1050" u="none" cap="none" strike="noStrike">
              <a:solidFill>
                <a:schemeClr val="dk1"/>
              </a:solidFill>
              <a:latin typeface="Montserrat"/>
              <a:ea typeface="Montserrat"/>
              <a:cs typeface="Montserrat"/>
              <a:sym typeface="Montserrat"/>
            </a:endParaRPr>
          </a:p>
          <a:p>
            <a:pPr indent="-238125" lvl="0" marL="342900" marR="0" rtl="0" algn="l">
              <a:lnSpc>
                <a:spcPct val="100000"/>
              </a:lnSpc>
              <a:spcBef>
                <a:spcPts val="150"/>
              </a:spcBef>
              <a:spcAft>
                <a:spcPts val="150"/>
              </a:spcAft>
              <a:buClr>
                <a:schemeClr val="dk1"/>
              </a:buClr>
              <a:buSzPts val="1050"/>
              <a:buFont typeface="Montserrat"/>
              <a:buAutoNum type="arabicPeriod"/>
            </a:pPr>
            <a:r>
              <a:rPr b="1" i="0" lang="en-US" sz="1050" u="none" cap="none" strike="noStrike">
                <a:solidFill>
                  <a:schemeClr val="dk1"/>
                </a:solidFill>
                <a:latin typeface="Montserrat"/>
                <a:ea typeface="Montserrat"/>
                <a:cs typeface="Montserrat"/>
                <a:sym typeface="Montserrat"/>
              </a:rPr>
              <a:t>Agencies</a:t>
            </a:r>
            <a:r>
              <a:rPr b="0" i="0" lang="en-US" sz="1050" u="none" cap="none" strike="noStrike">
                <a:solidFill>
                  <a:schemeClr val="dk1"/>
                </a:solidFill>
                <a:latin typeface="Montserrat"/>
                <a:ea typeface="Montserrat"/>
                <a:cs typeface="Montserrat"/>
                <a:sym typeface="Montserrat"/>
              </a:rPr>
              <a:t>: please respond to and collaborate with EAV Consultant</a:t>
            </a:r>
            <a:endParaRPr b="0" i="0" sz="1050" u="none" cap="none" strike="noStrike">
              <a:solidFill>
                <a:schemeClr val="dk1"/>
              </a:solidFill>
              <a:latin typeface="Montserrat"/>
              <a:ea typeface="Montserrat"/>
              <a:cs typeface="Montserrat"/>
              <a:sym typeface="Montserrat"/>
            </a:endParaRPr>
          </a:p>
        </p:txBody>
      </p:sp>
      <p:cxnSp>
        <p:nvCxnSpPr>
          <p:cNvPr id="431" name="Google Shape;431;p7"/>
          <p:cNvCxnSpPr>
            <a:endCxn id="430" idx="1"/>
          </p:cNvCxnSpPr>
          <p:nvPr/>
        </p:nvCxnSpPr>
        <p:spPr>
          <a:xfrm>
            <a:off x="1207787" y="1819706"/>
            <a:ext cx="171600" cy="248400"/>
          </a:xfrm>
          <a:prstGeom prst="straightConnector1">
            <a:avLst/>
          </a:prstGeom>
          <a:noFill/>
          <a:ln cap="flat" cmpd="sng" w="9525">
            <a:solidFill>
              <a:schemeClr val="dk1"/>
            </a:solidFill>
            <a:prstDash val="solid"/>
            <a:round/>
            <a:headEnd len="sm" w="sm" type="none"/>
            <a:tailEnd len="med" w="med" type="triangle"/>
          </a:ln>
        </p:spPr>
      </p:cxnSp>
      <p:sp>
        <p:nvSpPr>
          <p:cNvPr id="432" name="Google Shape;432;p7"/>
          <p:cNvSpPr txBox="1"/>
          <p:nvPr/>
        </p:nvSpPr>
        <p:spPr>
          <a:xfrm>
            <a:off x="1449944" y="12844"/>
            <a:ext cx="1116225" cy="248400"/>
          </a:xfrm>
          <a:prstGeom prst="rect">
            <a:avLst/>
          </a:prstGeom>
          <a:noFill/>
          <a:ln>
            <a:noFill/>
          </a:ln>
        </p:spPr>
        <p:txBody>
          <a:bodyPr anchorCtr="0" anchor="t" bIns="68550" lIns="68550" spcFirstLastPara="1" rIns="68550" wrap="square" tIns="68550">
            <a:noAutofit/>
          </a:bodyPr>
          <a:lstStyle/>
          <a:p>
            <a:pPr indent="0" lvl="0" marL="0" marR="0" rtl="0" algn="l">
              <a:lnSpc>
                <a:spcPct val="100000"/>
              </a:lnSpc>
              <a:spcBef>
                <a:spcPts val="0"/>
              </a:spcBef>
              <a:spcAft>
                <a:spcPts val="0"/>
              </a:spcAft>
              <a:buNone/>
            </a:pPr>
            <a:r>
              <a:rPr b="1" i="1" lang="en-US" sz="825" u="none" cap="none" strike="noStrike">
                <a:solidFill>
                  <a:srgbClr val="44546A"/>
                </a:solidFill>
                <a:latin typeface="Montserrat"/>
                <a:ea typeface="Montserrat"/>
                <a:cs typeface="Montserrat"/>
                <a:sym typeface="Montserrat"/>
              </a:rPr>
              <a:t>Apr 2026</a:t>
            </a:r>
            <a:endParaRPr b="1" i="1" sz="825" u="none" cap="none" strike="noStrike">
              <a:solidFill>
                <a:srgbClr val="44546A"/>
              </a:solidFill>
              <a:latin typeface="Montserrat"/>
              <a:ea typeface="Montserrat"/>
              <a:cs typeface="Montserrat"/>
              <a:sym typeface="Montserrat"/>
            </a:endParaRPr>
          </a:p>
        </p:txBody>
      </p:sp>
      <p:sp>
        <p:nvSpPr>
          <p:cNvPr id="433" name="Google Shape;433;p7"/>
          <p:cNvSpPr/>
          <p:nvPr/>
        </p:nvSpPr>
        <p:spPr>
          <a:xfrm>
            <a:off x="340313" y="4304400"/>
            <a:ext cx="1969650" cy="816975"/>
          </a:xfrm>
          <a:prstGeom prst="rightArrow">
            <a:avLst>
              <a:gd fmla="val 50000" name="adj1"/>
              <a:gd fmla="val 44637" name="adj2"/>
            </a:avLst>
          </a:prstGeom>
          <a:solidFill>
            <a:srgbClr val="B6D7A8"/>
          </a:solidFill>
          <a:ln cap="flat" cmpd="sng" w="9525">
            <a:solidFill>
              <a:schemeClr val="dk2"/>
            </a:solidFill>
            <a:prstDash val="solid"/>
            <a:round/>
            <a:headEnd len="sm" w="sm" type="none"/>
            <a:tailEnd len="sm" w="sm" type="none"/>
          </a:ln>
        </p:spPr>
        <p:txBody>
          <a:bodyPr anchorCtr="0" anchor="ctr" bIns="68550" lIns="68550" spcFirstLastPara="1" rIns="68550" wrap="square" tIns="68550">
            <a:noAutofit/>
          </a:bodyPr>
          <a:lstStyle/>
          <a:p>
            <a:pPr indent="0" lvl="0" marL="0" marR="0" rtl="0" algn="ctr">
              <a:lnSpc>
                <a:spcPct val="100000"/>
              </a:lnSpc>
              <a:spcBef>
                <a:spcPts val="0"/>
              </a:spcBef>
              <a:spcAft>
                <a:spcPts val="0"/>
              </a:spcAft>
              <a:buNone/>
            </a:pPr>
            <a:r>
              <a:rPr b="0" i="0" lang="en-US" sz="975" u="none" cap="none" strike="noStrike">
                <a:solidFill>
                  <a:srgbClr val="000000"/>
                </a:solidFill>
                <a:latin typeface="Montserrat"/>
                <a:ea typeface="Montserrat"/>
                <a:cs typeface="Montserrat"/>
                <a:sym typeface="Montserrat"/>
              </a:rPr>
              <a:t>Hire EAV Consultant</a:t>
            </a:r>
            <a:endParaRPr b="0" i="0" sz="975" u="none" cap="none" strike="noStrike">
              <a:solidFill>
                <a:srgbClr val="000000"/>
              </a:solidFill>
              <a:latin typeface="Montserrat"/>
              <a:ea typeface="Montserrat"/>
              <a:cs typeface="Montserrat"/>
              <a:sym typeface="Montserrat"/>
            </a:endParaRPr>
          </a:p>
        </p:txBody>
      </p:sp>
      <p:sp>
        <p:nvSpPr>
          <p:cNvPr id="434" name="Google Shape;434;p7"/>
          <p:cNvSpPr/>
          <p:nvPr/>
        </p:nvSpPr>
        <p:spPr>
          <a:xfrm>
            <a:off x="2439788" y="4304400"/>
            <a:ext cx="2317725" cy="816975"/>
          </a:xfrm>
          <a:prstGeom prst="rightArrow">
            <a:avLst>
              <a:gd fmla="val 50000" name="adj1"/>
              <a:gd fmla="val 44637" name="adj2"/>
            </a:avLst>
          </a:prstGeom>
          <a:solidFill>
            <a:srgbClr val="D0E0E3"/>
          </a:solidFill>
          <a:ln cap="flat" cmpd="sng" w="9525">
            <a:solidFill>
              <a:schemeClr val="dk2"/>
            </a:solidFill>
            <a:prstDash val="solid"/>
            <a:round/>
            <a:headEnd len="sm" w="sm" type="none"/>
            <a:tailEnd len="sm" w="sm" type="none"/>
          </a:ln>
        </p:spPr>
        <p:txBody>
          <a:bodyPr anchorCtr="0" anchor="ctr" bIns="68550" lIns="68550" spcFirstLastPara="1" rIns="68550" wrap="square" tIns="68550">
            <a:noAutofit/>
          </a:bodyPr>
          <a:lstStyle/>
          <a:p>
            <a:pPr indent="0" lvl="0" marL="0" marR="0" rtl="0" algn="ctr">
              <a:lnSpc>
                <a:spcPct val="100000"/>
              </a:lnSpc>
              <a:spcBef>
                <a:spcPts val="0"/>
              </a:spcBef>
              <a:spcAft>
                <a:spcPts val="0"/>
              </a:spcAft>
              <a:buNone/>
            </a:pPr>
            <a:r>
              <a:rPr b="0" i="0" lang="en-US" sz="975" u="none" cap="none" strike="noStrike">
                <a:solidFill>
                  <a:srgbClr val="000000"/>
                </a:solidFill>
                <a:latin typeface="Montserrat"/>
                <a:ea typeface="Montserrat"/>
                <a:cs typeface="Montserrat"/>
                <a:sym typeface="Montserrat"/>
              </a:rPr>
              <a:t>Onboard New Subgroup Members</a:t>
            </a:r>
            <a:endParaRPr b="0" i="0" sz="975" u="none" cap="none" strike="noStrike">
              <a:solidFill>
                <a:srgbClr val="000000"/>
              </a:solidFill>
              <a:latin typeface="Montserrat"/>
              <a:ea typeface="Montserrat"/>
              <a:cs typeface="Montserrat"/>
              <a:sym typeface="Montserrat"/>
            </a:endParaRPr>
          </a:p>
        </p:txBody>
      </p:sp>
      <p:sp>
        <p:nvSpPr>
          <p:cNvPr id="435" name="Google Shape;435;p7"/>
          <p:cNvSpPr/>
          <p:nvPr/>
        </p:nvSpPr>
        <p:spPr>
          <a:xfrm>
            <a:off x="5235900" y="3576975"/>
            <a:ext cx="2125125" cy="816975"/>
          </a:xfrm>
          <a:prstGeom prst="rightArrow">
            <a:avLst>
              <a:gd fmla="val 50000" name="adj1"/>
              <a:gd fmla="val 44637" name="adj2"/>
            </a:avLst>
          </a:prstGeom>
          <a:solidFill>
            <a:srgbClr val="D0E0E3"/>
          </a:solidFill>
          <a:ln cap="flat" cmpd="sng" w="9525">
            <a:solidFill>
              <a:schemeClr val="dk2"/>
            </a:solidFill>
            <a:prstDash val="solid"/>
            <a:round/>
            <a:headEnd len="sm" w="sm" type="none"/>
            <a:tailEnd len="sm" w="sm" type="none"/>
          </a:ln>
        </p:spPr>
        <p:txBody>
          <a:bodyPr anchorCtr="0" anchor="ctr" bIns="68550" lIns="68550" spcFirstLastPara="1" rIns="68550" wrap="square" tIns="68550">
            <a:noAutofit/>
          </a:bodyPr>
          <a:lstStyle/>
          <a:p>
            <a:pPr indent="0" lvl="0" marL="0" marR="0" rtl="0" algn="ctr">
              <a:lnSpc>
                <a:spcPct val="100000"/>
              </a:lnSpc>
              <a:spcBef>
                <a:spcPts val="0"/>
              </a:spcBef>
              <a:spcAft>
                <a:spcPts val="0"/>
              </a:spcAft>
              <a:buNone/>
            </a:pPr>
            <a:r>
              <a:rPr b="0" i="0" lang="en-US" sz="975" u="none" cap="none" strike="noStrike">
                <a:solidFill>
                  <a:srgbClr val="000000"/>
                </a:solidFill>
                <a:latin typeface="Montserrat"/>
                <a:ea typeface="Montserrat"/>
                <a:cs typeface="Montserrat"/>
                <a:sym typeface="Montserrat"/>
              </a:rPr>
              <a:t>Design &amp; Populate  Ag-MIM</a:t>
            </a:r>
            <a:endParaRPr b="0" i="0" sz="975" u="none" cap="none" strike="noStrike">
              <a:solidFill>
                <a:srgbClr val="000000"/>
              </a:solidFill>
              <a:latin typeface="Montserrat"/>
              <a:ea typeface="Montserrat"/>
              <a:cs typeface="Montserrat"/>
              <a:sym typeface="Montserrat"/>
            </a:endParaRPr>
          </a:p>
        </p:txBody>
      </p:sp>
      <p:sp>
        <p:nvSpPr>
          <p:cNvPr id="436" name="Google Shape;436;p7"/>
          <p:cNvSpPr/>
          <p:nvPr/>
        </p:nvSpPr>
        <p:spPr>
          <a:xfrm>
            <a:off x="6463366" y="564206"/>
            <a:ext cx="1522642" cy="3007800"/>
          </a:xfrm>
          <a:prstGeom prst="rect">
            <a:avLst/>
          </a:prstGeom>
          <a:solidFill>
            <a:schemeClr val="lt2"/>
          </a:solidFill>
          <a:ln cap="flat" cmpd="sng" w="9525">
            <a:solidFill>
              <a:schemeClr val="dk2"/>
            </a:solidFill>
            <a:prstDash val="solid"/>
            <a:round/>
            <a:headEnd len="sm" w="sm" type="none"/>
            <a:tailEnd len="sm" w="sm" type="none"/>
          </a:ln>
        </p:spPr>
        <p:txBody>
          <a:bodyPr anchorCtr="0" anchor="t" bIns="68550" lIns="68550" spcFirstLastPara="1" rIns="68550" wrap="square" tIns="68550">
            <a:noAutofit/>
          </a:bodyPr>
          <a:lstStyle/>
          <a:p>
            <a:pPr indent="0" lvl="0" marL="0" marR="0" rtl="0" algn="l">
              <a:lnSpc>
                <a:spcPct val="100000"/>
              </a:lnSpc>
              <a:spcBef>
                <a:spcPts val="0"/>
              </a:spcBef>
              <a:spcAft>
                <a:spcPts val="0"/>
              </a:spcAft>
              <a:buNone/>
            </a:pPr>
            <a:r>
              <a:rPr b="1" i="0" lang="en-US" sz="1050" u="none" cap="none" strike="noStrike">
                <a:solidFill>
                  <a:srgbClr val="000000"/>
                </a:solidFill>
                <a:latin typeface="Montserrat"/>
                <a:ea typeface="Montserrat"/>
                <a:cs typeface="Montserrat"/>
                <a:sym typeface="Montserrat"/>
              </a:rPr>
              <a:t>SIT-42</a:t>
            </a:r>
            <a:endParaRPr b="1" i="0" sz="1050" u="none" cap="none" strike="noStrike">
              <a:solidFill>
                <a:srgbClr val="000000"/>
              </a:solidFill>
              <a:latin typeface="Montserrat"/>
              <a:ea typeface="Montserrat"/>
              <a:cs typeface="Montserrat"/>
              <a:sym typeface="Montserrat"/>
            </a:endParaRPr>
          </a:p>
          <a:p>
            <a:pPr indent="0" lvl="0" marL="0" marR="0" rtl="0" algn="l">
              <a:lnSpc>
                <a:spcPct val="100000"/>
              </a:lnSpc>
              <a:spcBef>
                <a:spcPts val="150"/>
              </a:spcBef>
              <a:spcAft>
                <a:spcPts val="0"/>
              </a:spcAft>
              <a:buNone/>
            </a:pPr>
            <a:r>
              <a:t/>
            </a:r>
            <a:endParaRPr b="1" i="0" sz="1050" u="none" cap="none" strike="noStrike">
              <a:solidFill>
                <a:srgbClr val="000000"/>
              </a:solidFill>
              <a:latin typeface="Montserrat"/>
              <a:ea typeface="Montserrat"/>
              <a:cs typeface="Montserrat"/>
              <a:sym typeface="Montserrat"/>
            </a:endParaRPr>
          </a:p>
          <a:p>
            <a:pPr indent="0" lvl="0" marL="0" marR="0" rtl="0" algn="l">
              <a:lnSpc>
                <a:spcPct val="100000"/>
              </a:lnSpc>
              <a:spcBef>
                <a:spcPts val="150"/>
              </a:spcBef>
              <a:spcAft>
                <a:spcPts val="0"/>
              </a:spcAft>
              <a:buNone/>
            </a:pPr>
            <a:r>
              <a:rPr b="1" i="0" lang="en-US" sz="1050" u="none" cap="none" strike="noStrike">
                <a:solidFill>
                  <a:srgbClr val="000000"/>
                </a:solidFill>
                <a:latin typeface="Montserrat"/>
                <a:ea typeface="Montserrat"/>
                <a:cs typeface="Montserrat"/>
                <a:sym typeface="Montserrat"/>
              </a:rPr>
              <a:t>Milestones: </a:t>
            </a:r>
            <a:endParaRPr b="1" i="0" sz="1050" u="none" cap="none" strike="noStrike">
              <a:solidFill>
                <a:srgbClr val="000000"/>
              </a:solidFill>
              <a:latin typeface="Montserrat"/>
              <a:ea typeface="Montserrat"/>
              <a:cs typeface="Montserrat"/>
              <a:sym typeface="Montserrat"/>
            </a:endParaRPr>
          </a:p>
          <a:p>
            <a:pPr indent="0" lvl="0" marL="0" marR="0" rtl="0" algn="l">
              <a:lnSpc>
                <a:spcPct val="100000"/>
              </a:lnSpc>
              <a:spcBef>
                <a:spcPts val="150"/>
              </a:spcBef>
              <a:spcAft>
                <a:spcPts val="0"/>
              </a:spcAft>
              <a:buNone/>
            </a:pPr>
            <a:r>
              <a:rPr b="0" i="0" lang="en-US" sz="1050" u="none" cap="none" strike="noStrike">
                <a:solidFill>
                  <a:srgbClr val="000000"/>
                </a:solidFill>
                <a:latin typeface="Montserrat"/>
                <a:ea typeface="Montserrat"/>
                <a:cs typeface="Montserrat"/>
                <a:sym typeface="Montserrat"/>
              </a:rPr>
              <a:t>- Possible 1</a:t>
            </a:r>
            <a:r>
              <a:rPr b="0" baseline="30000" i="0" lang="en-US" sz="1050" u="none" cap="none" strike="noStrike">
                <a:solidFill>
                  <a:srgbClr val="000000"/>
                </a:solidFill>
                <a:latin typeface="Montserrat"/>
                <a:ea typeface="Montserrat"/>
                <a:cs typeface="Montserrat"/>
                <a:sym typeface="Montserrat"/>
              </a:rPr>
              <a:t>st</a:t>
            </a:r>
            <a:r>
              <a:rPr b="0" i="0" lang="en-US" sz="1050" u="none" cap="none" strike="noStrike">
                <a:solidFill>
                  <a:srgbClr val="000000"/>
                </a:solidFill>
                <a:latin typeface="Montserrat"/>
                <a:ea typeface="Montserrat"/>
                <a:cs typeface="Montserrat"/>
                <a:sym typeface="Montserrat"/>
              </a:rPr>
              <a:t> ET Workshop </a:t>
            </a:r>
            <a:r>
              <a:rPr b="0" i="1" lang="en-US" sz="1050" u="none" cap="none" strike="noStrike">
                <a:solidFill>
                  <a:srgbClr val="000000"/>
                </a:solidFill>
                <a:latin typeface="Montserrat"/>
                <a:ea typeface="Montserrat"/>
                <a:cs typeface="Montserrat"/>
                <a:sym typeface="Montserrat"/>
              </a:rPr>
              <a:t>(current plan 4-6 Nov)</a:t>
            </a:r>
            <a:endParaRPr/>
          </a:p>
          <a:p>
            <a:pPr indent="0" lvl="0" marL="0" marR="0" rtl="0" algn="l">
              <a:lnSpc>
                <a:spcPct val="100000"/>
              </a:lnSpc>
              <a:spcBef>
                <a:spcPts val="150"/>
              </a:spcBef>
              <a:spcAft>
                <a:spcPts val="0"/>
              </a:spcAft>
              <a:buNone/>
            </a:pPr>
            <a:r>
              <a:rPr b="0" i="0" lang="en-US" sz="1050" u="none" cap="none" strike="noStrike">
                <a:solidFill>
                  <a:srgbClr val="000000"/>
                </a:solidFill>
                <a:latin typeface="Montserrat"/>
                <a:ea typeface="Montserrat"/>
                <a:cs typeface="Montserrat"/>
                <a:sym typeface="Montserrat"/>
              </a:rPr>
              <a:t>- Phase 2 Progress </a:t>
            </a:r>
            <a:endParaRPr/>
          </a:p>
          <a:p>
            <a:pPr indent="0" lvl="0" marL="0" marR="0" rtl="0" algn="l">
              <a:lnSpc>
                <a:spcPct val="100000"/>
              </a:lnSpc>
              <a:spcBef>
                <a:spcPts val="150"/>
              </a:spcBef>
              <a:spcAft>
                <a:spcPts val="0"/>
              </a:spcAft>
              <a:buNone/>
            </a:pPr>
            <a:r>
              <a:rPr b="0" i="0" lang="en-US" sz="1050" u="none" cap="none" strike="noStrike">
                <a:solidFill>
                  <a:srgbClr val="000000"/>
                </a:solidFill>
                <a:latin typeface="Montserrat"/>
                <a:ea typeface="Montserrat"/>
                <a:cs typeface="Montserrat"/>
                <a:sym typeface="Montserrat"/>
              </a:rPr>
              <a:t>- Ag-MIM Design + Phase 1 implementation</a:t>
            </a:r>
            <a:endParaRPr/>
          </a:p>
          <a:p>
            <a:pPr indent="0" lvl="0" marL="0" marR="0" rtl="0" algn="l">
              <a:lnSpc>
                <a:spcPct val="100000"/>
              </a:lnSpc>
              <a:spcBef>
                <a:spcPts val="150"/>
              </a:spcBef>
              <a:spcAft>
                <a:spcPts val="0"/>
              </a:spcAft>
              <a:buNone/>
            </a:pPr>
            <a:r>
              <a:t/>
            </a:r>
            <a:endParaRPr b="1" i="0" sz="1050" u="none" cap="none" strike="noStrike">
              <a:solidFill>
                <a:srgbClr val="000000"/>
              </a:solidFill>
              <a:latin typeface="Montserrat"/>
              <a:ea typeface="Montserrat"/>
              <a:cs typeface="Montserrat"/>
              <a:sym typeface="Montserrat"/>
            </a:endParaRPr>
          </a:p>
          <a:p>
            <a:pPr indent="0" lvl="0" marL="0" marR="0" rtl="0" algn="l">
              <a:lnSpc>
                <a:spcPct val="100000"/>
              </a:lnSpc>
              <a:spcBef>
                <a:spcPts val="150"/>
              </a:spcBef>
              <a:spcAft>
                <a:spcPts val="0"/>
              </a:spcAft>
              <a:buNone/>
            </a:pPr>
            <a:r>
              <a:rPr b="1" i="0" lang="en-US" sz="1050" u="none" cap="none" strike="noStrike">
                <a:solidFill>
                  <a:srgbClr val="E000A0"/>
                </a:solidFill>
                <a:latin typeface="Montserrat"/>
                <a:ea typeface="Montserrat"/>
                <a:cs typeface="Montserrat"/>
                <a:sym typeface="Montserrat"/>
              </a:rPr>
              <a:t>Actions</a:t>
            </a:r>
            <a:endParaRPr/>
          </a:p>
          <a:p>
            <a:pPr indent="0" lvl="0" marL="0" marR="0" rtl="0" algn="l">
              <a:lnSpc>
                <a:spcPct val="100000"/>
              </a:lnSpc>
              <a:spcBef>
                <a:spcPts val="150"/>
              </a:spcBef>
              <a:spcAft>
                <a:spcPts val="0"/>
              </a:spcAft>
              <a:buNone/>
            </a:pPr>
            <a:r>
              <a:rPr b="0" i="0" lang="en-US" sz="1050" u="none" cap="none" strike="noStrike">
                <a:solidFill>
                  <a:srgbClr val="E000A0"/>
                </a:solidFill>
                <a:latin typeface="Montserrat"/>
                <a:ea typeface="Montserrat"/>
                <a:cs typeface="Montserrat"/>
                <a:sym typeface="Montserrat"/>
              </a:rPr>
              <a:t>- Cross-community effort on ET?</a:t>
            </a:r>
            <a:endParaRPr b="0" i="0" sz="1050" u="none" cap="none" strike="noStrike">
              <a:solidFill>
                <a:srgbClr val="E000A0"/>
              </a:solidFill>
              <a:latin typeface="Montserrat"/>
              <a:ea typeface="Montserrat"/>
              <a:cs typeface="Montserrat"/>
              <a:sym typeface="Montserrat"/>
            </a:endParaRPr>
          </a:p>
        </p:txBody>
      </p:sp>
      <p:sp>
        <p:nvSpPr>
          <p:cNvPr id="437" name="Google Shape;437;p7"/>
          <p:cNvSpPr/>
          <p:nvPr/>
        </p:nvSpPr>
        <p:spPr>
          <a:xfrm>
            <a:off x="1379387" y="2926080"/>
            <a:ext cx="2292000" cy="746150"/>
          </a:xfrm>
          <a:prstGeom prst="rect">
            <a:avLst/>
          </a:prstGeom>
          <a:noFill/>
          <a:ln cap="flat" cmpd="sng" w="38100">
            <a:solidFill>
              <a:srgbClr val="E000A0"/>
            </a:solidFill>
            <a:prstDash val="dashDot"/>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438" name="Google Shape;438;p7"/>
          <p:cNvSpPr/>
          <p:nvPr/>
        </p:nvSpPr>
        <p:spPr>
          <a:xfrm>
            <a:off x="3779095" y="3145574"/>
            <a:ext cx="2488018" cy="497396"/>
          </a:xfrm>
          <a:prstGeom prst="rect">
            <a:avLst/>
          </a:prstGeom>
          <a:noFill/>
          <a:ln cap="flat" cmpd="sng" w="38100">
            <a:solidFill>
              <a:srgbClr val="E000A0"/>
            </a:solidFill>
            <a:prstDash val="dashDot"/>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439" name="Google Shape;439;p7"/>
          <p:cNvSpPr txBox="1"/>
          <p:nvPr/>
        </p:nvSpPr>
        <p:spPr>
          <a:xfrm>
            <a:off x="6463366" y="-30370"/>
            <a:ext cx="1270353" cy="281925"/>
          </a:xfrm>
          <a:prstGeom prst="rect">
            <a:avLst/>
          </a:prstGeom>
          <a:noFill/>
          <a:ln>
            <a:noFill/>
          </a:ln>
        </p:spPr>
        <p:txBody>
          <a:bodyPr anchorCtr="0" anchor="t" bIns="68550" lIns="68550" spcFirstLastPara="1" rIns="68550" wrap="square" tIns="68550">
            <a:noAutofit/>
          </a:bodyPr>
          <a:lstStyle/>
          <a:p>
            <a:pPr indent="0" lvl="0" marL="0" marR="0" rtl="0" algn="l">
              <a:lnSpc>
                <a:spcPct val="100000"/>
              </a:lnSpc>
              <a:spcBef>
                <a:spcPts val="0"/>
              </a:spcBef>
              <a:spcAft>
                <a:spcPts val="0"/>
              </a:spcAft>
              <a:buNone/>
            </a:pPr>
            <a:r>
              <a:rPr b="1" i="1" lang="en-US" sz="825" u="none" cap="none" strike="noStrike">
                <a:solidFill>
                  <a:srgbClr val="44546A"/>
                </a:solidFill>
                <a:latin typeface="Montserrat"/>
                <a:ea typeface="Montserrat"/>
                <a:cs typeface="Montserrat"/>
                <a:sym typeface="Montserrat"/>
              </a:rPr>
              <a:t>Apr 2027</a:t>
            </a:r>
            <a:endParaRPr b="1" i="1" sz="825" u="none" cap="none" strike="noStrike">
              <a:solidFill>
                <a:srgbClr val="44546A"/>
              </a:solidFill>
              <a:latin typeface="Montserrat"/>
              <a:ea typeface="Montserrat"/>
              <a:cs typeface="Montserrat"/>
              <a:sym typeface="Montserrat"/>
            </a:endParaRPr>
          </a:p>
        </p:txBody>
      </p:sp>
      <p:sp>
        <p:nvSpPr>
          <p:cNvPr id="440" name="Google Shape;440;p7"/>
          <p:cNvSpPr txBox="1"/>
          <p:nvPr/>
        </p:nvSpPr>
        <p:spPr>
          <a:xfrm>
            <a:off x="-18281" y="4922101"/>
            <a:ext cx="4406400" cy="230802"/>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050"/>
              <a:buFont typeface="Arial"/>
              <a:buNone/>
            </a:pPr>
            <a:r>
              <a:rPr b="1" i="0" lang="en-US" sz="1050" u="none" cap="none" strike="noStrike">
                <a:solidFill>
                  <a:schemeClr val="accent1"/>
                </a:solidFill>
                <a:latin typeface="Montserrat"/>
                <a:ea typeface="Montserrat"/>
                <a:cs typeface="Montserrat"/>
                <a:sym typeface="Montserrat"/>
              </a:rPr>
              <a:t>LSI-VC-20 | Reston, VA | 14-16 Sep 2026</a:t>
            </a:r>
            <a:endParaRPr b="1" i="0" sz="1050" u="none" cap="none" strike="noStrike">
              <a:solidFill>
                <a:schemeClr val="accent1"/>
              </a:solidFill>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graphicFrame>
        <p:nvGraphicFramePr>
          <p:cNvPr id="445" name="Google Shape;445;p8"/>
          <p:cNvGraphicFramePr/>
          <p:nvPr/>
        </p:nvGraphicFramePr>
        <p:xfrm>
          <a:off x="257175" y="1373188"/>
          <a:ext cx="3000000" cy="3000000"/>
        </p:xfrm>
        <a:graphic>
          <a:graphicData uri="http://schemas.openxmlformats.org/drawingml/2006/table">
            <a:tbl>
              <a:tblPr>
                <a:noFill/>
                <a:tableStyleId>{350E10AC-AA5B-4B8B-960E-797E01A80696}</a:tableStyleId>
              </a:tblPr>
              <a:tblGrid>
                <a:gridCol w="1312000"/>
                <a:gridCol w="786300"/>
                <a:gridCol w="746150"/>
                <a:gridCol w="914400"/>
                <a:gridCol w="863200"/>
                <a:gridCol w="1177750"/>
                <a:gridCol w="1203700"/>
                <a:gridCol w="813075"/>
                <a:gridCol w="813075"/>
              </a:tblGrid>
              <a:tr h="373675">
                <a:tc>
                  <a:txBody>
                    <a:bodyPr/>
                    <a:lstStyle/>
                    <a:p>
                      <a:pPr indent="0" lvl="0" marL="0" marR="0" rtl="0" algn="l">
                        <a:lnSpc>
                          <a:spcPct val="100000"/>
                        </a:lnSpc>
                        <a:spcBef>
                          <a:spcPts val="0"/>
                        </a:spcBef>
                        <a:spcAft>
                          <a:spcPts val="0"/>
                        </a:spcAft>
                        <a:buClr>
                          <a:srgbClr val="000000"/>
                        </a:buClr>
                        <a:buSzPts val="1100"/>
                        <a:buFont typeface="Arial"/>
                        <a:buNone/>
                      </a:pPr>
                      <a:r>
                        <a:rPr b="0" i="1" lang="en-US" sz="1100" u="none" cap="none" strike="noStrike">
                          <a:latin typeface="Open Sans"/>
                          <a:ea typeface="Open Sans"/>
                          <a:cs typeface="Open Sans"/>
                          <a:sym typeface="Open Sans"/>
                        </a:rPr>
                        <a:t>Example Use Cases or Decisions:</a:t>
                      </a:r>
                      <a:endParaRPr/>
                    </a:p>
                  </a:txBody>
                  <a:tcPr marT="5775" marB="5775" marR="8675" marL="8675" anchor="b">
                    <a:lnL cap="flat" cmpd="sng" w="12700">
                      <a:solidFill>
                        <a:srgbClr val="262626"/>
                      </a:solidFill>
                      <a:prstDash val="solid"/>
                      <a:round/>
                      <a:headEnd len="sm" w="sm" type="none"/>
                      <a:tailEnd len="sm" w="sm" type="none"/>
                    </a:lnL>
                    <a:lnR cap="flat" cmpd="sng" w="12700">
                      <a:solidFill>
                        <a:srgbClr val="262626"/>
                      </a:solidFill>
                      <a:prstDash val="solid"/>
                      <a:round/>
                      <a:headEnd len="sm" w="sm" type="none"/>
                      <a:tailEnd len="sm" w="sm" type="none"/>
                    </a:lnR>
                    <a:lnT cap="flat" cmpd="sng" w="12700">
                      <a:solidFill>
                        <a:srgbClr val="262626"/>
                      </a:solidFill>
                      <a:prstDash val="solid"/>
                      <a:round/>
                      <a:headEnd len="sm" w="sm" type="none"/>
                      <a:tailEnd len="sm" w="sm" type="none"/>
                    </a:lnT>
                    <a:lnB cap="flat" cmpd="sng" w="12700">
                      <a:solidFill>
                        <a:srgbClr val="262626"/>
                      </a:solidFill>
                      <a:prstDash val="solid"/>
                      <a:round/>
                      <a:headEnd len="sm" w="sm" type="none"/>
                      <a:tailEnd len="sm" w="sm" type="none"/>
                    </a:lnB>
                    <a:solidFill>
                      <a:srgbClr val="FFF2CC"/>
                    </a:solidFill>
                  </a:tcPr>
                </a:tc>
                <a:tc gridSpan="8">
                  <a:txBody>
                    <a:bodyPr/>
                    <a:lstStyle/>
                    <a:p>
                      <a:pPr indent="0" lvl="0" marL="0" marR="0" rtl="0" algn="l">
                        <a:lnSpc>
                          <a:spcPct val="100000"/>
                        </a:lnSpc>
                        <a:spcBef>
                          <a:spcPts val="0"/>
                        </a:spcBef>
                        <a:spcAft>
                          <a:spcPts val="0"/>
                        </a:spcAft>
                        <a:buClr>
                          <a:srgbClr val="000000"/>
                        </a:buClr>
                        <a:buSzPts val="1100"/>
                        <a:buFont typeface="Arial"/>
                        <a:buNone/>
                      </a:pPr>
                      <a:r>
                        <a:rPr b="0" lang="en-US" sz="1100" u="none" cap="none" strike="noStrike">
                          <a:latin typeface="Open Sans"/>
                          <a:ea typeface="Open Sans"/>
                          <a:cs typeface="Open Sans"/>
                          <a:sym typeface="Open Sans"/>
                        </a:rPr>
                        <a:t>Regional water accounting, drought impact assessment, water producitivity assessments, yield monitoring, surface and groundwater management at local to regional scales, irrigation water management and precision agriculture, estimation of root zone soil moisture, water rights administration, rangeland condition and productivity, vegetation water stress and wildfire risk assessments </a:t>
                      </a:r>
                      <a:endParaRPr/>
                    </a:p>
                  </a:txBody>
                  <a:tcPr marT="5775" marB="5775" marR="0" marL="0" anchor="b">
                    <a:lnL cap="flat" cmpd="sng" w="12700">
                      <a:solidFill>
                        <a:srgbClr val="262626"/>
                      </a:solidFill>
                      <a:prstDash val="solid"/>
                      <a:round/>
                      <a:headEnd len="sm" w="sm" type="none"/>
                      <a:tailEnd len="sm" w="sm" type="none"/>
                    </a:lnL>
                    <a:lnR cap="flat" cmpd="sng" w="12700">
                      <a:solidFill>
                        <a:srgbClr val="262626"/>
                      </a:solidFill>
                      <a:prstDash val="solid"/>
                      <a:round/>
                      <a:headEnd len="sm" w="sm" type="none"/>
                      <a:tailEnd len="sm" w="sm" type="none"/>
                    </a:lnR>
                    <a:lnT cap="flat" cmpd="sng" w="12700">
                      <a:solidFill>
                        <a:srgbClr val="262626"/>
                      </a:solidFill>
                      <a:prstDash val="solid"/>
                      <a:round/>
                      <a:headEnd len="sm" w="sm" type="none"/>
                      <a:tailEnd len="sm" w="sm" type="none"/>
                    </a:lnT>
                    <a:lnB cap="flat" cmpd="sng" w="12700">
                      <a:solidFill>
                        <a:srgbClr val="262626"/>
                      </a:solidFill>
                      <a:prstDash val="solid"/>
                      <a:round/>
                      <a:headEnd len="sm" w="sm" type="none"/>
                      <a:tailEnd len="sm" w="sm" type="none"/>
                    </a:lnB>
                    <a:solidFill>
                      <a:srgbClr val="FFF2CC"/>
                    </a:solidFill>
                  </a:tcPr>
                </a:tc>
                <a:tc hMerge="1"/>
                <a:tc hMerge="1"/>
                <a:tc hMerge="1"/>
                <a:tc hMerge="1"/>
                <a:tc hMerge="1"/>
                <a:tc hMerge="1"/>
                <a:tc hMerge="1"/>
              </a:tr>
              <a:tr h="98625">
                <a:tc gridSpan="9">
                  <a:txBody>
                    <a:bodyPr/>
                    <a:lstStyle/>
                    <a:p>
                      <a:pPr indent="0" lvl="0" marL="0" marR="0" rtl="0" algn="l">
                        <a:lnSpc>
                          <a:spcPct val="100000"/>
                        </a:lnSpc>
                        <a:spcBef>
                          <a:spcPts val="0"/>
                        </a:spcBef>
                        <a:spcAft>
                          <a:spcPts val="0"/>
                        </a:spcAft>
                        <a:buClr>
                          <a:srgbClr val="000000"/>
                        </a:buClr>
                        <a:buSzPts val="1100"/>
                        <a:buFont typeface="Arial"/>
                        <a:buNone/>
                      </a:pPr>
                      <a:r>
                        <a:t/>
                      </a:r>
                      <a:endParaRPr sz="1100" u="none" cap="none" strike="noStrike">
                        <a:latin typeface="Arial"/>
                        <a:ea typeface="Arial"/>
                        <a:cs typeface="Arial"/>
                        <a:sym typeface="Arial"/>
                      </a:endParaRPr>
                    </a:p>
                  </a:txBody>
                  <a:tcPr marT="5775" marB="5775" marR="8675" marL="8675" anchor="b">
                    <a:lnL cap="flat" cmpd="sng" w="12700">
                      <a:solidFill>
                        <a:srgbClr val="262626"/>
                      </a:solidFill>
                      <a:prstDash val="solid"/>
                      <a:round/>
                      <a:headEnd len="sm" w="sm" type="none"/>
                      <a:tailEnd len="sm" w="sm" type="none"/>
                    </a:lnL>
                    <a:lnR cap="flat" cmpd="sng" w="12700">
                      <a:solidFill>
                        <a:srgbClr val="262626"/>
                      </a:solidFill>
                      <a:prstDash val="solid"/>
                      <a:round/>
                      <a:headEnd len="sm" w="sm" type="none"/>
                      <a:tailEnd len="sm" w="sm" type="none"/>
                    </a:lnR>
                    <a:lnT cap="flat" cmpd="sng" w="12700">
                      <a:solidFill>
                        <a:srgbClr val="262626"/>
                      </a:solidFill>
                      <a:prstDash val="solid"/>
                      <a:round/>
                      <a:headEnd len="sm" w="sm" type="none"/>
                      <a:tailEnd len="sm" w="sm" type="none"/>
                    </a:lnT>
                    <a:lnB cap="flat" cmpd="sng" w="12700">
                      <a:solidFill>
                        <a:srgbClr val="262626"/>
                      </a:solidFill>
                      <a:prstDash val="solid"/>
                      <a:round/>
                      <a:headEnd len="sm" w="sm" type="none"/>
                      <a:tailEnd len="sm" w="sm" type="none"/>
                    </a:lnB>
                    <a:solidFill>
                      <a:srgbClr val="D9D9D9"/>
                    </a:solidFill>
                  </a:tcPr>
                </a:tc>
                <a:tc hMerge="1"/>
                <a:tc hMerge="1"/>
                <a:tc hMerge="1"/>
                <a:tc hMerge="1"/>
                <a:tc hMerge="1"/>
                <a:tc hMerge="1"/>
                <a:tc hMerge="1"/>
                <a:tc hMerge="1"/>
              </a:tr>
              <a:tr h="98625">
                <a:tc rowSpan="3">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262626"/>
                          </a:solidFill>
                          <a:latin typeface="Open Sans"/>
                          <a:ea typeface="Open Sans"/>
                          <a:cs typeface="Open Sans"/>
                          <a:sym typeface="Open Sans"/>
                        </a:rPr>
                        <a:t>Requirements:</a:t>
                      </a:r>
                      <a:endParaRPr/>
                    </a:p>
                  </a:txBody>
                  <a:tcPr marT="5775" marB="5775" marR="8675" marL="8675" anchor="b">
                    <a:lnL cap="flat" cmpd="sng" w="9525">
                      <a:solidFill>
                        <a:srgbClr val="000000"/>
                      </a:solidFill>
                      <a:prstDash val="solid"/>
                      <a:round/>
                      <a:headEnd len="sm" w="sm" type="none"/>
                      <a:tailEnd len="sm" w="sm" type="none"/>
                    </a:lnL>
                    <a:lnR cap="flat" cmpd="sng" w="12700">
                      <a:solidFill>
                        <a:srgbClr val="262626"/>
                      </a:solidFill>
                      <a:prstDash val="solid"/>
                      <a:round/>
                      <a:headEnd len="sm" w="sm" type="none"/>
                      <a:tailEnd len="sm" w="sm" type="none"/>
                    </a:lnR>
                    <a:lnT cap="flat" cmpd="sng" w="12700">
                      <a:solidFill>
                        <a:srgbClr val="262626"/>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c gridSpan="2">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262626"/>
                          </a:solidFill>
                          <a:latin typeface="Open Sans"/>
                          <a:ea typeface="Open Sans"/>
                          <a:cs typeface="Open Sans"/>
                          <a:sym typeface="Open Sans"/>
                        </a:rPr>
                        <a:t>Temporal</a:t>
                      </a:r>
                      <a:endParaRPr/>
                    </a:p>
                  </a:txBody>
                  <a:tcPr marT="5775" marB="5775" marR="8675" marL="8675" anchor="b">
                    <a:lnL cap="flat" cmpd="sng" w="12700">
                      <a:solidFill>
                        <a:srgbClr val="262626"/>
                      </a:solidFill>
                      <a:prstDash val="solid"/>
                      <a:round/>
                      <a:headEnd len="sm" w="sm" type="none"/>
                      <a:tailEnd len="sm" w="sm" type="none"/>
                    </a:lnL>
                    <a:lnR cap="flat" cmpd="sng" w="12700">
                      <a:solidFill>
                        <a:srgbClr val="262626"/>
                      </a:solidFill>
                      <a:prstDash val="solid"/>
                      <a:round/>
                      <a:headEnd len="sm" w="sm" type="none"/>
                      <a:tailEnd len="sm" w="sm" type="none"/>
                    </a:lnR>
                    <a:lnT cap="flat" cmpd="sng" w="12700">
                      <a:solidFill>
                        <a:srgbClr val="262626"/>
                      </a:solidFill>
                      <a:prstDash val="solid"/>
                      <a:round/>
                      <a:headEnd len="sm" w="sm" type="none"/>
                      <a:tailEnd len="sm" w="sm" type="none"/>
                    </a:lnT>
                    <a:lnB cap="flat" cmpd="sng" w="12700">
                      <a:solidFill>
                        <a:srgbClr val="262626"/>
                      </a:solidFill>
                      <a:prstDash val="solid"/>
                      <a:round/>
                      <a:headEnd len="sm" w="sm" type="none"/>
                      <a:tailEnd len="sm" w="sm" type="none"/>
                    </a:lnB>
                    <a:solidFill>
                      <a:srgbClr val="D9EAD3"/>
                    </a:solidFill>
                  </a:tcPr>
                </a:tc>
                <a:tc hMerge="1"/>
                <a:tc gridSpan="2">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262626"/>
                          </a:solidFill>
                          <a:latin typeface="Open Sans"/>
                          <a:ea typeface="Open Sans"/>
                          <a:cs typeface="Open Sans"/>
                          <a:sym typeface="Open Sans"/>
                        </a:rPr>
                        <a:t>Spatial</a:t>
                      </a:r>
                      <a:endParaRPr/>
                    </a:p>
                  </a:txBody>
                  <a:tcPr marT="5775" marB="5775" marR="8675" marL="8675" anchor="b">
                    <a:lnL cap="flat" cmpd="sng" w="12700">
                      <a:solidFill>
                        <a:srgbClr val="262626"/>
                      </a:solidFill>
                      <a:prstDash val="solid"/>
                      <a:round/>
                      <a:headEnd len="sm" w="sm" type="none"/>
                      <a:tailEnd len="sm" w="sm" type="none"/>
                    </a:lnL>
                    <a:lnR cap="flat" cmpd="sng" w="12700">
                      <a:solidFill>
                        <a:srgbClr val="262626"/>
                      </a:solidFill>
                      <a:prstDash val="solid"/>
                      <a:round/>
                      <a:headEnd len="sm" w="sm" type="none"/>
                      <a:tailEnd len="sm" w="sm" type="none"/>
                    </a:lnR>
                    <a:lnT cap="flat" cmpd="sng" w="12700">
                      <a:solidFill>
                        <a:srgbClr val="262626"/>
                      </a:solidFill>
                      <a:prstDash val="solid"/>
                      <a:round/>
                      <a:headEnd len="sm" w="sm" type="none"/>
                      <a:tailEnd len="sm" w="sm" type="none"/>
                    </a:lnT>
                    <a:lnB cap="flat" cmpd="sng" w="12700">
                      <a:solidFill>
                        <a:srgbClr val="262626"/>
                      </a:solidFill>
                      <a:prstDash val="solid"/>
                      <a:round/>
                      <a:headEnd len="sm" w="sm" type="none"/>
                      <a:tailEnd len="sm" w="sm" type="none"/>
                    </a:lnB>
                    <a:solidFill>
                      <a:srgbClr val="D9EAD3"/>
                    </a:solidFill>
                  </a:tcPr>
                </a:tc>
                <a:tc hMerge="1"/>
                <a:tc gridSpan="2">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262626"/>
                          </a:solidFill>
                          <a:latin typeface="Open Sans"/>
                          <a:ea typeface="Open Sans"/>
                          <a:cs typeface="Open Sans"/>
                          <a:sym typeface="Open Sans"/>
                        </a:rPr>
                        <a:t>Accuracy</a:t>
                      </a:r>
                      <a:endParaRPr/>
                    </a:p>
                  </a:txBody>
                  <a:tcPr marT="5775" marB="5775" marR="8675" marL="8675" anchor="b">
                    <a:lnL cap="flat" cmpd="sng" w="12700">
                      <a:solidFill>
                        <a:srgbClr val="262626"/>
                      </a:solidFill>
                      <a:prstDash val="solid"/>
                      <a:round/>
                      <a:headEnd len="sm" w="sm" type="none"/>
                      <a:tailEnd len="sm" w="sm" type="none"/>
                    </a:lnL>
                    <a:lnR cap="flat" cmpd="sng" w="12700">
                      <a:solidFill>
                        <a:srgbClr val="262626"/>
                      </a:solidFill>
                      <a:prstDash val="solid"/>
                      <a:round/>
                      <a:headEnd len="sm" w="sm" type="none"/>
                      <a:tailEnd len="sm" w="sm" type="none"/>
                    </a:lnR>
                    <a:lnT cap="flat" cmpd="sng" w="12700">
                      <a:solidFill>
                        <a:srgbClr val="262626"/>
                      </a:solidFill>
                      <a:prstDash val="solid"/>
                      <a:round/>
                      <a:headEnd len="sm" w="sm" type="none"/>
                      <a:tailEnd len="sm" w="sm" type="none"/>
                    </a:lnT>
                    <a:lnB cap="flat" cmpd="sng" w="12700">
                      <a:solidFill>
                        <a:srgbClr val="262626"/>
                      </a:solidFill>
                      <a:prstDash val="solid"/>
                      <a:round/>
                      <a:headEnd len="sm" w="sm" type="none"/>
                      <a:tailEnd len="sm" w="sm" type="none"/>
                    </a:lnB>
                    <a:solidFill>
                      <a:srgbClr val="D9EAD3"/>
                    </a:solidFill>
                  </a:tcPr>
                </a:tc>
                <a:tc hMerge="1"/>
                <a:tc gridSpan="2">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262626"/>
                          </a:solidFill>
                          <a:latin typeface="Open Sans"/>
                          <a:ea typeface="Open Sans"/>
                          <a:cs typeface="Open Sans"/>
                          <a:sym typeface="Open Sans"/>
                        </a:rPr>
                        <a:t>Latency</a:t>
                      </a:r>
                      <a:endParaRPr/>
                    </a:p>
                  </a:txBody>
                  <a:tcPr marT="5775" marB="5775" marR="8675" marL="8675" anchor="b">
                    <a:lnL cap="flat" cmpd="sng" w="12700">
                      <a:solidFill>
                        <a:srgbClr val="262626"/>
                      </a:solidFill>
                      <a:prstDash val="solid"/>
                      <a:round/>
                      <a:headEnd len="sm" w="sm" type="none"/>
                      <a:tailEnd len="sm" w="sm" type="none"/>
                    </a:lnL>
                    <a:lnR cap="flat" cmpd="sng" w="12700">
                      <a:solidFill>
                        <a:srgbClr val="262626"/>
                      </a:solidFill>
                      <a:prstDash val="solid"/>
                      <a:round/>
                      <a:headEnd len="sm" w="sm" type="none"/>
                      <a:tailEnd len="sm" w="sm" type="none"/>
                    </a:lnR>
                    <a:lnT cap="flat" cmpd="sng" w="12700">
                      <a:solidFill>
                        <a:srgbClr val="262626"/>
                      </a:solidFill>
                      <a:prstDash val="solid"/>
                      <a:round/>
                      <a:headEnd len="sm" w="sm" type="none"/>
                      <a:tailEnd len="sm" w="sm" type="none"/>
                    </a:lnT>
                    <a:lnB cap="flat" cmpd="sng" w="12700">
                      <a:solidFill>
                        <a:srgbClr val="262626"/>
                      </a:solidFill>
                      <a:prstDash val="solid"/>
                      <a:round/>
                      <a:headEnd len="sm" w="sm" type="none"/>
                      <a:tailEnd len="sm" w="sm" type="none"/>
                    </a:lnB>
                    <a:solidFill>
                      <a:srgbClr val="D9EAD3"/>
                    </a:solidFill>
                  </a:tcPr>
                </a:tc>
                <a:tc hMerge="1"/>
              </a:tr>
              <a:tr h="146975">
                <a:tc vMerge="1"/>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262626"/>
                          </a:solidFill>
                          <a:latin typeface="Open Sans"/>
                          <a:ea typeface="Open Sans"/>
                          <a:cs typeface="Open Sans"/>
                          <a:sym typeface="Open Sans"/>
                        </a:rPr>
                        <a:t>Threshold</a:t>
                      </a:r>
                      <a:endParaRPr/>
                    </a:p>
                  </a:txBody>
                  <a:tcPr marT="5775" marB="5775" marR="8675" marL="8675" anchor="b">
                    <a:lnL cap="flat" cmpd="sng" w="12700">
                      <a:solidFill>
                        <a:srgbClr val="262626"/>
                      </a:solidFill>
                      <a:prstDash val="solid"/>
                      <a:round/>
                      <a:headEnd len="sm" w="sm" type="none"/>
                      <a:tailEnd len="sm" w="sm" type="none"/>
                    </a:lnL>
                    <a:lnR cap="flat" cmpd="sng" w="12700">
                      <a:solidFill>
                        <a:srgbClr val="262626"/>
                      </a:solidFill>
                      <a:prstDash val="solid"/>
                      <a:round/>
                      <a:headEnd len="sm" w="sm" type="none"/>
                      <a:tailEnd len="sm" w="sm" type="none"/>
                    </a:lnR>
                    <a:lnT cap="flat" cmpd="sng" w="12700">
                      <a:solidFill>
                        <a:srgbClr val="262626"/>
                      </a:solidFill>
                      <a:prstDash val="solid"/>
                      <a:round/>
                      <a:headEnd len="sm" w="sm" type="none"/>
                      <a:tailEnd len="sm" w="sm" type="none"/>
                    </a:lnT>
                    <a:lnB cap="flat" cmpd="sng" w="12700">
                      <a:solidFill>
                        <a:srgbClr val="262626"/>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262626"/>
                          </a:solidFill>
                          <a:latin typeface="Open Sans"/>
                          <a:ea typeface="Open Sans"/>
                          <a:cs typeface="Open Sans"/>
                          <a:sym typeface="Open Sans"/>
                        </a:rPr>
                        <a:t>Goal</a:t>
                      </a:r>
                      <a:endParaRPr/>
                    </a:p>
                  </a:txBody>
                  <a:tcPr marT="5775" marB="5775" marR="8675" marL="8675" anchor="b">
                    <a:lnL cap="flat" cmpd="sng" w="12700">
                      <a:solidFill>
                        <a:srgbClr val="262626"/>
                      </a:solidFill>
                      <a:prstDash val="solid"/>
                      <a:round/>
                      <a:headEnd len="sm" w="sm" type="none"/>
                      <a:tailEnd len="sm" w="sm" type="none"/>
                    </a:lnL>
                    <a:lnR cap="flat" cmpd="sng" w="12700">
                      <a:solidFill>
                        <a:srgbClr val="262626"/>
                      </a:solidFill>
                      <a:prstDash val="solid"/>
                      <a:round/>
                      <a:headEnd len="sm" w="sm" type="none"/>
                      <a:tailEnd len="sm" w="sm" type="none"/>
                    </a:lnR>
                    <a:lnT cap="flat" cmpd="sng" w="12700">
                      <a:solidFill>
                        <a:srgbClr val="262626"/>
                      </a:solidFill>
                      <a:prstDash val="solid"/>
                      <a:round/>
                      <a:headEnd len="sm" w="sm" type="none"/>
                      <a:tailEnd len="sm" w="sm" type="none"/>
                    </a:lnT>
                    <a:lnB cap="flat" cmpd="sng" w="12700">
                      <a:solidFill>
                        <a:srgbClr val="262626"/>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262626"/>
                          </a:solidFill>
                          <a:latin typeface="Open Sans"/>
                          <a:ea typeface="Open Sans"/>
                          <a:cs typeface="Open Sans"/>
                          <a:sym typeface="Open Sans"/>
                        </a:rPr>
                        <a:t>Threshold</a:t>
                      </a:r>
                      <a:endParaRPr/>
                    </a:p>
                  </a:txBody>
                  <a:tcPr marT="5775" marB="5775" marR="8675" marL="8675" anchor="b">
                    <a:lnL cap="flat" cmpd="sng" w="12700">
                      <a:solidFill>
                        <a:srgbClr val="262626"/>
                      </a:solidFill>
                      <a:prstDash val="solid"/>
                      <a:round/>
                      <a:headEnd len="sm" w="sm" type="none"/>
                      <a:tailEnd len="sm" w="sm" type="none"/>
                    </a:lnL>
                    <a:lnR cap="flat" cmpd="sng" w="12700">
                      <a:solidFill>
                        <a:srgbClr val="262626"/>
                      </a:solidFill>
                      <a:prstDash val="solid"/>
                      <a:round/>
                      <a:headEnd len="sm" w="sm" type="none"/>
                      <a:tailEnd len="sm" w="sm" type="none"/>
                    </a:lnR>
                    <a:lnT cap="flat" cmpd="sng" w="12700">
                      <a:solidFill>
                        <a:srgbClr val="262626"/>
                      </a:solidFill>
                      <a:prstDash val="solid"/>
                      <a:round/>
                      <a:headEnd len="sm" w="sm" type="none"/>
                      <a:tailEnd len="sm" w="sm" type="none"/>
                    </a:lnT>
                    <a:lnB cap="flat" cmpd="sng" w="12700">
                      <a:solidFill>
                        <a:srgbClr val="262626"/>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262626"/>
                          </a:solidFill>
                          <a:latin typeface="Open Sans"/>
                          <a:ea typeface="Open Sans"/>
                          <a:cs typeface="Open Sans"/>
                          <a:sym typeface="Open Sans"/>
                        </a:rPr>
                        <a:t>Goal</a:t>
                      </a:r>
                      <a:endParaRPr/>
                    </a:p>
                  </a:txBody>
                  <a:tcPr marT="5775" marB="5775" marR="8675" marL="8675" anchor="b">
                    <a:lnL cap="flat" cmpd="sng" w="12700">
                      <a:solidFill>
                        <a:srgbClr val="262626"/>
                      </a:solidFill>
                      <a:prstDash val="solid"/>
                      <a:round/>
                      <a:headEnd len="sm" w="sm" type="none"/>
                      <a:tailEnd len="sm" w="sm" type="none"/>
                    </a:lnL>
                    <a:lnR cap="flat" cmpd="sng" w="12700">
                      <a:solidFill>
                        <a:srgbClr val="262626"/>
                      </a:solidFill>
                      <a:prstDash val="solid"/>
                      <a:round/>
                      <a:headEnd len="sm" w="sm" type="none"/>
                      <a:tailEnd len="sm" w="sm" type="none"/>
                    </a:lnR>
                    <a:lnT cap="flat" cmpd="sng" w="12700">
                      <a:solidFill>
                        <a:srgbClr val="262626"/>
                      </a:solidFill>
                      <a:prstDash val="solid"/>
                      <a:round/>
                      <a:headEnd len="sm" w="sm" type="none"/>
                      <a:tailEnd len="sm" w="sm" type="none"/>
                    </a:lnT>
                    <a:lnB cap="flat" cmpd="sng" w="12700">
                      <a:solidFill>
                        <a:srgbClr val="262626"/>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262626"/>
                          </a:solidFill>
                          <a:latin typeface="Open Sans"/>
                          <a:ea typeface="Open Sans"/>
                          <a:cs typeface="Open Sans"/>
                          <a:sym typeface="Open Sans"/>
                        </a:rPr>
                        <a:t>Threshold</a:t>
                      </a:r>
                      <a:endParaRPr/>
                    </a:p>
                  </a:txBody>
                  <a:tcPr marT="5775" marB="5775" marR="8675" marL="8675" anchor="b">
                    <a:lnL cap="flat" cmpd="sng" w="12700">
                      <a:solidFill>
                        <a:srgbClr val="262626"/>
                      </a:solidFill>
                      <a:prstDash val="solid"/>
                      <a:round/>
                      <a:headEnd len="sm" w="sm" type="none"/>
                      <a:tailEnd len="sm" w="sm" type="none"/>
                    </a:lnL>
                    <a:lnR cap="flat" cmpd="sng" w="12700">
                      <a:solidFill>
                        <a:srgbClr val="262626"/>
                      </a:solidFill>
                      <a:prstDash val="solid"/>
                      <a:round/>
                      <a:headEnd len="sm" w="sm" type="none"/>
                      <a:tailEnd len="sm" w="sm" type="none"/>
                    </a:lnR>
                    <a:lnT cap="flat" cmpd="sng" w="12700">
                      <a:solidFill>
                        <a:srgbClr val="262626"/>
                      </a:solidFill>
                      <a:prstDash val="solid"/>
                      <a:round/>
                      <a:headEnd len="sm" w="sm" type="none"/>
                      <a:tailEnd len="sm" w="sm" type="none"/>
                    </a:lnT>
                    <a:lnB cap="flat" cmpd="sng" w="12700">
                      <a:solidFill>
                        <a:srgbClr val="262626"/>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262626"/>
                          </a:solidFill>
                          <a:latin typeface="Open Sans"/>
                          <a:ea typeface="Open Sans"/>
                          <a:cs typeface="Open Sans"/>
                          <a:sym typeface="Open Sans"/>
                        </a:rPr>
                        <a:t>Goal</a:t>
                      </a:r>
                      <a:endParaRPr/>
                    </a:p>
                  </a:txBody>
                  <a:tcPr marT="5775" marB="5775" marR="8675" marL="8675" anchor="b">
                    <a:lnL cap="flat" cmpd="sng" w="12700">
                      <a:solidFill>
                        <a:srgbClr val="262626"/>
                      </a:solidFill>
                      <a:prstDash val="solid"/>
                      <a:round/>
                      <a:headEnd len="sm" w="sm" type="none"/>
                      <a:tailEnd len="sm" w="sm" type="none"/>
                    </a:lnL>
                    <a:lnR cap="flat" cmpd="sng" w="12700">
                      <a:solidFill>
                        <a:srgbClr val="262626"/>
                      </a:solidFill>
                      <a:prstDash val="solid"/>
                      <a:round/>
                      <a:headEnd len="sm" w="sm" type="none"/>
                      <a:tailEnd len="sm" w="sm" type="none"/>
                    </a:lnR>
                    <a:lnT cap="flat" cmpd="sng" w="12700">
                      <a:solidFill>
                        <a:srgbClr val="262626"/>
                      </a:solidFill>
                      <a:prstDash val="solid"/>
                      <a:round/>
                      <a:headEnd len="sm" w="sm" type="none"/>
                      <a:tailEnd len="sm" w="sm" type="none"/>
                    </a:lnT>
                    <a:lnB cap="flat" cmpd="sng" w="12700">
                      <a:solidFill>
                        <a:srgbClr val="262626"/>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262626"/>
                          </a:solidFill>
                          <a:latin typeface="Open Sans"/>
                          <a:ea typeface="Open Sans"/>
                          <a:cs typeface="Open Sans"/>
                          <a:sym typeface="Open Sans"/>
                        </a:rPr>
                        <a:t>Threshold</a:t>
                      </a:r>
                      <a:endParaRPr/>
                    </a:p>
                  </a:txBody>
                  <a:tcPr marT="5775" marB="5775" marR="8675" marL="8675" anchor="b">
                    <a:lnL cap="flat" cmpd="sng" w="12700">
                      <a:solidFill>
                        <a:srgbClr val="262626"/>
                      </a:solidFill>
                      <a:prstDash val="solid"/>
                      <a:round/>
                      <a:headEnd len="sm" w="sm" type="none"/>
                      <a:tailEnd len="sm" w="sm" type="none"/>
                    </a:lnL>
                    <a:lnR cap="flat" cmpd="sng" w="12700">
                      <a:solidFill>
                        <a:srgbClr val="262626"/>
                      </a:solidFill>
                      <a:prstDash val="solid"/>
                      <a:round/>
                      <a:headEnd len="sm" w="sm" type="none"/>
                      <a:tailEnd len="sm" w="sm" type="none"/>
                    </a:lnR>
                    <a:lnT cap="flat" cmpd="sng" w="12700">
                      <a:solidFill>
                        <a:srgbClr val="262626"/>
                      </a:solidFill>
                      <a:prstDash val="solid"/>
                      <a:round/>
                      <a:headEnd len="sm" w="sm" type="none"/>
                      <a:tailEnd len="sm" w="sm" type="none"/>
                    </a:lnT>
                    <a:lnB cap="flat" cmpd="sng" w="12700">
                      <a:solidFill>
                        <a:srgbClr val="262626"/>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262626"/>
                          </a:solidFill>
                          <a:latin typeface="Open Sans"/>
                          <a:ea typeface="Open Sans"/>
                          <a:cs typeface="Open Sans"/>
                          <a:sym typeface="Open Sans"/>
                        </a:rPr>
                        <a:t>Goal</a:t>
                      </a:r>
                      <a:endParaRPr/>
                    </a:p>
                  </a:txBody>
                  <a:tcPr marT="5775" marB="5775" marR="8675" marL="8675" anchor="b">
                    <a:lnL cap="flat" cmpd="sng" w="12700">
                      <a:solidFill>
                        <a:srgbClr val="262626"/>
                      </a:solidFill>
                      <a:prstDash val="solid"/>
                      <a:round/>
                      <a:headEnd len="sm" w="sm" type="none"/>
                      <a:tailEnd len="sm" w="sm" type="none"/>
                    </a:lnL>
                    <a:lnR cap="flat" cmpd="sng" w="12700">
                      <a:solidFill>
                        <a:srgbClr val="262626"/>
                      </a:solidFill>
                      <a:prstDash val="solid"/>
                      <a:round/>
                      <a:headEnd len="sm" w="sm" type="none"/>
                      <a:tailEnd len="sm" w="sm" type="none"/>
                    </a:lnR>
                    <a:lnT cap="flat" cmpd="sng" w="12700">
                      <a:solidFill>
                        <a:srgbClr val="262626"/>
                      </a:solidFill>
                      <a:prstDash val="solid"/>
                      <a:round/>
                      <a:headEnd len="sm" w="sm" type="none"/>
                      <a:tailEnd len="sm" w="sm" type="none"/>
                    </a:lnT>
                    <a:lnB cap="flat" cmpd="sng" w="12700">
                      <a:solidFill>
                        <a:srgbClr val="262626"/>
                      </a:solidFill>
                      <a:prstDash val="solid"/>
                      <a:round/>
                      <a:headEnd len="sm" w="sm" type="none"/>
                      <a:tailEnd len="sm" w="sm" type="none"/>
                    </a:lnB>
                    <a:solidFill>
                      <a:srgbClr val="D9EAD3"/>
                    </a:solidFill>
                  </a:tcPr>
                </a:tc>
              </a:tr>
              <a:tr h="1209050">
                <a:tc vMerge="1"/>
                <a:tc>
                  <a:txBody>
                    <a:bodyPr/>
                    <a:lstStyle/>
                    <a:p>
                      <a:pPr indent="0" lvl="0" marL="0" marR="0" rtl="0" algn="l">
                        <a:lnSpc>
                          <a:spcPct val="100000"/>
                        </a:lnSpc>
                        <a:spcBef>
                          <a:spcPts val="0"/>
                        </a:spcBef>
                        <a:spcAft>
                          <a:spcPts val="0"/>
                        </a:spcAft>
                        <a:buClr>
                          <a:srgbClr val="000000"/>
                        </a:buClr>
                        <a:buSzPts val="1100"/>
                        <a:buFont typeface="Arial"/>
                        <a:buNone/>
                      </a:pPr>
                      <a:r>
                        <a:rPr b="0" lang="en-US" sz="1100" u="none" cap="none" strike="noStrike">
                          <a:solidFill>
                            <a:srgbClr val="262626"/>
                          </a:solidFill>
                          <a:latin typeface="Open Sans"/>
                          <a:ea typeface="Open Sans"/>
                          <a:cs typeface="Open Sans"/>
                          <a:sym typeface="Open Sans"/>
                        </a:rPr>
                        <a:t>10 days</a:t>
                      </a:r>
                      <a:endParaRPr/>
                    </a:p>
                  </a:txBody>
                  <a:tcPr marT="5775" marB="5775" marR="8675" marL="8675" anchor="b">
                    <a:lnL cap="flat" cmpd="sng" w="12700">
                      <a:solidFill>
                        <a:srgbClr val="262626"/>
                      </a:solidFill>
                      <a:prstDash val="solid"/>
                      <a:round/>
                      <a:headEnd len="sm" w="sm" type="none"/>
                      <a:tailEnd len="sm" w="sm" type="none"/>
                    </a:lnL>
                    <a:lnR cap="flat" cmpd="sng" w="12700">
                      <a:solidFill>
                        <a:srgbClr val="262626"/>
                      </a:solidFill>
                      <a:prstDash val="solid"/>
                      <a:round/>
                      <a:headEnd len="sm" w="sm" type="none"/>
                      <a:tailEnd len="sm" w="sm" type="none"/>
                    </a:lnR>
                    <a:lnT cap="flat" cmpd="sng" w="12700">
                      <a:solidFill>
                        <a:srgbClr val="262626"/>
                      </a:solidFill>
                      <a:prstDash val="solid"/>
                      <a:round/>
                      <a:headEnd len="sm" w="sm" type="none"/>
                      <a:tailEnd len="sm" w="sm" type="none"/>
                    </a:lnT>
                    <a:lnB cap="flat" cmpd="sng" w="12700">
                      <a:solidFill>
                        <a:srgbClr val="262626"/>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0" lang="en-US" sz="1100" u="none" cap="none" strike="noStrike">
                          <a:solidFill>
                            <a:srgbClr val="262626"/>
                          </a:solidFill>
                          <a:latin typeface="Open Sans"/>
                          <a:ea typeface="Open Sans"/>
                          <a:cs typeface="Open Sans"/>
                          <a:sym typeface="Open Sans"/>
                        </a:rPr>
                        <a:t>Daily</a:t>
                      </a:r>
                      <a:endParaRPr/>
                    </a:p>
                  </a:txBody>
                  <a:tcPr marT="5775" marB="5775" marR="8675" marL="8675" anchor="b">
                    <a:lnL cap="flat" cmpd="sng" w="12700">
                      <a:solidFill>
                        <a:srgbClr val="262626"/>
                      </a:solidFill>
                      <a:prstDash val="solid"/>
                      <a:round/>
                      <a:headEnd len="sm" w="sm" type="none"/>
                      <a:tailEnd len="sm" w="sm" type="none"/>
                    </a:lnL>
                    <a:lnR cap="flat" cmpd="sng" w="12700">
                      <a:solidFill>
                        <a:srgbClr val="262626"/>
                      </a:solidFill>
                      <a:prstDash val="solid"/>
                      <a:round/>
                      <a:headEnd len="sm" w="sm" type="none"/>
                      <a:tailEnd len="sm" w="sm" type="none"/>
                    </a:lnR>
                    <a:lnT cap="flat" cmpd="sng" w="12700">
                      <a:solidFill>
                        <a:srgbClr val="262626"/>
                      </a:solidFill>
                      <a:prstDash val="solid"/>
                      <a:round/>
                      <a:headEnd len="sm" w="sm" type="none"/>
                      <a:tailEnd len="sm" w="sm" type="none"/>
                    </a:lnT>
                    <a:lnB cap="flat" cmpd="sng" w="12700">
                      <a:solidFill>
                        <a:srgbClr val="262626"/>
                      </a:solidFill>
                      <a:prstDash val="solid"/>
                      <a:round/>
                      <a:headEnd len="sm" w="sm" type="none"/>
                      <a:tailEnd len="sm" w="sm" type="none"/>
                    </a:lnB>
                    <a:solidFill>
                      <a:srgbClr val="D9EAD3"/>
                    </a:solidFill>
                  </a:tcPr>
                </a:tc>
                <a:tc>
                  <a:txBody>
                    <a:bodyPr/>
                    <a:lstStyle/>
                    <a:p>
                      <a:pPr indent="0" lvl="0" marL="0" marR="0" rtl="0" algn="r">
                        <a:lnSpc>
                          <a:spcPct val="100000"/>
                        </a:lnSpc>
                        <a:spcBef>
                          <a:spcPts val="0"/>
                        </a:spcBef>
                        <a:spcAft>
                          <a:spcPts val="0"/>
                        </a:spcAft>
                        <a:buClr>
                          <a:srgbClr val="000000"/>
                        </a:buClr>
                        <a:buSzPts val="1100"/>
                        <a:buFont typeface="Arial"/>
                        <a:buNone/>
                      </a:pPr>
                      <a:r>
                        <a:rPr b="0" lang="en-US" sz="1100" u="none" cap="none" strike="noStrike">
                          <a:solidFill>
                            <a:srgbClr val="262626"/>
                          </a:solidFill>
                          <a:latin typeface="Open Sans"/>
                          <a:ea typeface="Open Sans"/>
                          <a:cs typeface="Open Sans"/>
                          <a:sym typeface="Open Sans"/>
                        </a:rPr>
                        <a:t>300</a:t>
                      </a:r>
                      <a:endParaRPr/>
                    </a:p>
                  </a:txBody>
                  <a:tcPr marT="5775" marB="5775" marR="8675" marL="8675" anchor="b">
                    <a:lnL cap="flat" cmpd="sng" w="12700">
                      <a:solidFill>
                        <a:srgbClr val="262626"/>
                      </a:solidFill>
                      <a:prstDash val="solid"/>
                      <a:round/>
                      <a:headEnd len="sm" w="sm" type="none"/>
                      <a:tailEnd len="sm" w="sm" type="none"/>
                    </a:lnL>
                    <a:lnR cap="flat" cmpd="sng" w="12700">
                      <a:solidFill>
                        <a:srgbClr val="262626"/>
                      </a:solidFill>
                      <a:prstDash val="solid"/>
                      <a:round/>
                      <a:headEnd len="sm" w="sm" type="none"/>
                      <a:tailEnd len="sm" w="sm" type="none"/>
                    </a:lnR>
                    <a:lnT cap="flat" cmpd="sng" w="12700">
                      <a:solidFill>
                        <a:srgbClr val="262626"/>
                      </a:solidFill>
                      <a:prstDash val="solid"/>
                      <a:round/>
                      <a:headEnd len="sm" w="sm" type="none"/>
                      <a:tailEnd len="sm" w="sm" type="none"/>
                    </a:lnT>
                    <a:lnB cap="flat" cmpd="sng" w="12700">
                      <a:solidFill>
                        <a:srgbClr val="262626"/>
                      </a:solidFill>
                      <a:prstDash val="solid"/>
                      <a:round/>
                      <a:headEnd len="sm" w="sm" type="none"/>
                      <a:tailEnd len="sm" w="sm" type="none"/>
                    </a:lnB>
                    <a:solidFill>
                      <a:srgbClr val="D9EAD3"/>
                    </a:solidFill>
                  </a:tcPr>
                </a:tc>
                <a:tc>
                  <a:txBody>
                    <a:bodyPr/>
                    <a:lstStyle/>
                    <a:p>
                      <a:pPr indent="0" lvl="0" marL="0" marR="0" rtl="0" algn="r">
                        <a:lnSpc>
                          <a:spcPct val="100000"/>
                        </a:lnSpc>
                        <a:spcBef>
                          <a:spcPts val="0"/>
                        </a:spcBef>
                        <a:spcAft>
                          <a:spcPts val="0"/>
                        </a:spcAft>
                        <a:buClr>
                          <a:srgbClr val="000000"/>
                        </a:buClr>
                        <a:buSzPts val="1100"/>
                        <a:buFont typeface="Arial"/>
                        <a:buNone/>
                      </a:pPr>
                      <a:r>
                        <a:rPr b="0" lang="en-US" sz="1100" u="none" cap="none" strike="noStrike">
                          <a:solidFill>
                            <a:srgbClr val="262626"/>
                          </a:solidFill>
                          <a:latin typeface="Open Sans"/>
                          <a:ea typeface="Open Sans"/>
                          <a:cs typeface="Open Sans"/>
                          <a:sym typeface="Open Sans"/>
                        </a:rPr>
                        <a:t>10</a:t>
                      </a:r>
                      <a:endParaRPr/>
                    </a:p>
                  </a:txBody>
                  <a:tcPr marT="5775" marB="5775" marR="8675" marL="8675" anchor="b">
                    <a:lnL cap="flat" cmpd="sng" w="12700">
                      <a:solidFill>
                        <a:srgbClr val="262626"/>
                      </a:solidFill>
                      <a:prstDash val="solid"/>
                      <a:round/>
                      <a:headEnd len="sm" w="sm" type="none"/>
                      <a:tailEnd len="sm" w="sm" type="none"/>
                    </a:lnL>
                    <a:lnR cap="flat" cmpd="sng" w="12700">
                      <a:solidFill>
                        <a:srgbClr val="262626"/>
                      </a:solidFill>
                      <a:prstDash val="solid"/>
                      <a:round/>
                      <a:headEnd len="sm" w="sm" type="none"/>
                      <a:tailEnd len="sm" w="sm" type="none"/>
                    </a:lnR>
                    <a:lnT cap="flat" cmpd="sng" w="12700">
                      <a:solidFill>
                        <a:srgbClr val="262626"/>
                      </a:solidFill>
                      <a:prstDash val="solid"/>
                      <a:round/>
                      <a:headEnd len="sm" w="sm" type="none"/>
                      <a:tailEnd len="sm" w="sm" type="none"/>
                    </a:lnT>
                    <a:lnB cap="flat" cmpd="sng" w="12700">
                      <a:solidFill>
                        <a:srgbClr val="262626"/>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0" lang="en-US" sz="1100" u="none" cap="none" strike="noStrike">
                          <a:solidFill>
                            <a:srgbClr val="262626"/>
                          </a:solidFill>
                          <a:latin typeface="Open Sans"/>
                          <a:ea typeface="Open Sans"/>
                          <a:cs typeface="Open Sans"/>
                          <a:sym typeface="Open Sans"/>
                        </a:rPr>
                        <a:t>Rigorous accuracy assessment completed according to best practices that need to be established</a:t>
                      </a:r>
                      <a:endParaRPr/>
                    </a:p>
                  </a:txBody>
                  <a:tcPr marT="5775" marB="5775" marR="8675" marL="8675" anchor="b">
                    <a:lnL cap="flat" cmpd="sng" w="12700">
                      <a:solidFill>
                        <a:srgbClr val="262626"/>
                      </a:solidFill>
                      <a:prstDash val="solid"/>
                      <a:round/>
                      <a:headEnd len="sm" w="sm" type="none"/>
                      <a:tailEnd len="sm" w="sm" type="none"/>
                    </a:lnL>
                    <a:lnR cap="flat" cmpd="sng" w="12700">
                      <a:solidFill>
                        <a:srgbClr val="262626"/>
                      </a:solidFill>
                      <a:prstDash val="solid"/>
                      <a:round/>
                      <a:headEnd len="sm" w="sm" type="none"/>
                      <a:tailEnd len="sm" w="sm" type="none"/>
                    </a:lnR>
                    <a:lnT cap="flat" cmpd="sng" w="12700">
                      <a:solidFill>
                        <a:srgbClr val="262626"/>
                      </a:solidFill>
                      <a:prstDash val="solid"/>
                      <a:round/>
                      <a:headEnd len="sm" w="sm" type="none"/>
                      <a:tailEnd len="sm" w="sm" type="none"/>
                    </a:lnT>
                    <a:lnB cap="flat" cmpd="sng" w="12700">
                      <a:solidFill>
                        <a:srgbClr val="262626"/>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0" lang="en-US" sz="1100" u="none" cap="none" strike="noStrike">
                          <a:solidFill>
                            <a:srgbClr val="262626"/>
                          </a:solidFill>
                          <a:latin typeface="Open Sans"/>
                          <a:ea typeface="Open Sans"/>
                          <a:cs typeface="Open Sans"/>
                          <a:sym typeface="Open Sans"/>
                        </a:rPr>
                        <a:t>Mean absolute error:</a:t>
                      </a:r>
                      <a:br>
                        <a:rPr b="0" lang="en-US" sz="1100" u="none" cap="none" strike="noStrike">
                          <a:solidFill>
                            <a:srgbClr val="262626"/>
                          </a:solidFill>
                          <a:latin typeface="Open Sans"/>
                          <a:ea typeface="Open Sans"/>
                          <a:cs typeface="Open Sans"/>
                          <a:sym typeface="Open Sans"/>
                        </a:rPr>
                      </a:br>
                      <a:r>
                        <a:rPr b="0" lang="en-US" sz="1100" u="none" cap="none" strike="noStrike">
                          <a:solidFill>
                            <a:srgbClr val="262626"/>
                          </a:solidFill>
                          <a:latin typeface="Open Sans"/>
                          <a:ea typeface="Open Sans"/>
                          <a:cs typeface="Open Sans"/>
                          <a:sym typeface="Open Sans"/>
                        </a:rPr>
                        <a:t>Growing season / annual: +/- 10%; </a:t>
                      </a:r>
                      <a:br>
                        <a:rPr b="0" lang="en-US" sz="1100" u="none" cap="none" strike="noStrike">
                          <a:solidFill>
                            <a:srgbClr val="262626"/>
                          </a:solidFill>
                          <a:latin typeface="Open Sans"/>
                          <a:ea typeface="Open Sans"/>
                          <a:cs typeface="Open Sans"/>
                          <a:sym typeface="Open Sans"/>
                        </a:rPr>
                      </a:br>
                      <a:r>
                        <a:rPr b="0" lang="en-US" sz="1100" u="none" cap="none" strike="noStrike">
                          <a:solidFill>
                            <a:srgbClr val="262626"/>
                          </a:solidFill>
                          <a:latin typeface="Open Sans"/>
                          <a:ea typeface="Open Sans"/>
                          <a:cs typeface="Open Sans"/>
                          <a:sym typeface="Open Sans"/>
                        </a:rPr>
                        <a:t>Monthly: +/-15; </a:t>
                      </a:r>
                      <a:br>
                        <a:rPr b="0" lang="en-US" sz="1100" u="none" cap="none" strike="noStrike">
                          <a:solidFill>
                            <a:srgbClr val="262626"/>
                          </a:solidFill>
                          <a:latin typeface="Open Sans"/>
                          <a:ea typeface="Open Sans"/>
                          <a:cs typeface="Open Sans"/>
                          <a:sym typeface="Open Sans"/>
                        </a:rPr>
                      </a:br>
                      <a:r>
                        <a:rPr b="0" lang="en-US" sz="1100" u="none" cap="none" strike="noStrike">
                          <a:solidFill>
                            <a:srgbClr val="262626"/>
                          </a:solidFill>
                          <a:latin typeface="Open Sans"/>
                          <a:ea typeface="Open Sans"/>
                          <a:cs typeface="Open Sans"/>
                          <a:sym typeface="Open Sans"/>
                        </a:rPr>
                        <a:t>Daily: +/- 25; </a:t>
                      </a:r>
                      <a:br>
                        <a:rPr b="0" lang="en-US" sz="1100" u="none" cap="none" strike="noStrike">
                          <a:solidFill>
                            <a:srgbClr val="262626"/>
                          </a:solidFill>
                          <a:latin typeface="Open Sans"/>
                          <a:ea typeface="Open Sans"/>
                          <a:cs typeface="Open Sans"/>
                          <a:sym typeface="Open Sans"/>
                        </a:rPr>
                      </a:br>
                      <a:r>
                        <a:rPr b="0" lang="en-US" sz="1100" u="none" cap="none" strike="noStrike">
                          <a:solidFill>
                            <a:srgbClr val="262626"/>
                          </a:solidFill>
                          <a:latin typeface="Open Sans"/>
                          <a:ea typeface="Open Sans"/>
                          <a:cs typeface="Open Sans"/>
                          <a:sym typeface="Open Sans"/>
                        </a:rPr>
                        <a:t>Bias error: &lt; 10% at all timesteps</a:t>
                      </a:r>
                      <a:endParaRPr/>
                    </a:p>
                  </a:txBody>
                  <a:tcPr marT="5775" marB="5775" marR="8675" marL="8675" anchor="b">
                    <a:lnL cap="flat" cmpd="sng" w="12700">
                      <a:solidFill>
                        <a:srgbClr val="262626"/>
                      </a:solidFill>
                      <a:prstDash val="solid"/>
                      <a:round/>
                      <a:headEnd len="sm" w="sm" type="none"/>
                      <a:tailEnd len="sm" w="sm" type="none"/>
                    </a:lnL>
                    <a:lnR cap="flat" cmpd="sng" w="12700">
                      <a:solidFill>
                        <a:srgbClr val="262626"/>
                      </a:solidFill>
                      <a:prstDash val="solid"/>
                      <a:round/>
                      <a:headEnd len="sm" w="sm" type="none"/>
                      <a:tailEnd len="sm" w="sm" type="none"/>
                    </a:lnR>
                    <a:lnT cap="flat" cmpd="sng" w="12700">
                      <a:solidFill>
                        <a:srgbClr val="262626"/>
                      </a:solidFill>
                      <a:prstDash val="solid"/>
                      <a:round/>
                      <a:headEnd len="sm" w="sm" type="none"/>
                      <a:tailEnd len="sm" w="sm" type="none"/>
                    </a:lnT>
                    <a:lnB cap="flat" cmpd="sng" w="12700">
                      <a:solidFill>
                        <a:srgbClr val="262626"/>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0" lang="en-US" sz="1100" u="none" cap="none" strike="noStrike">
                          <a:solidFill>
                            <a:srgbClr val="262626"/>
                          </a:solidFill>
                          <a:latin typeface="Open Sans"/>
                          <a:ea typeface="Open Sans"/>
                          <a:cs typeface="Open Sans"/>
                          <a:sym typeface="Open Sans"/>
                        </a:rPr>
                        <a:t>10 day</a:t>
                      </a:r>
                      <a:endParaRPr/>
                    </a:p>
                  </a:txBody>
                  <a:tcPr marT="5775" marB="5775" marR="8675" marL="8675" anchor="b">
                    <a:lnL cap="flat" cmpd="sng" w="12700">
                      <a:solidFill>
                        <a:srgbClr val="262626"/>
                      </a:solidFill>
                      <a:prstDash val="solid"/>
                      <a:round/>
                      <a:headEnd len="sm" w="sm" type="none"/>
                      <a:tailEnd len="sm" w="sm" type="none"/>
                    </a:lnL>
                    <a:lnR cap="flat" cmpd="sng" w="12700">
                      <a:solidFill>
                        <a:srgbClr val="262626"/>
                      </a:solidFill>
                      <a:prstDash val="solid"/>
                      <a:round/>
                      <a:headEnd len="sm" w="sm" type="none"/>
                      <a:tailEnd len="sm" w="sm" type="none"/>
                    </a:lnR>
                    <a:lnT cap="flat" cmpd="sng" w="12700">
                      <a:solidFill>
                        <a:srgbClr val="262626"/>
                      </a:solidFill>
                      <a:prstDash val="solid"/>
                      <a:round/>
                      <a:headEnd len="sm" w="sm" type="none"/>
                      <a:tailEnd len="sm" w="sm" type="none"/>
                    </a:lnT>
                    <a:lnB cap="flat" cmpd="sng" w="12700">
                      <a:solidFill>
                        <a:srgbClr val="262626"/>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0" lang="en-US" sz="1100" u="none" cap="none" strike="noStrike">
                          <a:solidFill>
                            <a:srgbClr val="262626"/>
                          </a:solidFill>
                          <a:latin typeface="Open Sans"/>
                          <a:ea typeface="Open Sans"/>
                          <a:cs typeface="Open Sans"/>
                          <a:sym typeface="Open Sans"/>
                        </a:rPr>
                        <a:t>1 day</a:t>
                      </a:r>
                      <a:endParaRPr/>
                    </a:p>
                  </a:txBody>
                  <a:tcPr marT="5775" marB="5775" marR="8675" marL="8675" anchor="b">
                    <a:lnL cap="flat" cmpd="sng" w="12700">
                      <a:solidFill>
                        <a:srgbClr val="262626"/>
                      </a:solidFill>
                      <a:prstDash val="solid"/>
                      <a:round/>
                      <a:headEnd len="sm" w="sm" type="none"/>
                      <a:tailEnd len="sm" w="sm" type="none"/>
                    </a:lnL>
                    <a:lnR cap="flat" cmpd="sng" w="12700">
                      <a:solidFill>
                        <a:srgbClr val="262626"/>
                      </a:solidFill>
                      <a:prstDash val="solid"/>
                      <a:round/>
                      <a:headEnd len="sm" w="sm" type="none"/>
                      <a:tailEnd len="sm" w="sm" type="none"/>
                    </a:lnR>
                    <a:lnT cap="flat" cmpd="sng" w="12700">
                      <a:solidFill>
                        <a:srgbClr val="262626"/>
                      </a:solidFill>
                      <a:prstDash val="solid"/>
                      <a:round/>
                      <a:headEnd len="sm" w="sm" type="none"/>
                      <a:tailEnd len="sm" w="sm" type="none"/>
                    </a:lnT>
                    <a:lnB cap="flat" cmpd="sng" w="12700">
                      <a:solidFill>
                        <a:srgbClr val="262626"/>
                      </a:solidFill>
                      <a:prstDash val="solid"/>
                      <a:round/>
                      <a:headEnd len="sm" w="sm" type="none"/>
                      <a:tailEnd len="sm" w="sm" type="none"/>
                    </a:lnB>
                    <a:solidFill>
                      <a:srgbClr val="D9EAD3"/>
                    </a:solidFill>
                  </a:tcPr>
                </a:tc>
              </a:tr>
            </a:tbl>
          </a:graphicData>
        </a:graphic>
      </p:graphicFrame>
      <p:graphicFrame>
        <p:nvGraphicFramePr>
          <p:cNvPr id="446" name="Google Shape;446;p8"/>
          <p:cNvGraphicFramePr/>
          <p:nvPr/>
        </p:nvGraphicFramePr>
        <p:xfrm>
          <a:off x="257175" y="821356"/>
          <a:ext cx="3000000" cy="3000000"/>
        </p:xfrm>
        <a:graphic>
          <a:graphicData uri="http://schemas.openxmlformats.org/drawingml/2006/table">
            <a:tbl>
              <a:tblPr>
                <a:noFill/>
                <a:tableStyleId>{350E10AC-AA5B-4B8B-960E-797E01A80696}</a:tableStyleId>
              </a:tblPr>
              <a:tblGrid>
                <a:gridCol w="1143075"/>
                <a:gridCol w="7486575"/>
              </a:tblGrid>
              <a:tr h="206425">
                <a:tc gridSpan="2">
                  <a:txBody>
                    <a:bodyPr/>
                    <a:lstStyle/>
                    <a:p>
                      <a:pPr indent="0" lvl="0" marL="0" marR="0" rtl="0" algn="l">
                        <a:lnSpc>
                          <a:spcPct val="100000"/>
                        </a:lnSpc>
                        <a:spcBef>
                          <a:spcPts val="0"/>
                        </a:spcBef>
                        <a:spcAft>
                          <a:spcPts val="0"/>
                        </a:spcAft>
                        <a:buClr>
                          <a:srgbClr val="000000"/>
                        </a:buClr>
                        <a:buSzPts val="1000"/>
                        <a:buFont typeface="Arial"/>
                        <a:buNone/>
                      </a:pPr>
                      <a:r>
                        <a:rPr b="1" lang="en-US" sz="1000" u="none" cap="none" strike="noStrike">
                          <a:latin typeface="Open Sans"/>
                          <a:ea typeface="Open Sans"/>
                          <a:cs typeface="Open Sans"/>
                          <a:sym typeface="Open Sans"/>
                        </a:rPr>
                        <a:t>EAV: Actual Evapotranspiration</a:t>
                      </a:r>
                      <a:endParaRPr/>
                    </a:p>
                  </a:txBody>
                  <a:tcPr marT="5775" marB="5775" marR="8675" marL="867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9D9"/>
                    </a:solidFill>
                  </a:tcPr>
                </a:tc>
                <a:tc hMerge="1"/>
              </a:tr>
              <a:tr h="172700">
                <a:tc>
                  <a:txBody>
                    <a:bodyPr/>
                    <a:lstStyle/>
                    <a:p>
                      <a:pPr indent="0" lvl="0" marL="0" marR="0" rtl="0" algn="l">
                        <a:lnSpc>
                          <a:spcPct val="100000"/>
                        </a:lnSpc>
                        <a:spcBef>
                          <a:spcPts val="0"/>
                        </a:spcBef>
                        <a:spcAft>
                          <a:spcPts val="0"/>
                        </a:spcAft>
                        <a:buClr>
                          <a:srgbClr val="000000"/>
                        </a:buClr>
                        <a:buSzPts val="1000"/>
                        <a:buFont typeface="Arial"/>
                        <a:buNone/>
                      </a:pPr>
                      <a:r>
                        <a:rPr b="1" lang="en-US" sz="1000" u="none" cap="none" strike="noStrike">
                          <a:latin typeface="Open Sans"/>
                          <a:ea typeface="Open Sans"/>
                          <a:cs typeface="Open Sans"/>
                          <a:sym typeface="Open Sans"/>
                        </a:rPr>
                        <a:t>EAV Steward: </a:t>
                      </a:r>
                      <a:endParaRPr/>
                    </a:p>
                  </a:txBody>
                  <a:tcPr marT="5775" marB="5775" marR="8675" marL="867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000"/>
                        <a:buFont typeface="Arial"/>
                        <a:buNone/>
                      </a:pPr>
                      <a:r>
                        <a:rPr b="0" lang="en-US" sz="1000" u="none" cap="none" strike="noStrike">
                          <a:latin typeface="Open Sans"/>
                          <a:ea typeface="Open Sans"/>
                          <a:cs typeface="Open Sans"/>
                          <a:sym typeface="Open Sans"/>
                        </a:rPr>
                        <a:t>Jippe Hoogeveen (primary), Radoslaw Guzinski, Steven Wonink, Agnieszka Soszynska, Forrest Melton (as needed)</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r>
              <a:tr h="172700">
                <a:tc>
                  <a:txBody>
                    <a:bodyPr/>
                    <a:lstStyle/>
                    <a:p>
                      <a:pPr indent="0" lvl="0" marL="0" marR="0" rtl="0" algn="l">
                        <a:lnSpc>
                          <a:spcPct val="100000"/>
                        </a:lnSpc>
                        <a:spcBef>
                          <a:spcPts val="0"/>
                        </a:spcBef>
                        <a:spcAft>
                          <a:spcPts val="0"/>
                        </a:spcAft>
                        <a:buClr>
                          <a:srgbClr val="000000"/>
                        </a:buClr>
                        <a:buSzPts val="1000"/>
                        <a:buFont typeface="Arial"/>
                        <a:buNone/>
                      </a:pPr>
                      <a:r>
                        <a:rPr b="1" lang="en-US" sz="1000" u="none" cap="none" strike="noStrike">
                          <a:latin typeface="Open Sans"/>
                          <a:ea typeface="Open Sans"/>
                          <a:cs typeface="Open Sans"/>
                          <a:sym typeface="Open Sans"/>
                        </a:rPr>
                        <a:t>Broad Use:</a:t>
                      </a:r>
                      <a:endParaRPr/>
                    </a:p>
                  </a:txBody>
                  <a:tcPr marT="5775" marB="5775" marR="8675" marL="867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000"/>
                        <a:buFont typeface="Arial"/>
                        <a:buNone/>
                      </a:pPr>
                      <a:r>
                        <a:rPr b="0" lang="en-US" sz="1000" u="none" cap="none" strike="noStrike">
                          <a:latin typeface="Open Sans"/>
                          <a:ea typeface="Open Sans"/>
                          <a:cs typeface="Open Sans"/>
                          <a:sym typeface="Open Sans"/>
                        </a:rPr>
                        <a:t>Agromet and Water Management</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60B541"/>
                      </a:solidFill>
                      <a:prstDash val="solid"/>
                      <a:round/>
                      <a:headEnd len="sm" w="sm" type="none"/>
                      <a:tailEnd len="sm" w="sm" type="none"/>
                    </a:lnB>
                    <a:solidFill>
                      <a:srgbClr val="CFE2F3"/>
                    </a:solidFill>
                  </a:tcPr>
                </a:tc>
              </a:tr>
            </a:tbl>
          </a:graphicData>
        </a:graphic>
      </p:graphicFrame>
      <p:sp>
        <p:nvSpPr>
          <p:cNvPr id="447" name="Google Shape;447;p8"/>
          <p:cNvSpPr txBox="1"/>
          <p:nvPr/>
        </p:nvSpPr>
        <p:spPr>
          <a:xfrm>
            <a:off x="257175" y="314554"/>
            <a:ext cx="657914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800" u="none" cap="none" strike="noStrike">
                <a:solidFill>
                  <a:srgbClr val="000000"/>
                </a:solidFill>
                <a:latin typeface="Open Sans"/>
                <a:ea typeface="Open Sans"/>
                <a:cs typeface="Open Sans"/>
                <a:sym typeface="Open Sans"/>
              </a:rPr>
              <a:t>EAV Progress</a:t>
            </a:r>
            <a:r>
              <a:rPr b="0" i="0" lang="en-US" sz="1800" u="none" cap="none" strike="noStrike">
                <a:solidFill>
                  <a:srgbClr val="000000"/>
                </a:solidFill>
                <a:latin typeface="Open Sans"/>
                <a:ea typeface="Open Sans"/>
                <a:cs typeface="Open Sans"/>
                <a:sym typeface="Open Sans"/>
              </a:rPr>
              <a:t>: Phase 1 included Actual Evapotranspiration</a:t>
            </a:r>
            <a:endParaRPr/>
          </a:p>
        </p:txBody>
      </p:sp>
      <p:sp>
        <p:nvSpPr>
          <p:cNvPr id="448" name="Google Shape;448;p8"/>
          <p:cNvSpPr txBox="1"/>
          <p:nvPr/>
        </p:nvSpPr>
        <p:spPr>
          <a:xfrm>
            <a:off x="6920179" y="197510"/>
            <a:ext cx="1966646"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chemeClr val="accent4"/>
                </a:solidFill>
                <a:latin typeface="Open Sans"/>
                <a:ea typeface="Open Sans"/>
                <a:cs typeface="Open Sans"/>
                <a:sym typeface="Open Sans"/>
              </a:rPr>
              <a:t>REQUIREMENTS</a:t>
            </a:r>
            <a:endParaRPr/>
          </a:p>
        </p:txBody>
      </p:sp>
      <p:sp>
        <p:nvSpPr>
          <p:cNvPr id="449" name="Google Shape;449;p8"/>
          <p:cNvSpPr txBox="1"/>
          <p:nvPr/>
        </p:nvSpPr>
        <p:spPr>
          <a:xfrm>
            <a:off x="-18281" y="4922101"/>
            <a:ext cx="4406400" cy="230802"/>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050"/>
              <a:buFont typeface="Arial"/>
              <a:buNone/>
            </a:pPr>
            <a:r>
              <a:rPr b="1" i="0" lang="en-US" sz="1050" u="none" cap="none" strike="noStrike">
                <a:solidFill>
                  <a:schemeClr val="accent1"/>
                </a:solidFill>
                <a:latin typeface="Montserrat"/>
                <a:ea typeface="Montserrat"/>
                <a:cs typeface="Montserrat"/>
                <a:sym typeface="Montserrat"/>
              </a:rPr>
              <a:t>LSI-VC-20 | Reston, VA | 14-16 Sep 2026</a:t>
            </a:r>
            <a:endParaRPr b="1" i="0" sz="1050" u="none" cap="none" strike="noStrike">
              <a:solidFill>
                <a:schemeClr val="accent1"/>
              </a:solidFill>
              <a:latin typeface="Montserrat"/>
              <a:ea typeface="Montserrat"/>
              <a:cs typeface="Montserrat"/>
              <a:sym typeface="Montserra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graphicFrame>
        <p:nvGraphicFramePr>
          <p:cNvPr id="454" name="Google Shape;454;p9"/>
          <p:cNvGraphicFramePr/>
          <p:nvPr/>
        </p:nvGraphicFramePr>
        <p:xfrm>
          <a:off x="257175" y="821356"/>
          <a:ext cx="3000000" cy="3000000"/>
        </p:xfrm>
        <a:graphic>
          <a:graphicData uri="http://schemas.openxmlformats.org/drawingml/2006/table">
            <a:tbl>
              <a:tblPr>
                <a:noFill/>
                <a:tableStyleId>{350E10AC-AA5B-4B8B-960E-797E01A80696}</a:tableStyleId>
              </a:tblPr>
              <a:tblGrid>
                <a:gridCol w="1143075"/>
                <a:gridCol w="7486575"/>
              </a:tblGrid>
              <a:tr h="206425">
                <a:tc gridSpan="2">
                  <a:txBody>
                    <a:bodyPr/>
                    <a:lstStyle/>
                    <a:p>
                      <a:pPr indent="0" lvl="0" marL="0" marR="0" rtl="0" algn="l">
                        <a:lnSpc>
                          <a:spcPct val="100000"/>
                        </a:lnSpc>
                        <a:spcBef>
                          <a:spcPts val="0"/>
                        </a:spcBef>
                        <a:spcAft>
                          <a:spcPts val="0"/>
                        </a:spcAft>
                        <a:buClr>
                          <a:srgbClr val="000000"/>
                        </a:buClr>
                        <a:buSzPts val="1000"/>
                        <a:buFont typeface="Arial"/>
                        <a:buNone/>
                      </a:pPr>
                      <a:r>
                        <a:rPr b="1" lang="en-US" sz="1000" u="none" cap="none" strike="noStrike">
                          <a:latin typeface="Open Sans"/>
                          <a:ea typeface="Open Sans"/>
                          <a:cs typeface="Open Sans"/>
                          <a:sym typeface="Open Sans"/>
                        </a:rPr>
                        <a:t>EAV: Actual Evapotranspiration</a:t>
                      </a:r>
                      <a:endParaRPr/>
                    </a:p>
                  </a:txBody>
                  <a:tcPr marT="5775" marB="5775" marR="8675" marL="867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9D9"/>
                    </a:solidFill>
                  </a:tcPr>
                </a:tc>
                <a:tc hMerge="1"/>
              </a:tr>
              <a:tr h="172700">
                <a:tc>
                  <a:txBody>
                    <a:bodyPr/>
                    <a:lstStyle/>
                    <a:p>
                      <a:pPr indent="0" lvl="0" marL="0" marR="0" rtl="0" algn="l">
                        <a:lnSpc>
                          <a:spcPct val="100000"/>
                        </a:lnSpc>
                        <a:spcBef>
                          <a:spcPts val="0"/>
                        </a:spcBef>
                        <a:spcAft>
                          <a:spcPts val="0"/>
                        </a:spcAft>
                        <a:buClr>
                          <a:srgbClr val="000000"/>
                        </a:buClr>
                        <a:buSzPts val="1000"/>
                        <a:buFont typeface="Arial"/>
                        <a:buNone/>
                      </a:pPr>
                      <a:r>
                        <a:rPr b="1" lang="en-US" sz="1000" u="none" cap="none" strike="noStrike">
                          <a:latin typeface="Open Sans"/>
                          <a:ea typeface="Open Sans"/>
                          <a:cs typeface="Open Sans"/>
                          <a:sym typeface="Open Sans"/>
                        </a:rPr>
                        <a:t>EAV Steward: </a:t>
                      </a:r>
                      <a:endParaRPr/>
                    </a:p>
                  </a:txBody>
                  <a:tcPr marT="5775" marB="5775" marR="8675" marL="867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000"/>
                        <a:buFont typeface="Arial"/>
                        <a:buNone/>
                      </a:pPr>
                      <a:r>
                        <a:rPr b="0" lang="en-US" sz="1000" u="none" cap="none" strike="noStrike">
                          <a:latin typeface="Open Sans"/>
                          <a:ea typeface="Open Sans"/>
                          <a:cs typeface="Open Sans"/>
                          <a:sym typeface="Open Sans"/>
                        </a:rPr>
                        <a:t>Jippe Hoogeveen (primary), Radoslaw Guzinski, Steven Wonink, Agnieszka Soszynska, Forrest Melton (as needed)</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r>
              <a:tr h="172700">
                <a:tc>
                  <a:txBody>
                    <a:bodyPr/>
                    <a:lstStyle/>
                    <a:p>
                      <a:pPr indent="0" lvl="0" marL="0" marR="0" rtl="0" algn="l">
                        <a:lnSpc>
                          <a:spcPct val="100000"/>
                        </a:lnSpc>
                        <a:spcBef>
                          <a:spcPts val="0"/>
                        </a:spcBef>
                        <a:spcAft>
                          <a:spcPts val="0"/>
                        </a:spcAft>
                        <a:buClr>
                          <a:srgbClr val="000000"/>
                        </a:buClr>
                        <a:buSzPts val="1000"/>
                        <a:buFont typeface="Arial"/>
                        <a:buNone/>
                      </a:pPr>
                      <a:r>
                        <a:rPr b="1" lang="en-US" sz="1000" u="none" cap="none" strike="noStrike">
                          <a:latin typeface="Open Sans"/>
                          <a:ea typeface="Open Sans"/>
                          <a:cs typeface="Open Sans"/>
                          <a:sym typeface="Open Sans"/>
                        </a:rPr>
                        <a:t>Broad Use:</a:t>
                      </a:r>
                      <a:endParaRPr/>
                    </a:p>
                  </a:txBody>
                  <a:tcPr marT="5775" marB="5775" marR="8675" marL="867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000"/>
                        <a:buFont typeface="Arial"/>
                        <a:buNone/>
                      </a:pPr>
                      <a:r>
                        <a:rPr b="0" lang="en-US" sz="1000" u="none" cap="none" strike="noStrike">
                          <a:latin typeface="Open Sans"/>
                          <a:ea typeface="Open Sans"/>
                          <a:cs typeface="Open Sans"/>
                          <a:sym typeface="Open Sans"/>
                        </a:rPr>
                        <a:t>Agromet and Water Management</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60B541"/>
                      </a:solidFill>
                      <a:prstDash val="solid"/>
                      <a:round/>
                      <a:headEnd len="sm" w="sm" type="none"/>
                      <a:tailEnd len="sm" w="sm" type="none"/>
                    </a:lnB>
                    <a:solidFill>
                      <a:srgbClr val="CFE2F3"/>
                    </a:solidFill>
                  </a:tcPr>
                </a:tc>
              </a:tr>
            </a:tbl>
          </a:graphicData>
        </a:graphic>
      </p:graphicFrame>
      <p:sp>
        <p:nvSpPr>
          <p:cNvPr id="455" name="Google Shape;455;p9"/>
          <p:cNvSpPr txBox="1"/>
          <p:nvPr/>
        </p:nvSpPr>
        <p:spPr>
          <a:xfrm>
            <a:off x="257175" y="314554"/>
            <a:ext cx="657914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800" u="none" cap="none" strike="noStrike">
                <a:solidFill>
                  <a:srgbClr val="000000"/>
                </a:solidFill>
                <a:latin typeface="Open Sans"/>
                <a:ea typeface="Open Sans"/>
                <a:cs typeface="Open Sans"/>
                <a:sym typeface="Open Sans"/>
              </a:rPr>
              <a:t>EAV Progress</a:t>
            </a:r>
            <a:r>
              <a:rPr b="0" i="0" lang="en-US" sz="1800" u="none" cap="none" strike="noStrike">
                <a:solidFill>
                  <a:srgbClr val="000000"/>
                </a:solidFill>
                <a:latin typeface="Open Sans"/>
                <a:ea typeface="Open Sans"/>
                <a:cs typeface="Open Sans"/>
                <a:sym typeface="Open Sans"/>
              </a:rPr>
              <a:t>: Phase 1 included Actual Evapotranspiration</a:t>
            </a:r>
            <a:endParaRPr/>
          </a:p>
        </p:txBody>
      </p:sp>
      <p:graphicFrame>
        <p:nvGraphicFramePr>
          <p:cNvPr id="456" name="Google Shape;456;p9"/>
          <p:cNvGraphicFramePr/>
          <p:nvPr/>
        </p:nvGraphicFramePr>
        <p:xfrm>
          <a:off x="257171" y="1373187"/>
          <a:ext cx="3000000" cy="3000000"/>
        </p:xfrm>
        <a:graphic>
          <a:graphicData uri="http://schemas.openxmlformats.org/drawingml/2006/table">
            <a:tbl>
              <a:tblPr>
                <a:noFill/>
                <a:tableStyleId>{350E10AC-AA5B-4B8B-960E-797E01A80696}</a:tableStyleId>
              </a:tblPr>
              <a:tblGrid>
                <a:gridCol w="784525"/>
                <a:gridCol w="784525"/>
                <a:gridCol w="784525"/>
                <a:gridCol w="784525"/>
                <a:gridCol w="784525"/>
                <a:gridCol w="784525"/>
                <a:gridCol w="784525"/>
                <a:gridCol w="784525"/>
                <a:gridCol w="784525"/>
                <a:gridCol w="784525"/>
                <a:gridCol w="784525"/>
              </a:tblGrid>
              <a:tr h="136925">
                <a:tc rowSpan="3">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latin typeface="Open Sans"/>
                          <a:ea typeface="Open Sans"/>
                          <a:cs typeface="Open Sans"/>
                          <a:sym typeface="Open Sans"/>
                        </a:rPr>
                        <a:t>List</a:t>
                      </a:r>
                      <a:endParaRPr/>
                    </a:p>
                  </a:txBody>
                  <a:tcPr marT="7875" marB="7875" marR="11825" marL="1182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gridSpan="10">
                  <a:txBody>
                    <a:bodyPr/>
                    <a:lstStyle/>
                    <a:p>
                      <a:pPr indent="0" lvl="0" marL="0" marR="0" rtl="0" algn="ctr">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Requirements &amp; Performance</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hMerge="1"/>
                <a:tc hMerge="1"/>
                <a:tc hMerge="1"/>
                <a:tc hMerge="1"/>
                <a:tc hMerge="1"/>
                <a:tc hMerge="1"/>
                <a:tc hMerge="1"/>
                <a:tc hMerge="1"/>
                <a:tc hMerge="1"/>
              </a:tr>
              <a:tr h="136925">
                <a:tc vMerge="1"/>
                <a:tc gridSpan="2">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latin typeface="Open Sans"/>
                          <a:ea typeface="Open Sans"/>
                          <a:cs typeface="Open Sans"/>
                          <a:sym typeface="Open Sans"/>
                        </a:rPr>
                        <a:t>Temporal</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hMerge="1"/>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latin typeface="Open Sans"/>
                          <a:ea typeface="Open Sans"/>
                          <a:cs typeface="Open Sans"/>
                          <a:sym typeface="Open Sans"/>
                        </a:rPr>
                        <a:t>Spatial</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Open Sans"/>
                        <a:ea typeface="Open Sans"/>
                        <a:cs typeface="Open Sans"/>
                        <a:sym typeface="Open Sans"/>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gridSpan="2">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latin typeface="Open Sans"/>
                          <a:ea typeface="Open Sans"/>
                          <a:cs typeface="Open Sans"/>
                          <a:sym typeface="Open Sans"/>
                        </a:rPr>
                        <a:t>Accuracy</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hMerge="1"/>
                <a:tc gridSpan="2">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latin typeface="Open Sans"/>
                          <a:ea typeface="Open Sans"/>
                          <a:cs typeface="Open Sans"/>
                          <a:sym typeface="Open Sans"/>
                        </a:rPr>
                        <a:t>Latency</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hMerge="1"/>
                <a:tc gridSpan="2">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latin typeface="Open Sans"/>
                          <a:ea typeface="Open Sans"/>
                          <a:cs typeface="Open Sans"/>
                          <a:sym typeface="Open Sans"/>
                        </a:rPr>
                        <a:t>Availability</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hMerge="1"/>
              </a:tr>
              <a:tr h="136925">
                <a:tc vMerge="1"/>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latin typeface="Open Sans"/>
                          <a:ea typeface="Open Sans"/>
                          <a:cs typeface="Open Sans"/>
                          <a:sym typeface="Open Sans"/>
                        </a:rPr>
                        <a:t>Characteristic</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latin typeface="Open Sans"/>
                          <a:ea typeface="Open Sans"/>
                          <a:cs typeface="Open Sans"/>
                          <a:sym typeface="Open Sans"/>
                        </a:rPr>
                        <a:t>Performance</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latin typeface="Open Sans"/>
                          <a:ea typeface="Open Sans"/>
                          <a:cs typeface="Open Sans"/>
                          <a:sym typeface="Open Sans"/>
                        </a:rPr>
                        <a:t>Characteristic</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latin typeface="Open Sans"/>
                          <a:ea typeface="Open Sans"/>
                          <a:cs typeface="Open Sans"/>
                          <a:sym typeface="Open Sans"/>
                        </a:rPr>
                        <a:t>Performance</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latin typeface="Open Sans"/>
                          <a:ea typeface="Open Sans"/>
                          <a:cs typeface="Open Sans"/>
                          <a:sym typeface="Open Sans"/>
                        </a:rPr>
                        <a:t>Characteristic</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latin typeface="Open Sans"/>
                          <a:ea typeface="Open Sans"/>
                          <a:cs typeface="Open Sans"/>
                          <a:sym typeface="Open Sans"/>
                        </a:rPr>
                        <a:t>Performance</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latin typeface="Open Sans"/>
                          <a:ea typeface="Open Sans"/>
                          <a:cs typeface="Open Sans"/>
                          <a:sym typeface="Open Sans"/>
                        </a:rPr>
                        <a:t>Characteristic</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latin typeface="Open Sans"/>
                          <a:ea typeface="Open Sans"/>
                          <a:cs typeface="Open Sans"/>
                          <a:sym typeface="Open Sans"/>
                        </a:rPr>
                        <a:t>Performance</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latin typeface="Open Sans"/>
                          <a:ea typeface="Open Sans"/>
                          <a:cs typeface="Open Sans"/>
                          <a:sym typeface="Open Sans"/>
                        </a:rPr>
                        <a:t>Characteristic</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latin typeface="Open Sans"/>
                          <a:ea typeface="Open Sans"/>
                          <a:cs typeface="Open Sans"/>
                          <a:sym typeface="Open Sans"/>
                        </a:rPr>
                        <a:t>Performance</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r>
              <a:tr h="136925">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Sentinel 2</a:t>
                      </a:r>
                      <a:endParaRPr/>
                    </a:p>
                  </a:txBody>
                  <a:tcPr marT="7875" marB="7875" marR="11825" marL="1182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5 day</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473821"/>
                          </a:solidFill>
                          <a:latin typeface="Open Sans"/>
                          <a:ea typeface="Open Sans"/>
                          <a:cs typeface="Open Sans"/>
                          <a:sym typeface="Open Sans"/>
                        </a:rPr>
                        <a:t>Threshold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10-20 m</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11734B"/>
                          </a:solidFill>
                          <a:latin typeface="Open Sans"/>
                          <a:ea typeface="Open Sans"/>
                          <a:cs typeface="Open Sans"/>
                          <a:sym typeface="Open Sans"/>
                        </a:rPr>
                        <a:t>Goal</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Open Sans"/>
                        <a:ea typeface="Open Sans"/>
                        <a:cs typeface="Open Sans"/>
                        <a:sym typeface="Open Sans"/>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Not Yet Analyzed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24 hours</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473821"/>
                          </a:solidFill>
                          <a:latin typeface="Open Sans"/>
                          <a:ea typeface="Open Sans"/>
                          <a:cs typeface="Open Sans"/>
                          <a:sym typeface="Open Sans"/>
                        </a:rPr>
                        <a:t>Threshold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Open Sans"/>
                        <a:ea typeface="Open Sans"/>
                        <a:cs typeface="Open Sans"/>
                        <a:sym typeface="Open Sans"/>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Not Yet Analyzed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6925">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Sentinel 3</a:t>
                      </a:r>
                      <a:endParaRPr/>
                    </a:p>
                  </a:txBody>
                  <a:tcPr marT="7875" marB="7875" marR="11825" marL="1182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Daily</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11734B"/>
                          </a:solidFill>
                          <a:latin typeface="Open Sans"/>
                          <a:ea typeface="Open Sans"/>
                          <a:cs typeface="Open Sans"/>
                          <a:sym typeface="Open Sans"/>
                        </a:rPr>
                        <a:t>Goal</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300-1000 m</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473821"/>
                          </a:solidFill>
                          <a:latin typeface="Open Sans"/>
                          <a:ea typeface="Open Sans"/>
                          <a:cs typeface="Open Sans"/>
                          <a:sym typeface="Open Sans"/>
                        </a:rPr>
                        <a:t>Threshold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Open Sans"/>
                        <a:ea typeface="Open Sans"/>
                        <a:cs typeface="Open Sans"/>
                        <a:sym typeface="Open Sans"/>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Not Yet Analyzed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3 hours (NRT)</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11734B"/>
                          </a:solidFill>
                          <a:latin typeface="Open Sans"/>
                          <a:ea typeface="Open Sans"/>
                          <a:cs typeface="Open Sans"/>
                          <a:sym typeface="Open Sans"/>
                        </a:rPr>
                        <a:t>Goal</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Open Sans"/>
                        <a:ea typeface="Open Sans"/>
                        <a:cs typeface="Open Sans"/>
                        <a:sym typeface="Open Sans"/>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Not Yet Analyzed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34725">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Landsat 5/7/8/9</a:t>
                      </a:r>
                      <a:endParaRPr/>
                    </a:p>
                  </a:txBody>
                  <a:tcPr marT="7875" marB="7875" marR="11825" marL="1182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8-16 day</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473821"/>
                          </a:solidFill>
                          <a:latin typeface="Open Sans"/>
                          <a:ea typeface="Open Sans"/>
                          <a:cs typeface="Open Sans"/>
                          <a:sym typeface="Open Sans"/>
                        </a:rPr>
                        <a:t>Threshold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30-100 m</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473821"/>
                          </a:solidFill>
                          <a:latin typeface="Open Sans"/>
                          <a:ea typeface="Open Sans"/>
                          <a:cs typeface="Open Sans"/>
                          <a:sym typeface="Open Sans"/>
                        </a:rPr>
                        <a:t>Threshold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L9 LST -&gt; bias of 0.44 K; RMSE of 1.98 K</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473821"/>
                          </a:solidFill>
                          <a:latin typeface="Open Sans"/>
                          <a:ea typeface="Open Sans"/>
                          <a:cs typeface="Open Sans"/>
                          <a:sym typeface="Open Sans"/>
                        </a:rPr>
                        <a:t>Threshold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1-10 days</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473821"/>
                          </a:solidFill>
                          <a:latin typeface="Open Sans"/>
                          <a:ea typeface="Open Sans"/>
                          <a:cs typeface="Open Sans"/>
                          <a:sym typeface="Open Sans"/>
                        </a:rPr>
                        <a:t>Threshold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Freely and publicly available</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11734B"/>
                          </a:solidFill>
                          <a:latin typeface="Open Sans"/>
                          <a:ea typeface="Open Sans"/>
                          <a:cs typeface="Open Sans"/>
                          <a:sym typeface="Open Sans"/>
                        </a:rPr>
                        <a:t>Goal</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34725">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Suomi NPP / VIIRS</a:t>
                      </a:r>
                      <a:endParaRPr/>
                    </a:p>
                  </a:txBody>
                  <a:tcPr marT="7875" marB="7875" marR="11825" marL="1182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Daily</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11734B"/>
                          </a:solidFill>
                          <a:latin typeface="Open Sans"/>
                          <a:ea typeface="Open Sans"/>
                          <a:cs typeface="Open Sans"/>
                          <a:sym typeface="Open Sans"/>
                        </a:rPr>
                        <a:t>Goal</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375-750 m</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B10202"/>
                          </a:solidFill>
                          <a:latin typeface="Open Sans"/>
                          <a:ea typeface="Open Sans"/>
                          <a:cs typeface="Open Sans"/>
                          <a:sym typeface="Open Sans"/>
                        </a:rPr>
                        <a:t>Not Met</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LST bias of &lt; 0.5 K; RMSE of ~1.5 K</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473821"/>
                          </a:solidFill>
                          <a:latin typeface="Open Sans"/>
                          <a:ea typeface="Open Sans"/>
                          <a:cs typeface="Open Sans"/>
                          <a:sym typeface="Open Sans"/>
                        </a:rPr>
                        <a:t>Threshold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1 day</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11734B"/>
                          </a:solidFill>
                          <a:latin typeface="Open Sans"/>
                          <a:ea typeface="Open Sans"/>
                          <a:cs typeface="Open Sans"/>
                          <a:sym typeface="Open Sans"/>
                        </a:rPr>
                        <a:t>Goal</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Freely and publicly available</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11734B"/>
                          </a:solidFill>
                          <a:latin typeface="Open Sans"/>
                          <a:ea typeface="Open Sans"/>
                          <a:cs typeface="Open Sans"/>
                          <a:sym typeface="Open Sans"/>
                        </a:rPr>
                        <a:t>Goal</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34725">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Terra &amp; Aqua / MODIS (historic)</a:t>
                      </a:r>
                      <a:endParaRPr/>
                    </a:p>
                  </a:txBody>
                  <a:tcPr marT="7875" marB="7875" marR="11825" marL="1182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Daily</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473821"/>
                          </a:solidFill>
                          <a:latin typeface="Open Sans"/>
                          <a:ea typeface="Open Sans"/>
                          <a:cs typeface="Open Sans"/>
                          <a:sym typeface="Open Sans"/>
                        </a:rPr>
                        <a:t>Threshold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250-1000 m</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473821"/>
                          </a:solidFill>
                          <a:latin typeface="Open Sans"/>
                          <a:ea typeface="Open Sans"/>
                          <a:cs typeface="Open Sans"/>
                          <a:sym typeface="Open Sans"/>
                        </a:rPr>
                        <a:t>Threshold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LST RMSE of ~1.0 K</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473821"/>
                          </a:solidFill>
                          <a:latin typeface="Open Sans"/>
                          <a:ea typeface="Open Sans"/>
                          <a:cs typeface="Open Sans"/>
                          <a:sym typeface="Open Sans"/>
                        </a:rPr>
                        <a:t>Threshold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1 -8 day</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11734B"/>
                          </a:solidFill>
                          <a:latin typeface="Open Sans"/>
                          <a:ea typeface="Open Sans"/>
                          <a:cs typeface="Open Sans"/>
                          <a:sym typeface="Open Sans"/>
                        </a:rPr>
                        <a:t>Goal</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Freely and publicly available</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11734B"/>
                          </a:solidFill>
                          <a:latin typeface="Open Sans"/>
                          <a:ea typeface="Open Sans"/>
                          <a:cs typeface="Open Sans"/>
                          <a:sym typeface="Open Sans"/>
                        </a:rPr>
                        <a:t>Goal</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34725">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ECOSTRESS</a:t>
                      </a:r>
                      <a:endParaRPr/>
                    </a:p>
                  </a:txBody>
                  <a:tcPr marT="7875" marB="7875" marR="11825" marL="1182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Variable</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473821"/>
                          </a:solidFill>
                          <a:latin typeface="Open Sans"/>
                          <a:ea typeface="Open Sans"/>
                          <a:cs typeface="Open Sans"/>
                          <a:sym typeface="Open Sans"/>
                        </a:rPr>
                        <a:t>Threshold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70 m</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473821"/>
                          </a:solidFill>
                          <a:latin typeface="Open Sans"/>
                          <a:ea typeface="Open Sans"/>
                          <a:cs typeface="Open Sans"/>
                          <a:sym typeface="Open Sans"/>
                        </a:rPr>
                        <a:t>Threshold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LST bias of ~ -1.0 K; RMSE of ~2 K</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473821"/>
                          </a:solidFill>
                          <a:latin typeface="Open Sans"/>
                          <a:ea typeface="Open Sans"/>
                          <a:cs typeface="Open Sans"/>
                          <a:sym typeface="Open Sans"/>
                        </a:rPr>
                        <a:t>Threshold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1 day</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11734B"/>
                          </a:solidFill>
                          <a:latin typeface="Open Sans"/>
                          <a:ea typeface="Open Sans"/>
                          <a:cs typeface="Open Sans"/>
                          <a:sym typeface="Open Sans"/>
                        </a:rPr>
                        <a:t>Goal</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Freely and publicly available</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11734B"/>
                          </a:solidFill>
                          <a:latin typeface="Open Sans"/>
                          <a:ea typeface="Open Sans"/>
                          <a:cs typeface="Open Sans"/>
                          <a:sym typeface="Open Sans"/>
                        </a:rPr>
                        <a:t>Goal</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6925">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SDG Sat (China)</a:t>
                      </a:r>
                      <a:endParaRPr/>
                    </a:p>
                  </a:txBody>
                  <a:tcPr marT="7875" marB="7875" marR="11825" marL="1182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Monthly</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B10202"/>
                          </a:solidFill>
                          <a:latin typeface="Open Sans"/>
                          <a:ea typeface="Open Sans"/>
                          <a:cs typeface="Open Sans"/>
                          <a:sym typeface="Open Sans"/>
                        </a:rPr>
                        <a:t>Not Met</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30 m</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473821"/>
                          </a:solidFill>
                          <a:latin typeface="Open Sans"/>
                          <a:ea typeface="Open Sans"/>
                          <a:cs typeface="Open Sans"/>
                          <a:sym typeface="Open Sans"/>
                        </a:rPr>
                        <a:t>Threshold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Open Sans"/>
                        <a:ea typeface="Open Sans"/>
                        <a:cs typeface="Open Sans"/>
                        <a:sym typeface="Open Sans"/>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Open Sans"/>
                        <a:ea typeface="Open Sans"/>
                        <a:cs typeface="Open Sans"/>
                        <a:sym typeface="Open Sans"/>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Open Sans"/>
                        <a:ea typeface="Open Sans"/>
                        <a:cs typeface="Open Sans"/>
                        <a:sym typeface="Open Sans"/>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Open Sans"/>
                        <a:ea typeface="Open Sans"/>
                        <a:cs typeface="Open Sans"/>
                        <a:sym typeface="Open Sans"/>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Open Sans"/>
                        <a:ea typeface="Open Sans"/>
                        <a:cs typeface="Open Sans"/>
                        <a:sym typeface="Open Sans"/>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Open Sans"/>
                        <a:ea typeface="Open Sans"/>
                        <a:cs typeface="Open Sans"/>
                        <a:sym typeface="Open Sans"/>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6925">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First Detection (China)</a:t>
                      </a:r>
                      <a:endParaRPr/>
                    </a:p>
                  </a:txBody>
                  <a:tcPr marT="7875" marB="7875" marR="11825" marL="1182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Monthly</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B10202"/>
                          </a:solidFill>
                          <a:latin typeface="Open Sans"/>
                          <a:ea typeface="Open Sans"/>
                          <a:cs typeface="Open Sans"/>
                          <a:sym typeface="Open Sans"/>
                        </a:rPr>
                        <a:t>Not Met</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Open Sans"/>
                        <a:ea typeface="Open Sans"/>
                        <a:cs typeface="Open Sans"/>
                        <a:sym typeface="Open Sans"/>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Open Sans"/>
                        <a:ea typeface="Open Sans"/>
                        <a:cs typeface="Open Sans"/>
                        <a:sym typeface="Open Sans"/>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Open Sans"/>
                        <a:ea typeface="Open Sans"/>
                        <a:cs typeface="Open Sans"/>
                        <a:sym typeface="Open Sans"/>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Open Sans"/>
                        <a:ea typeface="Open Sans"/>
                        <a:cs typeface="Open Sans"/>
                        <a:sym typeface="Open Sans"/>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Open Sans"/>
                        <a:ea typeface="Open Sans"/>
                        <a:cs typeface="Open Sans"/>
                        <a:sym typeface="Open Sans"/>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Open Sans"/>
                        <a:ea typeface="Open Sans"/>
                        <a:cs typeface="Open Sans"/>
                        <a:sym typeface="Open Sans"/>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Open Sans"/>
                        <a:ea typeface="Open Sans"/>
                        <a:cs typeface="Open Sans"/>
                        <a:sym typeface="Open Sans"/>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6925">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FI3 (China)</a:t>
                      </a:r>
                      <a:endParaRPr/>
                    </a:p>
                  </a:txBody>
                  <a:tcPr marT="7875" marB="7875" marR="11825" marL="1182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Daily</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11734B"/>
                          </a:solidFill>
                          <a:latin typeface="Open Sans"/>
                          <a:ea typeface="Open Sans"/>
                          <a:cs typeface="Open Sans"/>
                          <a:sym typeface="Open Sans"/>
                        </a:rPr>
                        <a:t>Goal</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30-1000 m</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473821"/>
                          </a:solidFill>
                          <a:latin typeface="Open Sans"/>
                          <a:ea typeface="Open Sans"/>
                          <a:cs typeface="Open Sans"/>
                          <a:sym typeface="Open Sans"/>
                        </a:rPr>
                        <a:t>Threshold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Open Sans"/>
                        <a:ea typeface="Open Sans"/>
                        <a:cs typeface="Open Sans"/>
                        <a:sym typeface="Open Sans"/>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Open Sans"/>
                        <a:ea typeface="Open Sans"/>
                        <a:cs typeface="Open Sans"/>
                        <a:sym typeface="Open Sans"/>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Open Sans"/>
                        <a:ea typeface="Open Sans"/>
                        <a:cs typeface="Open Sans"/>
                        <a:sym typeface="Open Sans"/>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Open Sans"/>
                        <a:ea typeface="Open Sans"/>
                        <a:cs typeface="Open Sans"/>
                        <a:sym typeface="Open Sans"/>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Open Sans"/>
                        <a:ea typeface="Open Sans"/>
                        <a:cs typeface="Open Sans"/>
                        <a:sym typeface="Open Sans"/>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Open Sans"/>
                        <a:ea typeface="Open Sans"/>
                        <a:cs typeface="Open Sans"/>
                        <a:sym typeface="Open Sans"/>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6925">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GCOM (JAXA)</a:t>
                      </a:r>
                      <a:endParaRPr/>
                    </a:p>
                  </a:txBody>
                  <a:tcPr marT="7875" marB="7875" marR="11825" marL="1182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2 days</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473821"/>
                          </a:solidFill>
                          <a:latin typeface="Open Sans"/>
                          <a:ea typeface="Open Sans"/>
                          <a:cs typeface="Open Sans"/>
                          <a:sym typeface="Open Sans"/>
                        </a:rPr>
                        <a:t>Threshold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Open Sans"/>
                        <a:ea typeface="Open Sans"/>
                        <a:cs typeface="Open Sans"/>
                        <a:sym typeface="Open Sans"/>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Open Sans"/>
                        <a:ea typeface="Open Sans"/>
                        <a:cs typeface="Open Sans"/>
                        <a:sym typeface="Open Sans"/>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Open Sans"/>
                        <a:ea typeface="Open Sans"/>
                        <a:cs typeface="Open Sans"/>
                        <a:sym typeface="Open Sans"/>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Open Sans"/>
                        <a:ea typeface="Open Sans"/>
                        <a:cs typeface="Open Sans"/>
                        <a:sym typeface="Open Sans"/>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Open Sans"/>
                        <a:ea typeface="Open Sans"/>
                        <a:cs typeface="Open Sans"/>
                        <a:sym typeface="Open Sans"/>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Open Sans"/>
                        <a:ea typeface="Open Sans"/>
                        <a:cs typeface="Open Sans"/>
                        <a:sym typeface="Open Sans"/>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Open Sans"/>
                        <a:ea typeface="Open Sans"/>
                        <a:cs typeface="Open Sans"/>
                        <a:sym typeface="Open Sans"/>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34725">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Trishna</a:t>
                      </a:r>
                      <a:endParaRPr/>
                    </a:p>
                  </a:txBody>
                  <a:tcPr marT="7875" marB="7875" marR="11825" marL="1182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2-3 days</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473821"/>
                          </a:solidFill>
                          <a:latin typeface="Open Sans"/>
                          <a:ea typeface="Open Sans"/>
                          <a:cs typeface="Open Sans"/>
                          <a:sym typeface="Open Sans"/>
                        </a:rPr>
                        <a:t>Threshold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57-90 m</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473821"/>
                          </a:solidFill>
                          <a:latin typeface="Open Sans"/>
                          <a:ea typeface="Open Sans"/>
                          <a:cs typeface="Open Sans"/>
                          <a:sym typeface="Open Sans"/>
                        </a:rPr>
                        <a:t>Threshold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LST Goal RMSE of 0.7 K @300K</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Not Yet Analyzed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12 hours on selected products</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11734B"/>
                          </a:solidFill>
                          <a:latin typeface="Open Sans"/>
                          <a:ea typeface="Open Sans"/>
                          <a:cs typeface="Open Sans"/>
                          <a:sym typeface="Open Sans"/>
                        </a:rPr>
                        <a:t>Goal</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Future mission</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Not Yet Analyzed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6925">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SBG</a:t>
                      </a:r>
                      <a:endParaRPr/>
                    </a:p>
                  </a:txBody>
                  <a:tcPr marT="7875" marB="7875" marR="11825" marL="1182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&lt; 16 days</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B10202"/>
                          </a:solidFill>
                          <a:latin typeface="Open Sans"/>
                          <a:ea typeface="Open Sans"/>
                          <a:cs typeface="Open Sans"/>
                          <a:sym typeface="Open Sans"/>
                        </a:rPr>
                        <a:t>Not Met</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30-60 m</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473821"/>
                          </a:solidFill>
                          <a:latin typeface="Open Sans"/>
                          <a:ea typeface="Open Sans"/>
                          <a:cs typeface="Open Sans"/>
                          <a:sym typeface="Open Sans"/>
                        </a:rPr>
                        <a:t>Threshold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LST RMSE of &lt; 1.0 K</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473821"/>
                          </a:solidFill>
                          <a:latin typeface="Open Sans"/>
                          <a:ea typeface="Open Sans"/>
                          <a:cs typeface="Open Sans"/>
                          <a:sym typeface="Open Sans"/>
                        </a:rPr>
                        <a:t>Threshold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&lt; 3 days</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473821"/>
                          </a:solidFill>
                          <a:latin typeface="Open Sans"/>
                          <a:ea typeface="Open Sans"/>
                          <a:cs typeface="Open Sans"/>
                          <a:sym typeface="Open Sans"/>
                        </a:rPr>
                        <a:t>Threshold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Future mission</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Not Yet Analyzed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6925">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LSTM</a:t>
                      </a:r>
                      <a:endParaRPr/>
                    </a:p>
                  </a:txBody>
                  <a:tcPr marT="7875" marB="7875" marR="11825" marL="1182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2 days</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473821"/>
                          </a:solidFill>
                          <a:latin typeface="Open Sans"/>
                          <a:ea typeface="Open Sans"/>
                          <a:cs typeface="Open Sans"/>
                          <a:sym typeface="Open Sans"/>
                        </a:rPr>
                        <a:t>Threshold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50 m</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473821"/>
                          </a:solidFill>
                          <a:latin typeface="Open Sans"/>
                          <a:ea typeface="Open Sans"/>
                          <a:cs typeface="Open Sans"/>
                          <a:sym typeface="Open Sans"/>
                        </a:rPr>
                        <a:t>Threshold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15% [mm/day]</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Open Sans"/>
                        <a:ea typeface="Open Sans"/>
                        <a:cs typeface="Open Sans"/>
                        <a:sym typeface="Open Sans"/>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6-12 hours on LST</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Open Sans"/>
                        <a:ea typeface="Open Sans"/>
                        <a:cs typeface="Open Sans"/>
                        <a:sym typeface="Open Sans"/>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Future mission</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Not Yet Analyzed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36925">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Landsat NEXT</a:t>
                      </a:r>
                      <a:endParaRPr/>
                    </a:p>
                  </a:txBody>
                  <a:tcPr marT="7875" marB="7875" marR="11825" marL="1182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6 day</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473821"/>
                          </a:solidFill>
                          <a:latin typeface="Open Sans"/>
                          <a:ea typeface="Open Sans"/>
                          <a:cs typeface="Open Sans"/>
                          <a:sym typeface="Open Sans"/>
                        </a:rPr>
                        <a:t>Threshold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10-60 m</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11734B"/>
                          </a:solidFill>
                          <a:latin typeface="Open Sans"/>
                          <a:ea typeface="Open Sans"/>
                          <a:cs typeface="Open Sans"/>
                          <a:sym typeface="Open Sans"/>
                        </a:rPr>
                        <a:t>Goal</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LST &lt;= Landsat 9</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Not Yet Analyzed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&lt; 3 days</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solidFill>
                            <a:srgbClr val="473821"/>
                          </a:solidFill>
                          <a:latin typeface="Open Sans"/>
                          <a:ea typeface="Open Sans"/>
                          <a:cs typeface="Open Sans"/>
                          <a:sym typeface="Open Sans"/>
                        </a:rPr>
                        <a:t>Threshold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Future mission</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en-US" sz="700" u="none" cap="none" strike="noStrike">
                          <a:latin typeface="Open Sans"/>
                          <a:ea typeface="Open Sans"/>
                          <a:cs typeface="Open Sans"/>
                          <a:sym typeface="Open Sans"/>
                        </a:rPr>
                        <a:t>Not Yet Analyzed</a:t>
                      </a:r>
                      <a:endParaRPr/>
                    </a:p>
                  </a:txBody>
                  <a:tcPr marT="7875" marB="7875" marR="11825" marL="118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
        <p:nvSpPr>
          <p:cNvPr id="457" name="Google Shape;457;p9"/>
          <p:cNvSpPr txBox="1"/>
          <p:nvPr/>
        </p:nvSpPr>
        <p:spPr>
          <a:xfrm>
            <a:off x="6920179" y="197510"/>
            <a:ext cx="2157984"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chemeClr val="accent4"/>
                </a:solidFill>
                <a:latin typeface="Open Sans"/>
                <a:ea typeface="Open Sans"/>
                <a:cs typeface="Open Sans"/>
                <a:sym typeface="Open Sans"/>
              </a:rPr>
              <a:t>STOCKTAKE &amp; GAP ANALYSIS: </a:t>
            </a:r>
            <a:r>
              <a:rPr b="1" i="0" lang="en-US" sz="1400" u="none" cap="none" strike="noStrike">
                <a:solidFill>
                  <a:schemeClr val="accent1"/>
                </a:solidFill>
                <a:latin typeface="Open Sans"/>
                <a:ea typeface="Open Sans"/>
                <a:cs typeface="Open Sans"/>
                <a:sym typeface="Open Sans"/>
              </a:rPr>
              <a:t>MISSIONS</a:t>
            </a:r>
            <a:endParaRPr/>
          </a:p>
        </p:txBody>
      </p:sp>
      <p:sp>
        <p:nvSpPr>
          <p:cNvPr id="458" name="Google Shape;458;p9"/>
          <p:cNvSpPr txBox="1"/>
          <p:nvPr/>
        </p:nvSpPr>
        <p:spPr>
          <a:xfrm>
            <a:off x="-18281" y="4922101"/>
            <a:ext cx="4406400" cy="230802"/>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050"/>
              <a:buFont typeface="Arial"/>
              <a:buNone/>
            </a:pPr>
            <a:r>
              <a:rPr b="1" i="0" lang="en-US" sz="1050" u="none" cap="none" strike="noStrike">
                <a:solidFill>
                  <a:schemeClr val="accent1"/>
                </a:solidFill>
                <a:latin typeface="Montserrat"/>
                <a:ea typeface="Montserrat"/>
                <a:cs typeface="Montserrat"/>
                <a:sym typeface="Montserrat"/>
              </a:rPr>
              <a:t>LSI-VC-20 | Reston, VA | 14-16 Sep 2026</a:t>
            </a:r>
            <a:endParaRPr b="1" i="0" sz="1050" u="none" cap="none" strike="noStrike">
              <a:solidFill>
                <a:schemeClr val="accent1"/>
              </a:solidFill>
              <a:latin typeface="Montserrat"/>
              <a:ea typeface="Montserrat"/>
              <a:cs typeface="Montserrat"/>
              <a:sym typeface="Montserra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graphicFrame>
        <p:nvGraphicFramePr>
          <p:cNvPr id="463" name="Google Shape;463;p10"/>
          <p:cNvGraphicFramePr/>
          <p:nvPr/>
        </p:nvGraphicFramePr>
        <p:xfrm>
          <a:off x="257175" y="821356"/>
          <a:ext cx="3000000" cy="3000000"/>
        </p:xfrm>
        <a:graphic>
          <a:graphicData uri="http://schemas.openxmlformats.org/drawingml/2006/table">
            <a:tbl>
              <a:tblPr>
                <a:noFill/>
                <a:tableStyleId>{350E10AC-AA5B-4B8B-960E-797E01A80696}</a:tableStyleId>
              </a:tblPr>
              <a:tblGrid>
                <a:gridCol w="1143075"/>
                <a:gridCol w="7486575"/>
              </a:tblGrid>
              <a:tr h="206425">
                <a:tc gridSpan="2">
                  <a:txBody>
                    <a:bodyPr/>
                    <a:lstStyle/>
                    <a:p>
                      <a:pPr indent="0" lvl="0" marL="0" marR="0" rtl="0" algn="l">
                        <a:lnSpc>
                          <a:spcPct val="100000"/>
                        </a:lnSpc>
                        <a:spcBef>
                          <a:spcPts val="0"/>
                        </a:spcBef>
                        <a:spcAft>
                          <a:spcPts val="0"/>
                        </a:spcAft>
                        <a:buClr>
                          <a:srgbClr val="000000"/>
                        </a:buClr>
                        <a:buSzPts val="1000"/>
                        <a:buFont typeface="Arial"/>
                        <a:buNone/>
                      </a:pPr>
                      <a:r>
                        <a:rPr b="1" lang="en-US" sz="1000" u="none" cap="none" strike="noStrike">
                          <a:latin typeface="Open Sans"/>
                          <a:ea typeface="Open Sans"/>
                          <a:cs typeface="Open Sans"/>
                          <a:sym typeface="Open Sans"/>
                        </a:rPr>
                        <a:t>EAV: Actual Evapotranspiration</a:t>
                      </a:r>
                      <a:endParaRPr/>
                    </a:p>
                  </a:txBody>
                  <a:tcPr marT="5775" marB="5775" marR="8675" marL="867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9D9"/>
                    </a:solidFill>
                  </a:tcPr>
                </a:tc>
                <a:tc hMerge="1"/>
              </a:tr>
              <a:tr h="172700">
                <a:tc>
                  <a:txBody>
                    <a:bodyPr/>
                    <a:lstStyle/>
                    <a:p>
                      <a:pPr indent="0" lvl="0" marL="0" marR="0" rtl="0" algn="l">
                        <a:lnSpc>
                          <a:spcPct val="100000"/>
                        </a:lnSpc>
                        <a:spcBef>
                          <a:spcPts val="0"/>
                        </a:spcBef>
                        <a:spcAft>
                          <a:spcPts val="0"/>
                        </a:spcAft>
                        <a:buClr>
                          <a:srgbClr val="000000"/>
                        </a:buClr>
                        <a:buSzPts val="1000"/>
                        <a:buFont typeface="Arial"/>
                        <a:buNone/>
                      </a:pPr>
                      <a:r>
                        <a:rPr b="1" lang="en-US" sz="1000" u="none" cap="none" strike="noStrike">
                          <a:latin typeface="Open Sans"/>
                          <a:ea typeface="Open Sans"/>
                          <a:cs typeface="Open Sans"/>
                          <a:sym typeface="Open Sans"/>
                        </a:rPr>
                        <a:t>EAV Steward: </a:t>
                      </a:r>
                      <a:endParaRPr/>
                    </a:p>
                  </a:txBody>
                  <a:tcPr marT="5775" marB="5775" marR="8675" marL="867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000"/>
                        <a:buFont typeface="Arial"/>
                        <a:buNone/>
                      </a:pPr>
                      <a:r>
                        <a:rPr b="0" lang="en-US" sz="1000" u="none" cap="none" strike="noStrike">
                          <a:latin typeface="Open Sans"/>
                          <a:ea typeface="Open Sans"/>
                          <a:cs typeface="Open Sans"/>
                          <a:sym typeface="Open Sans"/>
                        </a:rPr>
                        <a:t>Jippe Hoogeveen (primary), Radoslaw Guzinski, Steven Wonink, Agnieszka Soszynska, Forrest Melton (as needed)</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r>
              <a:tr h="172700">
                <a:tc>
                  <a:txBody>
                    <a:bodyPr/>
                    <a:lstStyle/>
                    <a:p>
                      <a:pPr indent="0" lvl="0" marL="0" marR="0" rtl="0" algn="l">
                        <a:lnSpc>
                          <a:spcPct val="100000"/>
                        </a:lnSpc>
                        <a:spcBef>
                          <a:spcPts val="0"/>
                        </a:spcBef>
                        <a:spcAft>
                          <a:spcPts val="0"/>
                        </a:spcAft>
                        <a:buClr>
                          <a:srgbClr val="000000"/>
                        </a:buClr>
                        <a:buSzPts val="1000"/>
                        <a:buFont typeface="Arial"/>
                        <a:buNone/>
                      </a:pPr>
                      <a:r>
                        <a:rPr b="1" lang="en-US" sz="1000" u="none" cap="none" strike="noStrike">
                          <a:latin typeface="Open Sans"/>
                          <a:ea typeface="Open Sans"/>
                          <a:cs typeface="Open Sans"/>
                          <a:sym typeface="Open Sans"/>
                        </a:rPr>
                        <a:t>Broad Use:</a:t>
                      </a:r>
                      <a:endParaRPr/>
                    </a:p>
                  </a:txBody>
                  <a:tcPr marT="5775" marB="5775" marR="8675" marL="867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000"/>
                        <a:buFont typeface="Arial"/>
                        <a:buNone/>
                      </a:pPr>
                      <a:r>
                        <a:rPr b="0" lang="en-US" sz="1000" u="none" cap="none" strike="noStrike">
                          <a:latin typeface="Open Sans"/>
                          <a:ea typeface="Open Sans"/>
                          <a:cs typeface="Open Sans"/>
                          <a:sym typeface="Open Sans"/>
                        </a:rPr>
                        <a:t>Agromet and Water Management</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60B541"/>
                      </a:solidFill>
                      <a:prstDash val="solid"/>
                      <a:round/>
                      <a:headEnd len="sm" w="sm" type="none"/>
                      <a:tailEnd len="sm" w="sm" type="none"/>
                    </a:lnB>
                    <a:solidFill>
                      <a:srgbClr val="CFE2F3"/>
                    </a:solidFill>
                  </a:tcPr>
                </a:tc>
              </a:tr>
            </a:tbl>
          </a:graphicData>
        </a:graphic>
      </p:graphicFrame>
      <p:sp>
        <p:nvSpPr>
          <p:cNvPr id="464" name="Google Shape;464;p10"/>
          <p:cNvSpPr txBox="1"/>
          <p:nvPr/>
        </p:nvSpPr>
        <p:spPr>
          <a:xfrm>
            <a:off x="257175" y="314554"/>
            <a:ext cx="657914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800" u="none" cap="none" strike="noStrike">
                <a:solidFill>
                  <a:srgbClr val="000000"/>
                </a:solidFill>
                <a:latin typeface="Open Sans"/>
                <a:ea typeface="Open Sans"/>
                <a:cs typeface="Open Sans"/>
                <a:sym typeface="Open Sans"/>
              </a:rPr>
              <a:t>EAV Progress</a:t>
            </a:r>
            <a:r>
              <a:rPr b="0" i="0" lang="en-US" sz="1800" u="none" cap="none" strike="noStrike">
                <a:solidFill>
                  <a:srgbClr val="000000"/>
                </a:solidFill>
                <a:latin typeface="Open Sans"/>
                <a:ea typeface="Open Sans"/>
                <a:cs typeface="Open Sans"/>
                <a:sym typeface="Open Sans"/>
              </a:rPr>
              <a:t>: Phase 1 included Actual Evapotranspiration</a:t>
            </a:r>
            <a:endParaRPr/>
          </a:p>
        </p:txBody>
      </p:sp>
      <p:sp>
        <p:nvSpPr>
          <p:cNvPr id="465" name="Google Shape;465;p10"/>
          <p:cNvSpPr txBox="1"/>
          <p:nvPr/>
        </p:nvSpPr>
        <p:spPr>
          <a:xfrm>
            <a:off x="6920179" y="197510"/>
            <a:ext cx="2157984"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chemeClr val="accent4"/>
                </a:solidFill>
                <a:latin typeface="Open Sans"/>
                <a:ea typeface="Open Sans"/>
                <a:cs typeface="Open Sans"/>
                <a:sym typeface="Open Sans"/>
              </a:rPr>
              <a:t>STOCKTAKE &amp; GAP ANALYSIS: </a:t>
            </a:r>
            <a:r>
              <a:rPr b="1" i="0" lang="en-US" sz="1400" u="none" cap="none" strike="noStrike">
                <a:solidFill>
                  <a:schemeClr val="accent3"/>
                </a:solidFill>
                <a:latin typeface="Open Sans"/>
                <a:ea typeface="Open Sans"/>
                <a:cs typeface="Open Sans"/>
                <a:sym typeface="Open Sans"/>
              </a:rPr>
              <a:t>PRODUCTS</a:t>
            </a:r>
            <a:endParaRPr/>
          </a:p>
        </p:txBody>
      </p:sp>
      <p:graphicFrame>
        <p:nvGraphicFramePr>
          <p:cNvPr id="466" name="Google Shape;466;p10"/>
          <p:cNvGraphicFramePr/>
          <p:nvPr/>
        </p:nvGraphicFramePr>
        <p:xfrm>
          <a:off x="257174" y="1473812"/>
          <a:ext cx="3000000" cy="3000000"/>
        </p:xfrm>
        <a:graphic>
          <a:graphicData uri="http://schemas.openxmlformats.org/drawingml/2006/table">
            <a:tbl>
              <a:tblPr>
                <a:noFill/>
                <a:tableStyleId>{350E10AC-AA5B-4B8B-960E-797E01A80696}</a:tableStyleId>
              </a:tblPr>
              <a:tblGrid>
                <a:gridCol w="575300"/>
                <a:gridCol w="575300"/>
                <a:gridCol w="575300"/>
                <a:gridCol w="575300"/>
                <a:gridCol w="575300"/>
                <a:gridCol w="575300"/>
                <a:gridCol w="575300"/>
                <a:gridCol w="575300"/>
                <a:gridCol w="575300"/>
                <a:gridCol w="575300"/>
                <a:gridCol w="575300"/>
                <a:gridCol w="575300"/>
                <a:gridCol w="575300"/>
                <a:gridCol w="575300"/>
                <a:gridCol w="575300"/>
              </a:tblGrid>
              <a:tr h="71425">
                <a:tc rowSpan="3">
                  <a:txBody>
                    <a:bodyPr/>
                    <a:lstStyle/>
                    <a:p>
                      <a:pPr indent="0" lvl="0" marL="0" marR="0" rtl="0" algn="l">
                        <a:lnSpc>
                          <a:spcPct val="100000"/>
                        </a:lnSpc>
                        <a:spcBef>
                          <a:spcPts val="0"/>
                        </a:spcBef>
                        <a:spcAft>
                          <a:spcPts val="0"/>
                        </a:spcAft>
                        <a:buClr>
                          <a:srgbClr val="000000"/>
                        </a:buClr>
                        <a:buSzPts val="600"/>
                        <a:buFont typeface="Arial"/>
                        <a:buNone/>
                      </a:pPr>
                      <a:r>
                        <a:rPr b="1" lang="en-US" sz="600" u="none" cap="none" strike="noStrike">
                          <a:latin typeface="Open Sans"/>
                          <a:ea typeface="Open Sans"/>
                          <a:cs typeface="Open Sans"/>
                          <a:sym typeface="Open Sans"/>
                        </a:rPr>
                        <a:t>List</a:t>
                      </a:r>
                      <a:endParaRPr/>
                    </a:p>
                  </a:txBody>
                  <a:tcPr marT="5775" marB="5775" marR="8675" marL="867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gridSpan="14">
                  <a:txBody>
                    <a:bodyPr/>
                    <a:lstStyle/>
                    <a:p>
                      <a:pPr indent="0" lvl="0" marL="0" marR="0" rtl="0" algn="ctr">
                        <a:lnSpc>
                          <a:spcPct val="100000"/>
                        </a:lnSpc>
                        <a:spcBef>
                          <a:spcPts val="0"/>
                        </a:spcBef>
                        <a:spcAft>
                          <a:spcPts val="0"/>
                        </a:spcAft>
                        <a:buClr>
                          <a:srgbClr val="000000"/>
                        </a:buClr>
                        <a:buSzPts val="600"/>
                        <a:buFont typeface="Arial"/>
                        <a:buNone/>
                      </a:pPr>
                      <a:r>
                        <a:rPr b="1" lang="en-US" sz="600" u="none" cap="none" strike="noStrike">
                          <a:latin typeface="Open Sans"/>
                          <a:ea typeface="Open Sans"/>
                          <a:cs typeface="Open Sans"/>
                          <a:sym typeface="Open Sans"/>
                        </a:rPr>
                        <a:t>Requirements &amp; Performance</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hMerge="1"/>
                <a:tc hMerge="1"/>
                <a:tc hMerge="1"/>
                <a:tc hMerge="1"/>
                <a:tc hMerge="1"/>
                <a:tc hMerge="1"/>
                <a:tc hMerge="1"/>
                <a:tc hMerge="1"/>
                <a:tc hMerge="1"/>
                <a:tc hMerge="1"/>
                <a:tc hMerge="1"/>
                <a:tc hMerge="1"/>
                <a:tc hMerge="1"/>
              </a:tr>
              <a:tr h="120825">
                <a:tc vMerge="1"/>
                <a:tc gridSpan="2">
                  <a:txBody>
                    <a:bodyPr/>
                    <a:lstStyle/>
                    <a:p>
                      <a:pPr indent="0" lvl="0" marL="0" marR="0" rtl="0" algn="l">
                        <a:lnSpc>
                          <a:spcPct val="100000"/>
                        </a:lnSpc>
                        <a:spcBef>
                          <a:spcPts val="0"/>
                        </a:spcBef>
                        <a:spcAft>
                          <a:spcPts val="0"/>
                        </a:spcAft>
                        <a:buClr>
                          <a:srgbClr val="000000"/>
                        </a:buClr>
                        <a:buSzPts val="600"/>
                        <a:buFont typeface="Arial"/>
                        <a:buNone/>
                      </a:pPr>
                      <a:r>
                        <a:rPr b="1" lang="en-US" sz="600" u="none" cap="none" strike="noStrike">
                          <a:latin typeface="Open Sans"/>
                          <a:ea typeface="Open Sans"/>
                          <a:cs typeface="Open Sans"/>
                          <a:sym typeface="Open Sans"/>
                        </a:rPr>
                        <a:t>Definition</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hMerge="1"/>
                <a:tc gridSpan="2">
                  <a:txBody>
                    <a:bodyPr/>
                    <a:lstStyle/>
                    <a:p>
                      <a:pPr indent="0" lvl="0" marL="0" marR="0" rtl="0" algn="l">
                        <a:lnSpc>
                          <a:spcPct val="100000"/>
                        </a:lnSpc>
                        <a:spcBef>
                          <a:spcPts val="0"/>
                        </a:spcBef>
                        <a:spcAft>
                          <a:spcPts val="0"/>
                        </a:spcAft>
                        <a:buClr>
                          <a:srgbClr val="000000"/>
                        </a:buClr>
                        <a:buSzPts val="600"/>
                        <a:buFont typeface="Arial"/>
                        <a:buNone/>
                      </a:pPr>
                      <a:r>
                        <a:rPr b="1" lang="en-US" sz="600" u="none" cap="none" strike="noStrike">
                          <a:latin typeface="Open Sans"/>
                          <a:ea typeface="Open Sans"/>
                          <a:cs typeface="Open Sans"/>
                          <a:sym typeface="Open Sans"/>
                        </a:rPr>
                        <a:t>Temporal</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hMerge="1"/>
                <a:tc>
                  <a:txBody>
                    <a:bodyPr/>
                    <a:lstStyle/>
                    <a:p>
                      <a:pPr indent="0" lvl="0" marL="0" marR="0" rtl="0" algn="l">
                        <a:lnSpc>
                          <a:spcPct val="100000"/>
                        </a:lnSpc>
                        <a:spcBef>
                          <a:spcPts val="0"/>
                        </a:spcBef>
                        <a:spcAft>
                          <a:spcPts val="0"/>
                        </a:spcAft>
                        <a:buClr>
                          <a:srgbClr val="000000"/>
                        </a:buClr>
                        <a:buSzPts val="600"/>
                        <a:buFont typeface="Arial"/>
                        <a:buNone/>
                      </a:pPr>
                      <a:r>
                        <a:rPr b="1" lang="en-US" sz="600" u="none" cap="none" strike="noStrike">
                          <a:latin typeface="Open Sans"/>
                          <a:ea typeface="Open Sans"/>
                          <a:cs typeface="Open Sans"/>
                          <a:sym typeface="Open Sans"/>
                        </a:rPr>
                        <a:t>Spatial</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latin typeface="Open Sans"/>
                        <a:ea typeface="Open Sans"/>
                        <a:cs typeface="Open Sans"/>
                        <a:sym typeface="Open Sans"/>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gridSpan="2">
                  <a:txBody>
                    <a:bodyPr/>
                    <a:lstStyle/>
                    <a:p>
                      <a:pPr indent="0" lvl="0" marL="0" marR="0" rtl="0" algn="l">
                        <a:lnSpc>
                          <a:spcPct val="100000"/>
                        </a:lnSpc>
                        <a:spcBef>
                          <a:spcPts val="0"/>
                        </a:spcBef>
                        <a:spcAft>
                          <a:spcPts val="0"/>
                        </a:spcAft>
                        <a:buClr>
                          <a:srgbClr val="000000"/>
                        </a:buClr>
                        <a:buSzPts val="600"/>
                        <a:buFont typeface="Arial"/>
                        <a:buNone/>
                      </a:pPr>
                      <a:r>
                        <a:rPr b="1" lang="en-US" sz="600" u="none" cap="none" strike="noStrike">
                          <a:latin typeface="Open Sans"/>
                          <a:ea typeface="Open Sans"/>
                          <a:cs typeface="Open Sans"/>
                          <a:sym typeface="Open Sans"/>
                        </a:rPr>
                        <a:t>Accuracy</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hMerge="1"/>
                <a:tc gridSpan="2">
                  <a:txBody>
                    <a:bodyPr/>
                    <a:lstStyle/>
                    <a:p>
                      <a:pPr indent="0" lvl="0" marL="0" marR="0" rtl="0" algn="l">
                        <a:lnSpc>
                          <a:spcPct val="100000"/>
                        </a:lnSpc>
                        <a:spcBef>
                          <a:spcPts val="0"/>
                        </a:spcBef>
                        <a:spcAft>
                          <a:spcPts val="0"/>
                        </a:spcAft>
                        <a:buClr>
                          <a:srgbClr val="000000"/>
                        </a:buClr>
                        <a:buSzPts val="600"/>
                        <a:buFont typeface="Arial"/>
                        <a:buNone/>
                      </a:pPr>
                      <a:r>
                        <a:rPr b="1" lang="en-US" sz="600" u="none" cap="none" strike="noStrike">
                          <a:latin typeface="Open Sans"/>
                          <a:ea typeface="Open Sans"/>
                          <a:cs typeface="Open Sans"/>
                          <a:sym typeface="Open Sans"/>
                        </a:rPr>
                        <a:t>Latency</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hMerge="1"/>
                <a:tc gridSpan="2">
                  <a:txBody>
                    <a:bodyPr/>
                    <a:lstStyle/>
                    <a:p>
                      <a:pPr indent="0" lvl="0" marL="0" marR="0" rtl="0" algn="l">
                        <a:lnSpc>
                          <a:spcPct val="100000"/>
                        </a:lnSpc>
                        <a:spcBef>
                          <a:spcPts val="0"/>
                        </a:spcBef>
                        <a:spcAft>
                          <a:spcPts val="0"/>
                        </a:spcAft>
                        <a:buClr>
                          <a:srgbClr val="000000"/>
                        </a:buClr>
                        <a:buSzPts val="600"/>
                        <a:buFont typeface="Arial"/>
                        <a:buNone/>
                      </a:pPr>
                      <a:r>
                        <a:rPr b="1" lang="en-US" sz="600" u="none" cap="none" strike="noStrike">
                          <a:latin typeface="Open Sans"/>
                          <a:ea typeface="Open Sans"/>
                          <a:cs typeface="Open Sans"/>
                          <a:sym typeface="Open Sans"/>
                        </a:rPr>
                        <a:t>Method Transferrability and Scalability</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hMerge="1"/>
                <a:tc gridSpan="2">
                  <a:txBody>
                    <a:bodyPr/>
                    <a:lstStyle/>
                    <a:p>
                      <a:pPr indent="0" lvl="0" marL="0" marR="0" rtl="0" algn="l">
                        <a:lnSpc>
                          <a:spcPct val="100000"/>
                        </a:lnSpc>
                        <a:spcBef>
                          <a:spcPts val="0"/>
                        </a:spcBef>
                        <a:spcAft>
                          <a:spcPts val="0"/>
                        </a:spcAft>
                        <a:buClr>
                          <a:srgbClr val="000000"/>
                        </a:buClr>
                        <a:buSzPts val="600"/>
                        <a:buFont typeface="Arial"/>
                        <a:buNone/>
                      </a:pPr>
                      <a:r>
                        <a:rPr b="1" lang="en-US" sz="600" u="none" cap="none" strike="noStrike">
                          <a:latin typeface="Open Sans"/>
                          <a:ea typeface="Open Sans"/>
                          <a:cs typeface="Open Sans"/>
                          <a:sym typeface="Open Sans"/>
                        </a:rPr>
                        <a:t>Availability</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hMerge="1"/>
              </a:tr>
              <a:tr h="234475">
                <a:tc vMerge="1"/>
                <a:tc>
                  <a:txBody>
                    <a:bodyPr/>
                    <a:lstStyle/>
                    <a:p>
                      <a:pPr indent="0" lvl="0" marL="0" marR="0" rtl="0" algn="l">
                        <a:lnSpc>
                          <a:spcPct val="100000"/>
                        </a:lnSpc>
                        <a:spcBef>
                          <a:spcPts val="0"/>
                        </a:spcBef>
                        <a:spcAft>
                          <a:spcPts val="0"/>
                        </a:spcAft>
                        <a:buClr>
                          <a:srgbClr val="000000"/>
                        </a:buClr>
                        <a:buSzPts val="600"/>
                        <a:buFont typeface="Arial"/>
                        <a:buNone/>
                      </a:pPr>
                      <a:r>
                        <a:rPr b="1" lang="en-US" sz="600" u="none" cap="none" strike="noStrike">
                          <a:latin typeface="Open Sans"/>
                          <a:ea typeface="Open Sans"/>
                          <a:cs typeface="Open Sans"/>
                          <a:sym typeface="Open Sans"/>
                        </a:rPr>
                        <a:t>Consistent with Consensus Definition?</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1" lang="en-US" sz="600" u="none" cap="none" strike="noStrike">
                          <a:latin typeface="Open Sans"/>
                          <a:ea typeface="Open Sans"/>
                          <a:cs typeface="Open Sans"/>
                          <a:sym typeface="Open Sans"/>
                        </a:rPr>
                        <a:t>Reconcilable to Consensus Definition?</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1" lang="en-US" sz="600" u="none" cap="none" strike="noStrike">
                          <a:latin typeface="Open Sans"/>
                          <a:ea typeface="Open Sans"/>
                          <a:cs typeface="Open Sans"/>
                          <a:sym typeface="Open Sans"/>
                        </a:rPr>
                        <a:t>Characteristic</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1" lang="en-US" sz="600" u="none" cap="none" strike="noStrike">
                          <a:latin typeface="Open Sans"/>
                          <a:ea typeface="Open Sans"/>
                          <a:cs typeface="Open Sans"/>
                          <a:sym typeface="Open Sans"/>
                        </a:rPr>
                        <a:t>Performance</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1" lang="en-US" sz="600" u="none" cap="none" strike="noStrike">
                          <a:latin typeface="Open Sans"/>
                          <a:ea typeface="Open Sans"/>
                          <a:cs typeface="Open Sans"/>
                          <a:sym typeface="Open Sans"/>
                        </a:rPr>
                        <a:t>Characteristic</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1" lang="en-US" sz="600" u="none" cap="none" strike="noStrike">
                          <a:latin typeface="Open Sans"/>
                          <a:ea typeface="Open Sans"/>
                          <a:cs typeface="Open Sans"/>
                          <a:sym typeface="Open Sans"/>
                        </a:rPr>
                        <a:t>Performance</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1" lang="en-US" sz="600" u="none" cap="none" strike="noStrike">
                          <a:latin typeface="Open Sans"/>
                          <a:ea typeface="Open Sans"/>
                          <a:cs typeface="Open Sans"/>
                          <a:sym typeface="Open Sans"/>
                        </a:rPr>
                        <a:t>Characteristic</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1" lang="en-US" sz="600" u="none" cap="none" strike="noStrike">
                          <a:latin typeface="Open Sans"/>
                          <a:ea typeface="Open Sans"/>
                          <a:cs typeface="Open Sans"/>
                          <a:sym typeface="Open Sans"/>
                        </a:rPr>
                        <a:t>Performance</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1" lang="en-US" sz="600" u="none" cap="none" strike="noStrike">
                          <a:latin typeface="Open Sans"/>
                          <a:ea typeface="Open Sans"/>
                          <a:cs typeface="Open Sans"/>
                          <a:sym typeface="Open Sans"/>
                        </a:rPr>
                        <a:t>Characteristic</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1" lang="en-US" sz="600" u="none" cap="none" strike="noStrike">
                          <a:latin typeface="Open Sans"/>
                          <a:ea typeface="Open Sans"/>
                          <a:cs typeface="Open Sans"/>
                          <a:sym typeface="Open Sans"/>
                        </a:rPr>
                        <a:t>Performance</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1" lang="en-US" sz="600" u="none" cap="none" strike="noStrike">
                          <a:latin typeface="Open Sans"/>
                          <a:ea typeface="Open Sans"/>
                          <a:cs typeface="Open Sans"/>
                          <a:sym typeface="Open Sans"/>
                        </a:rPr>
                        <a:t>Characteristic</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1" lang="en-US" sz="600" u="none" cap="none" strike="noStrike">
                          <a:latin typeface="Open Sans"/>
                          <a:ea typeface="Open Sans"/>
                          <a:cs typeface="Open Sans"/>
                          <a:sym typeface="Open Sans"/>
                        </a:rPr>
                        <a:t>Performance</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1" lang="en-US" sz="600" u="none" cap="none" strike="noStrike">
                          <a:latin typeface="Open Sans"/>
                          <a:ea typeface="Open Sans"/>
                          <a:cs typeface="Open Sans"/>
                          <a:sym typeface="Open Sans"/>
                        </a:rPr>
                        <a:t>Product? Pipeline?</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1" lang="en-US" sz="600" u="none" cap="none" strike="noStrike">
                          <a:latin typeface="Open Sans"/>
                          <a:ea typeface="Open Sans"/>
                          <a:cs typeface="Open Sans"/>
                          <a:sym typeface="Open Sans"/>
                        </a:rPr>
                        <a:t>Where to Access</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291300">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Copernicus LMS ETa (Dec 2025) (TSEB and WaPOR ET Look)</a:t>
                      </a:r>
                      <a:endParaRPr/>
                    </a:p>
                  </a:txBody>
                  <a:tcPr marT="5775" marB="5775" marR="8675" marL="867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Yes</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N/A</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10 days</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solidFill>
                            <a:srgbClr val="473821"/>
                          </a:solidFill>
                          <a:latin typeface="Open Sans"/>
                          <a:ea typeface="Open Sans"/>
                          <a:cs typeface="Open Sans"/>
                          <a:sym typeface="Open Sans"/>
                        </a:rPr>
                        <a:t>Threshold</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300 m (Global)</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solidFill>
                            <a:srgbClr val="473821"/>
                          </a:solidFill>
                          <a:latin typeface="Open Sans"/>
                          <a:ea typeface="Open Sans"/>
                          <a:cs typeface="Open Sans"/>
                          <a:sym typeface="Open Sans"/>
                        </a:rPr>
                        <a:t>Threshold</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TBD</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Not Yet Analyzed</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2 days</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solidFill>
                            <a:srgbClr val="473821"/>
                          </a:solidFill>
                          <a:latin typeface="Open Sans"/>
                          <a:ea typeface="Open Sans"/>
                          <a:cs typeface="Open Sans"/>
                          <a:sym typeface="Open Sans"/>
                        </a:rPr>
                        <a:t>Threshold</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Open source</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solidFill>
                            <a:srgbClr val="11734B"/>
                          </a:solidFill>
                          <a:latin typeface="Open Sans"/>
                          <a:ea typeface="Open Sans"/>
                          <a:cs typeface="Open Sans"/>
                          <a:sym typeface="Open Sans"/>
                        </a:rPr>
                        <a:t>Goal</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Product</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Copernicus data space ecosystem</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348125">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FAO WAPOR (ET Look)</a:t>
                      </a:r>
                      <a:endParaRPr/>
                    </a:p>
                  </a:txBody>
                  <a:tcPr marT="5775" marB="5775" marR="8675" marL="867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Yes</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N/A</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10 days</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solidFill>
                            <a:srgbClr val="473821"/>
                          </a:solidFill>
                          <a:latin typeface="Open Sans"/>
                          <a:ea typeface="Open Sans"/>
                          <a:cs typeface="Open Sans"/>
                          <a:sym typeface="Open Sans"/>
                        </a:rPr>
                        <a:t>Threshold</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300m (Global) / 100m (Africa and Middle East) / 20 m (Local)</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solidFill>
                            <a:srgbClr val="473821"/>
                          </a:solidFill>
                          <a:latin typeface="Open Sans"/>
                          <a:ea typeface="Open Sans"/>
                          <a:cs typeface="Open Sans"/>
                          <a:sym typeface="Open Sans"/>
                        </a:rPr>
                        <a:t>Threshold</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TBD</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Not Yet Analyzed</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3 days</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solidFill>
                            <a:srgbClr val="473821"/>
                          </a:solidFill>
                          <a:latin typeface="Open Sans"/>
                          <a:ea typeface="Open Sans"/>
                          <a:cs typeface="Open Sans"/>
                          <a:sym typeface="Open Sans"/>
                        </a:rPr>
                        <a:t>Threshold</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Open source</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solidFill>
                            <a:srgbClr val="11734B"/>
                          </a:solidFill>
                          <a:latin typeface="Open Sans"/>
                          <a:ea typeface="Open Sans"/>
                          <a:cs typeface="Open Sans"/>
                          <a:sym typeface="Open Sans"/>
                        </a:rPr>
                        <a:t>Goal</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Product</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sng" cap="none" strike="noStrike">
                          <a:solidFill>
                            <a:srgbClr val="1155CC"/>
                          </a:solidFill>
                          <a:latin typeface="Open Sans"/>
                          <a:ea typeface="Open Sans"/>
                          <a:cs typeface="Open Sans"/>
                          <a:sym typeface="Open Sans"/>
                          <a:hlinkClick r:id="rId3">
                            <a:extLst>
                              <a:ext uri="{A12FA001-AC4F-418D-AE19-62706E023703}">
                                <ahyp:hlinkClr val="tx"/>
                              </a:ext>
                            </a:extLst>
                          </a:hlinkClick>
                        </a:rPr>
                        <a:t>https://www.fao.org/in-action/remote-sensing-for-water-productivity/en</a:t>
                      </a:r>
                      <a:endParaRPr b="0" sz="600" u="sng" cap="none" strike="noStrike">
                        <a:solidFill>
                          <a:srgbClr val="1155CC"/>
                        </a:solidFill>
                        <a:latin typeface="Open Sans"/>
                        <a:ea typeface="Open Sans"/>
                        <a:cs typeface="Open Sans"/>
                        <a:sym typeface="Open Sans"/>
                      </a:endParaRPr>
                    </a:p>
                  </a:txBody>
                  <a:tcPr marT="5775" marB="5775" marR="8675" marL="867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632225">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OpenET ETa (6 models; US + Brazil only at present)</a:t>
                      </a:r>
                      <a:endParaRPr/>
                    </a:p>
                  </a:txBody>
                  <a:tcPr marT="5775" marB="5775" marR="8675" marL="867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Yes</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N/A</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Daily / monthly</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solidFill>
                            <a:srgbClr val="473821"/>
                          </a:solidFill>
                          <a:latin typeface="Open Sans"/>
                          <a:ea typeface="Open Sans"/>
                          <a:cs typeface="Open Sans"/>
                          <a:sym typeface="Open Sans"/>
                        </a:rPr>
                        <a:t>Threshold</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30 m</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solidFill>
                            <a:srgbClr val="473821"/>
                          </a:solidFill>
                          <a:latin typeface="Open Sans"/>
                          <a:ea typeface="Open Sans"/>
                          <a:cs typeface="Open Sans"/>
                          <a:sym typeface="Open Sans"/>
                        </a:rPr>
                        <a:t>Threshold</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For croplands:</a:t>
                      </a:r>
                      <a:br>
                        <a:rPr b="0" lang="en-US" sz="600" u="none" cap="none" strike="noStrike">
                          <a:latin typeface="Open Sans"/>
                          <a:ea typeface="Open Sans"/>
                          <a:cs typeface="Open Sans"/>
                          <a:sym typeface="Open Sans"/>
                        </a:rPr>
                      </a:br>
                      <a:br>
                        <a:rPr b="0" lang="en-US" sz="600" u="none" cap="none" strike="noStrike">
                          <a:latin typeface="Open Sans"/>
                          <a:ea typeface="Open Sans"/>
                          <a:cs typeface="Open Sans"/>
                          <a:sym typeface="Open Sans"/>
                        </a:rPr>
                      </a:br>
                      <a:r>
                        <a:rPr b="0" lang="en-US" sz="600" u="none" cap="none" strike="noStrike">
                          <a:latin typeface="Open Sans"/>
                          <a:ea typeface="Open Sans"/>
                          <a:cs typeface="Open Sans"/>
                          <a:sym typeface="Open Sans"/>
                        </a:rPr>
                        <a:t>Bias error: &lt; 10% at all timescales</a:t>
                      </a:r>
                      <a:br>
                        <a:rPr b="0" lang="en-US" sz="600" u="none" cap="none" strike="noStrike">
                          <a:latin typeface="Open Sans"/>
                          <a:ea typeface="Open Sans"/>
                          <a:cs typeface="Open Sans"/>
                          <a:sym typeface="Open Sans"/>
                        </a:rPr>
                      </a:br>
                      <a:br>
                        <a:rPr b="0" lang="en-US" sz="600" u="none" cap="none" strike="noStrike">
                          <a:latin typeface="Open Sans"/>
                          <a:ea typeface="Open Sans"/>
                          <a:cs typeface="Open Sans"/>
                          <a:sym typeface="Open Sans"/>
                        </a:rPr>
                      </a:br>
                      <a:r>
                        <a:rPr b="0" lang="en-US" sz="600" u="none" cap="none" strike="noStrike">
                          <a:latin typeface="Open Sans"/>
                          <a:ea typeface="Open Sans"/>
                          <a:cs typeface="Open Sans"/>
                          <a:sym typeface="Open Sans"/>
                        </a:rPr>
                        <a:t>RMSE:</a:t>
                      </a:r>
                      <a:br>
                        <a:rPr b="0" lang="en-US" sz="600" u="none" cap="none" strike="noStrike">
                          <a:latin typeface="Open Sans"/>
                          <a:ea typeface="Open Sans"/>
                          <a:cs typeface="Open Sans"/>
                          <a:sym typeface="Open Sans"/>
                        </a:rPr>
                      </a:br>
                      <a:r>
                        <a:rPr b="0" lang="en-US" sz="600" u="none" cap="none" strike="noStrike">
                          <a:latin typeface="Open Sans"/>
                          <a:ea typeface="Open Sans"/>
                          <a:cs typeface="Open Sans"/>
                          <a:sym typeface="Open Sans"/>
                        </a:rPr>
                        <a:t>Annual: +/- 11%</a:t>
                      </a:r>
                      <a:br>
                        <a:rPr b="0" lang="en-US" sz="600" u="none" cap="none" strike="noStrike">
                          <a:latin typeface="Open Sans"/>
                          <a:ea typeface="Open Sans"/>
                          <a:cs typeface="Open Sans"/>
                          <a:sym typeface="Open Sans"/>
                        </a:rPr>
                      </a:br>
                      <a:r>
                        <a:rPr b="0" lang="en-US" sz="600" u="none" cap="none" strike="noStrike">
                          <a:latin typeface="Open Sans"/>
                          <a:ea typeface="Open Sans"/>
                          <a:cs typeface="Open Sans"/>
                          <a:sym typeface="Open Sans"/>
                        </a:rPr>
                        <a:t>Monthly: +/- 17%</a:t>
                      </a:r>
                      <a:br>
                        <a:rPr b="0" lang="en-US" sz="600" u="none" cap="none" strike="noStrike">
                          <a:latin typeface="Open Sans"/>
                          <a:ea typeface="Open Sans"/>
                          <a:cs typeface="Open Sans"/>
                          <a:sym typeface="Open Sans"/>
                        </a:rPr>
                      </a:br>
                      <a:r>
                        <a:rPr b="0" lang="en-US" sz="600" u="none" cap="none" strike="noStrike">
                          <a:latin typeface="Open Sans"/>
                          <a:ea typeface="Open Sans"/>
                          <a:cs typeface="Open Sans"/>
                          <a:sym typeface="Open Sans"/>
                        </a:rPr>
                        <a:t>Daily: +/- 24%</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solidFill>
                            <a:srgbClr val="473821"/>
                          </a:solidFill>
                          <a:latin typeface="Open Sans"/>
                          <a:ea typeface="Open Sans"/>
                          <a:cs typeface="Open Sans"/>
                          <a:sym typeface="Open Sans"/>
                        </a:rPr>
                        <a:t>Threshold</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1-10 days</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solidFill>
                            <a:srgbClr val="473821"/>
                          </a:solidFill>
                          <a:latin typeface="Open Sans"/>
                          <a:ea typeface="Open Sans"/>
                          <a:cs typeface="Open Sans"/>
                          <a:sym typeface="Open Sans"/>
                        </a:rPr>
                        <a:t>Threshold</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Open source</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solidFill>
                            <a:srgbClr val="11734B"/>
                          </a:solidFill>
                          <a:latin typeface="Open Sans"/>
                          <a:ea typeface="Open Sans"/>
                          <a:cs typeface="Open Sans"/>
                          <a:sym typeface="Open Sans"/>
                        </a:rPr>
                        <a:t>Goal</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Product</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sng" cap="none" strike="noStrike">
                          <a:solidFill>
                            <a:srgbClr val="1155CC"/>
                          </a:solidFill>
                          <a:latin typeface="Open Sans"/>
                          <a:ea typeface="Open Sans"/>
                          <a:cs typeface="Open Sans"/>
                          <a:sym typeface="Open Sans"/>
                          <a:hlinkClick r:id="rId4">
                            <a:extLst>
                              <a:ext uri="{A12FA001-AC4F-418D-AE19-62706E023703}">
                                <ahyp:hlinkClr val="tx"/>
                              </a:ext>
                            </a:extLst>
                          </a:hlinkClick>
                        </a:rPr>
                        <a:t>https://openetdata.org</a:t>
                      </a:r>
                      <a:endParaRPr b="0" sz="600" u="sng" cap="none" strike="noStrike">
                        <a:solidFill>
                          <a:srgbClr val="1155CC"/>
                        </a:solidFill>
                        <a:latin typeface="Open Sans"/>
                        <a:ea typeface="Open Sans"/>
                        <a:cs typeface="Open Sans"/>
                        <a:sym typeface="Open Sans"/>
                      </a:endParaRPr>
                    </a:p>
                  </a:txBody>
                  <a:tcPr marT="5775" marB="5775" marR="8675" marL="867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404950">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ECOSTRESS ETa (PT-JPL, DisALEXI)</a:t>
                      </a:r>
                      <a:endParaRPr/>
                    </a:p>
                  </a:txBody>
                  <a:tcPr marT="5775" marB="5775" marR="8675" marL="867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Yes</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N/A</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Daily at variable interval</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solidFill>
                            <a:srgbClr val="473821"/>
                          </a:solidFill>
                          <a:latin typeface="Open Sans"/>
                          <a:ea typeface="Open Sans"/>
                          <a:cs typeface="Open Sans"/>
                          <a:sym typeface="Open Sans"/>
                        </a:rPr>
                        <a:t>Threshold</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70 m</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solidFill>
                            <a:srgbClr val="473821"/>
                          </a:solidFill>
                          <a:latin typeface="Open Sans"/>
                          <a:ea typeface="Open Sans"/>
                          <a:cs typeface="Open Sans"/>
                          <a:sym typeface="Open Sans"/>
                        </a:rPr>
                        <a:t>Threshold</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In progress for Collection 2</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Not Yet Analyzed</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~10 days</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solidFill>
                            <a:srgbClr val="473821"/>
                          </a:solidFill>
                          <a:latin typeface="Open Sans"/>
                          <a:ea typeface="Open Sans"/>
                          <a:cs typeface="Open Sans"/>
                          <a:sym typeface="Open Sans"/>
                        </a:rPr>
                        <a:t>Threshold</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Open source</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solidFill>
                            <a:srgbClr val="11734B"/>
                          </a:solidFill>
                          <a:latin typeface="Open Sans"/>
                          <a:ea typeface="Open Sans"/>
                          <a:cs typeface="Open Sans"/>
                          <a:sym typeface="Open Sans"/>
                        </a:rPr>
                        <a:t>Goal</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none" cap="none" strike="noStrike">
                          <a:latin typeface="Open Sans"/>
                          <a:ea typeface="Open Sans"/>
                          <a:cs typeface="Open Sans"/>
                          <a:sym typeface="Open Sans"/>
                        </a:rPr>
                        <a:t>Product</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rPr b="0" lang="en-US" sz="600" u="sng" cap="none" strike="noStrike">
                          <a:solidFill>
                            <a:srgbClr val="1155CC"/>
                          </a:solidFill>
                          <a:latin typeface="Open Sans"/>
                          <a:ea typeface="Open Sans"/>
                          <a:cs typeface="Open Sans"/>
                          <a:sym typeface="Open Sans"/>
                          <a:hlinkClick r:id="rId5">
                            <a:extLst>
                              <a:ext uri="{A12FA001-AC4F-418D-AE19-62706E023703}">
                                <ahyp:hlinkClr val="tx"/>
                              </a:ext>
                            </a:extLst>
                          </a:hlinkClick>
                        </a:rPr>
                        <a:t>https://lpdaac.usgs.gov/data/get-started-data/collection-overview/missions/ecostress-overview/</a:t>
                      </a:r>
                      <a:endParaRPr b="0" sz="600" u="sng" cap="none" strike="noStrike">
                        <a:solidFill>
                          <a:srgbClr val="1155CC"/>
                        </a:solidFill>
                        <a:latin typeface="Open Sans"/>
                        <a:ea typeface="Open Sans"/>
                        <a:cs typeface="Open Sans"/>
                        <a:sym typeface="Open Sans"/>
                      </a:endParaRPr>
                    </a:p>
                  </a:txBody>
                  <a:tcPr marT="5775" marB="5775" marR="8675" marL="867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D9EAD3"/>
                    </a:solidFill>
                  </a:tcPr>
                </a:tc>
              </a:tr>
            </a:tbl>
          </a:graphicData>
        </a:graphic>
      </p:graphicFrame>
      <p:sp>
        <p:nvSpPr>
          <p:cNvPr id="467" name="Google Shape;467;p10"/>
          <p:cNvSpPr txBox="1"/>
          <p:nvPr/>
        </p:nvSpPr>
        <p:spPr>
          <a:xfrm>
            <a:off x="-18281" y="4922101"/>
            <a:ext cx="4406400" cy="230802"/>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050"/>
              <a:buFont typeface="Arial"/>
              <a:buNone/>
            </a:pPr>
            <a:r>
              <a:rPr b="1" i="0" lang="en-US" sz="1050" u="none" cap="none" strike="noStrike">
                <a:solidFill>
                  <a:schemeClr val="accent1"/>
                </a:solidFill>
                <a:latin typeface="Montserrat"/>
                <a:ea typeface="Montserrat"/>
                <a:cs typeface="Montserrat"/>
                <a:sym typeface="Montserrat"/>
              </a:rPr>
              <a:t>LSI-VC-20 | Reston, VA | 14-16 Sep 2026</a:t>
            </a:r>
            <a:endParaRPr b="1" i="0" sz="1050" u="none" cap="none" strike="noStrike">
              <a:solidFill>
                <a:schemeClr val="accent1"/>
              </a:solidFill>
              <a:latin typeface="Montserrat"/>
              <a:ea typeface="Montserrat"/>
              <a:cs typeface="Montserrat"/>
              <a:sym typeface="Montserra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graphicFrame>
        <p:nvGraphicFramePr>
          <p:cNvPr id="472" name="Google Shape;472;p11"/>
          <p:cNvGraphicFramePr/>
          <p:nvPr/>
        </p:nvGraphicFramePr>
        <p:xfrm>
          <a:off x="249860" y="989605"/>
          <a:ext cx="3000000" cy="3000000"/>
        </p:xfrm>
        <a:graphic>
          <a:graphicData uri="http://schemas.openxmlformats.org/drawingml/2006/table">
            <a:tbl>
              <a:tblPr>
                <a:noFill/>
                <a:tableStyleId>{350E10AC-AA5B-4B8B-960E-797E01A80696}</a:tableStyleId>
              </a:tblPr>
              <a:tblGrid>
                <a:gridCol w="1143075"/>
                <a:gridCol w="7486575"/>
              </a:tblGrid>
              <a:tr h="206425">
                <a:tc gridSpan="2">
                  <a:txBody>
                    <a:bodyPr/>
                    <a:lstStyle/>
                    <a:p>
                      <a:pPr indent="0" lvl="0" marL="0" marR="0" rtl="0" algn="l">
                        <a:lnSpc>
                          <a:spcPct val="100000"/>
                        </a:lnSpc>
                        <a:spcBef>
                          <a:spcPts val="0"/>
                        </a:spcBef>
                        <a:spcAft>
                          <a:spcPts val="0"/>
                        </a:spcAft>
                        <a:buClr>
                          <a:srgbClr val="000000"/>
                        </a:buClr>
                        <a:buSzPts val="1000"/>
                        <a:buFont typeface="Arial"/>
                        <a:buNone/>
                      </a:pPr>
                      <a:r>
                        <a:rPr b="1" lang="en-US" sz="1000" u="none" cap="none" strike="noStrike">
                          <a:latin typeface="Open Sans"/>
                          <a:ea typeface="Open Sans"/>
                          <a:cs typeface="Open Sans"/>
                          <a:sym typeface="Open Sans"/>
                        </a:rPr>
                        <a:t>EAV: Actual Evapotranspiration</a:t>
                      </a:r>
                      <a:endParaRPr/>
                    </a:p>
                  </a:txBody>
                  <a:tcPr marT="5775" marB="5775" marR="8675" marL="867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9D9"/>
                    </a:solidFill>
                  </a:tcPr>
                </a:tc>
                <a:tc hMerge="1"/>
              </a:tr>
              <a:tr h="172700">
                <a:tc>
                  <a:txBody>
                    <a:bodyPr/>
                    <a:lstStyle/>
                    <a:p>
                      <a:pPr indent="0" lvl="0" marL="0" marR="0" rtl="0" algn="l">
                        <a:lnSpc>
                          <a:spcPct val="100000"/>
                        </a:lnSpc>
                        <a:spcBef>
                          <a:spcPts val="0"/>
                        </a:spcBef>
                        <a:spcAft>
                          <a:spcPts val="0"/>
                        </a:spcAft>
                        <a:buClr>
                          <a:srgbClr val="000000"/>
                        </a:buClr>
                        <a:buSzPts val="1000"/>
                        <a:buFont typeface="Arial"/>
                        <a:buNone/>
                      </a:pPr>
                      <a:r>
                        <a:rPr b="1" lang="en-US" sz="1000" u="none" cap="none" strike="noStrike">
                          <a:latin typeface="Open Sans"/>
                          <a:ea typeface="Open Sans"/>
                          <a:cs typeface="Open Sans"/>
                          <a:sym typeface="Open Sans"/>
                        </a:rPr>
                        <a:t>EAV Steward: </a:t>
                      </a:r>
                      <a:endParaRPr/>
                    </a:p>
                  </a:txBody>
                  <a:tcPr marT="5775" marB="5775" marR="8675" marL="867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000"/>
                        <a:buFont typeface="Arial"/>
                        <a:buNone/>
                      </a:pPr>
                      <a:r>
                        <a:rPr b="0" lang="en-US" sz="1000" u="none" cap="none" strike="noStrike">
                          <a:latin typeface="Open Sans"/>
                          <a:ea typeface="Open Sans"/>
                          <a:cs typeface="Open Sans"/>
                          <a:sym typeface="Open Sans"/>
                        </a:rPr>
                        <a:t>Jippe Hoogeveen (primary), Radoslaw Guzinski, Steven Wonink, Agnieszka Soszynska, Forrest Melton (as needed)</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r>
              <a:tr h="172700">
                <a:tc>
                  <a:txBody>
                    <a:bodyPr/>
                    <a:lstStyle/>
                    <a:p>
                      <a:pPr indent="0" lvl="0" marL="0" marR="0" rtl="0" algn="l">
                        <a:lnSpc>
                          <a:spcPct val="100000"/>
                        </a:lnSpc>
                        <a:spcBef>
                          <a:spcPts val="0"/>
                        </a:spcBef>
                        <a:spcAft>
                          <a:spcPts val="0"/>
                        </a:spcAft>
                        <a:buClr>
                          <a:srgbClr val="000000"/>
                        </a:buClr>
                        <a:buSzPts val="1000"/>
                        <a:buFont typeface="Arial"/>
                        <a:buNone/>
                      </a:pPr>
                      <a:r>
                        <a:rPr b="1" lang="en-US" sz="1000" u="none" cap="none" strike="noStrike">
                          <a:latin typeface="Open Sans"/>
                          <a:ea typeface="Open Sans"/>
                          <a:cs typeface="Open Sans"/>
                          <a:sym typeface="Open Sans"/>
                        </a:rPr>
                        <a:t>Broad Use:</a:t>
                      </a:r>
                      <a:endParaRPr/>
                    </a:p>
                  </a:txBody>
                  <a:tcPr marT="5775" marB="5775" marR="8675" marL="867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000"/>
                        <a:buFont typeface="Arial"/>
                        <a:buNone/>
                      </a:pPr>
                      <a:r>
                        <a:rPr b="0" lang="en-US" sz="1000" u="none" cap="none" strike="noStrike">
                          <a:latin typeface="Open Sans"/>
                          <a:ea typeface="Open Sans"/>
                          <a:cs typeface="Open Sans"/>
                          <a:sym typeface="Open Sans"/>
                        </a:rPr>
                        <a:t>Agromet and Water Management</a:t>
                      </a:r>
                      <a:endParaRPr/>
                    </a:p>
                  </a:txBody>
                  <a:tcPr marT="5775" marB="5775" marR="8675" marL="867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60B541"/>
                      </a:solidFill>
                      <a:prstDash val="solid"/>
                      <a:round/>
                      <a:headEnd len="sm" w="sm" type="none"/>
                      <a:tailEnd len="sm" w="sm" type="none"/>
                    </a:lnB>
                    <a:solidFill>
                      <a:srgbClr val="CFE2F3"/>
                    </a:solidFill>
                  </a:tcPr>
                </a:tc>
              </a:tr>
            </a:tbl>
          </a:graphicData>
        </a:graphic>
      </p:graphicFrame>
      <p:sp>
        <p:nvSpPr>
          <p:cNvPr id="473" name="Google Shape;473;p11"/>
          <p:cNvSpPr txBox="1"/>
          <p:nvPr/>
        </p:nvSpPr>
        <p:spPr>
          <a:xfrm>
            <a:off x="257175" y="314554"/>
            <a:ext cx="657914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800" u="none" cap="none" strike="noStrike">
                <a:solidFill>
                  <a:srgbClr val="000000"/>
                </a:solidFill>
                <a:latin typeface="Open Sans"/>
                <a:ea typeface="Open Sans"/>
                <a:cs typeface="Open Sans"/>
                <a:sym typeface="Open Sans"/>
              </a:rPr>
              <a:t>EAV Progress</a:t>
            </a:r>
            <a:r>
              <a:rPr b="0" i="0" lang="en-US" sz="1800" u="none" cap="none" strike="noStrike">
                <a:solidFill>
                  <a:srgbClr val="000000"/>
                </a:solidFill>
                <a:latin typeface="Open Sans"/>
                <a:ea typeface="Open Sans"/>
                <a:cs typeface="Open Sans"/>
                <a:sym typeface="Open Sans"/>
              </a:rPr>
              <a:t>: Phase 1 included Actual Evapotranspiration</a:t>
            </a:r>
            <a:endParaRPr/>
          </a:p>
        </p:txBody>
      </p:sp>
      <p:sp>
        <p:nvSpPr>
          <p:cNvPr id="474" name="Google Shape;474;p11"/>
          <p:cNvSpPr txBox="1"/>
          <p:nvPr/>
        </p:nvSpPr>
        <p:spPr>
          <a:xfrm>
            <a:off x="6920179" y="197510"/>
            <a:ext cx="2157984"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chemeClr val="accent4"/>
                </a:solidFill>
                <a:latin typeface="Open Sans"/>
                <a:ea typeface="Open Sans"/>
                <a:cs typeface="Open Sans"/>
                <a:sym typeface="Open Sans"/>
              </a:rPr>
              <a:t>STOCKTAKE &amp; GAP ANALYSIS: </a:t>
            </a:r>
            <a:r>
              <a:rPr b="1" i="0" lang="en-US" sz="1400" u="none" cap="none" strike="noStrike">
                <a:solidFill>
                  <a:srgbClr val="FFC000"/>
                </a:solidFill>
                <a:latin typeface="Open Sans"/>
                <a:ea typeface="Open Sans"/>
                <a:cs typeface="Open Sans"/>
                <a:sym typeface="Open Sans"/>
              </a:rPr>
              <a:t>PRIORITIZATION</a:t>
            </a:r>
            <a:endParaRPr/>
          </a:p>
        </p:txBody>
      </p:sp>
      <p:pic>
        <p:nvPicPr>
          <p:cNvPr id="475" name="Google Shape;475;p11"/>
          <p:cNvPicPr preferRelativeResize="0"/>
          <p:nvPr/>
        </p:nvPicPr>
        <p:blipFill rotWithShape="1">
          <a:blip r:embed="rId3">
            <a:alphaModFix/>
          </a:blip>
          <a:srcRect b="0" l="0" r="0" t="0"/>
          <a:stretch/>
        </p:blipFill>
        <p:spPr>
          <a:xfrm>
            <a:off x="226770" y="1623710"/>
            <a:ext cx="8578609" cy="1682760"/>
          </a:xfrm>
          <a:prstGeom prst="rect">
            <a:avLst/>
          </a:prstGeom>
          <a:noFill/>
          <a:ln>
            <a:noFill/>
          </a:ln>
        </p:spPr>
      </p:pic>
      <p:sp>
        <p:nvSpPr>
          <p:cNvPr id="476" name="Google Shape;476;p11"/>
          <p:cNvSpPr txBox="1"/>
          <p:nvPr/>
        </p:nvSpPr>
        <p:spPr>
          <a:xfrm>
            <a:off x="-18281" y="4922101"/>
            <a:ext cx="4406400" cy="230802"/>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050"/>
              <a:buFont typeface="Arial"/>
              <a:buNone/>
            </a:pPr>
            <a:r>
              <a:rPr b="1" i="0" lang="en-US" sz="1050" u="none" cap="none" strike="noStrike">
                <a:solidFill>
                  <a:schemeClr val="accent1"/>
                </a:solidFill>
                <a:latin typeface="Montserrat"/>
                <a:ea typeface="Montserrat"/>
                <a:cs typeface="Montserrat"/>
                <a:sym typeface="Montserrat"/>
              </a:rPr>
              <a:t>LSI-VC-20 | Reston, VA | 14-16 Sep 2026</a:t>
            </a:r>
            <a:endParaRPr b="1" i="0" sz="1050" u="none" cap="none" strike="noStrike">
              <a:solidFill>
                <a:schemeClr val="accent1"/>
              </a:solidFill>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12"/>
          <p:cNvSpPr txBox="1"/>
          <p:nvPr>
            <p:ph type="title"/>
          </p:nvPr>
        </p:nvSpPr>
        <p:spPr>
          <a:xfrm>
            <a:off x="628650" y="273844"/>
            <a:ext cx="7886700" cy="994172"/>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45455"/>
              <a:buNone/>
            </a:pPr>
            <a:r>
              <a:rPr lang="en-US"/>
              <a:t>Cross-Community &amp; Cross-Thematic Effort on ET</a:t>
            </a:r>
            <a:endParaRPr/>
          </a:p>
        </p:txBody>
      </p:sp>
      <p:sp>
        <p:nvSpPr>
          <p:cNvPr id="482" name="Google Shape;482;p12"/>
          <p:cNvSpPr txBox="1"/>
          <p:nvPr>
            <p:ph idx="1" type="body"/>
          </p:nvPr>
        </p:nvSpPr>
        <p:spPr>
          <a:xfrm>
            <a:off x="628648" y="1369218"/>
            <a:ext cx="5408083" cy="3263504"/>
          </a:xfrm>
          <a:prstGeom prst="rect">
            <a:avLst/>
          </a:prstGeom>
          <a:noFill/>
          <a:ln>
            <a:noFill/>
          </a:ln>
        </p:spPr>
        <p:txBody>
          <a:bodyPr anchorCtr="0" anchor="t" bIns="45700" lIns="91425" spcFirstLastPara="1" rIns="91425" wrap="square" tIns="45700">
            <a:noAutofit/>
          </a:bodyPr>
          <a:lstStyle/>
          <a:p>
            <a:pPr indent="-342900" lvl="0" marL="428625" rtl="0" algn="l">
              <a:lnSpc>
                <a:spcPct val="90000"/>
              </a:lnSpc>
              <a:spcBef>
                <a:spcPts val="750"/>
              </a:spcBef>
              <a:spcAft>
                <a:spcPts val="0"/>
              </a:spcAft>
              <a:buSzPts val="1800"/>
              <a:buFont typeface="Arial"/>
              <a:buAutoNum type="arabicPeriod"/>
            </a:pPr>
            <a:r>
              <a:rPr lang="en-US" sz="1600"/>
              <a:t>Cross-walking our ag-community requirements with the water community</a:t>
            </a:r>
            <a:endParaRPr/>
          </a:p>
          <a:p>
            <a:pPr indent="-342900" lvl="0" marL="428625" rtl="0" algn="l">
              <a:lnSpc>
                <a:spcPct val="90000"/>
              </a:lnSpc>
              <a:spcBef>
                <a:spcPts val="750"/>
              </a:spcBef>
              <a:spcAft>
                <a:spcPts val="0"/>
              </a:spcAft>
              <a:buSzPts val="1800"/>
              <a:buFont typeface="Arial"/>
              <a:buAutoNum type="arabicPeriod"/>
            </a:pPr>
            <a:r>
              <a:rPr lang="en-US" sz="1600"/>
              <a:t>Cross-community (ag, water users; CEOS LPV ET) efforts on:</a:t>
            </a:r>
            <a:endParaRPr/>
          </a:p>
          <a:p>
            <a:pPr indent="-257175" lvl="1" marL="685800" rtl="0" algn="l">
              <a:lnSpc>
                <a:spcPct val="90000"/>
              </a:lnSpc>
              <a:spcBef>
                <a:spcPts val="375"/>
              </a:spcBef>
              <a:spcAft>
                <a:spcPts val="0"/>
              </a:spcAft>
              <a:buSzPts val="1800"/>
              <a:buChar char="•"/>
            </a:pPr>
            <a:r>
              <a:rPr lang="en-US" sz="1200"/>
              <a:t>identifying where 30 m vs. 300 m products for ET are valuable for understanding water use/demand and managing water resources </a:t>
            </a:r>
            <a:endParaRPr/>
          </a:p>
          <a:p>
            <a:pPr indent="-257175" lvl="1" marL="685800" rtl="0" algn="l">
              <a:lnSpc>
                <a:spcPct val="90000"/>
              </a:lnSpc>
              <a:spcBef>
                <a:spcPts val="375"/>
              </a:spcBef>
              <a:spcAft>
                <a:spcPts val="0"/>
              </a:spcAft>
              <a:buSzPts val="1800"/>
              <a:buChar char="•"/>
            </a:pPr>
            <a:r>
              <a:rPr lang="en-US" sz="1200"/>
              <a:t>ensembling and intercomparison of different approaches to ET </a:t>
            </a:r>
            <a:endParaRPr/>
          </a:p>
          <a:p>
            <a:pPr indent="-257175" lvl="1" marL="685800" rtl="0" algn="l">
              <a:lnSpc>
                <a:spcPct val="90000"/>
              </a:lnSpc>
              <a:spcBef>
                <a:spcPts val="375"/>
              </a:spcBef>
              <a:spcAft>
                <a:spcPts val="0"/>
              </a:spcAft>
              <a:buSzPts val="1800"/>
              <a:buChar char="•"/>
            </a:pPr>
            <a:r>
              <a:rPr lang="en-US" sz="1200"/>
              <a:t>harmonization of underlying thermal observations including collaborative effort on validation/accuracy assessment  </a:t>
            </a:r>
            <a:endParaRPr/>
          </a:p>
          <a:p>
            <a:pPr indent="-257175" lvl="2" marL="1028700" rtl="0" algn="l">
              <a:lnSpc>
                <a:spcPct val="90000"/>
              </a:lnSpc>
              <a:spcBef>
                <a:spcPts val="375"/>
              </a:spcBef>
              <a:spcAft>
                <a:spcPts val="0"/>
              </a:spcAft>
              <a:buSzPts val="1800"/>
              <a:buChar char="•"/>
            </a:pPr>
            <a:r>
              <a:rPr lang="en-US" sz="1200"/>
              <a:t>this is an expansion of the in-planning GEOGLAM meeting on good practices for validation of ET products... in that we don't just write what makes a validation robust, but we actually then have the community </a:t>
            </a:r>
            <a:r>
              <a:rPr i="1" lang="en-US" sz="1200"/>
              <a:t>do it.</a:t>
            </a:r>
            <a:endParaRPr sz="1200"/>
          </a:p>
        </p:txBody>
      </p:sp>
      <p:sp>
        <p:nvSpPr>
          <p:cNvPr id="483" name="Google Shape;483;p12"/>
          <p:cNvSpPr txBox="1"/>
          <p:nvPr>
            <p:ph idx="2" type="body"/>
          </p:nvPr>
        </p:nvSpPr>
        <p:spPr>
          <a:xfrm>
            <a:off x="6036732" y="1369218"/>
            <a:ext cx="2980267" cy="3263504"/>
          </a:xfrm>
          <a:prstGeom prst="rect">
            <a:avLst/>
          </a:prstGeom>
          <a:noFill/>
          <a:ln>
            <a:noFill/>
          </a:ln>
        </p:spPr>
        <p:txBody>
          <a:bodyPr anchorCtr="0" anchor="t" bIns="45700" lIns="91425" spcFirstLastPara="1" rIns="91425" wrap="square" tIns="45700">
            <a:normAutofit/>
          </a:bodyPr>
          <a:lstStyle/>
          <a:p>
            <a:pPr indent="0" lvl="0" marL="85725" rtl="0" algn="l">
              <a:lnSpc>
                <a:spcPct val="90000"/>
              </a:lnSpc>
              <a:spcBef>
                <a:spcPts val="750"/>
              </a:spcBef>
              <a:spcAft>
                <a:spcPts val="0"/>
              </a:spcAft>
              <a:buSzPts val="1800"/>
              <a:buNone/>
            </a:pPr>
            <a:r>
              <a:rPr lang="en-US" sz="1600">
                <a:solidFill>
                  <a:schemeClr val="accent4"/>
                </a:solidFill>
              </a:rPr>
              <a:t>At CEOS SIT in April 2026, share:</a:t>
            </a:r>
            <a:endParaRPr/>
          </a:p>
          <a:p>
            <a:pPr indent="-257175" lvl="1" marL="685800" rtl="0" algn="l">
              <a:lnSpc>
                <a:spcPct val="90000"/>
              </a:lnSpc>
              <a:spcBef>
                <a:spcPts val="375"/>
              </a:spcBef>
              <a:spcAft>
                <a:spcPts val="0"/>
              </a:spcAft>
              <a:buSzPts val="1300"/>
              <a:buFont typeface="Arial"/>
              <a:buAutoNum type="alphaLcParenR"/>
            </a:pPr>
            <a:r>
              <a:rPr lang="en-US" sz="1300">
                <a:solidFill>
                  <a:schemeClr val="accent4"/>
                </a:solidFill>
              </a:rPr>
              <a:t>clear set of requirements spanning multiple* uses.</a:t>
            </a:r>
            <a:endParaRPr/>
          </a:p>
          <a:p>
            <a:pPr indent="-257175" lvl="1" marL="685800" rtl="0" algn="l">
              <a:lnSpc>
                <a:spcPct val="90000"/>
              </a:lnSpc>
              <a:spcBef>
                <a:spcPts val="375"/>
              </a:spcBef>
              <a:spcAft>
                <a:spcPts val="0"/>
              </a:spcAft>
              <a:buSzPts val="1300"/>
              <a:buFont typeface="Arial"/>
              <a:buAutoNum type="alphaLcParenR"/>
            </a:pPr>
            <a:r>
              <a:rPr lang="en-US" sz="1300">
                <a:solidFill>
                  <a:schemeClr val="accent4"/>
                </a:solidFill>
              </a:rPr>
              <a:t>assessment of current multi-source EO capability for ET, including looking at future missions (inspired by the MIM)</a:t>
            </a:r>
            <a:endParaRPr/>
          </a:p>
          <a:p>
            <a:pPr indent="-257175" lvl="1" marL="685800" rtl="0" algn="l">
              <a:lnSpc>
                <a:spcPct val="90000"/>
              </a:lnSpc>
              <a:spcBef>
                <a:spcPts val="375"/>
              </a:spcBef>
              <a:spcAft>
                <a:spcPts val="0"/>
              </a:spcAft>
              <a:buSzPts val="1300"/>
              <a:buFont typeface="Arial"/>
              <a:buAutoNum type="alphaLcParenR"/>
            </a:pPr>
            <a:r>
              <a:rPr lang="en-US" sz="1300">
                <a:solidFill>
                  <a:schemeClr val="accent4"/>
                </a:solidFill>
              </a:rPr>
              <a:t>a workplan that leads to an ask, which would be implementing #2</a:t>
            </a:r>
            <a:endParaRPr/>
          </a:p>
        </p:txBody>
      </p:sp>
      <p:sp>
        <p:nvSpPr>
          <p:cNvPr id="484" name="Google Shape;484;p12"/>
          <p:cNvSpPr txBox="1"/>
          <p:nvPr/>
        </p:nvSpPr>
        <p:spPr>
          <a:xfrm>
            <a:off x="-18281" y="4922101"/>
            <a:ext cx="4406400" cy="230802"/>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050"/>
              <a:buFont typeface="Arial"/>
              <a:buNone/>
            </a:pPr>
            <a:r>
              <a:rPr b="1" i="0" lang="en-US" sz="1050" u="none" cap="none" strike="noStrike">
                <a:solidFill>
                  <a:schemeClr val="accent1"/>
                </a:solidFill>
                <a:latin typeface="Montserrat"/>
                <a:ea typeface="Montserrat"/>
                <a:cs typeface="Montserrat"/>
                <a:sym typeface="Montserrat"/>
              </a:rPr>
              <a:t>LSI-VC-20 | Reston, VA | 14-16 Sep 2026</a:t>
            </a:r>
            <a:endParaRPr b="1" i="0" sz="1050" u="none" cap="none" strike="noStrike">
              <a:solidFill>
                <a:schemeClr val="accent1"/>
              </a:solidFill>
              <a:latin typeface="Montserrat"/>
              <a:ea typeface="Montserrat"/>
              <a:cs typeface="Montserrat"/>
              <a:sym typeface="Montserra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13"/>
          <p:cNvSpPr txBox="1"/>
          <p:nvPr>
            <p:ph type="title"/>
          </p:nvPr>
        </p:nvSpPr>
        <p:spPr>
          <a:xfrm>
            <a:off x="628650" y="273844"/>
            <a:ext cx="7886700" cy="99417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Questions</a:t>
            </a:r>
            <a:endParaRPr/>
          </a:p>
        </p:txBody>
      </p:sp>
      <p:sp>
        <p:nvSpPr>
          <p:cNvPr id="490" name="Google Shape;490;p13"/>
          <p:cNvSpPr txBox="1"/>
          <p:nvPr>
            <p:ph idx="1" type="body"/>
          </p:nvPr>
        </p:nvSpPr>
        <p:spPr>
          <a:xfrm>
            <a:off x="628650" y="1369218"/>
            <a:ext cx="3886200" cy="3263504"/>
          </a:xfrm>
          <a:prstGeom prst="rect">
            <a:avLst/>
          </a:prstGeom>
          <a:noFill/>
          <a:ln>
            <a:noFill/>
          </a:ln>
        </p:spPr>
        <p:txBody>
          <a:bodyPr anchorCtr="0" anchor="t" bIns="45700" lIns="91425" spcFirstLastPara="1" rIns="91425" wrap="square" tIns="45700">
            <a:normAutofit fontScale="92500" lnSpcReduction="10000"/>
          </a:bodyPr>
          <a:lstStyle/>
          <a:p>
            <a:pPr indent="-257175" lvl="0" marL="342900" rtl="0" algn="l">
              <a:lnSpc>
                <a:spcPct val="100000"/>
              </a:lnSpc>
              <a:spcBef>
                <a:spcPts val="750"/>
              </a:spcBef>
              <a:spcAft>
                <a:spcPts val="0"/>
              </a:spcAft>
              <a:buSzPct val="81081"/>
              <a:buChar char="•"/>
            </a:pPr>
            <a:r>
              <a:rPr lang="en-US" sz="2400"/>
              <a:t>Does framing the EAV effort within CEOS as presented for ET resonate?</a:t>
            </a:r>
            <a:endParaRPr/>
          </a:p>
          <a:p>
            <a:pPr indent="-257175" lvl="1" marL="685800" rtl="0" algn="l">
              <a:lnSpc>
                <a:spcPct val="100000"/>
              </a:lnSpc>
              <a:spcBef>
                <a:spcPts val="375"/>
              </a:spcBef>
              <a:spcAft>
                <a:spcPts val="0"/>
              </a:spcAft>
              <a:buSzPct val="97297"/>
              <a:buChar char="•"/>
            </a:pPr>
            <a:r>
              <a:rPr lang="en-US" sz="2000"/>
              <a:t>Links to Resilience Theme</a:t>
            </a:r>
            <a:endParaRPr/>
          </a:p>
          <a:p>
            <a:pPr indent="-257175" lvl="1" marL="685800" rtl="0" algn="l">
              <a:lnSpc>
                <a:spcPct val="100000"/>
              </a:lnSpc>
              <a:spcBef>
                <a:spcPts val="375"/>
              </a:spcBef>
              <a:spcAft>
                <a:spcPts val="0"/>
              </a:spcAft>
              <a:buSzPct val="97297"/>
              <a:buChar char="•"/>
            </a:pPr>
            <a:r>
              <a:rPr lang="en-US" sz="2000"/>
              <a:t>Links to Water Theme</a:t>
            </a:r>
            <a:endParaRPr/>
          </a:p>
          <a:p>
            <a:pPr indent="-257175" lvl="0" marL="342900" rtl="0" algn="l">
              <a:lnSpc>
                <a:spcPct val="100000"/>
              </a:lnSpc>
              <a:spcBef>
                <a:spcPts val="750"/>
              </a:spcBef>
              <a:spcAft>
                <a:spcPts val="0"/>
              </a:spcAft>
              <a:buSzPct val="81081"/>
              <a:buChar char="•"/>
            </a:pPr>
            <a:r>
              <a:rPr lang="en-US" sz="2400"/>
              <a:t>Who from different agencies would like to scope?</a:t>
            </a:r>
            <a:endParaRPr/>
          </a:p>
        </p:txBody>
      </p:sp>
      <p:sp>
        <p:nvSpPr>
          <p:cNvPr id="491" name="Google Shape;491;p13"/>
          <p:cNvSpPr txBox="1"/>
          <p:nvPr>
            <p:ph idx="2" type="body"/>
          </p:nvPr>
        </p:nvSpPr>
        <p:spPr>
          <a:xfrm>
            <a:off x="4629150" y="1369218"/>
            <a:ext cx="3886200" cy="3263504"/>
          </a:xfrm>
          <a:prstGeom prst="rect">
            <a:avLst/>
          </a:prstGeom>
          <a:noFill/>
          <a:ln>
            <a:noFill/>
          </a:ln>
        </p:spPr>
        <p:txBody>
          <a:bodyPr anchorCtr="0" anchor="t" bIns="45700" lIns="91425" spcFirstLastPara="1" rIns="91425" wrap="square" tIns="45700">
            <a:normAutofit fontScale="92500" lnSpcReduction="20000"/>
          </a:bodyPr>
          <a:lstStyle/>
          <a:p>
            <a:pPr indent="-257175" lvl="0" marL="342900" rtl="0" algn="l">
              <a:lnSpc>
                <a:spcPct val="110000"/>
              </a:lnSpc>
              <a:spcBef>
                <a:spcPts val="750"/>
              </a:spcBef>
              <a:spcAft>
                <a:spcPts val="0"/>
              </a:spcAft>
              <a:buSzPct val="81081"/>
              <a:buChar char="•"/>
            </a:pPr>
            <a:r>
              <a:rPr lang="en-US" sz="2400"/>
              <a:t>Does the AFOLU effort need more/new engagement from GEOGLAM?</a:t>
            </a:r>
            <a:endParaRPr/>
          </a:p>
          <a:p>
            <a:pPr indent="-257175" lvl="0" marL="342900" rtl="0" algn="l">
              <a:lnSpc>
                <a:spcPct val="110000"/>
              </a:lnSpc>
              <a:spcBef>
                <a:spcPts val="750"/>
              </a:spcBef>
              <a:spcAft>
                <a:spcPts val="0"/>
              </a:spcAft>
              <a:buSzPct val="81081"/>
              <a:buChar char="•"/>
            </a:pPr>
            <a:r>
              <a:rPr lang="en-US" sz="2400"/>
              <a:t>Is there value in convening semi-regular GEOGLAM Subgroup meetings (as we did when it was the AHWG)?</a:t>
            </a:r>
            <a:endParaRPr/>
          </a:p>
        </p:txBody>
      </p:sp>
      <p:sp>
        <p:nvSpPr>
          <p:cNvPr id="492" name="Google Shape;492;p13"/>
          <p:cNvSpPr txBox="1"/>
          <p:nvPr/>
        </p:nvSpPr>
        <p:spPr>
          <a:xfrm>
            <a:off x="-18281" y="4922101"/>
            <a:ext cx="4406400" cy="230802"/>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050"/>
              <a:buFont typeface="Arial"/>
              <a:buNone/>
            </a:pPr>
            <a:r>
              <a:rPr b="1" i="0" lang="en-US" sz="1050" u="none" cap="none" strike="noStrike">
                <a:solidFill>
                  <a:schemeClr val="accent1"/>
                </a:solidFill>
                <a:latin typeface="Montserrat"/>
                <a:ea typeface="Montserrat"/>
                <a:cs typeface="Montserrat"/>
                <a:sym typeface="Montserrat"/>
              </a:rPr>
              <a:t>LSI-VC-20 | Reston, VA | 14-16 Sep 2026</a:t>
            </a:r>
            <a:endParaRPr b="1" i="0" sz="1050" u="none" cap="none" strike="noStrike">
              <a:solidFill>
                <a:schemeClr val="accent1"/>
              </a:solidFill>
              <a:latin typeface="Montserrat"/>
              <a:ea typeface="Montserrat"/>
              <a:cs typeface="Montserrat"/>
              <a:sym typeface="Montserra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14"/>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Open Sans"/>
              <a:buNone/>
            </a:pPr>
            <a:r>
              <a:rPr lang="en-US" sz="4400">
                <a:solidFill>
                  <a:schemeClr val="accent4"/>
                </a:solidFill>
              </a:rPr>
              <a:t>Appendix</a:t>
            </a:r>
            <a:endParaRPr/>
          </a:p>
        </p:txBody>
      </p:sp>
      <p:sp>
        <p:nvSpPr>
          <p:cNvPr id="498" name="Google Shape;498;p14"/>
          <p:cNvSpPr txBox="1"/>
          <p:nvPr>
            <p:ph idx="1" type="body"/>
          </p:nvPr>
        </p:nvSpPr>
        <p:spPr>
          <a:xfrm>
            <a:off x="3887391" y="740569"/>
            <a:ext cx="4629150" cy="3655219"/>
          </a:xfrm>
          <a:prstGeom prst="rect">
            <a:avLst/>
          </a:prstGeom>
          <a:noFill/>
          <a:ln>
            <a:noFill/>
          </a:ln>
        </p:spPr>
        <p:txBody>
          <a:bodyPr anchorCtr="0" anchor="t" bIns="45700" lIns="91425" spcFirstLastPara="1" rIns="91425" wrap="square" tIns="45700">
            <a:normAutofit/>
          </a:bodyPr>
          <a:lstStyle/>
          <a:p>
            <a:pPr indent="0" lvl="0" marL="19050" rtl="0" algn="l">
              <a:lnSpc>
                <a:spcPct val="90000"/>
              </a:lnSpc>
              <a:spcBef>
                <a:spcPts val="750"/>
              </a:spcBef>
              <a:spcAft>
                <a:spcPts val="0"/>
              </a:spcAft>
              <a:buSzPts val="3200"/>
              <a:buNone/>
            </a:pPr>
            <a:r>
              <a:rPr lang="en-US" u="sng"/>
              <a:t>Table of Contents:</a:t>
            </a:r>
            <a:endParaRPr/>
          </a:p>
          <a:p>
            <a:pPr indent="-323850" lvl="0" marL="342900" rtl="0" algn="l">
              <a:lnSpc>
                <a:spcPct val="90000"/>
              </a:lnSpc>
              <a:spcBef>
                <a:spcPts val="750"/>
              </a:spcBef>
              <a:spcAft>
                <a:spcPts val="0"/>
              </a:spcAft>
              <a:buClr>
                <a:schemeClr val="dk1"/>
              </a:buClr>
              <a:buSzPts val="3200"/>
              <a:buChar char="•"/>
            </a:pPr>
            <a:r>
              <a:rPr lang="en-US"/>
              <a:t>Envisioned CEOS &lt;&gt; GEOGLAM Interactions</a:t>
            </a:r>
            <a:endParaRPr/>
          </a:p>
          <a:p>
            <a:pPr indent="-323850" lvl="0" marL="342900" rtl="0" algn="l">
              <a:lnSpc>
                <a:spcPct val="90000"/>
              </a:lnSpc>
              <a:spcBef>
                <a:spcPts val="750"/>
              </a:spcBef>
              <a:spcAft>
                <a:spcPts val="0"/>
              </a:spcAft>
              <a:buClr>
                <a:schemeClr val="dk1"/>
              </a:buClr>
              <a:buSzPts val="3200"/>
              <a:buChar char="•"/>
            </a:pPr>
            <a:r>
              <a:rPr lang="en-US"/>
              <a:t>(excerpted) NASA Acres-prepared materials for farmer audience re: EAVs</a:t>
            </a:r>
            <a:endParaRPr/>
          </a:p>
          <a:p>
            <a:pPr indent="-304800" lvl="1" marL="685800" rtl="0" algn="l">
              <a:lnSpc>
                <a:spcPct val="90000"/>
              </a:lnSpc>
              <a:spcBef>
                <a:spcPts val="375"/>
              </a:spcBef>
              <a:spcAft>
                <a:spcPts val="0"/>
              </a:spcAft>
              <a:buSzPts val="2800"/>
              <a:buChar char="•"/>
            </a:pPr>
            <a:r>
              <a:rPr lang="en-US"/>
              <a:t>Simplified, based on GEOGLAM structure</a:t>
            </a:r>
            <a:endParaRPr/>
          </a:p>
          <a:p>
            <a:pPr indent="-323850" lvl="0" marL="342900" rtl="0" algn="l">
              <a:lnSpc>
                <a:spcPct val="90000"/>
              </a:lnSpc>
              <a:spcBef>
                <a:spcPts val="750"/>
              </a:spcBef>
              <a:spcAft>
                <a:spcPts val="0"/>
              </a:spcAft>
              <a:buClr>
                <a:schemeClr val="dk1"/>
              </a:buClr>
              <a:buSzPts val="3200"/>
              <a:buChar char="•"/>
            </a:pPr>
            <a:r>
              <a:rPr lang="en-US"/>
              <a:t>GEOGLAM EAV “How-To” </a:t>
            </a:r>
            <a:endParaRPr/>
          </a:p>
        </p:txBody>
      </p:sp>
      <p:sp>
        <p:nvSpPr>
          <p:cNvPr id="499" name="Google Shape;499;p14"/>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p>
            <a:pPr indent="-171450" lvl="0" marL="342900" rtl="0" algn="l">
              <a:lnSpc>
                <a:spcPct val="90000"/>
              </a:lnSpc>
              <a:spcBef>
                <a:spcPts val="750"/>
              </a:spcBef>
              <a:spcAft>
                <a:spcPts val="0"/>
              </a:spcAft>
              <a:buClr>
                <a:schemeClr val="dk1"/>
              </a:buClr>
              <a:buSzPts val="1600"/>
              <a:buNone/>
            </a:pPr>
            <a:r>
              <a:t/>
            </a:r>
            <a:endParaRPr/>
          </a:p>
        </p:txBody>
      </p:sp>
      <p:sp>
        <p:nvSpPr>
          <p:cNvPr id="500" name="Google Shape;500;p14"/>
          <p:cNvSpPr txBox="1"/>
          <p:nvPr/>
        </p:nvSpPr>
        <p:spPr>
          <a:xfrm>
            <a:off x="-18281" y="4922101"/>
            <a:ext cx="4406400" cy="230802"/>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050"/>
              <a:buFont typeface="Arial"/>
              <a:buNone/>
            </a:pPr>
            <a:r>
              <a:rPr b="1" i="0" lang="en-US" sz="1050" u="none" cap="none" strike="noStrike">
                <a:solidFill>
                  <a:schemeClr val="accent1"/>
                </a:solidFill>
                <a:latin typeface="Montserrat"/>
                <a:ea typeface="Montserrat"/>
                <a:cs typeface="Montserrat"/>
                <a:sym typeface="Montserrat"/>
              </a:rPr>
              <a:t>LSI-VC-20 | Reston, VA | 14-16 Sep 2026</a:t>
            </a:r>
            <a:endParaRPr b="1" i="0" sz="1050" u="none" cap="none" strike="noStrike">
              <a:solidFill>
                <a:schemeClr val="accent1"/>
              </a:solidFill>
              <a:latin typeface="Montserrat"/>
              <a:ea typeface="Montserrat"/>
              <a:cs typeface="Montserrat"/>
              <a:sym typeface="Montserra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15"/>
          <p:cNvSpPr txBox="1"/>
          <p:nvPr>
            <p:ph type="title"/>
          </p:nvPr>
        </p:nvSpPr>
        <p:spPr>
          <a:xfrm>
            <a:off x="99027" y="98965"/>
            <a:ext cx="5280000" cy="4383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SzPts val="3300"/>
              <a:buNone/>
            </a:pPr>
            <a:r>
              <a:rPr lang="en-US" sz="2000"/>
              <a:t>A sketch of logical GEOGLAM-CEOS interactions</a:t>
            </a:r>
            <a:endParaRPr sz="2000"/>
          </a:p>
        </p:txBody>
      </p:sp>
      <p:pic>
        <p:nvPicPr>
          <p:cNvPr id="506" name="Google Shape;506;p15"/>
          <p:cNvPicPr preferRelativeResize="0"/>
          <p:nvPr/>
        </p:nvPicPr>
        <p:blipFill rotWithShape="1">
          <a:blip r:embed="rId3">
            <a:alphaModFix/>
          </a:blip>
          <a:srcRect b="0" l="0" r="0" t="0"/>
          <a:stretch/>
        </p:blipFill>
        <p:spPr>
          <a:xfrm>
            <a:off x="1008055" y="813513"/>
            <a:ext cx="7127890" cy="4009449"/>
          </a:xfrm>
          <a:prstGeom prst="rect">
            <a:avLst/>
          </a:prstGeom>
          <a:noFill/>
          <a:ln cap="flat" cmpd="sng" w="9525">
            <a:solidFill>
              <a:srgbClr val="000000"/>
            </a:solidFill>
            <a:prstDash val="solid"/>
            <a:miter lim="80"/>
            <a:headEnd len="sm" w="sm" type="none"/>
            <a:tailEnd len="sm" w="sm" type="none"/>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16"/>
          <p:cNvSpPr txBox="1"/>
          <p:nvPr>
            <p:ph idx="1" type="body"/>
          </p:nvPr>
        </p:nvSpPr>
        <p:spPr>
          <a:xfrm>
            <a:off x="273324" y="1205345"/>
            <a:ext cx="3425839" cy="3275030"/>
          </a:xfrm>
          <a:prstGeom prst="rect">
            <a:avLst/>
          </a:prstGeom>
          <a:noFill/>
          <a:ln>
            <a:noFill/>
          </a:ln>
        </p:spPr>
        <p:txBody>
          <a:bodyPr anchorCtr="0" anchor="t" bIns="34275" lIns="68575" spcFirstLastPara="1" rIns="68575" wrap="square" tIns="34275">
            <a:normAutofit lnSpcReduction="10000"/>
          </a:bodyPr>
          <a:lstStyle/>
          <a:p>
            <a:pPr indent="-292100" lvl="0" marL="457200" rtl="0" algn="l">
              <a:lnSpc>
                <a:spcPct val="115000"/>
              </a:lnSpc>
              <a:spcBef>
                <a:spcPts val="0"/>
              </a:spcBef>
              <a:spcAft>
                <a:spcPts val="0"/>
              </a:spcAft>
              <a:buClr>
                <a:srgbClr val="000000"/>
              </a:buClr>
              <a:buSzPts val="1000"/>
              <a:buChar char="•"/>
            </a:pPr>
            <a:r>
              <a:rPr lang="en-US" sz="1000">
                <a:solidFill>
                  <a:srgbClr val="000000"/>
                </a:solidFill>
              </a:rPr>
              <a:t>Cropland Map</a:t>
            </a:r>
            <a:endParaRPr sz="1000">
              <a:solidFill>
                <a:srgbClr val="000000"/>
              </a:solidFill>
            </a:endParaRPr>
          </a:p>
          <a:p>
            <a:pPr indent="-292100" lvl="0" marL="457200" rtl="0" algn="l">
              <a:lnSpc>
                <a:spcPct val="115000"/>
              </a:lnSpc>
              <a:spcBef>
                <a:spcPts val="0"/>
              </a:spcBef>
              <a:spcAft>
                <a:spcPts val="0"/>
              </a:spcAft>
              <a:buClr>
                <a:srgbClr val="000000"/>
              </a:buClr>
              <a:buSzPts val="1000"/>
              <a:buChar char="•"/>
            </a:pPr>
            <a:r>
              <a:rPr lang="en-US" sz="1000">
                <a:solidFill>
                  <a:srgbClr val="000000"/>
                </a:solidFill>
              </a:rPr>
              <a:t>Field Boundaries</a:t>
            </a:r>
            <a:endParaRPr sz="1000">
              <a:solidFill>
                <a:srgbClr val="000000"/>
              </a:solidFill>
            </a:endParaRPr>
          </a:p>
          <a:p>
            <a:pPr indent="-292100" lvl="0" marL="457200" rtl="0" algn="l">
              <a:lnSpc>
                <a:spcPct val="115000"/>
              </a:lnSpc>
              <a:spcBef>
                <a:spcPts val="0"/>
              </a:spcBef>
              <a:spcAft>
                <a:spcPts val="0"/>
              </a:spcAft>
              <a:buClr>
                <a:srgbClr val="000000"/>
              </a:buClr>
              <a:buSzPts val="1000"/>
              <a:buChar char="•"/>
            </a:pPr>
            <a:r>
              <a:rPr lang="en-US" sz="1000">
                <a:solidFill>
                  <a:srgbClr val="000000"/>
                </a:solidFill>
              </a:rPr>
              <a:t>Agroforestry Map</a:t>
            </a:r>
            <a:endParaRPr sz="1000">
              <a:solidFill>
                <a:srgbClr val="000000"/>
              </a:solidFill>
            </a:endParaRPr>
          </a:p>
          <a:p>
            <a:pPr indent="-292100" lvl="0" marL="457200" rtl="0" algn="l">
              <a:lnSpc>
                <a:spcPct val="115000"/>
              </a:lnSpc>
              <a:spcBef>
                <a:spcPts val="0"/>
              </a:spcBef>
              <a:spcAft>
                <a:spcPts val="0"/>
              </a:spcAft>
              <a:buClr>
                <a:srgbClr val="000000"/>
              </a:buClr>
              <a:buSzPts val="1000"/>
              <a:buChar char="•"/>
            </a:pPr>
            <a:r>
              <a:rPr lang="en-US" sz="1000">
                <a:solidFill>
                  <a:srgbClr val="000000"/>
                </a:solidFill>
              </a:rPr>
              <a:t>Rangeland/Pasture Map</a:t>
            </a:r>
            <a:endParaRPr sz="1000">
              <a:solidFill>
                <a:srgbClr val="000000"/>
              </a:solidFill>
            </a:endParaRPr>
          </a:p>
          <a:p>
            <a:pPr indent="-292100" lvl="0" marL="457200" rtl="0" algn="l">
              <a:lnSpc>
                <a:spcPct val="115000"/>
              </a:lnSpc>
              <a:spcBef>
                <a:spcPts val="0"/>
              </a:spcBef>
              <a:spcAft>
                <a:spcPts val="0"/>
              </a:spcAft>
              <a:buClr>
                <a:srgbClr val="000000"/>
              </a:buClr>
              <a:buSzPts val="1000"/>
              <a:buChar char="•"/>
            </a:pPr>
            <a:r>
              <a:rPr lang="en-US" sz="1000">
                <a:solidFill>
                  <a:srgbClr val="000000"/>
                </a:solidFill>
              </a:rPr>
              <a:t>Crop Yield Estimate</a:t>
            </a:r>
            <a:endParaRPr sz="1000">
              <a:solidFill>
                <a:srgbClr val="000000"/>
              </a:solidFill>
            </a:endParaRPr>
          </a:p>
          <a:p>
            <a:pPr indent="-292100" lvl="0" marL="457200" rtl="0" algn="l">
              <a:lnSpc>
                <a:spcPct val="115000"/>
              </a:lnSpc>
              <a:spcBef>
                <a:spcPts val="0"/>
              </a:spcBef>
              <a:spcAft>
                <a:spcPts val="0"/>
              </a:spcAft>
              <a:buClr>
                <a:srgbClr val="000000"/>
              </a:buClr>
              <a:buSzPts val="1000"/>
              <a:buChar char="•"/>
            </a:pPr>
            <a:r>
              <a:rPr lang="en-US" sz="1000">
                <a:solidFill>
                  <a:srgbClr val="000000"/>
                </a:solidFill>
              </a:rPr>
              <a:t>Crop Quality (protein, soil, starch... or grading)</a:t>
            </a:r>
            <a:endParaRPr sz="1000">
              <a:solidFill>
                <a:srgbClr val="000000"/>
              </a:solidFill>
            </a:endParaRPr>
          </a:p>
          <a:p>
            <a:pPr indent="-292100" lvl="0" marL="457200" rtl="0" algn="l">
              <a:lnSpc>
                <a:spcPct val="115000"/>
              </a:lnSpc>
              <a:spcBef>
                <a:spcPts val="0"/>
              </a:spcBef>
              <a:spcAft>
                <a:spcPts val="0"/>
              </a:spcAft>
              <a:buClr>
                <a:srgbClr val="000000"/>
              </a:buClr>
              <a:buSzPts val="1000"/>
              <a:buChar char="•"/>
            </a:pPr>
            <a:r>
              <a:rPr lang="en-US" sz="1000">
                <a:solidFill>
                  <a:srgbClr val="000000"/>
                </a:solidFill>
              </a:rPr>
              <a:t>Crop Condition</a:t>
            </a:r>
            <a:endParaRPr sz="1000">
              <a:solidFill>
                <a:srgbClr val="000000"/>
              </a:solidFill>
            </a:endParaRPr>
          </a:p>
          <a:p>
            <a:pPr indent="-292100" lvl="0" marL="457200" rtl="0" algn="l">
              <a:lnSpc>
                <a:spcPct val="115000"/>
              </a:lnSpc>
              <a:spcBef>
                <a:spcPts val="0"/>
              </a:spcBef>
              <a:spcAft>
                <a:spcPts val="0"/>
              </a:spcAft>
              <a:buClr>
                <a:srgbClr val="000000"/>
              </a:buClr>
              <a:buSzPts val="1000"/>
              <a:buChar char="•"/>
            </a:pPr>
            <a:r>
              <a:rPr lang="en-US" sz="1000">
                <a:solidFill>
                  <a:srgbClr val="000000"/>
                </a:solidFill>
              </a:rPr>
              <a:t>Rangeland/Pasture Condition</a:t>
            </a:r>
            <a:endParaRPr sz="1000">
              <a:solidFill>
                <a:srgbClr val="000000"/>
              </a:solidFill>
            </a:endParaRPr>
          </a:p>
          <a:p>
            <a:pPr indent="-292100" lvl="0" marL="457200" rtl="0" algn="l">
              <a:lnSpc>
                <a:spcPct val="115000"/>
              </a:lnSpc>
              <a:spcBef>
                <a:spcPts val="0"/>
              </a:spcBef>
              <a:spcAft>
                <a:spcPts val="0"/>
              </a:spcAft>
              <a:buClr>
                <a:srgbClr val="000000"/>
              </a:buClr>
              <a:buSzPts val="1000"/>
              <a:buChar char="•"/>
            </a:pPr>
            <a:r>
              <a:rPr lang="en-US" sz="1000">
                <a:solidFill>
                  <a:srgbClr val="000000"/>
                </a:solidFill>
              </a:rPr>
              <a:t>Rangeland/Pasture Forage Quality</a:t>
            </a:r>
            <a:endParaRPr sz="1000">
              <a:solidFill>
                <a:srgbClr val="000000"/>
              </a:solidFill>
            </a:endParaRPr>
          </a:p>
          <a:p>
            <a:pPr indent="-292100" lvl="0" marL="457200" rtl="0" algn="l">
              <a:lnSpc>
                <a:spcPct val="115000"/>
              </a:lnSpc>
              <a:spcBef>
                <a:spcPts val="0"/>
              </a:spcBef>
              <a:spcAft>
                <a:spcPts val="0"/>
              </a:spcAft>
              <a:buClr>
                <a:srgbClr val="000000"/>
              </a:buClr>
              <a:buSzPts val="1000"/>
              <a:buChar char="•"/>
            </a:pPr>
            <a:r>
              <a:rPr lang="en-US" sz="1000">
                <a:solidFill>
                  <a:srgbClr val="000000"/>
                </a:solidFill>
              </a:rPr>
              <a:t>Crop Type Maps </a:t>
            </a:r>
            <a:endParaRPr sz="1000">
              <a:solidFill>
                <a:srgbClr val="000000"/>
              </a:solidFill>
            </a:endParaRPr>
          </a:p>
          <a:p>
            <a:pPr indent="-292100" lvl="0" marL="457200" rtl="0" algn="l">
              <a:lnSpc>
                <a:spcPct val="115000"/>
              </a:lnSpc>
              <a:spcBef>
                <a:spcPts val="0"/>
              </a:spcBef>
              <a:spcAft>
                <a:spcPts val="0"/>
              </a:spcAft>
              <a:buClr>
                <a:srgbClr val="000000"/>
              </a:buClr>
              <a:buSzPts val="1000"/>
              <a:buChar char="•"/>
            </a:pPr>
            <a:r>
              <a:rPr lang="en-US" sz="1000">
                <a:solidFill>
                  <a:srgbClr val="000000"/>
                </a:solidFill>
              </a:rPr>
              <a:t>Crop Type Area / Planted Area</a:t>
            </a:r>
            <a:endParaRPr sz="1000">
              <a:solidFill>
                <a:srgbClr val="000000"/>
              </a:solidFill>
            </a:endParaRPr>
          </a:p>
          <a:p>
            <a:pPr indent="-292100" lvl="0" marL="457200" rtl="0" algn="l">
              <a:lnSpc>
                <a:spcPct val="115000"/>
              </a:lnSpc>
              <a:spcBef>
                <a:spcPts val="0"/>
              </a:spcBef>
              <a:spcAft>
                <a:spcPts val="0"/>
              </a:spcAft>
              <a:buClr>
                <a:srgbClr val="000000"/>
              </a:buClr>
              <a:buSzPts val="1000"/>
              <a:buChar char="•"/>
            </a:pPr>
            <a:r>
              <a:rPr lang="en-US" sz="1000">
                <a:solidFill>
                  <a:srgbClr val="000000"/>
                </a:solidFill>
              </a:rPr>
              <a:t>Seasonal Fallow Map</a:t>
            </a:r>
            <a:endParaRPr sz="1000">
              <a:solidFill>
                <a:srgbClr val="000000"/>
              </a:solidFill>
            </a:endParaRPr>
          </a:p>
          <a:p>
            <a:pPr indent="-292100" lvl="0" marL="457200" rtl="0" algn="l">
              <a:lnSpc>
                <a:spcPct val="115000"/>
              </a:lnSpc>
              <a:spcBef>
                <a:spcPts val="0"/>
              </a:spcBef>
              <a:spcAft>
                <a:spcPts val="0"/>
              </a:spcAft>
              <a:buClr>
                <a:srgbClr val="000000"/>
              </a:buClr>
              <a:buSzPts val="1000"/>
              <a:buChar char="•"/>
            </a:pPr>
            <a:r>
              <a:rPr lang="en-US" sz="1000">
                <a:solidFill>
                  <a:srgbClr val="000000"/>
                </a:solidFill>
              </a:rPr>
              <a:t>Usual or Reference Crop Calendars </a:t>
            </a:r>
            <a:endParaRPr sz="1000">
              <a:solidFill>
                <a:srgbClr val="000000"/>
              </a:solidFill>
            </a:endParaRPr>
          </a:p>
          <a:p>
            <a:pPr indent="-292100" lvl="0" marL="457200" rtl="0" algn="l">
              <a:lnSpc>
                <a:spcPct val="115000"/>
              </a:lnSpc>
              <a:spcBef>
                <a:spcPts val="0"/>
              </a:spcBef>
              <a:spcAft>
                <a:spcPts val="0"/>
              </a:spcAft>
              <a:buClr>
                <a:srgbClr val="000000"/>
              </a:buClr>
              <a:buSzPts val="1000"/>
              <a:buChar char="•"/>
            </a:pPr>
            <a:r>
              <a:rPr lang="en-US" sz="1000">
                <a:solidFill>
                  <a:srgbClr val="000000"/>
                </a:solidFill>
              </a:rPr>
              <a:t>Current Crop Stage</a:t>
            </a:r>
            <a:endParaRPr sz="1000">
              <a:solidFill>
                <a:srgbClr val="000000"/>
              </a:solidFill>
            </a:endParaRPr>
          </a:p>
          <a:p>
            <a:pPr indent="-292100" lvl="0" marL="457200" rtl="0" algn="l">
              <a:lnSpc>
                <a:spcPct val="115000"/>
              </a:lnSpc>
              <a:spcBef>
                <a:spcPts val="0"/>
              </a:spcBef>
              <a:spcAft>
                <a:spcPts val="0"/>
              </a:spcAft>
              <a:buClr>
                <a:srgbClr val="000000"/>
              </a:buClr>
              <a:buSzPts val="1000"/>
              <a:buChar char="•"/>
            </a:pPr>
            <a:r>
              <a:rPr lang="en-US" sz="1000">
                <a:solidFill>
                  <a:srgbClr val="000000"/>
                </a:solidFill>
              </a:rPr>
              <a:t>Cover Crop Use Map</a:t>
            </a:r>
            <a:endParaRPr sz="1000">
              <a:solidFill>
                <a:srgbClr val="000000"/>
              </a:solidFill>
            </a:endParaRPr>
          </a:p>
          <a:p>
            <a:pPr indent="-292100" lvl="0" marL="457200" rtl="0" algn="l">
              <a:lnSpc>
                <a:spcPct val="115000"/>
              </a:lnSpc>
              <a:spcBef>
                <a:spcPts val="0"/>
              </a:spcBef>
              <a:spcAft>
                <a:spcPts val="0"/>
              </a:spcAft>
              <a:buClr>
                <a:srgbClr val="000000"/>
              </a:buClr>
              <a:buSzPts val="1000"/>
              <a:buChar char="•"/>
            </a:pPr>
            <a:r>
              <a:rPr lang="en-US" sz="1000">
                <a:solidFill>
                  <a:srgbClr val="000000"/>
                </a:solidFill>
              </a:rPr>
              <a:t>Cover Crop Functional Type Map</a:t>
            </a:r>
            <a:endParaRPr sz="1000">
              <a:solidFill>
                <a:srgbClr val="000000"/>
              </a:solidFill>
            </a:endParaRPr>
          </a:p>
          <a:p>
            <a:pPr indent="-292100" lvl="0" marL="457200" rtl="0" algn="l">
              <a:lnSpc>
                <a:spcPct val="115000"/>
              </a:lnSpc>
              <a:spcBef>
                <a:spcPts val="0"/>
              </a:spcBef>
              <a:spcAft>
                <a:spcPts val="0"/>
              </a:spcAft>
              <a:buClr>
                <a:srgbClr val="000000"/>
              </a:buClr>
              <a:buSzPts val="1000"/>
              <a:buChar char="•"/>
            </a:pPr>
            <a:r>
              <a:rPr lang="en-US" sz="1000">
                <a:solidFill>
                  <a:srgbClr val="000000"/>
                </a:solidFill>
              </a:rPr>
              <a:t>Cover Crop Performance (Biomass, N, C, etc.)</a:t>
            </a:r>
            <a:endParaRPr sz="1000">
              <a:solidFill>
                <a:srgbClr val="000000"/>
              </a:solidFill>
            </a:endParaRPr>
          </a:p>
          <a:p>
            <a:pPr indent="-292100" lvl="0" marL="457200" rtl="0" algn="l">
              <a:lnSpc>
                <a:spcPct val="115000"/>
              </a:lnSpc>
              <a:spcBef>
                <a:spcPts val="0"/>
              </a:spcBef>
              <a:spcAft>
                <a:spcPts val="0"/>
              </a:spcAft>
              <a:buClr>
                <a:srgbClr val="000000"/>
              </a:buClr>
              <a:buSzPts val="1000"/>
              <a:buChar char="•"/>
            </a:pPr>
            <a:r>
              <a:rPr lang="en-US" sz="1000">
                <a:solidFill>
                  <a:srgbClr val="000000"/>
                </a:solidFill>
              </a:rPr>
              <a:t>Tillage Detection Map </a:t>
            </a:r>
            <a:endParaRPr sz="1000">
              <a:solidFill>
                <a:srgbClr val="000000"/>
              </a:solidFill>
            </a:endParaRPr>
          </a:p>
          <a:p>
            <a:pPr indent="-292100" lvl="0" marL="457200" rtl="0" algn="l">
              <a:lnSpc>
                <a:spcPct val="115000"/>
              </a:lnSpc>
              <a:spcBef>
                <a:spcPts val="0"/>
              </a:spcBef>
              <a:spcAft>
                <a:spcPts val="0"/>
              </a:spcAft>
              <a:buClr>
                <a:srgbClr val="000000"/>
              </a:buClr>
              <a:buSzPts val="1000"/>
              <a:buChar char="•"/>
            </a:pPr>
            <a:r>
              <a:rPr lang="en-US" sz="1000">
                <a:solidFill>
                  <a:srgbClr val="000000"/>
                </a:solidFill>
              </a:rPr>
              <a:t>Tillage Intensity Map</a:t>
            </a:r>
            <a:endParaRPr sz="1000">
              <a:solidFill>
                <a:srgbClr val="000000"/>
              </a:solidFill>
            </a:endParaRPr>
          </a:p>
          <a:p>
            <a:pPr indent="-292100" lvl="0" marL="457200" rtl="0" algn="l">
              <a:lnSpc>
                <a:spcPct val="115000"/>
              </a:lnSpc>
              <a:spcBef>
                <a:spcPts val="0"/>
              </a:spcBef>
              <a:spcAft>
                <a:spcPts val="0"/>
              </a:spcAft>
              <a:buClr>
                <a:srgbClr val="000000"/>
              </a:buClr>
              <a:buSzPts val="1000"/>
              <a:buChar char="•"/>
            </a:pPr>
            <a:r>
              <a:rPr lang="en-US" sz="1000">
                <a:solidFill>
                  <a:srgbClr val="000000"/>
                </a:solidFill>
              </a:rPr>
              <a:t>Structural Conservation Management </a:t>
            </a:r>
            <a:endParaRPr/>
          </a:p>
        </p:txBody>
      </p:sp>
      <p:sp>
        <p:nvSpPr>
          <p:cNvPr id="512" name="Google Shape;512;p16"/>
          <p:cNvSpPr txBox="1"/>
          <p:nvPr>
            <p:ph type="title"/>
          </p:nvPr>
        </p:nvSpPr>
        <p:spPr>
          <a:xfrm>
            <a:off x="628650" y="273845"/>
            <a:ext cx="7886700" cy="5943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SzPts val="2700"/>
              <a:buNone/>
            </a:pPr>
            <a:r>
              <a:rPr lang="en-US"/>
              <a:t>List of Essential Agriculture Variables</a:t>
            </a:r>
            <a:endParaRPr b="0"/>
          </a:p>
        </p:txBody>
      </p:sp>
      <p:sp>
        <p:nvSpPr>
          <p:cNvPr id="513" name="Google Shape;513;p16"/>
          <p:cNvSpPr txBox="1"/>
          <p:nvPr>
            <p:ph idx="1" type="body"/>
          </p:nvPr>
        </p:nvSpPr>
        <p:spPr>
          <a:xfrm>
            <a:off x="3699162" y="1205345"/>
            <a:ext cx="2630687" cy="3275030"/>
          </a:xfrm>
          <a:prstGeom prst="rect">
            <a:avLst/>
          </a:prstGeom>
          <a:noFill/>
          <a:ln>
            <a:noFill/>
          </a:ln>
        </p:spPr>
        <p:txBody>
          <a:bodyPr anchorCtr="0" anchor="t" bIns="34275" lIns="68575" spcFirstLastPara="1" rIns="68575" wrap="square" tIns="34275">
            <a:normAutofit/>
          </a:bodyPr>
          <a:lstStyle/>
          <a:p>
            <a:pPr indent="-292100" lvl="0" marL="457200" rtl="0" algn="l">
              <a:lnSpc>
                <a:spcPct val="115000"/>
              </a:lnSpc>
              <a:spcBef>
                <a:spcPts val="0"/>
              </a:spcBef>
              <a:spcAft>
                <a:spcPts val="0"/>
              </a:spcAft>
              <a:buClr>
                <a:schemeClr val="dk1"/>
              </a:buClr>
              <a:buSzPts val="1000"/>
              <a:buChar char="•"/>
            </a:pPr>
            <a:r>
              <a:rPr lang="en-US" sz="1000">
                <a:solidFill>
                  <a:schemeClr val="dk1"/>
                </a:solidFill>
              </a:rPr>
              <a:t>Pest and Disease Detection</a:t>
            </a:r>
            <a:endParaRPr sz="1000">
              <a:solidFill>
                <a:schemeClr val="dk1"/>
              </a:solidFill>
            </a:endParaRPr>
          </a:p>
          <a:p>
            <a:pPr indent="-292100" lvl="0" marL="457200" rtl="0" algn="l">
              <a:lnSpc>
                <a:spcPct val="115000"/>
              </a:lnSpc>
              <a:spcBef>
                <a:spcPts val="0"/>
              </a:spcBef>
              <a:spcAft>
                <a:spcPts val="0"/>
              </a:spcAft>
              <a:buClr>
                <a:schemeClr val="dk1"/>
              </a:buClr>
              <a:buSzPts val="1000"/>
              <a:buChar char="•"/>
            </a:pPr>
            <a:r>
              <a:rPr lang="en-US" sz="1000">
                <a:solidFill>
                  <a:schemeClr val="dk1"/>
                </a:solidFill>
              </a:rPr>
              <a:t>Pest and Disease Risk</a:t>
            </a:r>
            <a:endParaRPr sz="1000">
              <a:solidFill>
                <a:schemeClr val="dk1"/>
              </a:solidFill>
            </a:endParaRPr>
          </a:p>
          <a:p>
            <a:pPr indent="-292100" lvl="0" marL="457200" rtl="0" algn="l">
              <a:lnSpc>
                <a:spcPct val="115000"/>
              </a:lnSpc>
              <a:spcBef>
                <a:spcPts val="0"/>
              </a:spcBef>
              <a:spcAft>
                <a:spcPts val="0"/>
              </a:spcAft>
              <a:buClr>
                <a:schemeClr val="dk1"/>
              </a:buClr>
              <a:buSzPts val="1000"/>
              <a:buChar char="•"/>
            </a:pPr>
            <a:r>
              <a:rPr lang="en-US" sz="1000">
                <a:solidFill>
                  <a:schemeClr val="dk1"/>
                </a:solidFill>
              </a:rPr>
              <a:t>Crop Nutrient Status </a:t>
            </a:r>
            <a:endParaRPr sz="1000">
              <a:solidFill>
                <a:schemeClr val="dk1"/>
              </a:solidFill>
            </a:endParaRPr>
          </a:p>
          <a:p>
            <a:pPr indent="-292100" lvl="0" marL="457200" rtl="0" algn="l">
              <a:lnSpc>
                <a:spcPct val="115000"/>
              </a:lnSpc>
              <a:spcBef>
                <a:spcPts val="0"/>
              </a:spcBef>
              <a:spcAft>
                <a:spcPts val="0"/>
              </a:spcAft>
              <a:buClr>
                <a:schemeClr val="dk1"/>
              </a:buClr>
              <a:buSzPts val="1000"/>
              <a:buChar char="•"/>
            </a:pPr>
            <a:r>
              <a:rPr lang="en-US" sz="1000">
                <a:solidFill>
                  <a:schemeClr val="dk1"/>
                </a:solidFill>
              </a:rPr>
              <a:t>Soil Carbon Stocks</a:t>
            </a:r>
            <a:endParaRPr sz="1000">
              <a:solidFill>
                <a:schemeClr val="dk1"/>
              </a:solidFill>
            </a:endParaRPr>
          </a:p>
          <a:p>
            <a:pPr indent="-292100" lvl="0" marL="457200" rtl="0" algn="l">
              <a:lnSpc>
                <a:spcPct val="115000"/>
              </a:lnSpc>
              <a:spcBef>
                <a:spcPts val="0"/>
              </a:spcBef>
              <a:spcAft>
                <a:spcPts val="0"/>
              </a:spcAft>
              <a:buClr>
                <a:schemeClr val="dk1"/>
              </a:buClr>
              <a:buSzPts val="1000"/>
              <a:buChar char="•"/>
            </a:pPr>
            <a:r>
              <a:rPr lang="en-US" sz="1000">
                <a:solidFill>
                  <a:schemeClr val="dk1"/>
                </a:solidFill>
              </a:rPr>
              <a:t>Soil Carbon Change</a:t>
            </a:r>
            <a:endParaRPr sz="1000">
              <a:solidFill>
                <a:schemeClr val="dk1"/>
              </a:solidFill>
            </a:endParaRPr>
          </a:p>
          <a:p>
            <a:pPr indent="-292100" lvl="0" marL="457200" rtl="0" algn="l">
              <a:lnSpc>
                <a:spcPct val="115000"/>
              </a:lnSpc>
              <a:spcBef>
                <a:spcPts val="0"/>
              </a:spcBef>
              <a:spcAft>
                <a:spcPts val="0"/>
              </a:spcAft>
              <a:buClr>
                <a:schemeClr val="dk1"/>
              </a:buClr>
              <a:buSzPts val="1000"/>
              <a:buChar char="•"/>
            </a:pPr>
            <a:r>
              <a:rPr lang="en-US" sz="1000">
                <a:solidFill>
                  <a:schemeClr val="dk1"/>
                </a:solidFill>
              </a:rPr>
              <a:t>Greenhouse Gas Emissions/Capture</a:t>
            </a:r>
            <a:endParaRPr sz="1000">
              <a:solidFill>
                <a:schemeClr val="dk1"/>
              </a:solidFill>
            </a:endParaRPr>
          </a:p>
          <a:p>
            <a:pPr indent="-292100" lvl="0" marL="457200" rtl="0" algn="l">
              <a:lnSpc>
                <a:spcPct val="115000"/>
              </a:lnSpc>
              <a:spcBef>
                <a:spcPts val="0"/>
              </a:spcBef>
              <a:spcAft>
                <a:spcPts val="0"/>
              </a:spcAft>
              <a:buClr>
                <a:schemeClr val="dk1"/>
              </a:buClr>
              <a:buSzPts val="1000"/>
              <a:buChar char="•"/>
            </a:pPr>
            <a:r>
              <a:rPr lang="en-US" sz="1000">
                <a:solidFill>
                  <a:schemeClr val="dk1"/>
                </a:solidFill>
              </a:rPr>
              <a:t>Surface Roughness Map</a:t>
            </a:r>
            <a:endParaRPr sz="1000">
              <a:solidFill>
                <a:schemeClr val="dk1"/>
              </a:solidFill>
            </a:endParaRPr>
          </a:p>
          <a:p>
            <a:pPr indent="-292100" lvl="0" marL="457200" rtl="0" algn="l">
              <a:lnSpc>
                <a:spcPct val="115000"/>
              </a:lnSpc>
              <a:spcBef>
                <a:spcPts val="0"/>
              </a:spcBef>
              <a:spcAft>
                <a:spcPts val="0"/>
              </a:spcAft>
              <a:buClr>
                <a:schemeClr val="dk1"/>
              </a:buClr>
              <a:buSzPts val="1000"/>
              <a:buChar char="•"/>
            </a:pPr>
            <a:r>
              <a:rPr lang="en-US" sz="1000">
                <a:solidFill>
                  <a:schemeClr val="dk1"/>
                </a:solidFill>
              </a:rPr>
              <a:t>Residue Cover Map</a:t>
            </a:r>
            <a:endParaRPr sz="1000">
              <a:solidFill>
                <a:schemeClr val="dk1"/>
              </a:solidFill>
            </a:endParaRPr>
          </a:p>
          <a:p>
            <a:pPr indent="-292100" lvl="0" marL="457200" rtl="0" algn="l">
              <a:lnSpc>
                <a:spcPct val="115000"/>
              </a:lnSpc>
              <a:spcBef>
                <a:spcPts val="0"/>
              </a:spcBef>
              <a:spcAft>
                <a:spcPts val="0"/>
              </a:spcAft>
              <a:buClr>
                <a:schemeClr val="dk1"/>
              </a:buClr>
              <a:buSzPts val="1000"/>
              <a:buChar char="•"/>
            </a:pPr>
            <a:r>
              <a:rPr lang="en-US" sz="1000">
                <a:solidFill>
                  <a:schemeClr val="dk1"/>
                </a:solidFill>
              </a:rPr>
              <a:t>Fractional Ground Cover Map</a:t>
            </a:r>
            <a:endParaRPr sz="1000">
              <a:solidFill>
                <a:schemeClr val="dk1"/>
              </a:solidFill>
            </a:endParaRPr>
          </a:p>
          <a:p>
            <a:pPr indent="-292100" lvl="0" marL="457200" rtl="0" algn="l">
              <a:lnSpc>
                <a:spcPct val="115000"/>
              </a:lnSpc>
              <a:spcBef>
                <a:spcPts val="0"/>
              </a:spcBef>
              <a:spcAft>
                <a:spcPts val="0"/>
              </a:spcAft>
              <a:buClr>
                <a:schemeClr val="dk1"/>
              </a:buClr>
              <a:buSzPts val="1000"/>
              <a:buChar char="•"/>
            </a:pPr>
            <a:r>
              <a:rPr lang="en-US" sz="1000">
                <a:solidFill>
                  <a:schemeClr val="dk1"/>
                </a:solidFill>
              </a:rPr>
              <a:t>Reference Evapotranspiration</a:t>
            </a:r>
            <a:endParaRPr sz="1000">
              <a:solidFill>
                <a:schemeClr val="dk1"/>
              </a:solidFill>
            </a:endParaRPr>
          </a:p>
          <a:p>
            <a:pPr indent="-292100" lvl="0" marL="457200" rtl="0" algn="l">
              <a:lnSpc>
                <a:spcPct val="115000"/>
              </a:lnSpc>
              <a:spcBef>
                <a:spcPts val="0"/>
              </a:spcBef>
              <a:spcAft>
                <a:spcPts val="0"/>
              </a:spcAft>
              <a:buClr>
                <a:schemeClr val="dk1"/>
              </a:buClr>
              <a:buSzPts val="1000"/>
              <a:buChar char="•"/>
            </a:pPr>
            <a:r>
              <a:rPr lang="en-US" sz="1000">
                <a:solidFill>
                  <a:schemeClr val="dk1"/>
                </a:solidFill>
              </a:rPr>
              <a:t>Actual Evapotranspiration</a:t>
            </a:r>
            <a:endParaRPr sz="1000">
              <a:solidFill>
                <a:schemeClr val="dk1"/>
              </a:solidFill>
            </a:endParaRPr>
          </a:p>
          <a:p>
            <a:pPr indent="-292100" lvl="0" marL="457200" rtl="0" algn="l">
              <a:lnSpc>
                <a:spcPct val="115000"/>
              </a:lnSpc>
              <a:spcBef>
                <a:spcPts val="0"/>
              </a:spcBef>
              <a:spcAft>
                <a:spcPts val="0"/>
              </a:spcAft>
              <a:buClr>
                <a:schemeClr val="dk1"/>
              </a:buClr>
              <a:buSzPts val="1000"/>
              <a:buChar char="•"/>
            </a:pPr>
            <a:r>
              <a:rPr lang="en-US" sz="1000">
                <a:solidFill>
                  <a:schemeClr val="dk1"/>
                </a:solidFill>
              </a:rPr>
              <a:t>Surface Water Availability</a:t>
            </a:r>
            <a:endParaRPr sz="1000">
              <a:solidFill>
                <a:schemeClr val="dk1"/>
              </a:solidFill>
            </a:endParaRPr>
          </a:p>
          <a:p>
            <a:pPr indent="-292100" lvl="0" marL="457200" rtl="0" algn="l">
              <a:lnSpc>
                <a:spcPct val="115000"/>
              </a:lnSpc>
              <a:spcBef>
                <a:spcPts val="0"/>
              </a:spcBef>
              <a:spcAft>
                <a:spcPts val="0"/>
              </a:spcAft>
              <a:buClr>
                <a:schemeClr val="dk1"/>
              </a:buClr>
              <a:buSzPts val="1000"/>
              <a:buChar char="•"/>
            </a:pPr>
            <a:r>
              <a:rPr lang="en-US" sz="1000">
                <a:solidFill>
                  <a:schemeClr val="dk1"/>
                </a:solidFill>
              </a:rPr>
              <a:t>Surface Soil Moisture</a:t>
            </a:r>
            <a:endParaRPr sz="1000">
              <a:solidFill>
                <a:schemeClr val="dk1"/>
              </a:solidFill>
            </a:endParaRPr>
          </a:p>
          <a:p>
            <a:pPr indent="-292100" lvl="0" marL="457200" rtl="0" algn="l">
              <a:lnSpc>
                <a:spcPct val="115000"/>
              </a:lnSpc>
              <a:spcBef>
                <a:spcPts val="0"/>
              </a:spcBef>
              <a:spcAft>
                <a:spcPts val="0"/>
              </a:spcAft>
              <a:buClr>
                <a:schemeClr val="dk1"/>
              </a:buClr>
              <a:buSzPts val="1000"/>
              <a:buChar char="•"/>
            </a:pPr>
            <a:r>
              <a:rPr lang="en-US" sz="1000">
                <a:solidFill>
                  <a:schemeClr val="dk1"/>
                </a:solidFill>
              </a:rPr>
              <a:t>Root Zone Soil Moisture</a:t>
            </a:r>
            <a:endParaRPr sz="1000">
              <a:solidFill>
                <a:schemeClr val="dk1"/>
              </a:solidFill>
            </a:endParaRPr>
          </a:p>
        </p:txBody>
      </p:sp>
      <p:sp>
        <p:nvSpPr>
          <p:cNvPr id="514" name="Google Shape;514;p16"/>
          <p:cNvSpPr txBox="1"/>
          <p:nvPr>
            <p:ph idx="1" type="body"/>
          </p:nvPr>
        </p:nvSpPr>
        <p:spPr>
          <a:xfrm>
            <a:off x="6329849" y="1205345"/>
            <a:ext cx="2755961" cy="3275030"/>
          </a:xfrm>
          <a:prstGeom prst="rect">
            <a:avLst/>
          </a:prstGeom>
          <a:noFill/>
          <a:ln>
            <a:noFill/>
          </a:ln>
        </p:spPr>
        <p:txBody>
          <a:bodyPr anchorCtr="0" anchor="t" bIns="34275" lIns="68575" spcFirstLastPara="1" rIns="68575" wrap="square" tIns="34275">
            <a:normAutofit/>
          </a:bodyPr>
          <a:lstStyle/>
          <a:p>
            <a:pPr indent="-292100" lvl="0" marL="457200" rtl="0" algn="l">
              <a:lnSpc>
                <a:spcPct val="115000"/>
              </a:lnSpc>
              <a:spcBef>
                <a:spcPts val="0"/>
              </a:spcBef>
              <a:spcAft>
                <a:spcPts val="0"/>
              </a:spcAft>
              <a:buClr>
                <a:schemeClr val="dk1"/>
              </a:buClr>
              <a:buSzPts val="1000"/>
              <a:buChar char="•"/>
            </a:pPr>
            <a:r>
              <a:rPr lang="en-US" sz="1000">
                <a:solidFill>
                  <a:schemeClr val="dk1"/>
                </a:solidFill>
              </a:rPr>
              <a:t>Irrigated Cropland Map</a:t>
            </a:r>
            <a:endParaRPr/>
          </a:p>
          <a:p>
            <a:pPr indent="-292100" lvl="0" marL="457200" rtl="0" algn="l">
              <a:lnSpc>
                <a:spcPct val="115000"/>
              </a:lnSpc>
              <a:spcBef>
                <a:spcPts val="0"/>
              </a:spcBef>
              <a:spcAft>
                <a:spcPts val="0"/>
              </a:spcAft>
              <a:buClr>
                <a:schemeClr val="dk1"/>
              </a:buClr>
              <a:buSzPts val="1000"/>
              <a:buChar char="•"/>
            </a:pPr>
            <a:r>
              <a:rPr lang="en-US" sz="1000">
                <a:solidFill>
                  <a:schemeClr val="dk1"/>
                </a:solidFill>
              </a:rPr>
              <a:t>Precipitation</a:t>
            </a:r>
            <a:endParaRPr/>
          </a:p>
          <a:p>
            <a:pPr indent="-292100" lvl="0" marL="457200" rtl="0" algn="l">
              <a:lnSpc>
                <a:spcPct val="115000"/>
              </a:lnSpc>
              <a:spcBef>
                <a:spcPts val="0"/>
              </a:spcBef>
              <a:spcAft>
                <a:spcPts val="0"/>
              </a:spcAft>
              <a:buClr>
                <a:schemeClr val="dk1"/>
              </a:buClr>
              <a:buSzPts val="1000"/>
              <a:buChar char="•"/>
            </a:pPr>
            <a:r>
              <a:rPr lang="en-US" sz="1000">
                <a:solidFill>
                  <a:schemeClr val="dk1"/>
                </a:solidFill>
              </a:rPr>
              <a:t>Soil type</a:t>
            </a:r>
            <a:endParaRPr/>
          </a:p>
          <a:p>
            <a:pPr indent="-292100" lvl="0" marL="457200" rtl="0" algn="l">
              <a:lnSpc>
                <a:spcPct val="115000"/>
              </a:lnSpc>
              <a:spcBef>
                <a:spcPts val="0"/>
              </a:spcBef>
              <a:spcAft>
                <a:spcPts val="0"/>
              </a:spcAft>
              <a:buClr>
                <a:schemeClr val="dk1"/>
              </a:buClr>
              <a:buSzPts val="1000"/>
              <a:buChar char="•"/>
            </a:pPr>
            <a:r>
              <a:rPr lang="en-US" sz="1000">
                <a:solidFill>
                  <a:schemeClr val="dk1"/>
                </a:solidFill>
              </a:rPr>
              <a:t>Soil Fertility</a:t>
            </a:r>
            <a:endParaRPr/>
          </a:p>
          <a:p>
            <a:pPr indent="-292100" lvl="0" marL="457200" rtl="0" algn="l">
              <a:lnSpc>
                <a:spcPct val="115000"/>
              </a:lnSpc>
              <a:spcBef>
                <a:spcPts val="0"/>
              </a:spcBef>
              <a:spcAft>
                <a:spcPts val="0"/>
              </a:spcAft>
              <a:buClr>
                <a:schemeClr val="dk1"/>
              </a:buClr>
              <a:buSzPts val="1000"/>
              <a:buChar char="•"/>
            </a:pPr>
            <a:r>
              <a:rPr lang="en-US" sz="1000">
                <a:solidFill>
                  <a:schemeClr val="dk1"/>
                </a:solidFill>
              </a:rPr>
              <a:t>Soil Temperature</a:t>
            </a:r>
            <a:endParaRPr sz="1000">
              <a:solidFill>
                <a:schemeClr val="dk1"/>
              </a:solidFill>
            </a:endParaRPr>
          </a:p>
          <a:p>
            <a:pPr indent="-292100" lvl="0" marL="457200" rtl="0" algn="l">
              <a:lnSpc>
                <a:spcPct val="115000"/>
              </a:lnSpc>
              <a:spcBef>
                <a:spcPts val="0"/>
              </a:spcBef>
              <a:spcAft>
                <a:spcPts val="0"/>
              </a:spcAft>
              <a:buClr>
                <a:schemeClr val="dk1"/>
              </a:buClr>
              <a:buSzPts val="1000"/>
              <a:buChar char="•"/>
            </a:pPr>
            <a:r>
              <a:rPr lang="en-US" sz="1000">
                <a:solidFill>
                  <a:schemeClr val="dk1"/>
                </a:solidFill>
              </a:rPr>
              <a:t>Water Productivity</a:t>
            </a:r>
            <a:endParaRPr sz="1000">
              <a:solidFill>
                <a:schemeClr val="dk1"/>
              </a:solidFill>
            </a:endParaRPr>
          </a:p>
          <a:p>
            <a:pPr indent="-292100" lvl="0" marL="457200" rtl="0" algn="l">
              <a:lnSpc>
                <a:spcPct val="115000"/>
              </a:lnSpc>
              <a:spcBef>
                <a:spcPts val="0"/>
              </a:spcBef>
              <a:spcAft>
                <a:spcPts val="0"/>
              </a:spcAft>
              <a:buClr>
                <a:schemeClr val="dk1"/>
              </a:buClr>
              <a:buSzPts val="1000"/>
              <a:buChar char="•"/>
            </a:pPr>
            <a:r>
              <a:rPr lang="en-US" sz="1000">
                <a:solidFill>
                  <a:schemeClr val="dk1"/>
                </a:solidFill>
              </a:rPr>
              <a:t>Aboveground Agricultural Biomass</a:t>
            </a:r>
            <a:endParaRPr sz="1000">
              <a:solidFill>
                <a:schemeClr val="dk1"/>
              </a:solidFill>
            </a:endParaRPr>
          </a:p>
          <a:p>
            <a:pPr indent="-292100" lvl="0" marL="457200" rtl="0" algn="l">
              <a:lnSpc>
                <a:spcPct val="115000"/>
              </a:lnSpc>
              <a:spcBef>
                <a:spcPts val="0"/>
              </a:spcBef>
              <a:spcAft>
                <a:spcPts val="0"/>
              </a:spcAft>
              <a:buClr>
                <a:schemeClr val="dk1"/>
              </a:buClr>
              <a:buSzPts val="1000"/>
              <a:buChar char="•"/>
            </a:pPr>
            <a:r>
              <a:rPr lang="en-US" sz="1000">
                <a:solidFill>
                  <a:schemeClr val="dk1"/>
                </a:solidFill>
              </a:rPr>
              <a:t>Air temperature</a:t>
            </a:r>
            <a:endParaRPr sz="1000">
              <a:solidFill>
                <a:schemeClr val="dk1"/>
              </a:solidFill>
            </a:endParaRPr>
          </a:p>
          <a:p>
            <a:pPr indent="-292100" lvl="0" marL="457200" rtl="0" algn="l">
              <a:lnSpc>
                <a:spcPct val="115000"/>
              </a:lnSpc>
              <a:spcBef>
                <a:spcPts val="0"/>
              </a:spcBef>
              <a:spcAft>
                <a:spcPts val="0"/>
              </a:spcAft>
              <a:buClr>
                <a:schemeClr val="dk1"/>
              </a:buClr>
              <a:buSzPts val="1000"/>
              <a:buChar char="•"/>
            </a:pPr>
            <a:r>
              <a:rPr lang="en-US" sz="1000">
                <a:solidFill>
                  <a:schemeClr val="dk1"/>
                </a:solidFill>
              </a:rPr>
              <a:t>Land surface temp</a:t>
            </a:r>
            <a:endParaRPr sz="1000">
              <a:solidFill>
                <a:schemeClr val="dk1"/>
              </a:solidFill>
            </a:endParaRPr>
          </a:p>
          <a:p>
            <a:pPr indent="-292100" lvl="0" marL="457200" rtl="0" algn="l">
              <a:lnSpc>
                <a:spcPct val="115000"/>
              </a:lnSpc>
              <a:spcBef>
                <a:spcPts val="0"/>
              </a:spcBef>
              <a:spcAft>
                <a:spcPts val="0"/>
              </a:spcAft>
              <a:buClr>
                <a:schemeClr val="dk1"/>
              </a:buClr>
              <a:buSzPts val="1000"/>
              <a:buChar char="•"/>
            </a:pPr>
            <a:r>
              <a:rPr lang="en-US" sz="1000">
                <a:solidFill>
                  <a:schemeClr val="dk1"/>
                </a:solidFill>
              </a:rPr>
              <a:t>Runoff</a:t>
            </a:r>
            <a:endParaRPr sz="1000">
              <a:solidFill>
                <a:schemeClr val="dk1"/>
              </a:solidFill>
            </a:endParaRPr>
          </a:p>
          <a:p>
            <a:pPr indent="-292100" lvl="0" marL="457200" rtl="0" algn="l">
              <a:lnSpc>
                <a:spcPct val="115000"/>
              </a:lnSpc>
              <a:spcBef>
                <a:spcPts val="0"/>
              </a:spcBef>
              <a:spcAft>
                <a:spcPts val="0"/>
              </a:spcAft>
              <a:buClr>
                <a:schemeClr val="dk1"/>
              </a:buClr>
              <a:buSzPts val="1000"/>
              <a:buChar char="•"/>
            </a:pPr>
            <a:r>
              <a:rPr lang="en-US" sz="1000">
                <a:solidFill>
                  <a:schemeClr val="dk1"/>
                </a:solidFill>
              </a:rPr>
              <a:t>Slope</a:t>
            </a:r>
            <a:endParaRPr sz="1000">
              <a:solidFill>
                <a:schemeClr val="dk1"/>
              </a:solidFill>
            </a:endParaRPr>
          </a:p>
          <a:p>
            <a:pPr indent="-292100" lvl="0" marL="457200" rtl="0" algn="l">
              <a:lnSpc>
                <a:spcPct val="115000"/>
              </a:lnSpc>
              <a:spcBef>
                <a:spcPts val="0"/>
              </a:spcBef>
              <a:spcAft>
                <a:spcPts val="0"/>
              </a:spcAft>
              <a:buClr>
                <a:schemeClr val="dk1"/>
              </a:buClr>
              <a:buSzPts val="1000"/>
              <a:buChar char="•"/>
            </a:pPr>
            <a:r>
              <a:rPr lang="en-US" sz="1000">
                <a:solidFill>
                  <a:schemeClr val="dk1"/>
                </a:solidFill>
              </a:rPr>
              <a:t>Accumulated Growing Degree Days</a:t>
            </a:r>
            <a:endParaRPr/>
          </a:p>
        </p:txBody>
      </p:sp>
      <p:sp>
        <p:nvSpPr>
          <p:cNvPr id="515" name="Google Shape;515;p16"/>
          <p:cNvSpPr txBox="1"/>
          <p:nvPr/>
        </p:nvSpPr>
        <p:spPr>
          <a:xfrm>
            <a:off x="5223052" y="-61413"/>
            <a:ext cx="3920948" cy="52322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None/>
            </a:pPr>
            <a:r>
              <a:rPr b="1" i="0" lang="en-US" sz="1400" u="none" cap="none" strike="noStrike">
                <a:solidFill>
                  <a:schemeClr val="accent4"/>
                </a:solidFill>
                <a:latin typeface="Open Sans"/>
                <a:ea typeface="Open Sans"/>
                <a:cs typeface="Open Sans"/>
                <a:sym typeface="Open Sans"/>
              </a:rPr>
              <a:t>Prepared by NASA Acres for farmers/ranchers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17"/>
          <p:cNvSpPr txBox="1"/>
          <p:nvPr>
            <p:ph type="title"/>
          </p:nvPr>
        </p:nvSpPr>
        <p:spPr>
          <a:xfrm>
            <a:off x="352175" y="18805"/>
            <a:ext cx="84855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2700"/>
              <a:buFont typeface="Open Sans"/>
              <a:buNone/>
            </a:pPr>
            <a:r>
              <a:rPr lang="en-US"/>
              <a:t>Summary Table of EAVs</a:t>
            </a:r>
            <a:endParaRPr/>
          </a:p>
        </p:txBody>
      </p:sp>
      <p:sp>
        <p:nvSpPr>
          <p:cNvPr id="521" name="Google Shape;521;p17"/>
          <p:cNvSpPr txBox="1"/>
          <p:nvPr>
            <p:ph idx="1" type="body"/>
          </p:nvPr>
        </p:nvSpPr>
        <p:spPr>
          <a:xfrm>
            <a:off x="352175" y="831273"/>
            <a:ext cx="3945505" cy="3990109"/>
          </a:xfrm>
          <a:prstGeom prst="rect">
            <a:avLst/>
          </a:prstGeom>
          <a:noFill/>
          <a:ln>
            <a:noFill/>
          </a:ln>
        </p:spPr>
        <p:txBody>
          <a:bodyPr anchorCtr="0" anchor="t" bIns="34275" lIns="68575" spcFirstLastPara="1" rIns="68575" wrap="square" tIns="34275">
            <a:normAutofit/>
          </a:bodyPr>
          <a:lstStyle/>
          <a:p>
            <a:pPr indent="0" lvl="0" marL="95250" rtl="0" algn="l">
              <a:lnSpc>
                <a:spcPct val="90000"/>
              </a:lnSpc>
              <a:spcBef>
                <a:spcPts val="800"/>
              </a:spcBef>
              <a:spcAft>
                <a:spcPts val="0"/>
              </a:spcAft>
              <a:buSzPts val="2100"/>
              <a:buNone/>
            </a:pPr>
            <a:r>
              <a:rPr b="1" lang="en-US" sz="1800"/>
              <a:t>For Each Variable:</a:t>
            </a:r>
            <a:endParaRPr/>
          </a:p>
          <a:p>
            <a:pPr indent="-361950" lvl="0" marL="457200" rtl="0" algn="l">
              <a:lnSpc>
                <a:spcPct val="90000"/>
              </a:lnSpc>
              <a:spcBef>
                <a:spcPts val="800"/>
              </a:spcBef>
              <a:spcAft>
                <a:spcPts val="0"/>
              </a:spcAft>
              <a:buClr>
                <a:schemeClr val="dk1"/>
              </a:buClr>
              <a:buSzPts val="2100"/>
              <a:buChar char="•"/>
            </a:pPr>
            <a:r>
              <a:rPr lang="en-US" sz="1800"/>
              <a:t>NASA Acres Experts</a:t>
            </a:r>
            <a:endParaRPr/>
          </a:p>
          <a:p>
            <a:pPr indent="-361950" lvl="0" marL="457200" rtl="0" algn="l">
              <a:lnSpc>
                <a:spcPct val="90000"/>
              </a:lnSpc>
              <a:spcBef>
                <a:spcPts val="800"/>
              </a:spcBef>
              <a:spcAft>
                <a:spcPts val="0"/>
              </a:spcAft>
              <a:buClr>
                <a:schemeClr val="dk1"/>
              </a:buClr>
              <a:buSzPts val="2100"/>
              <a:buChar char="•"/>
            </a:pPr>
            <a:r>
              <a:rPr lang="en-US" sz="1800"/>
              <a:t>Status of a Product</a:t>
            </a:r>
            <a:endParaRPr/>
          </a:p>
          <a:p>
            <a:pPr indent="-342900" lvl="1" marL="914400" rtl="0" algn="l">
              <a:lnSpc>
                <a:spcPct val="90000"/>
              </a:lnSpc>
              <a:spcBef>
                <a:spcPts val="400"/>
              </a:spcBef>
              <a:spcAft>
                <a:spcPts val="0"/>
              </a:spcAft>
              <a:buSzPts val="1800"/>
              <a:buChar char="•"/>
            </a:pPr>
            <a:r>
              <a:rPr lang="en-US" sz="1400"/>
              <a:t>At County level</a:t>
            </a:r>
            <a:endParaRPr/>
          </a:p>
          <a:p>
            <a:pPr indent="-342900" lvl="1" marL="914400" rtl="0" algn="l">
              <a:lnSpc>
                <a:spcPct val="90000"/>
              </a:lnSpc>
              <a:spcBef>
                <a:spcPts val="400"/>
              </a:spcBef>
              <a:spcAft>
                <a:spcPts val="0"/>
              </a:spcAft>
              <a:buSzPts val="1800"/>
              <a:buChar char="•"/>
            </a:pPr>
            <a:r>
              <a:rPr lang="en-US" sz="1400"/>
              <a:t>At Field or Sub-field level</a:t>
            </a:r>
            <a:endParaRPr/>
          </a:p>
          <a:p>
            <a:pPr indent="-342900" lvl="1" marL="914400" rtl="0" algn="l">
              <a:lnSpc>
                <a:spcPct val="90000"/>
              </a:lnSpc>
              <a:spcBef>
                <a:spcPts val="400"/>
              </a:spcBef>
              <a:spcAft>
                <a:spcPts val="0"/>
              </a:spcAft>
              <a:buSzPts val="1800"/>
              <a:buChar char="•"/>
            </a:pPr>
            <a:r>
              <a:rPr lang="en-US" sz="1400"/>
              <a:t>Summary Comments</a:t>
            </a:r>
            <a:endParaRPr/>
          </a:p>
          <a:p>
            <a:pPr indent="-228600" lvl="0" marL="457200" rtl="0" algn="l">
              <a:lnSpc>
                <a:spcPct val="90000"/>
              </a:lnSpc>
              <a:spcBef>
                <a:spcPts val="800"/>
              </a:spcBef>
              <a:spcAft>
                <a:spcPts val="0"/>
              </a:spcAft>
              <a:buClr>
                <a:schemeClr val="dk1"/>
              </a:buClr>
              <a:buSzPts val="2100"/>
              <a:buNone/>
            </a:pPr>
            <a:r>
              <a:t/>
            </a:r>
            <a:endParaRPr sz="1800"/>
          </a:p>
          <a:p>
            <a:pPr indent="-361950" lvl="0" marL="457200" rtl="0" algn="l">
              <a:lnSpc>
                <a:spcPct val="90000"/>
              </a:lnSpc>
              <a:spcBef>
                <a:spcPts val="800"/>
              </a:spcBef>
              <a:spcAft>
                <a:spcPts val="0"/>
              </a:spcAft>
              <a:buClr>
                <a:schemeClr val="dk1"/>
              </a:buClr>
              <a:buSzPts val="2100"/>
              <a:buChar char="•"/>
            </a:pPr>
            <a:r>
              <a:rPr lang="en-US" sz="1800"/>
              <a:t>Status of a Method</a:t>
            </a:r>
            <a:endParaRPr/>
          </a:p>
          <a:p>
            <a:pPr indent="-342900" lvl="1" marL="914400" rtl="0" algn="l">
              <a:lnSpc>
                <a:spcPct val="90000"/>
              </a:lnSpc>
              <a:spcBef>
                <a:spcPts val="400"/>
              </a:spcBef>
              <a:spcAft>
                <a:spcPts val="0"/>
              </a:spcAft>
              <a:buSzPts val="1800"/>
              <a:buChar char="•"/>
            </a:pPr>
            <a:r>
              <a:rPr lang="en-US" sz="1400"/>
              <a:t>At County level</a:t>
            </a:r>
            <a:endParaRPr/>
          </a:p>
          <a:p>
            <a:pPr indent="-342900" lvl="1" marL="914400" rtl="0" algn="l">
              <a:lnSpc>
                <a:spcPct val="90000"/>
              </a:lnSpc>
              <a:spcBef>
                <a:spcPts val="400"/>
              </a:spcBef>
              <a:spcAft>
                <a:spcPts val="0"/>
              </a:spcAft>
              <a:buSzPts val="1800"/>
              <a:buChar char="•"/>
            </a:pPr>
            <a:r>
              <a:rPr lang="en-US" sz="1400"/>
              <a:t>At Field or Sub-field level</a:t>
            </a:r>
            <a:endParaRPr/>
          </a:p>
          <a:p>
            <a:pPr indent="-342900" lvl="1" marL="914400" rtl="0" algn="l">
              <a:lnSpc>
                <a:spcPct val="90000"/>
              </a:lnSpc>
              <a:spcBef>
                <a:spcPts val="400"/>
              </a:spcBef>
              <a:spcAft>
                <a:spcPts val="0"/>
              </a:spcAft>
              <a:buSzPts val="1800"/>
              <a:buChar char="•"/>
            </a:pPr>
            <a:r>
              <a:rPr lang="en-US" sz="1400"/>
              <a:t>Summary comments</a:t>
            </a:r>
            <a:endParaRPr/>
          </a:p>
        </p:txBody>
      </p:sp>
      <p:pic>
        <p:nvPicPr>
          <p:cNvPr descr="A screenshot of a chat&#10;&#10;AI-generated content may be incorrect." id="522" name="Google Shape;522;p17"/>
          <p:cNvPicPr preferRelativeResize="0"/>
          <p:nvPr/>
        </p:nvPicPr>
        <p:blipFill rotWithShape="1">
          <a:blip r:embed="rId3">
            <a:alphaModFix/>
          </a:blip>
          <a:srcRect b="0" l="0" r="0" t="0"/>
          <a:stretch/>
        </p:blipFill>
        <p:spPr>
          <a:xfrm>
            <a:off x="4067105" y="3056606"/>
            <a:ext cx="5001146" cy="1837356"/>
          </a:xfrm>
          <a:prstGeom prst="rect">
            <a:avLst/>
          </a:prstGeom>
          <a:noFill/>
          <a:ln>
            <a:noFill/>
          </a:ln>
        </p:spPr>
      </p:pic>
      <p:pic>
        <p:nvPicPr>
          <p:cNvPr descr="A screenshot of a text message&#10;&#10;AI-generated content may be incorrect." id="523" name="Google Shape;523;p17"/>
          <p:cNvPicPr preferRelativeResize="0"/>
          <p:nvPr/>
        </p:nvPicPr>
        <p:blipFill rotWithShape="1">
          <a:blip r:embed="rId4">
            <a:alphaModFix/>
          </a:blip>
          <a:srcRect b="0" l="0" r="0" t="0"/>
          <a:stretch/>
        </p:blipFill>
        <p:spPr>
          <a:xfrm>
            <a:off x="4067105" y="882399"/>
            <a:ext cx="4098176" cy="1886148"/>
          </a:xfrm>
          <a:prstGeom prst="rect">
            <a:avLst/>
          </a:prstGeom>
          <a:noFill/>
          <a:ln>
            <a:noFill/>
          </a:ln>
        </p:spPr>
      </p:pic>
      <p:sp>
        <p:nvSpPr>
          <p:cNvPr id="524" name="Google Shape;524;p17"/>
          <p:cNvSpPr txBox="1"/>
          <p:nvPr/>
        </p:nvSpPr>
        <p:spPr>
          <a:xfrm>
            <a:off x="5223052" y="-61413"/>
            <a:ext cx="3920948" cy="52322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None/>
            </a:pPr>
            <a:r>
              <a:rPr b="1" i="0" lang="en-US" sz="1400" u="none" cap="none" strike="noStrike">
                <a:solidFill>
                  <a:schemeClr val="accent4"/>
                </a:solidFill>
                <a:latin typeface="Open Sans"/>
                <a:ea typeface="Open Sans"/>
                <a:cs typeface="Open Sans"/>
                <a:sym typeface="Open Sans"/>
              </a:rPr>
              <a:t>Prepared by NASA Acres for farmers/ranchers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18"/>
          <p:cNvSpPr txBox="1"/>
          <p:nvPr/>
        </p:nvSpPr>
        <p:spPr>
          <a:xfrm>
            <a:off x="5223052" y="4166399"/>
            <a:ext cx="3920948" cy="95410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None/>
            </a:pPr>
            <a:r>
              <a:rPr b="1" i="0" lang="en-US" sz="1400" u="none" cap="none" strike="noStrike">
                <a:solidFill>
                  <a:schemeClr val="accent4"/>
                </a:solidFill>
                <a:latin typeface="Open Sans"/>
                <a:ea typeface="Open Sans"/>
                <a:cs typeface="Open Sans"/>
                <a:sym typeface="Open Sans"/>
              </a:rPr>
              <a:t>EXCERPT 🡪 </a:t>
            </a:r>
            <a:br>
              <a:rPr b="1" i="0" lang="en-US" sz="1400" u="none" cap="none" strike="noStrike">
                <a:solidFill>
                  <a:schemeClr val="accent4"/>
                </a:solidFill>
                <a:latin typeface="Open Sans"/>
                <a:ea typeface="Open Sans"/>
                <a:cs typeface="Open Sans"/>
                <a:sym typeface="Open Sans"/>
              </a:rPr>
            </a:br>
            <a:r>
              <a:rPr b="1" i="0" lang="en-US" sz="1400" u="none" cap="none" strike="noStrike">
                <a:solidFill>
                  <a:schemeClr val="accent4"/>
                </a:solidFill>
                <a:latin typeface="Open Sans"/>
                <a:ea typeface="Open Sans"/>
                <a:cs typeface="Open Sans"/>
                <a:sym typeface="Open Sans"/>
              </a:rPr>
              <a:t>Prepared by </a:t>
            </a:r>
            <a:br>
              <a:rPr b="1" i="0" lang="en-US" sz="1400" u="none" cap="none" strike="noStrike">
                <a:solidFill>
                  <a:schemeClr val="accent4"/>
                </a:solidFill>
                <a:latin typeface="Open Sans"/>
                <a:ea typeface="Open Sans"/>
                <a:cs typeface="Open Sans"/>
                <a:sym typeface="Open Sans"/>
              </a:rPr>
            </a:br>
            <a:r>
              <a:rPr b="1" i="0" lang="en-US" sz="1400" u="none" cap="none" strike="noStrike">
                <a:solidFill>
                  <a:schemeClr val="accent4"/>
                </a:solidFill>
                <a:latin typeface="Open Sans"/>
                <a:ea typeface="Open Sans"/>
                <a:cs typeface="Open Sans"/>
                <a:sym typeface="Open Sans"/>
              </a:rPr>
              <a:t>NASA Acres for</a:t>
            </a:r>
            <a:br>
              <a:rPr b="1" i="0" lang="en-US" sz="1400" u="none" cap="none" strike="noStrike">
                <a:solidFill>
                  <a:schemeClr val="accent4"/>
                </a:solidFill>
                <a:latin typeface="Open Sans"/>
                <a:ea typeface="Open Sans"/>
                <a:cs typeface="Open Sans"/>
                <a:sym typeface="Open Sans"/>
              </a:rPr>
            </a:br>
            <a:r>
              <a:rPr b="1" i="0" lang="en-US" sz="1400" u="none" cap="none" strike="noStrike">
                <a:solidFill>
                  <a:schemeClr val="accent4"/>
                </a:solidFill>
                <a:latin typeface="Open Sans"/>
                <a:ea typeface="Open Sans"/>
                <a:cs typeface="Open Sans"/>
                <a:sym typeface="Open Sans"/>
              </a:rPr>
              <a:t> farmers/ranchers</a:t>
            </a:r>
            <a:endParaRPr/>
          </a:p>
        </p:txBody>
      </p:sp>
      <p:pic>
        <p:nvPicPr>
          <p:cNvPr descr="A screenshot of a text message&#10;&#10;AI-generated content may be incorrect." id="530" name="Google Shape;530;p18"/>
          <p:cNvPicPr preferRelativeResize="0"/>
          <p:nvPr/>
        </p:nvPicPr>
        <p:blipFill rotWithShape="1">
          <a:blip r:embed="rId3">
            <a:alphaModFix/>
          </a:blip>
          <a:srcRect b="0" l="0" r="0" t="0"/>
          <a:stretch/>
        </p:blipFill>
        <p:spPr>
          <a:xfrm>
            <a:off x="1150002" y="84959"/>
            <a:ext cx="3081363" cy="1418169"/>
          </a:xfrm>
          <a:prstGeom prst="rect">
            <a:avLst/>
          </a:prstGeom>
          <a:noFill/>
          <a:ln>
            <a:noFill/>
          </a:ln>
          <a:effectLst>
            <a:outerShdw blurRad="292100" rotWithShape="0" algn="tl" dir="2700000" dist="139700">
              <a:srgbClr val="333333">
                <a:alpha val="65098"/>
              </a:srgbClr>
            </a:outerShdw>
          </a:effectLst>
        </p:spPr>
      </p:pic>
      <p:grpSp>
        <p:nvGrpSpPr>
          <p:cNvPr id="531" name="Google Shape;531;p18"/>
          <p:cNvGrpSpPr/>
          <p:nvPr/>
        </p:nvGrpSpPr>
        <p:grpSpPr>
          <a:xfrm>
            <a:off x="94128" y="1588313"/>
            <a:ext cx="7127327" cy="3055140"/>
            <a:chOff x="180905" y="1838822"/>
            <a:chExt cx="7127327" cy="3055140"/>
          </a:xfrm>
        </p:grpSpPr>
        <p:pic>
          <p:nvPicPr>
            <p:cNvPr id="532" name="Google Shape;532;p18"/>
            <p:cNvPicPr preferRelativeResize="0"/>
            <p:nvPr/>
          </p:nvPicPr>
          <p:blipFill rotWithShape="1">
            <a:blip r:embed="rId4">
              <a:alphaModFix/>
            </a:blip>
            <a:srcRect b="0" l="0" r="37943" t="0"/>
            <a:stretch/>
          </p:blipFill>
          <p:spPr>
            <a:xfrm>
              <a:off x="224408" y="2118605"/>
              <a:ext cx="7083824" cy="2775357"/>
            </a:xfrm>
            <a:prstGeom prst="rect">
              <a:avLst/>
            </a:prstGeom>
            <a:noFill/>
            <a:ln>
              <a:noFill/>
            </a:ln>
          </p:spPr>
        </p:pic>
        <p:pic>
          <p:nvPicPr>
            <p:cNvPr id="533" name="Google Shape;533;p18"/>
            <p:cNvPicPr preferRelativeResize="0"/>
            <p:nvPr/>
          </p:nvPicPr>
          <p:blipFill rotWithShape="1">
            <a:blip r:embed="rId5">
              <a:alphaModFix/>
            </a:blip>
            <a:srcRect b="0" l="0" r="0" t="0"/>
            <a:stretch/>
          </p:blipFill>
          <p:spPr>
            <a:xfrm>
              <a:off x="180905" y="1838822"/>
              <a:ext cx="7127327" cy="283897"/>
            </a:xfrm>
            <a:prstGeom prst="rect">
              <a:avLst/>
            </a:prstGeom>
            <a:noFill/>
            <a:ln>
              <a:noFill/>
            </a:ln>
          </p:spPr>
        </p:pic>
      </p:grpSp>
      <p:pic>
        <p:nvPicPr>
          <p:cNvPr descr="A screenshot of a chat&#10;&#10;AI-generated content may be incorrect." id="534" name="Google Shape;534;p18"/>
          <p:cNvPicPr preferRelativeResize="0"/>
          <p:nvPr/>
        </p:nvPicPr>
        <p:blipFill rotWithShape="1">
          <a:blip r:embed="rId6">
            <a:alphaModFix/>
          </a:blip>
          <a:srcRect b="0" l="0" r="4148" t="0"/>
          <a:stretch/>
        </p:blipFill>
        <p:spPr>
          <a:xfrm>
            <a:off x="5186178" y="133944"/>
            <a:ext cx="3700001" cy="1418169"/>
          </a:xfrm>
          <a:prstGeom prst="rect">
            <a:avLst/>
          </a:prstGeom>
          <a:noFill/>
          <a:ln>
            <a:noFill/>
          </a:ln>
          <a:effectLst>
            <a:outerShdw blurRad="292100" rotWithShape="0" algn="tl" dir="2700000" dist="139700">
              <a:srgbClr val="333333">
                <a:alpha val="65098"/>
              </a:srgbClr>
            </a:outerShdw>
          </a:effectLst>
        </p:spPr>
      </p:pic>
      <p:sp>
        <p:nvSpPr>
          <p:cNvPr id="535" name="Google Shape;535;p18"/>
          <p:cNvSpPr/>
          <p:nvPr/>
        </p:nvSpPr>
        <p:spPr>
          <a:xfrm>
            <a:off x="2408464" y="1257300"/>
            <a:ext cx="2332723" cy="400050"/>
          </a:xfrm>
          <a:prstGeom prst="triangle">
            <a:avLst>
              <a:gd fmla="val 27236" name="adj"/>
            </a:avLst>
          </a:prstGeom>
          <a:solidFill>
            <a:schemeClr val="lt1"/>
          </a:solidFill>
          <a:ln cap="flat" cmpd="sng" w="25400">
            <a:solidFill>
              <a:srgbClr val="E000A0"/>
            </a:solidFill>
            <a:prstDash val="dot"/>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536" name="Google Shape;536;p18"/>
          <p:cNvSpPr/>
          <p:nvPr/>
        </p:nvSpPr>
        <p:spPr>
          <a:xfrm>
            <a:off x="4850803" y="1242656"/>
            <a:ext cx="2332723" cy="400050"/>
          </a:xfrm>
          <a:prstGeom prst="triangle">
            <a:avLst>
              <a:gd fmla="val 79384" name="adj"/>
            </a:avLst>
          </a:prstGeom>
          <a:solidFill>
            <a:schemeClr val="lt1"/>
          </a:solidFill>
          <a:ln cap="flat" cmpd="sng" w="25400">
            <a:solidFill>
              <a:schemeClr val="accent4"/>
            </a:solidFill>
            <a:prstDash val="dash"/>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537" name="Google Shape;537;p18"/>
          <p:cNvSpPr/>
          <p:nvPr/>
        </p:nvSpPr>
        <p:spPr>
          <a:xfrm>
            <a:off x="2408464" y="1657350"/>
            <a:ext cx="2332723" cy="3196849"/>
          </a:xfrm>
          <a:prstGeom prst="rect">
            <a:avLst/>
          </a:prstGeom>
          <a:noFill/>
          <a:ln cap="flat" cmpd="sng" w="25400">
            <a:solidFill>
              <a:srgbClr val="E000A0"/>
            </a:solidFill>
            <a:prstDash val="dot"/>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38" name="Google Shape;538;p18"/>
          <p:cNvSpPr/>
          <p:nvPr/>
        </p:nvSpPr>
        <p:spPr>
          <a:xfrm>
            <a:off x="4850803" y="1642706"/>
            <a:ext cx="2332723" cy="3196849"/>
          </a:xfrm>
          <a:prstGeom prst="rect">
            <a:avLst/>
          </a:prstGeom>
          <a:noFill/>
          <a:ln cap="flat" cmpd="sng" w="25400">
            <a:solidFill>
              <a:schemeClr val="accent4"/>
            </a:solidFill>
            <a:prstDash val="dash"/>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39" name="Google Shape;539;p18"/>
          <p:cNvSpPr txBox="1"/>
          <p:nvPr/>
        </p:nvSpPr>
        <p:spPr>
          <a:xfrm rot="-1453481">
            <a:off x="-23093" y="658362"/>
            <a:ext cx="1477359"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800" u="none" cap="none" strike="noStrike">
                <a:solidFill>
                  <a:srgbClr val="E000A0"/>
                </a:solidFill>
                <a:latin typeface="Open Sans"/>
                <a:ea typeface="Open Sans"/>
                <a:cs typeface="Open Sans"/>
                <a:sym typeface="Open Sans"/>
              </a:rPr>
              <a:t>PRODUCT</a:t>
            </a:r>
            <a:endParaRPr/>
          </a:p>
        </p:txBody>
      </p:sp>
      <p:sp>
        <p:nvSpPr>
          <p:cNvPr id="540" name="Google Shape;540;p18"/>
          <p:cNvSpPr txBox="1"/>
          <p:nvPr/>
        </p:nvSpPr>
        <p:spPr>
          <a:xfrm rot="-1658002">
            <a:off x="4174305" y="609376"/>
            <a:ext cx="1352997"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800" u="none" cap="none" strike="noStrike">
                <a:solidFill>
                  <a:schemeClr val="accent4"/>
                </a:solidFill>
                <a:latin typeface="Open Sans"/>
                <a:ea typeface="Open Sans"/>
                <a:cs typeface="Open Sans"/>
                <a:sym typeface="Open Sans"/>
              </a:rPr>
              <a:t>METHOD</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pic>
        <p:nvPicPr>
          <p:cNvPr descr="A logo with a leaf on it&#10;&#10;Description automatically generated" id="545" name="Google Shape;545;p19"/>
          <p:cNvPicPr preferRelativeResize="0"/>
          <p:nvPr/>
        </p:nvPicPr>
        <p:blipFill rotWithShape="1">
          <a:blip r:embed="rId3">
            <a:alphaModFix/>
          </a:blip>
          <a:srcRect b="0" l="0" r="0" t="0"/>
          <a:stretch/>
        </p:blipFill>
        <p:spPr>
          <a:xfrm>
            <a:off x="7862877" y="4613472"/>
            <a:ext cx="1528008" cy="721952"/>
          </a:xfrm>
          <a:prstGeom prst="rect">
            <a:avLst/>
          </a:prstGeom>
          <a:noFill/>
          <a:ln>
            <a:noFill/>
          </a:ln>
        </p:spPr>
      </p:pic>
      <p:sp>
        <p:nvSpPr>
          <p:cNvPr id="546" name="Google Shape;546;p19"/>
          <p:cNvSpPr txBox="1"/>
          <p:nvPr>
            <p:ph type="title"/>
          </p:nvPr>
        </p:nvSpPr>
        <p:spPr>
          <a:xfrm>
            <a:off x="232575" y="659675"/>
            <a:ext cx="5322600" cy="10953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chemeClr val="dk1"/>
              </a:buClr>
              <a:buSzPts val="3000"/>
              <a:buFont typeface="Open Sans"/>
              <a:buNone/>
            </a:pPr>
            <a:r>
              <a:rPr lang="en-US" sz="1100"/>
              <a:t>Remotely Sensed Definition(s)</a:t>
            </a:r>
            <a:endParaRPr sz="1100"/>
          </a:p>
          <a:p>
            <a:pPr indent="0" lvl="0" marL="0" rtl="0" algn="l">
              <a:lnSpc>
                <a:spcPct val="90000"/>
              </a:lnSpc>
              <a:spcBef>
                <a:spcPts val="0"/>
              </a:spcBef>
              <a:spcAft>
                <a:spcPts val="0"/>
              </a:spcAft>
              <a:buClr>
                <a:schemeClr val="dk1"/>
              </a:buClr>
              <a:buSzPts val="3000"/>
              <a:buFont typeface="Open Sans"/>
              <a:buNone/>
            </a:pPr>
            <a:r>
              <a:rPr lang="en-US" sz="1000">
                <a:solidFill>
                  <a:srgbClr val="29313F"/>
                </a:solidFill>
              </a:rPr>
              <a:t>Actual ET (ETa): water actually evaporated from soil and transpired by vegetation under current conditions and stress. </a:t>
            </a:r>
            <a:endParaRPr sz="1000">
              <a:solidFill>
                <a:srgbClr val="29313F"/>
              </a:solidFill>
            </a:endParaRPr>
          </a:p>
          <a:p>
            <a:pPr indent="0" lvl="0" marL="0" rtl="0" algn="l">
              <a:lnSpc>
                <a:spcPct val="90000"/>
              </a:lnSpc>
              <a:spcBef>
                <a:spcPts val="0"/>
              </a:spcBef>
              <a:spcAft>
                <a:spcPts val="0"/>
              </a:spcAft>
              <a:buClr>
                <a:schemeClr val="dk1"/>
              </a:buClr>
              <a:buSzPts val="3000"/>
              <a:buFont typeface="Open Sans"/>
              <a:buNone/>
            </a:pPr>
            <a:r>
              <a:rPr b="0" lang="en-US" sz="1000">
                <a:solidFill>
                  <a:srgbClr val="29313F"/>
                </a:solidFill>
              </a:rPr>
              <a:t>Reference ET (ET0, FAO): ET from a standardized well-watered 0.12 m grass surface (atmospheric demand). </a:t>
            </a:r>
            <a:endParaRPr b="0" sz="1000">
              <a:solidFill>
                <a:srgbClr val="29313F"/>
              </a:solidFill>
            </a:endParaRPr>
          </a:p>
          <a:p>
            <a:pPr indent="0" lvl="0" marL="0" rtl="0" algn="l">
              <a:lnSpc>
                <a:spcPct val="90000"/>
              </a:lnSpc>
              <a:spcBef>
                <a:spcPts val="0"/>
              </a:spcBef>
              <a:spcAft>
                <a:spcPts val="0"/>
              </a:spcAft>
              <a:buClr>
                <a:schemeClr val="dk1"/>
              </a:buClr>
              <a:buSzPts val="3000"/>
              <a:buFont typeface="Open Sans"/>
              <a:buNone/>
            </a:pPr>
            <a:r>
              <a:rPr b="0" lang="en-US" sz="1000">
                <a:solidFill>
                  <a:srgbClr val="29313F"/>
                </a:solidFill>
              </a:rPr>
              <a:t>Potential ET: maximum ET given unlimited water.</a:t>
            </a:r>
            <a:r>
              <a:rPr b="0" lang="en-US" sz="1100">
                <a:solidFill>
                  <a:srgbClr val="000000"/>
                </a:solidFill>
                <a:latin typeface="Arial"/>
                <a:ea typeface="Arial"/>
                <a:cs typeface="Arial"/>
                <a:sym typeface="Arial"/>
              </a:rPr>
              <a:t> </a:t>
            </a:r>
            <a:endParaRPr sz="1100"/>
          </a:p>
        </p:txBody>
      </p:sp>
      <p:sp>
        <p:nvSpPr>
          <p:cNvPr id="547" name="Google Shape;547;p19"/>
          <p:cNvSpPr txBox="1"/>
          <p:nvPr>
            <p:ph type="title"/>
          </p:nvPr>
        </p:nvSpPr>
        <p:spPr>
          <a:xfrm>
            <a:off x="232575" y="1754822"/>
            <a:ext cx="4310700" cy="855300"/>
          </a:xfrm>
          <a:prstGeom prst="rect">
            <a:avLst/>
          </a:prstGeom>
          <a:noFill/>
          <a:ln>
            <a:noFill/>
          </a:ln>
        </p:spPr>
        <p:txBody>
          <a:bodyPr anchorCtr="0" anchor="t" bIns="34275" lIns="68575" spcFirstLastPara="1" rIns="68575" wrap="square" tIns="34275">
            <a:noAutofit/>
          </a:bodyPr>
          <a:lstStyle/>
          <a:p>
            <a:pPr indent="0" lvl="0" marL="0" rtl="0" algn="l">
              <a:lnSpc>
                <a:spcPct val="100000"/>
              </a:lnSpc>
              <a:spcBef>
                <a:spcPts val="0"/>
              </a:spcBef>
              <a:spcAft>
                <a:spcPts val="0"/>
              </a:spcAft>
              <a:buSzPts val="3000"/>
              <a:buNone/>
            </a:pPr>
            <a:r>
              <a:rPr lang="en-US" sz="1100"/>
              <a:t>Relevant Observations</a:t>
            </a:r>
            <a:endParaRPr b="0" sz="1700">
              <a:solidFill>
                <a:srgbClr val="595959"/>
              </a:solidFill>
            </a:endParaRPr>
          </a:p>
          <a:p>
            <a:pPr indent="0" lvl="0" marL="0" rtl="0" algn="l">
              <a:lnSpc>
                <a:spcPct val="90000"/>
              </a:lnSpc>
              <a:spcBef>
                <a:spcPts val="0"/>
              </a:spcBef>
              <a:spcAft>
                <a:spcPts val="0"/>
              </a:spcAft>
              <a:buSzPts val="3000"/>
              <a:buNone/>
            </a:pPr>
            <a:r>
              <a:rPr b="0" lang="en-US" sz="1000">
                <a:solidFill>
                  <a:srgbClr val="29313F"/>
                </a:solidFill>
              </a:rPr>
              <a:t>Landsat thermal (30/100 m) + optical drive field-scale ETa since 1982; MODIS/VIIRS/ECOSTRESS add frequency; ET0 from weather/reanalysis. Thermal continuity (Landsat Next) is key. Outlook good.</a:t>
            </a:r>
            <a:endParaRPr b="0" sz="1000">
              <a:solidFill>
                <a:srgbClr val="29313F"/>
              </a:solidFill>
            </a:endParaRPr>
          </a:p>
          <a:p>
            <a:pPr indent="0" lvl="0" marL="0" rtl="0" algn="l">
              <a:lnSpc>
                <a:spcPct val="100000"/>
              </a:lnSpc>
              <a:spcBef>
                <a:spcPts val="300"/>
              </a:spcBef>
              <a:spcAft>
                <a:spcPts val="300"/>
              </a:spcAft>
              <a:buSzPts val="3000"/>
              <a:buNone/>
            </a:pPr>
            <a:r>
              <a:t/>
            </a:r>
            <a:endParaRPr sz="1400"/>
          </a:p>
        </p:txBody>
      </p:sp>
      <p:sp>
        <p:nvSpPr>
          <p:cNvPr id="548" name="Google Shape;548;p19"/>
          <p:cNvSpPr txBox="1"/>
          <p:nvPr>
            <p:ph type="title"/>
          </p:nvPr>
        </p:nvSpPr>
        <p:spPr>
          <a:xfrm>
            <a:off x="232575" y="3537969"/>
            <a:ext cx="7878600" cy="15363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chemeClr val="dk1"/>
              </a:buClr>
              <a:buSzPts val="3000"/>
              <a:buFont typeface="Open Sans"/>
              <a:buNone/>
            </a:pPr>
            <a:r>
              <a:rPr lang="en-US" sz="1100"/>
              <a:t>Available Methods &amp; Products</a:t>
            </a:r>
            <a:endParaRPr sz="1100"/>
          </a:p>
          <a:p>
            <a:pPr indent="0" lvl="0" marL="0" rtl="0" algn="l">
              <a:lnSpc>
                <a:spcPct val="90000"/>
              </a:lnSpc>
              <a:spcBef>
                <a:spcPts val="0"/>
              </a:spcBef>
              <a:spcAft>
                <a:spcPts val="0"/>
              </a:spcAft>
              <a:buSzPts val="3000"/>
              <a:buNone/>
            </a:pPr>
            <a:r>
              <a:rPr b="0" lang="en-US" sz="1000">
                <a:solidFill>
                  <a:srgbClr val="29313F"/>
                </a:solidFill>
              </a:rPr>
              <a:t>NASA Acres → Yun Yang (Cornell): ET / reference-ET ratio and anomaly for irrigation water use, Lower Mississippi (field); 3 m ET for NY vineyards (sub-field).</a:t>
            </a:r>
            <a:endParaRPr b="0" sz="1000">
              <a:solidFill>
                <a:srgbClr val="29313F"/>
              </a:solidFill>
            </a:endParaRPr>
          </a:p>
          <a:p>
            <a:pPr indent="0" lvl="0" marL="0" rtl="0" algn="l">
              <a:lnSpc>
                <a:spcPct val="90000"/>
              </a:lnSpc>
              <a:spcBef>
                <a:spcPts val="0"/>
              </a:spcBef>
              <a:spcAft>
                <a:spcPts val="0"/>
              </a:spcAft>
              <a:buSzPts val="3000"/>
              <a:buNone/>
            </a:pPr>
            <a:r>
              <a:rPr b="0" lang="en-US" sz="1000">
                <a:solidFill>
                  <a:srgbClr val="29313F"/>
                </a:solidFill>
              </a:rPr>
              <a:t>NASA Acres → Lin Yan (MSU) &amp; Yun Yang (Cornell): impacts of field size on ET.</a:t>
            </a:r>
            <a:endParaRPr b="0" sz="1000">
              <a:solidFill>
                <a:srgbClr val="29313F"/>
              </a:solidFill>
            </a:endParaRPr>
          </a:p>
          <a:p>
            <a:pPr indent="0" lvl="0" marL="0" rtl="0" algn="l">
              <a:lnSpc>
                <a:spcPct val="90000"/>
              </a:lnSpc>
              <a:spcBef>
                <a:spcPts val="0"/>
              </a:spcBef>
              <a:spcAft>
                <a:spcPts val="0"/>
              </a:spcAft>
              <a:buSzPts val="3000"/>
              <a:buNone/>
            </a:pPr>
            <a:r>
              <a:rPr b="0" lang="en-US" sz="1000">
                <a:solidFill>
                  <a:srgbClr val="29313F"/>
                </a:solidFill>
              </a:rPr>
              <a:t>OpenET → field-scale (30 m) ETa for the contiguous US, ensemble of 6 models (SSEBop, SIMS, DisALEXI, geeSEBAL, PT-JPL, eeMETRIC), daily/monthly/annual, free; ~15.8 mm/month error at cropland sites (R²≈0.9).</a:t>
            </a:r>
            <a:endParaRPr b="0" sz="1000">
              <a:solidFill>
                <a:srgbClr val="29313F"/>
              </a:solidFill>
            </a:endParaRPr>
          </a:p>
          <a:p>
            <a:pPr indent="0" lvl="0" marL="0" rtl="0" algn="l">
              <a:lnSpc>
                <a:spcPct val="90000"/>
              </a:lnSpc>
              <a:spcBef>
                <a:spcPts val="0"/>
              </a:spcBef>
              <a:spcAft>
                <a:spcPts val="0"/>
              </a:spcAft>
              <a:buSzPts val="3000"/>
              <a:buNone/>
            </a:pPr>
            <a:r>
              <a:rPr b="0" lang="en-US" sz="1000">
                <a:solidFill>
                  <a:srgbClr val="29313F"/>
                </a:solidFill>
              </a:rPr>
              <a:t>ECOSTRESS → high-resolution ET from the ISS. gridMET / RefET → reference ET.</a:t>
            </a:r>
            <a:endParaRPr sz="1100"/>
          </a:p>
        </p:txBody>
      </p:sp>
      <p:sp>
        <p:nvSpPr>
          <p:cNvPr id="549" name="Google Shape;549;p19"/>
          <p:cNvSpPr txBox="1"/>
          <p:nvPr>
            <p:ph type="title"/>
          </p:nvPr>
        </p:nvSpPr>
        <p:spPr>
          <a:xfrm>
            <a:off x="232575" y="107306"/>
            <a:ext cx="8485500" cy="4776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chemeClr val="dk1"/>
              </a:buClr>
              <a:buSzPts val="3000"/>
              <a:buFont typeface="Open Sans"/>
              <a:buNone/>
            </a:pPr>
            <a:r>
              <a:rPr lang="en-US" sz="1800"/>
              <a:t>Evapotranspiration</a:t>
            </a:r>
            <a:endParaRPr sz="1800"/>
          </a:p>
          <a:p>
            <a:pPr indent="0" lvl="0" marL="0" rtl="0" algn="l">
              <a:lnSpc>
                <a:spcPct val="90000"/>
              </a:lnSpc>
              <a:spcBef>
                <a:spcPts val="0"/>
              </a:spcBef>
              <a:spcAft>
                <a:spcPts val="0"/>
              </a:spcAft>
              <a:buClr>
                <a:schemeClr val="dk1"/>
              </a:buClr>
              <a:buSzPts val="3000"/>
              <a:buFont typeface="Open Sans"/>
              <a:buNone/>
            </a:pPr>
            <a:r>
              <a:rPr b="0" lang="en-US" sz="1600"/>
              <a:t>Sub-variables: Actual; Reference; Potential (?)</a:t>
            </a:r>
            <a:endParaRPr sz="1800"/>
          </a:p>
        </p:txBody>
      </p:sp>
      <p:sp>
        <p:nvSpPr>
          <p:cNvPr id="550" name="Google Shape;550;p19"/>
          <p:cNvSpPr txBox="1"/>
          <p:nvPr>
            <p:ph type="title"/>
          </p:nvPr>
        </p:nvSpPr>
        <p:spPr>
          <a:xfrm>
            <a:off x="232575" y="2636648"/>
            <a:ext cx="4244700" cy="722100"/>
          </a:xfrm>
          <a:prstGeom prst="rect">
            <a:avLst/>
          </a:prstGeom>
          <a:noFill/>
          <a:ln>
            <a:noFill/>
          </a:ln>
        </p:spPr>
        <p:txBody>
          <a:bodyPr anchorCtr="0" anchor="t" bIns="34275" lIns="68575" spcFirstLastPara="1" rIns="68575" wrap="square" tIns="34275">
            <a:noAutofit/>
          </a:bodyPr>
          <a:lstStyle/>
          <a:p>
            <a:pPr indent="0" lvl="0" marL="0" rtl="0" algn="l">
              <a:lnSpc>
                <a:spcPct val="100000"/>
              </a:lnSpc>
              <a:spcBef>
                <a:spcPts val="0"/>
              </a:spcBef>
              <a:spcAft>
                <a:spcPts val="0"/>
              </a:spcAft>
              <a:buSzPts val="3000"/>
              <a:buNone/>
            </a:pPr>
            <a:r>
              <a:rPr lang="en-US" sz="1100"/>
              <a:t>Ground data required</a:t>
            </a:r>
            <a:endParaRPr b="0" sz="1700">
              <a:solidFill>
                <a:srgbClr val="595959"/>
              </a:solidFill>
            </a:endParaRPr>
          </a:p>
          <a:p>
            <a:pPr indent="0" lvl="0" marL="0" rtl="0" algn="l">
              <a:lnSpc>
                <a:spcPct val="90000"/>
              </a:lnSpc>
              <a:spcBef>
                <a:spcPts val="0"/>
              </a:spcBef>
              <a:spcAft>
                <a:spcPts val="0"/>
              </a:spcAft>
              <a:buSzPts val="3000"/>
              <a:buNone/>
            </a:pPr>
            <a:r>
              <a:rPr b="0" lang="en-US" sz="1000">
                <a:solidFill>
                  <a:srgbClr val="29313F"/>
                </a:solidFill>
              </a:rPr>
              <a:t>Eddy-covariance flux towers and lysimeters for calibration and validation.</a:t>
            </a:r>
            <a:endParaRPr b="0" sz="1000">
              <a:solidFill>
                <a:srgbClr val="29313F"/>
              </a:solidFill>
            </a:endParaRPr>
          </a:p>
          <a:p>
            <a:pPr indent="0" lvl="0" marL="0" rtl="0" algn="l">
              <a:lnSpc>
                <a:spcPct val="90000"/>
              </a:lnSpc>
              <a:spcBef>
                <a:spcPts val="0"/>
              </a:spcBef>
              <a:spcAft>
                <a:spcPts val="0"/>
              </a:spcAft>
              <a:buClr>
                <a:schemeClr val="dk1"/>
              </a:buClr>
              <a:buSzPts val="3000"/>
              <a:buFont typeface="Open Sans"/>
              <a:buNone/>
            </a:pPr>
            <a:r>
              <a:t/>
            </a:r>
            <a:endParaRPr sz="1400"/>
          </a:p>
          <a:p>
            <a:pPr indent="0" lvl="0" marL="0" rtl="0" algn="l">
              <a:lnSpc>
                <a:spcPct val="90000"/>
              </a:lnSpc>
              <a:spcBef>
                <a:spcPts val="0"/>
              </a:spcBef>
              <a:spcAft>
                <a:spcPts val="0"/>
              </a:spcAft>
              <a:buClr>
                <a:schemeClr val="dk1"/>
              </a:buClr>
              <a:buSzPts val="3000"/>
              <a:buFont typeface="Open Sans"/>
              <a:buNone/>
            </a:pPr>
            <a:r>
              <a:t/>
            </a:r>
            <a:endParaRPr b="0" sz="1400"/>
          </a:p>
        </p:txBody>
      </p:sp>
      <p:graphicFrame>
        <p:nvGraphicFramePr>
          <p:cNvPr id="551" name="Google Shape;551;p19"/>
          <p:cNvGraphicFramePr/>
          <p:nvPr/>
        </p:nvGraphicFramePr>
        <p:xfrm>
          <a:off x="5677050" y="485651"/>
          <a:ext cx="3000000" cy="3000000"/>
        </p:xfrm>
        <a:graphic>
          <a:graphicData uri="http://schemas.openxmlformats.org/drawingml/2006/table">
            <a:tbl>
              <a:tblPr>
                <a:noFill/>
                <a:tableStyleId>{350E10AC-AA5B-4B8B-960E-797E01A80696}</a:tableStyleId>
              </a:tblPr>
              <a:tblGrid>
                <a:gridCol w="830200"/>
                <a:gridCol w="830200"/>
                <a:gridCol w="830200"/>
                <a:gridCol w="830200"/>
              </a:tblGrid>
              <a:tr h="334750">
                <a:tc>
                  <a:txBody>
                    <a:bodyPr/>
                    <a:lstStyle/>
                    <a:p>
                      <a:pPr indent="0" lvl="0" marL="0" marR="0" rtl="0" algn="l">
                        <a:lnSpc>
                          <a:spcPct val="100000"/>
                        </a:lnSpc>
                        <a:spcBef>
                          <a:spcPts val="0"/>
                        </a:spcBef>
                        <a:spcAft>
                          <a:spcPts val="0"/>
                        </a:spcAft>
                        <a:buClr>
                          <a:srgbClr val="000000"/>
                        </a:buClr>
                        <a:buSzPts val="900"/>
                        <a:buFont typeface="Arial"/>
                        <a:buNone/>
                      </a:pPr>
                      <a:r>
                        <a:t/>
                      </a:r>
                      <a:endParaRPr sz="900" u="none" cap="none" strike="noStrike">
                        <a:latin typeface="Open Sans"/>
                        <a:ea typeface="Open Sans"/>
                        <a:cs typeface="Open Sans"/>
                        <a:sym typeface="Open San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900"/>
                        <a:buFont typeface="Arial"/>
                        <a:buNone/>
                      </a:pPr>
                      <a:r>
                        <a:rPr b="1" lang="en-US" sz="900" u="none" cap="none" strike="noStrike">
                          <a:latin typeface="Open Sans"/>
                          <a:ea typeface="Open Sans"/>
                          <a:cs typeface="Open Sans"/>
                          <a:sym typeface="Open Sans"/>
                        </a:rPr>
                        <a:t>Sub-field</a:t>
                      </a:r>
                      <a:endParaRPr b="1" sz="900" u="none" cap="none" strike="noStrike">
                        <a:latin typeface="Open Sans"/>
                        <a:ea typeface="Open Sans"/>
                        <a:cs typeface="Open Sans"/>
                        <a:sym typeface="Open Sans"/>
                      </a:endParaRPr>
                    </a:p>
                  </a:txBody>
                  <a:tcPr marT="91425" marB="91425" marR="91425" marL="91425">
                    <a:lnB cap="flat" cmpd="sng" w="12700">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900"/>
                        <a:buFont typeface="Arial"/>
                        <a:buNone/>
                      </a:pPr>
                      <a:r>
                        <a:rPr b="1" lang="en-US" sz="900" u="none" cap="none" strike="noStrike">
                          <a:latin typeface="Open Sans"/>
                          <a:ea typeface="Open Sans"/>
                          <a:cs typeface="Open Sans"/>
                          <a:sym typeface="Open Sans"/>
                        </a:rPr>
                        <a:t>Field</a:t>
                      </a:r>
                      <a:endParaRPr b="1" sz="900" u="none" cap="none" strike="noStrike">
                        <a:latin typeface="Open Sans"/>
                        <a:ea typeface="Open Sans"/>
                        <a:cs typeface="Open Sans"/>
                        <a:sym typeface="Open Sans"/>
                      </a:endParaRPr>
                    </a:p>
                  </a:txBody>
                  <a:tcPr marT="91425" marB="91425" marR="91425" marL="91425">
                    <a:lnB cap="flat" cmpd="sng" w="12700">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900"/>
                        <a:buFont typeface="Arial"/>
                        <a:buNone/>
                      </a:pPr>
                      <a:r>
                        <a:rPr b="1" lang="en-US" sz="900" u="none" cap="none" strike="noStrike">
                          <a:latin typeface="Open Sans"/>
                          <a:ea typeface="Open Sans"/>
                          <a:cs typeface="Open Sans"/>
                          <a:sym typeface="Open Sans"/>
                        </a:rPr>
                        <a:t>County</a:t>
                      </a:r>
                      <a:endParaRPr b="1" sz="900" u="none" cap="none" strike="noStrike">
                        <a:latin typeface="Open Sans"/>
                        <a:ea typeface="Open Sans"/>
                        <a:cs typeface="Open Sans"/>
                        <a:sym typeface="Open Sans"/>
                      </a:endParaRPr>
                    </a:p>
                  </a:txBody>
                  <a:tcPr marT="91425" marB="91425" marR="91425" marL="91425">
                    <a:lnB cap="flat" cmpd="sng" w="12700">
                      <a:solidFill>
                        <a:srgbClr val="9E9E9E"/>
                      </a:solidFill>
                      <a:prstDash val="solid"/>
                      <a:round/>
                      <a:headEnd len="sm" w="sm" type="none"/>
                      <a:tailEnd len="sm" w="sm" type="none"/>
                    </a:lnB>
                  </a:tcPr>
                </a:tc>
              </a:tr>
              <a:tr h="412225">
                <a:tc>
                  <a:txBody>
                    <a:bodyPr/>
                    <a:lstStyle/>
                    <a:p>
                      <a:pPr indent="0" lvl="0" marL="0" marR="0" rtl="0" algn="l">
                        <a:lnSpc>
                          <a:spcPct val="100000"/>
                        </a:lnSpc>
                        <a:spcBef>
                          <a:spcPts val="0"/>
                        </a:spcBef>
                        <a:spcAft>
                          <a:spcPts val="0"/>
                        </a:spcAft>
                        <a:buClr>
                          <a:srgbClr val="000000"/>
                        </a:buClr>
                        <a:buSzPts val="900"/>
                        <a:buFont typeface="Arial"/>
                        <a:buNone/>
                      </a:pPr>
                      <a:r>
                        <a:rPr b="1" lang="en-US" sz="900" u="none" cap="none" strike="noStrike">
                          <a:latin typeface="Open Sans"/>
                          <a:ea typeface="Open Sans"/>
                          <a:cs typeface="Open Sans"/>
                          <a:sym typeface="Open Sans"/>
                        </a:rPr>
                        <a:t>Update Frequency</a:t>
                      </a:r>
                      <a:endParaRPr b="1" sz="900" u="none" cap="none" strike="noStrike">
                        <a:latin typeface="Open Sans"/>
                        <a:ea typeface="Open Sans"/>
                        <a:cs typeface="Open Sans"/>
                        <a:sym typeface="Open Sans"/>
                      </a:endParaRPr>
                    </a:p>
                  </a:txBody>
                  <a:tcPr marT="91425" marB="91425" marR="91425" marL="91425">
                    <a:lnR cap="flat" cmpd="sng" w="12700">
                      <a:solidFill>
                        <a:srgbClr val="9E9E9E"/>
                      </a:solidFill>
                      <a:prstDash val="solid"/>
                      <a:round/>
                      <a:headEnd len="sm" w="sm" type="none"/>
                      <a:tailEnd len="sm" w="sm" type="none"/>
                    </a:lnR>
                  </a:tcPr>
                </a:tc>
                <a:tc>
                  <a:txBody>
                    <a:bodyPr/>
                    <a:lstStyle/>
                    <a:p>
                      <a:pPr indent="0" lvl="0" marL="0" marR="0" rtl="0" algn="l">
                        <a:lnSpc>
                          <a:spcPct val="115000"/>
                        </a:lnSpc>
                        <a:spcBef>
                          <a:spcPts val="0"/>
                        </a:spcBef>
                        <a:spcAft>
                          <a:spcPts val="0"/>
                        </a:spcAft>
                        <a:buClr>
                          <a:srgbClr val="000000"/>
                        </a:buClr>
                        <a:buSzPts val="900"/>
                        <a:buFont typeface="Arial"/>
                        <a:buNone/>
                      </a:pPr>
                      <a:r>
                        <a:rPr lang="en-US" sz="900" u="none" cap="none" strike="noStrike">
                          <a:latin typeface="Open Sans"/>
                          <a:ea typeface="Open Sans"/>
                          <a:cs typeface="Open Sans"/>
                          <a:sym typeface="Open Sans"/>
                        </a:rPr>
                        <a:t>Daily &amp; Monthly</a:t>
                      </a:r>
                      <a:endParaRPr sz="900" u="none" cap="none" strike="noStrike">
                        <a:latin typeface="Open Sans"/>
                        <a:ea typeface="Open Sans"/>
                        <a:cs typeface="Open Sans"/>
                        <a:sym typeface="Open Sans"/>
                      </a:endParaRPr>
                    </a:p>
                  </a:txBody>
                  <a:tcPr marT="91425" marB="91425" marR="91425" marL="91425">
                    <a:lnL cap="flat" cmpd="sng" w="12700">
                      <a:solidFill>
                        <a:srgbClr val="9E9E9E"/>
                      </a:solidFill>
                      <a:prstDash val="solid"/>
                      <a:round/>
                      <a:headEnd len="sm" w="sm" type="none"/>
                      <a:tailEnd len="sm" w="sm" type="none"/>
                    </a:lnL>
                    <a:lnR cap="flat" cmpd="sng" w="12700">
                      <a:solidFill>
                        <a:srgbClr val="9E9E9E"/>
                      </a:solidFill>
                      <a:prstDash val="solid"/>
                      <a:round/>
                      <a:headEnd len="sm" w="sm" type="none"/>
                      <a:tailEnd len="sm" w="sm" type="none"/>
                    </a:lnR>
                    <a:lnT cap="flat" cmpd="sng" w="12700">
                      <a:solidFill>
                        <a:srgbClr val="9E9E9E"/>
                      </a:solidFill>
                      <a:prstDash val="solid"/>
                      <a:round/>
                      <a:headEnd len="sm" w="sm" type="none"/>
                      <a:tailEnd len="sm" w="sm" type="none"/>
                    </a:lnT>
                    <a:lnB cap="flat" cmpd="sng" w="12700">
                      <a:solidFill>
                        <a:srgbClr val="9E9E9E"/>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900"/>
                        <a:buFont typeface="Arial"/>
                        <a:buNone/>
                      </a:pPr>
                      <a:r>
                        <a:rPr lang="en-US" sz="900" u="none" cap="none" strike="noStrike">
                          <a:latin typeface="Open Sans"/>
                          <a:ea typeface="Open Sans"/>
                          <a:cs typeface="Open Sans"/>
                          <a:sym typeface="Open Sans"/>
                        </a:rPr>
                        <a:t>Daily &amp; Monthly</a:t>
                      </a:r>
                      <a:endParaRPr sz="900" u="none" cap="none" strike="noStrike">
                        <a:latin typeface="Open Sans"/>
                        <a:ea typeface="Open Sans"/>
                        <a:cs typeface="Open Sans"/>
                        <a:sym typeface="Open Sans"/>
                      </a:endParaRPr>
                    </a:p>
                  </a:txBody>
                  <a:tcPr marT="91425" marB="91425" marR="91425" marL="91425">
                    <a:lnL cap="flat" cmpd="sng" w="12700">
                      <a:solidFill>
                        <a:srgbClr val="9E9E9E"/>
                      </a:solidFill>
                      <a:prstDash val="solid"/>
                      <a:round/>
                      <a:headEnd len="sm" w="sm" type="none"/>
                      <a:tailEnd len="sm" w="sm" type="none"/>
                    </a:lnL>
                    <a:lnR cap="flat" cmpd="sng" w="12700">
                      <a:solidFill>
                        <a:srgbClr val="9E9E9E"/>
                      </a:solidFill>
                      <a:prstDash val="solid"/>
                      <a:round/>
                      <a:headEnd len="sm" w="sm" type="none"/>
                      <a:tailEnd len="sm" w="sm" type="none"/>
                    </a:lnR>
                    <a:lnT cap="flat" cmpd="sng" w="12700">
                      <a:solidFill>
                        <a:srgbClr val="9E9E9E"/>
                      </a:solidFill>
                      <a:prstDash val="solid"/>
                      <a:round/>
                      <a:headEnd len="sm" w="sm" type="none"/>
                      <a:tailEnd len="sm" w="sm" type="none"/>
                    </a:lnT>
                    <a:lnB cap="flat" cmpd="sng" w="12700">
                      <a:solidFill>
                        <a:srgbClr val="9E9E9E"/>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900"/>
                        <a:buFont typeface="Arial"/>
                        <a:buNone/>
                      </a:pPr>
                      <a:r>
                        <a:rPr lang="en-US" sz="900" u="none" cap="none" strike="noStrike">
                          <a:latin typeface="Open Sans"/>
                          <a:ea typeface="Open Sans"/>
                          <a:cs typeface="Open Sans"/>
                          <a:sym typeface="Open Sans"/>
                        </a:rPr>
                        <a:t>Daily &amp; Monthly</a:t>
                      </a:r>
                      <a:endParaRPr sz="900" u="none" cap="none" strike="noStrike">
                        <a:latin typeface="Open Sans"/>
                        <a:ea typeface="Open Sans"/>
                        <a:cs typeface="Open Sans"/>
                        <a:sym typeface="Open Sans"/>
                      </a:endParaRPr>
                    </a:p>
                  </a:txBody>
                  <a:tcPr marT="91425" marB="91425" marR="91425" marL="91425">
                    <a:lnL cap="flat" cmpd="sng" w="12700">
                      <a:solidFill>
                        <a:srgbClr val="9E9E9E"/>
                      </a:solidFill>
                      <a:prstDash val="solid"/>
                      <a:round/>
                      <a:headEnd len="sm" w="sm" type="none"/>
                      <a:tailEnd len="sm" w="sm" type="none"/>
                    </a:lnL>
                    <a:lnR cap="flat" cmpd="sng" w="12700">
                      <a:solidFill>
                        <a:srgbClr val="9E9E9E"/>
                      </a:solidFill>
                      <a:prstDash val="solid"/>
                      <a:round/>
                      <a:headEnd len="sm" w="sm" type="none"/>
                      <a:tailEnd len="sm" w="sm" type="none"/>
                    </a:lnR>
                    <a:lnT cap="flat" cmpd="sng" w="12700">
                      <a:solidFill>
                        <a:srgbClr val="9E9E9E"/>
                      </a:solidFill>
                      <a:prstDash val="solid"/>
                      <a:round/>
                      <a:headEnd len="sm" w="sm" type="none"/>
                      <a:tailEnd len="sm" w="sm" type="none"/>
                    </a:lnT>
                    <a:lnB cap="flat" cmpd="sng" w="12700">
                      <a:solidFill>
                        <a:srgbClr val="9E9E9E"/>
                      </a:solidFill>
                      <a:prstDash val="solid"/>
                      <a:round/>
                      <a:headEnd len="sm" w="sm" type="none"/>
                      <a:tailEnd len="sm" w="sm" type="none"/>
                    </a:lnB>
                  </a:tcPr>
                </a:tc>
              </a:tr>
              <a:tr h="368550">
                <a:tc>
                  <a:txBody>
                    <a:bodyPr/>
                    <a:lstStyle/>
                    <a:p>
                      <a:pPr indent="0" lvl="0" marL="0" marR="0" rtl="0" algn="l">
                        <a:lnSpc>
                          <a:spcPct val="100000"/>
                        </a:lnSpc>
                        <a:spcBef>
                          <a:spcPts val="0"/>
                        </a:spcBef>
                        <a:spcAft>
                          <a:spcPts val="0"/>
                        </a:spcAft>
                        <a:buClr>
                          <a:srgbClr val="000000"/>
                        </a:buClr>
                        <a:buSzPts val="900"/>
                        <a:buFont typeface="Arial"/>
                        <a:buNone/>
                      </a:pPr>
                      <a:r>
                        <a:rPr b="1" lang="en-US" sz="900" u="none" cap="none" strike="noStrike">
                          <a:latin typeface="Open Sans"/>
                          <a:ea typeface="Open Sans"/>
                          <a:cs typeface="Open Sans"/>
                          <a:sym typeface="Open Sans"/>
                        </a:rPr>
                        <a:t>Availability</a:t>
                      </a:r>
                      <a:endParaRPr b="1" sz="900" u="none" cap="none" strike="noStrike">
                        <a:latin typeface="Open Sans"/>
                        <a:ea typeface="Open Sans"/>
                        <a:cs typeface="Open Sans"/>
                        <a:sym typeface="Open Sans"/>
                      </a:endParaRPr>
                    </a:p>
                  </a:txBody>
                  <a:tcPr marT="91425" marB="91425" marR="91425" marL="91425">
                    <a:lnR cap="flat" cmpd="sng" w="12700">
                      <a:solidFill>
                        <a:srgbClr val="9E9E9E"/>
                      </a:solidFill>
                      <a:prstDash val="solid"/>
                      <a:round/>
                      <a:headEnd len="sm" w="sm" type="none"/>
                      <a:tailEnd len="sm" w="sm" type="none"/>
                    </a:lnR>
                  </a:tcPr>
                </a:tc>
                <a:tc>
                  <a:txBody>
                    <a:bodyPr/>
                    <a:lstStyle/>
                    <a:p>
                      <a:pPr indent="0" lvl="0" marL="0" marR="0" rtl="0" algn="l">
                        <a:lnSpc>
                          <a:spcPct val="115000"/>
                        </a:lnSpc>
                        <a:spcBef>
                          <a:spcPts val="0"/>
                        </a:spcBef>
                        <a:spcAft>
                          <a:spcPts val="0"/>
                        </a:spcAft>
                        <a:buClr>
                          <a:srgbClr val="000000"/>
                        </a:buClr>
                        <a:buSzPts val="900"/>
                        <a:buFont typeface="Arial"/>
                        <a:buNone/>
                      </a:pPr>
                      <a:r>
                        <a:rPr lang="en-US" sz="900" u="none" cap="none" strike="noStrike">
                          <a:latin typeface="Open Sans"/>
                          <a:ea typeface="Open Sans"/>
                          <a:cs typeface="Open Sans"/>
                          <a:sym typeface="Open Sans"/>
                        </a:rPr>
                        <a:t>Restricted &amp; free products</a:t>
                      </a:r>
                      <a:endParaRPr sz="900" u="none" cap="none" strike="noStrike">
                        <a:latin typeface="Open Sans"/>
                        <a:ea typeface="Open Sans"/>
                        <a:cs typeface="Open Sans"/>
                        <a:sym typeface="Open Sans"/>
                      </a:endParaRPr>
                    </a:p>
                  </a:txBody>
                  <a:tcPr marT="91425" marB="91425" marR="91425" marL="91425">
                    <a:lnL cap="flat" cmpd="sng" w="12700">
                      <a:solidFill>
                        <a:srgbClr val="9E9E9E"/>
                      </a:solidFill>
                      <a:prstDash val="solid"/>
                      <a:round/>
                      <a:headEnd len="sm" w="sm" type="none"/>
                      <a:tailEnd len="sm" w="sm" type="none"/>
                    </a:lnL>
                    <a:lnR cap="flat" cmpd="sng" w="12700">
                      <a:solidFill>
                        <a:srgbClr val="9E9E9E"/>
                      </a:solidFill>
                      <a:prstDash val="solid"/>
                      <a:round/>
                      <a:headEnd len="sm" w="sm" type="none"/>
                      <a:tailEnd len="sm" w="sm" type="none"/>
                    </a:lnR>
                    <a:lnT cap="flat" cmpd="sng" w="12700">
                      <a:solidFill>
                        <a:srgbClr val="9E9E9E"/>
                      </a:solidFill>
                      <a:prstDash val="solid"/>
                      <a:round/>
                      <a:headEnd len="sm" w="sm" type="none"/>
                      <a:tailEnd len="sm" w="sm" type="none"/>
                    </a:lnT>
                    <a:lnB cap="flat" cmpd="sng" w="12700">
                      <a:solidFill>
                        <a:srgbClr val="9E9E9E"/>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900"/>
                        <a:buFont typeface="Arial"/>
                        <a:buNone/>
                      </a:pPr>
                      <a:r>
                        <a:rPr lang="en-US" sz="900" u="none" cap="none" strike="noStrike">
                          <a:latin typeface="Open Sans"/>
                          <a:ea typeface="Open Sans"/>
                          <a:cs typeface="Open Sans"/>
                          <a:sym typeface="Open Sans"/>
                        </a:rPr>
                        <a:t>Free product (OpenET)</a:t>
                      </a:r>
                      <a:endParaRPr sz="900" u="none" cap="none" strike="noStrike">
                        <a:latin typeface="Open Sans"/>
                        <a:ea typeface="Open Sans"/>
                        <a:cs typeface="Open Sans"/>
                        <a:sym typeface="Open Sans"/>
                      </a:endParaRPr>
                    </a:p>
                  </a:txBody>
                  <a:tcPr marT="91425" marB="91425" marR="91425" marL="91425">
                    <a:lnL cap="flat" cmpd="sng" w="12700">
                      <a:solidFill>
                        <a:srgbClr val="9E9E9E"/>
                      </a:solidFill>
                      <a:prstDash val="solid"/>
                      <a:round/>
                      <a:headEnd len="sm" w="sm" type="none"/>
                      <a:tailEnd len="sm" w="sm" type="none"/>
                    </a:lnL>
                    <a:lnR cap="flat" cmpd="sng" w="12700">
                      <a:solidFill>
                        <a:srgbClr val="9E9E9E"/>
                      </a:solidFill>
                      <a:prstDash val="solid"/>
                      <a:round/>
                      <a:headEnd len="sm" w="sm" type="none"/>
                      <a:tailEnd len="sm" w="sm" type="none"/>
                    </a:lnR>
                    <a:lnT cap="flat" cmpd="sng" w="12700">
                      <a:solidFill>
                        <a:srgbClr val="9E9E9E"/>
                      </a:solidFill>
                      <a:prstDash val="solid"/>
                      <a:round/>
                      <a:headEnd len="sm" w="sm" type="none"/>
                      <a:tailEnd len="sm" w="sm" type="none"/>
                    </a:lnT>
                    <a:lnB cap="flat" cmpd="sng" w="12700">
                      <a:solidFill>
                        <a:srgbClr val="9E9E9E"/>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900"/>
                        <a:buFont typeface="Arial"/>
                        <a:buNone/>
                      </a:pPr>
                      <a:r>
                        <a:rPr lang="en-US" sz="900" u="none" cap="none" strike="noStrike">
                          <a:latin typeface="Open Sans"/>
                          <a:ea typeface="Open Sans"/>
                          <a:cs typeface="Open Sans"/>
                          <a:sym typeface="Open Sans"/>
                        </a:rPr>
                        <a:t>Free product (OpenET)</a:t>
                      </a:r>
                      <a:endParaRPr sz="900" u="none" cap="none" strike="noStrike">
                        <a:latin typeface="Open Sans"/>
                        <a:ea typeface="Open Sans"/>
                        <a:cs typeface="Open Sans"/>
                        <a:sym typeface="Open Sans"/>
                      </a:endParaRPr>
                    </a:p>
                  </a:txBody>
                  <a:tcPr marT="91425" marB="91425" marR="91425" marL="91425">
                    <a:lnL cap="flat" cmpd="sng" w="12700">
                      <a:solidFill>
                        <a:srgbClr val="9E9E9E"/>
                      </a:solidFill>
                      <a:prstDash val="solid"/>
                      <a:round/>
                      <a:headEnd len="sm" w="sm" type="none"/>
                      <a:tailEnd len="sm" w="sm" type="none"/>
                    </a:lnL>
                    <a:lnR cap="flat" cmpd="sng" w="12700">
                      <a:solidFill>
                        <a:srgbClr val="9E9E9E"/>
                      </a:solidFill>
                      <a:prstDash val="solid"/>
                      <a:round/>
                      <a:headEnd len="sm" w="sm" type="none"/>
                      <a:tailEnd len="sm" w="sm" type="none"/>
                    </a:lnR>
                    <a:lnT cap="flat" cmpd="sng" w="12700">
                      <a:solidFill>
                        <a:srgbClr val="9E9E9E"/>
                      </a:solidFill>
                      <a:prstDash val="solid"/>
                      <a:round/>
                      <a:headEnd len="sm" w="sm" type="none"/>
                      <a:tailEnd len="sm" w="sm" type="none"/>
                    </a:lnT>
                    <a:lnB cap="flat" cmpd="sng" w="12700">
                      <a:solidFill>
                        <a:srgbClr val="9E9E9E"/>
                      </a:solidFill>
                      <a:prstDash val="solid"/>
                      <a:round/>
                      <a:headEnd len="sm" w="sm" type="none"/>
                      <a:tailEnd len="sm" w="sm" type="none"/>
                    </a:lnB>
                  </a:tcPr>
                </a:tc>
              </a:tr>
              <a:tr h="412225">
                <a:tc>
                  <a:txBody>
                    <a:bodyPr/>
                    <a:lstStyle/>
                    <a:p>
                      <a:pPr indent="0" lvl="0" marL="0" marR="0" rtl="0" algn="l">
                        <a:lnSpc>
                          <a:spcPct val="100000"/>
                        </a:lnSpc>
                        <a:spcBef>
                          <a:spcPts val="0"/>
                        </a:spcBef>
                        <a:spcAft>
                          <a:spcPts val="0"/>
                        </a:spcAft>
                        <a:buClr>
                          <a:srgbClr val="000000"/>
                        </a:buClr>
                        <a:buSzPts val="900"/>
                        <a:buFont typeface="Arial"/>
                        <a:buNone/>
                      </a:pPr>
                      <a:r>
                        <a:rPr b="1" lang="en-US" sz="900" u="none" cap="none" strike="noStrike">
                          <a:latin typeface="Open Sans"/>
                          <a:ea typeface="Open Sans"/>
                          <a:cs typeface="Open Sans"/>
                          <a:sym typeface="Open Sans"/>
                        </a:rPr>
                        <a:t>Crops Covered</a:t>
                      </a:r>
                      <a:endParaRPr b="1" sz="900" u="none" cap="none" strike="noStrike">
                        <a:latin typeface="Open Sans"/>
                        <a:ea typeface="Open Sans"/>
                        <a:cs typeface="Open Sans"/>
                        <a:sym typeface="Open Sans"/>
                      </a:endParaRPr>
                    </a:p>
                  </a:txBody>
                  <a:tcPr marT="91425" marB="91425" marR="91425" marL="91425">
                    <a:lnR cap="flat" cmpd="sng" w="12700">
                      <a:solidFill>
                        <a:srgbClr val="9E9E9E"/>
                      </a:solidFill>
                      <a:prstDash val="solid"/>
                      <a:round/>
                      <a:headEnd len="sm" w="sm" type="none"/>
                      <a:tailEnd len="sm" w="sm" type="none"/>
                    </a:lnR>
                  </a:tcPr>
                </a:tc>
                <a:tc>
                  <a:txBody>
                    <a:bodyPr/>
                    <a:lstStyle/>
                    <a:p>
                      <a:pPr indent="0" lvl="0" marL="0" marR="0" rtl="0" algn="l">
                        <a:lnSpc>
                          <a:spcPct val="115000"/>
                        </a:lnSpc>
                        <a:spcBef>
                          <a:spcPts val="0"/>
                        </a:spcBef>
                        <a:spcAft>
                          <a:spcPts val="0"/>
                        </a:spcAft>
                        <a:buClr>
                          <a:srgbClr val="000000"/>
                        </a:buClr>
                        <a:buSzPts val="900"/>
                        <a:buFont typeface="Arial"/>
                        <a:buNone/>
                      </a:pPr>
                      <a:r>
                        <a:rPr lang="en-US" sz="900" u="none" cap="none" strike="noStrike">
                          <a:latin typeface="Open Sans"/>
                          <a:ea typeface="Open Sans"/>
                          <a:cs typeface="Open Sans"/>
                          <a:sym typeface="Open Sans"/>
                        </a:rPr>
                        <a:t>All</a:t>
                      </a:r>
                      <a:endParaRPr sz="900" u="none" cap="none" strike="noStrike">
                        <a:latin typeface="Open Sans"/>
                        <a:ea typeface="Open Sans"/>
                        <a:cs typeface="Open Sans"/>
                        <a:sym typeface="Open Sans"/>
                      </a:endParaRPr>
                    </a:p>
                  </a:txBody>
                  <a:tcPr marT="91425" marB="91425" marR="91425" marL="91425">
                    <a:lnL cap="flat" cmpd="sng" w="12700">
                      <a:solidFill>
                        <a:srgbClr val="9E9E9E"/>
                      </a:solidFill>
                      <a:prstDash val="solid"/>
                      <a:round/>
                      <a:headEnd len="sm" w="sm" type="none"/>
                      <a:tailEnd len="sm" w="sm" type="none"/>
                    </a:lnL>
                    <a:lnR cap="flat" cmpd="sng" w="12700">
                      <a:solidFill>
                        <a:srgbClr val="9E9E9E"/>
                      </a:solidFill>
                      <a:prstDash val="solid"/>
                      <a:round/>
                      <a:headEnd len="sm" w="sm" type="none"/>
                      <a:tailEnd len="sm" w="sm" type="none"/>
                    </a:lnR>
                    <a:lnT cap="flat" cmpd="sng" w="12700">
                      <a:solidFill>
                        <a:srgbClr val="9E9E9E"/>
                      </a:solidFill>
                      <a:prstDash val="solid"/>
                      <a:round/>
                      <a:headEnd len="sm" w="sm" type="none"/>
                      <a:tailEnd len="sm" w="sm" type="none"/>
                    </a:lnT>
                    <a:lnB cap="flat" cmpd="sng" w="12700">
                      <a:solidFill>
                        <a:srgbClr val="9E9E9E"/>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900"/>
                        <a:buFont typeface="Arial"/>
                        <a:buNone/>
                      </a:pPr>
                      <a:r>
                        <a:rPr lang="en-US" sz="900" u="none" cap="none" strike="noStrike">
                          <a:latin typeface="Open Sans"/>
                          <a:ea typeface="Open Sans"/>
                          <a:cs typeface="Open Sans"/>
                          <a:sym typeface="Open Sans"/>
                        </a:rPr>
                        <a:t>All (best annual crops)</a:t>
                      </a:r>
                      <a:endParaRPr sz="900" u="none" cap="none" strike="noStrike">
                        <a:latin typeface="Open Sans"/>
                        <a:ea typeface="Open Sans"/>
                        <a:cs typeface="Open Sans"/>
                        <a:sym typeface="Open Sans"/>
                      </a:endParaRPr>
                    </a:p>
                  </a:txBody>
                  <a:tcPr marT="91425" marB="91425" marR="91425" marL="91425">
                    <a:lnL cap="flat" cmpd="sng" w="12700">
                      <a:solidFill>
                        <a:srgbClr val="9E9E9E"/>
                      </a:solidFill>
                      <a:prstDash val="solid"/>
                      <a:round/>
                      <a:headEnd len="sm" w="sm" type="none"/>
                      <a:tailEnd len="sm" w="sm" type="none"/>
                    </a:lnL>
                    <a:lnR cap="flat" cmpd="sng" w="12700">
                      <a:solidFill>
                        <a:srgbClr val="9E9E9E"/>
                      </a:solidFill>
                      <a:prstDash val="solid"/>
                      <a:round/>
                      <a:headEnd len="sm" w="sm" type="none"/>
                      <a:tailEnd len="sm" w="sm" type="none"/>
                    </a:lnR>
                    <a:lnT cap="flat" cmpd="sng" w="12700">
                      <a:solidFill>
                        <a:srgbClr val="9E9E9E"/>
                      </a:solidFill>
                      <a:prstDash val="solid"/>
                      <a:round/>
                      <a:headEnd len="sm" w="sm" type="none"/>
                      <a:tailEnd len="sm" w="sm" type="none"/>
                    </a:lnT>
                    <a:lnB cap="flat" cmpd="sng" w="12700">
                      <a:solidFill>
                        <a:srgbClr val="9E9E9E"/>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900"/>
                        <a:buFont typeface="Arial"/>
                        <a:buNone/>
                      </a:pPr>
                      <a:r>
                        <a:rPr lang="en-US" sz="900" u="none" cap="none" strike="noStrike">
                          <a:latin typeface="Open Sans"/>
                          <a:ea typeface="Open Sans"/>
                          <a:cs typeface="Open Sans"/>
                          <a:sym typeface="Open Sans"/>
                        </a:rPr>
                        <a:t>All</a:t>
                      </a:r>
                      <a:endParaRPr sz="900" u="none" cap="none" strike="noStrike">
                        <a:latin typeface="Open Sans"/>
                        <a:ea typeface="Open Sans"/>
                        <a:cs typeface="Open Sans"/>
                        <a:sym typeface="Open Sans"/>
                      </a:endParaRPr>
                    </a:p>
                  </a:txBody>
                  <a:tcPr marT="91425" marB="91425" marR="91425" marL="91425">
                    <a:lnL cap="flat" cmpd="sng" w="12700">
                      <a:solidFill>
                        <a:srgbClr val="9E9E9E"/>
                      </a:solidFill>
                      <a:prstDash val="solid"/>
                      <a:round/>
                      <a:headEnd len="sm" w="sm" type="none"/>
                      <a:tailEnd len="sm" w="sm" type="none"/>
                    </a:lnL>
                    <a:lnR cap="flat" cmpd="sng" w="12700">
                      <a:solidFill>
                        <a:srgbClr val="9E9E9E"/>
                      </a:solidFill>
                      <a:prstDash val="solid"/>
                      <a:round/>
                      <a:headEnd len="sm" w="sm" type="none"/>
                      <a:tailEnd len="sm" w="sm" type="none"/>
                    </a:lnR>
                    <a:lnT cap="flat" cmpd="sng" w="12700">
                      <a:solidFill>
                        <a:srgbClr val="9E9E9E"/>
                      </a:solidFill>
                      <a:prstDash val="solid"/>
                      <a:round/>
                      <a:headEnd len="sm" w="sm" type="none"/>
                      <a:tailEnd len="sm" w="sm" type="none"/>
                    </a:lnT>
                    <a:lnB cap="flat" cmpd="sng" w="12700">
                      <a:solidFill>
                        <a:srgbClr val="9E9E9E"/>
                      </a:solidFill>
                      <a:prstDash val="solid"/>
                      <a:round/>
                      <a:headEnd len="sm" w="sm" type="none"/>
                      <a:tailEnd len="sm" w="sm" type="none"/>
                    </a:lnB>
                  </a:tcPr>
                </a:tc>
              </a:tr>
              <a:tr h="385425">
                <a:tc>
                  <a:txBody>
                    <a:bodyPr/>
                    <a:lstStyle/>
                    <a:p>
                      <a:pPr indent="0" lvl="0" marL="0" marR="0" rtl="0" algn="l">
                        <a:lnSpc>
                          <a:spcPct val="100000"/>
                        </a:lnSpc>
                        <a:spcBef>
                          <a:spcPts val="0"/>
                        </a:spcBef>
                        <a:spcAft>
                          <a:spcPts val="0"/>
                        </a:spcAft>
                        <a:buClr>
                          <a:srgbClr val="000000"/>
                        </a:buClr>
                        <a:buSzPts val="900"/>
                        <a:buFont typeface="Arial"/>
                        <a:buNone/>
                      </a:pPr>
                      <a:r>
                        <a:rPr b="1" lang="en-US" sz="900" u="none" cap="none" strike="noStrike">
                          <a:latin typeface="Open Sans"/>
                          <a:ea typeface="Open Sans"/>
                          <a:cs typeface="Open Sans"/>
                          <a:sym typeface="Open Sans"/>
                        </a:rPr>
                        <a:t>Quality</a:t>
                      </a:r>
                      <a:endParaRPr b="1" sz="900" u="none" cap="none" strike="noStrike">
                        <a:latin typeface="Open Sans"/>
                        <a:ea typeface="Open Sans"/>
                        <a:cs typeface="Open Sans"/>
                        <a:sym typeface="Open Sans"/>
                      </a:endParaRPr>
                    </a:p>
                  </a:txBody>
                  <a:tcPr marT="91425" marB="91425" marR="91425" marL="91425">
                    <a:lnR cap="flat" cmpd="sng" w="12700">
                      <a:solidFill>
                        <a:srgbClr val="9E9E9E"/>
                      </a:solidFill>
                      <a:prstDash val="solid"/>
                      <a:round/>
                      <a:headEnd len="sm" w="sm" type="none"/>
                      <a:tailEnd len="sm" w="sm" type="none"/>
                    </a:lnR>
                  </a:tcPr>
                </a:tc>
                <a:tc>
                  <a:txBody>
                    <a:bodyPr/>
                    <a:lstStyle/>
                    <a:p>
                      <a:pPr indent="0" lvl="0" marL="0" marR="0" rtl="0" algn="l">
                        <a:lnSpc>
                          <a:spcPct val="115000"/>
                        </a:lnSpc>
                        <a:spcBef>
                          <a:spcPts val="0"/>
                        </a:spcBef>
                        <a:spcAft>
                          <a:spcPts val="0"/>
                        </a:spcAft>
                        <a:buClr>
                          <a:srgbClr val="000000"/>
                        </a:buClr>
                        <a:buSzPts val="900"/>
                        <a:buFont typeface="Arial"/>
                        <a:buNone/>
                      </a:pPr>
                      <a:r>
                        <a:rPr lang="en-US" sz="900" u="none" cap="none" strike="noStrike">
                          <a:latin typeface="Open Sans"/>
                          <a:ea typeface="Open Sans"/>
                          <a:cs typeface="Open Sans"/>
                          <a:sym typeface="Open Sans"/>
                        </a:rPr>
                        <a:t>Emerging</a:t>
                      </a:r>
                      <a:endParaRPr sz="900" u="none" cap="none" strike="noStrike">
                        <a:latin typeface="Open Sans"/>
                        <a:ea typeface="Open Sans"/>
                        <a:cs typeface="Open Sans"/>
                        <a:sym typeface="Open Sans"/>
                      </a:endParaRPr>
                    </a:p>
                  </a:txBody>
                  <a:tcPr marT="91425" marB="91425" marR="91425" marL="91425">
                    <a:lnL cap="flat" cmpd="sng" w="12700">
                      <a:solidFill>
                        <a:srgbClr val="9E9E9E"/>
                      </a:solidFill>
                      <a:prstDash val="solid"/>
                      <a:round/>
                      <a:headEnd len="sm" w="sm" type="none"/>
                      <a:tailEnd len="sm" w="sm" type="none"/>
                    </a:lnL>
                    <a:lnR cap="flat" cmpd="sng" w="12700">
                      <a:solidFill>
                        <a:srgbClr val="9E9E9E"/>
                      </a:solidFill>
                      <a:prstDash val="solid"/>
                      <a:round/>
                      <a:headEnd len="sm" w="sm" type="none"/>
                      <a:tailEnd len="sm" w="sm" type="none"/>
                    </a:lnR>
                    <a:lnT cap="flat" cmpd="sng" w="12700">
                      <a:solidFill>
                        <a:srgbClr val="9E9E9E"/>
                      </a:solidFill>
                      <a:prstDash val="solid"/>
                      <a:round/>
                      <a:headEnd len="sm" w="sm" type="none"/>
                      <a:tailEnd len="sm" w="sm" type="none"/>
                    </a:lnT>
                    <a:lnB cap="flat" cmpd="sng" w="12700">
                      <a:solidFill>
                        <a:srgbClr val="9E9E9E"/>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900"/>
                        <a:buFont typeface="Arial"/>
                        <a:buNone/>
                      </a:pPr>
                      <a:r>
                        <a:rPr lang="en-US" sz="900" u="none" cap="none" strike="noStrike">
                          <a:latin typeface="Open Sans"/>
                          <a:ea typeface="Open Sans"/>
                          <a:cs typeface="Open Sans"/>
                          <a:sym typeface="Open Sans"/>
                        </a:rPr>
                        <a:t>Good</a:t>
                      </a:r>
                      <a:endParaRPr sz="900" u="none" cap="none" strike="noStrike">
                        <a:latin typeface="Open Sans"/>
                        <a:ea typeface="Open Sans"/>
                        <a:cs typeface="Open Sans"/>
                        <a:sym typeface="Open Sans"/>
                      </a:endParaRPr>
                    </a:p>
                  </a:txBody>
                  <a:tcPr marT="91425" marB="91425" marR="91425" marL="91425">
                    <a:lnL cap="flat" cmpd="sng" w="12700">
                      <a:solidFill>
                        <a:srgbClr val="9E9E9E"/>
                      </a:solidFill>
                      <a:prstDash val="solid"/>
                      <a:round/>
                      <a:headEnd len="sm" w="sm" type="none"/>
                      <a:tailEnd len="sm" w="sm" type="none"/>
                    </a:lnL>
                    <a:lnR cap="flat" cmpd="sng" w="12700">
                      <a:solidFill>
                        <a:srgbClr val="9E9E9E"/>
                      </a:solidFill>
                      <a:prstDash val="solid"/>
                      <a:round/>
                      <a:headEnd len="sm" w="sm" type="none"/>
                      <a:tailEnd len="sm" w="sm" type="none"/>
                    </a:lnR>
                    <a:lnT cap="flat" cmpd="sng" w="12700">
                      <a:solidFill>
                        <a:srgbClr val="9E9E9E"/>
                      </a:solidFill>
                      <a:prstDash val="solid"/>
                      <a:round/>
                      <a:headEnd len="sm" w="sm" type="none"/>
                      <a:tailEnd len="sm" w="sm" type="none"/>
                    </a:lnT>
                    <a:lnB cap="flat" cmpd="sng" w="12700">
                      <a:solidFill>
                        <a:srgbClr val="9E9E9E"/>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900"/>
                        <a:buFont typeface="Arial"/>
                        <a:buNone/>
                      </a:pPr>
                      <a:r>
                        <a:rPr lang="en-US" sz="900" u="none" cap="none" strike="noStrike">
                          <a:latin typeface="Open Sans"/>
                          <a:ea typeface="Open Sans"/>
                          <a:cs typeface="Open Sans"/>
                          <a:sym typeface="Open Sans"/>
                        </a:rPr>
                        <a:t>Good</a:t>
                      </a:r>
                      <a:endParaRPr sz="900" u="none" cap="none" strike="noStrike">
                        <a:latin typeface="Open Sans"/>
                        <a:ea typeface="Open Sans"/>
                        <a:cs typeface="Open Sans"/>
                        <a:sym typeface="Open Sans"/>
                      </a:endParaRPr>
                    </a:p>
                  </a:txBody>
                  <a:tcPr marT="91425" marB="91425" marR="91425" marL="91425">
                    <a:lnL cap="flat" cmpd="sng" w="12700">
                      <a:solidFill>
                        <a:srgbClr val="9E9E9E"/>
                      </a:solidFill>
                      <a:prstDash val="solid"/>
                      <a:round/>
                      <a:headEnd len="sm" w="sm" type="none"/>
                      <a:tailEnd len="sm" w="sm" type="none"/>
                    </a:lnL>
                    <a:lnR cap="flat" cmpd="sng" w="12700">
                      <a:solidFill>
                        <a:srgbClr val="9E9E9E"/>
                      </a:solidFill>
                      <a:prstDash val="solid"/>
                      <a:round/>
                      <a:headEnd len="sm" w="sm" type="none"/>
                      <a:tailEnd len="sm" w="sm" type="none"/>
                    </a:lnR>
                    <a:lnT cap="flat" cmpd="sng" w="12700">
                      <a:solidFill>
                        <a:srgbClr val="9E9E9E"/>
                      </a:solidFill>
                      <a:prstDash val="solid"/>
                      <a:round/>
                      <a:headEnd len="sm" w="sm" type="none"/>
                      <a:tailEnd len="sm" w="sm" type="none"/>
                    </a:lnT>
                    <a:lnB cap="flat" cmpd="sng" w="12700">
                      <a:solidFill>
                        <a:srgbClr val="9E9E9E"/>
                      </a:solidFill>
                      <a:prstDash val="solid"/>
                      <a:round/>
                      <a:headEnd len="sm" w="sm" type="none"/>
                      <a:tailEnd len="sm" w="sm" type="none"/>
                    </a:lnB>
                  </a:tcPr>
                </a:tc>
              </a:tr>
              <a:tr h="334750">
                <a:tc>
                  <a:txBody>
                    <a:bodyPr/>
                    <a:lstStyle/>
                    <a:p>
                      <a:pPr indent="0" lvl="0" marL="0" marR="0" rtl="0" algn="l">
                        <a:lnSpc>
                          <a:spcPct val="100000"/>
                        </a:lnSpc>
                        <a:spcBef>
                          <a:spcPts val="0"/>
                        </a:spcBef>
                        <a:spcAft>
                          <a:spcPts val="0"/>
                        </a:spcAft>
                        <a:buClr>
                          <a:srgbClr val="000000"/>
                        </a:buClr>
                        <a:buSzPts val="900"/>
                        <a:buFont typeface="Arial"/>
                        <a:buNone/>
                      </a:pPr>
                      <a:r>
                        <a:rPr b="1" lang="en-US" sz="900" u="none" cap="none" strike="noStrike">
                          <a:latin typeface="Open Sans"/>
                          <a:ea typeface="Open Sans"/>
                          <a:cs typeface="Open Sans"/>
                          <a:sym typeface="Open Sans"/>
                        </a:rPr>
                        <a:t>Extent</a:t>
                      </a:r>
                      <a:endParaRPr b="1" sz="900" u="none" cap="none" strike="noStrike">
                        <a:latin typeface="Open Sans"/>
                        <a:ea typeface="Open Sans"/>
                        <a:cs typeface="Open Sans"/>
                        <a:sym typeface="Open Sans"/>
                      </a:endParaRPr>
                    </a:p>
                  </a:txBody>
                  <a:tcPr marT="91425" marB="91425" marR="91425" marL="91425">
                    <a:lnR cap="flat" cmpd="sng" w="12700">
                      <a:solidFill>
                        <a:srgbClr val="9E9E9E"/>
                      </a:solidFill>
                      <a:prstDash val="solid"/>
                      <a:round/>
                      <a:headEnd len="sm" w="sm" type="none"/>
                      <a:tailEnd len="sm" w="sm" type="none"/>
                    </a:lnR>
                  </a:tcPr>
                </a:tc>
                <a:tc>
                  <a:txBody>
                    <a:bodyPr/>
                    <a:lstStyle/>
                    <a:p>
                      <a:pPr indent="0" lvl="0" marL="0" marR="0" rtl="0" algn="l">
                        <a:lnSpc>
                          <a:spcPct val="115000"/>
                        </a:lnSpc>
                        <a:spcBef>
                          <a:spcPts val="0"/>
                        </a:spcBef>
                        <a:spcAft>
                          <a:spcPts val="0"/>
                        </a:spcAft>
                        <a:buClr>
                          <a:srgbClr val="000000"/>
                        </a:buClr>
                        <a:buSzPts val="900"/>
                        <a:buFont typeface="Arial"/>
                        <a:buNone/>
                      </a:pPr>
                      <a:r>
                        <a:rPr lang="en-US" sz="900" u="none" cap="none" strike="noStrike">
                          <a:latin typeface="Open Sans"/>
                          <a:ea typeface="Open Sans"/>
                          <a:cs typeface="Open Sans"/>
                          <a:sym typeface="Open Sans"/>
                        </a:rPr>
                        <a:t>CONUS</a:t>
                      </a:r>
                      <a:endParaRPr sz="900" u="none" cap="none" strike="noStrike">
                        <a:latin typeface="Open Sans"/>
                        <a:ea typeface="Open Sans"/>
                        <a:cs typeface="Open Sans"/>
                        <a:sym typeface="Open Sans"/>
                      </a:endParaRPr>
                    </a:p>
                  </a:txBody>
                  <a:tcPr marT="91425" marB="91425" marR="91425" marL="91425">
                    <a:lnL cap="flat" cmpd="sng" w="12700">
                      <a:solidFill>
                        <a:srgbClr val="9E9E9E"/>
                      </a:solidFill>
                      <a:prstDash val="solid"/>
                      <a:round/>
                      <a:headEnd len="sm" w="sm" type="none"/>
                      <a:tailEnd len="sm" w="sm" type="none"/>
                    </a:lnL>
                    <a:lnR cap="flat" cmpd="sng" w="12700">
                      <a:solidFill>
                        <a:srgbClr val="9E9E9E"/>
                      </a:solidFill>
                      <a:prstDash val="solid"/>
                      <a:round/>
                      <a:headEnd len="sm" w="sm" type="none"/>
                      <a:tailEnd len="sm" w="sm" type="none"/>
                    </a:lnR>
                    <a:lnT cap="flat" cmpd="sng" w="12700">
                      <a:solidFill>
                        <a:srgbClr val="9E9E9E"/>
                      </a:solidFill>
                      <a:prstDash val="solid"/>
                      <a:round/>
                      <a:headEnd len="sm" w="sm" type="none"/>
                      <a:tailEnd len="sm" w="sm" type="none"/>
                    </a:lnT>
                    <a:lnB cap="flat" cmpd="sng" w="12700">
                      <a:solidFill>
                        <a:srgbClr val="9E9E9E"/>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900"/>
                        <a:buFont typeface="Arial"/>
                        <a:buNone/>
                      </a:pPr>
                      <a:r>
                        <a:rPr lang="en-US" sz="900" u="none" cap="none" strike="noStrike">
                          <a:latin typeface="Open Sans"/>
                          <a:ea typeface="Open Sans"/>
                          <a:cs typeface="Open Sans"/>
                          <a:sym typeface="Open Sans"/>
                        </a:rPr>
                        <a:t>Field, CONUS</a:t>
                      </a:r>
                      <a:endParaRPr sz="900" u="none" cap="none" strike="noStrike">
                        <a:latin typeface="Open Sans"/>
                        <a:ea typeface="Open Sans"/>
                        <a:cs typeface="Open Sans"/>
                        <a:sym typeface="Open Sans"/>
                      </a:endParaRPr>
                    </a:p>
                  </a:txBody>
                  <a:tcPr marT="91425" marB="91425" marR="91425" marL="91425">
                    <a:lnL cap="flat" cmpd="sng" w="12700">
                      <a:solidFill>
                        <a:srgbClr val="9E9E9E"/>
                      </a:solidFill>
                      <a:prstDash val="solid"/>
                      <a:round/>
                      <a:headEnd len="sm" w="sm" type="none"/>
                      <a:tailEnd len="sm" w="sm" type="none"/>
                    </a:lnL>
                    <a:lnR cap="flat" cmpd="sng" w="12700">
                      <a:solidFill>
                        <a:srgbClr val="9E9E9E"/>
                      </a:solidFill>
                      <a:prstDash val="solid"/>
                      <a:round/>
                      <a:headEnd len="sm" w="sm" type="none"/>
                      <a:tailEnd len="sm" w="sm" type="none"/>
                    </a:lnR>
                    <a:lnT cap="flat" cmpd="sng" w="12700">
                      <a:solidFill>
                        <a:srgbClr val="9E9E9E"/>
                      </a:solidFill>
                      <a:prstDash val="solid"/>
                      <a:round/>
                      <a:headEnd len="sm" w="sm" type="none"/>
                      <a:tailEnd len="sm" w="sm" type="none"/>
                    </a:lnT>
                    <a:lnB cap="flat" cmpd="sng" w="12700">
                      <a:solidFill>
                        <a:srgbClr val="9E9E9E"/>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900"/>
                        <a:buFont typeface="Arial"/>
                        <a:buNone/>
                      </a:pPr>
                      <a:r>
                        <a:rPr lang="en-US" sz="900" u="none" cap="none" strike="noStrike">
                          <a:latin typeface="Open Sans"/>
                          <a:ea typeface="Open Sans"/>
                          <a:cs typeface="Open Sans"/>
                          <a:sym typeface="Open Sans"/>
                        </a:rPr>
                        <a:t>CONUS</a:t>
                      </a:r>
                      <a:endParaRPr sz="900" u="none" cap="none" strike="noStrike">
                        <a:latin typeface="Open Sans"/>
                        <a:ea typeface="Open Sans"/>
                        <a:cs typeface="Open Sans"/>
                        <a:sym typeface="Open Sans"/>
                      </a:endParaRPr>
                    </a:p>
                  </a:txBody>
                  <a:tcPr marT="91425" marB="91425" marR="91425" marL="91425">
                    <a:lnL cap="flat" cmpd="sng" w="12700">
                      <a:solidFill>
                        <a:srgbClr val="9E9E9E"/>
                      </a:solidFill>
                      <a:prstDash val="solid"/>
                      <a:round/>
                      <a:headEnd len="sm" w="sm" type="none"/>
                      <a:tailEnd len="sm" w="sm" type="none"/>
                    </a:lnL>
                    <a:lnR cap="flat" cmpd="sng" w="12700">
                      <a:solidFill>
                        <a:srgbClr val="9E9E9E"/>
                      </a:solidFill>
                      <a:prstDash val="solid"/>
                      <a:round/>
                      <a:headEnd len="sm" w="sm" type="none"/>
                      <a:tailEnd len="sm" w="sm" type="none"/>
                    </a:lnR>
                    <a:lnT cap="flat" cmpd="sng" w="12700">
                      <a:solidFill>
                        <a:srgbClr val="9E9E9E"/>
                      </a:solidFill>
                      <a:prstDash val="solid"/>
                      <a:round/>
                      <a:headEnd len="sm" w="sm" type="none"/>
                      <a:tailEnd len="sm" w="sm" type="none"/>
                    </a:lnT>
                    <a:lnB cap="flat" cmpd="sng" w="12700">
                      <a:solidFill>
                        <a:srgbClr val="9E9E9E"/>
                      </a:solidFill>
                      <a:prstDash val="solid"/>
                      <a:round/>
                      <a:headEnd len="sm" w="sm" type="none"/>
                      <a:tailEnd len="sm" w="sm" type="none"/>
                    </a:lnB>
                  </a:tcPr>
                </a:tc>
              </a:tr>
            </a:tbl>
          </a:graphicData>
        </a:graphic>
      </p:graphicFrame>
      <p:sp>
        <p:nvSpPr>
          <p:cNvPr id="552" name="Google Shape;552;p19"/>
          <p:cNvSpPr txBox="1"/>
          <p:nvPr/>
        </p:nvSpPr>
        <p:spPr>
          <a:xfrm>
            <a:off x="5223052" y="12063"/>
            <a:ext cx="3920948" cy="52322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None/>
            </a:pPr>
            <a:r>
              <a:rPr b="1" i="0" lang="en-US" sz="1400" u="none" cap="none" strike="noStrike">
                <a:solidFill>
                  <a:srgbClr val="0F9ED5"/>
                </a:solidFill>
                <a:latin typeface="Open Sans"/>
                <a:ea typeface="Open Sans"/>
                <a:cs typeface="Open Sans"/>
                <a:sym typeface="Open Sans"/>
              </a:rPr>
              <a:t>Prepared by NASA Acres for farmers/ranchers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
        <p:nvSpPr>
          <p:cNvPr id="557" name="Google Shape;557;p20"/>
          <p:cNvSpPr txBox="1"/>
          <p:nvPr>
            <p:ph type="title"/>
          </p:nvPr>
        </p:nvSpPr>
        <p:spPr>
          <a:xfrm>
            <a:off x="623887" y="1282304"/>
            <a:ext cx="7886700" cy="2139553"/>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6000"/>
              <a:buFont typeface="Open Sans"/>
              <a:buNone/>
            </a:pPr>
            <a:r>
              <a:rPr lang="en-US"/>
              <a:t>EAVs How-To</a:t>
            </a:r>
            <a:endParaRPr/>
          </a:p>
        </p:txBody>
      </p:sp>
      <p:sp>
        <p:nvSpPr>
          <p:cNvPr id="558" name="Google Shape;558;p20"/>
          <p:cNvSpPr txBox="1"/>
          <p:nvPr>
            <p:ph idx="1" type="body"/>
          </p:nvPr>
        </p:nvSpPr>
        <p:spPr>
          <a:xfrm>
            <a:off x="623887" y="3442098"/>
            <a:ext cx="7886700" cy="1125140"/>
          </a:xfrm>
          <a:prstGeom prst="rect">
            <a:avLst/>
          </a:prstGeom>
          <a:noFill/>
          <a:ln>
            <a:noFill/>
          </a:ln>
        </p:spPr>
        <p:txBody>
          <a:bodyPr anchorCtr="0" anchor="t" bIns="45700" lIns="91425" spcFirstLastPara="1" rIns="91425" wrap="square" tIns="45700">
            <a:normAutofit lnSpcReduction="10000"/>
          </a:bodyPr>
          <a:lstStyle/>
          <a:p>
            <a:pPr indent="-171450" lvl="0" marL="342900" rtl="0" algn="l">
              <a:lnSpc>
                <a:spcPct val="90000"/>
              </a:lnSpc>
              <a:spcBef>
                <a:spcPts val="750"/>
              </a:spcBef>
              <a:spcAft>
                <a:spcPts val="0"/>
              </a:spcAft>
              <a:buClr>
                <a:srgbClr val="757575"/>
              </a:buClr>
              <a:buSzPts val="2400"/>
              <a:buNone/>
            </a:pPr>
            <a:r>
              <a:rPr lang="en-US"/>
              <a:t>What &amp; Why We’re Doing EAVs </a:t>
            </a:r>
            <a:endParaRPr/>
          </a:p>
          <a:p>
            <a:pPr indent="-171450" lvl="0" marL="342900" rtl="0" algn="l">
              <a:lnSpc>
                <a:spcPct val="90000"/>
              </a:lnSpc>
              <a:spcBef>
                <a:spcPts val="750"/>
              </a:spcBef>
              <a:spcAft>
                <a:spcPts val="0"/>
              </a:spcAft>
              <a:buClr>
                <a:srgbClr val="757575"/>
              </a:buClr>
              <a:buSzPts val="2400"/>
              <a:buNone/>
            </a:pPr>
            <a:r>
              <a:rPr lang="en-US"/>
              <a:t>and</a:t>
            </a:r>
            <a:endParaRPr/>
          </a:p>
          <a:p>
            <a:pPr indent="-171450" lvl="0" marL="342900" rtl="0" algn="l">
              <a:lnSpc>
                <a:spcPct val="90000"/>
              </a:lnSpc>
              <a:spcBef>
                <a:spcPts val="750"/>
              </a:spcBef>
              <a:spcAft>
                <a:spcPts val="0"/>
              </a:spcAft>
              <a:buClr>
                <a:srgbClr val="757575"/>
              </a:buClr>
              <a:buSzPts val="2400"/>
              <a:buNone/>
            </a:pPr>
            <a:r>
              <a:rPr lang="en-US"/>
              <a:t>How to fill in EAV tables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21"/>
          <p:cNvSpPr txBox="1"/>
          <p:nvPr>
            <p:ph type="title"/>
          </p:nvPr>
        </p:nvSpPr>
        <p:spPr>
          <a:xfrm>
            <a:off x="422251" y="34256"/>
            <a:ext cx="8355600" cy="994275"/>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SzPts val="4000"/>
              <a:buNone/>
            </a:pPr>
            <a:r>
              <a:rPr b="1" lang="en-US" sz="2700">
                <a:solidFill>
                  <a:srgbClr val="00B050"/>
                </a:solidFill>
              </a:rPr>
              <a:t>GEOGLAM EAVs 2.0 Steps &gt;&gt; Objectives</a:t>
            </a:r>
            <a:br>
              <a:rPr b="1" lang="en-US" sz="3000">
                <a:solidFill>
                  <a:srgbClr val="00B050"/>
                </a:solidFill>
              </a:rPr>
            </a:br>
            <a:r>
              <a:rPr i="1" lang="en-US" sz="1500">
                <a:solidFill>
                  <a:schemeClr val="dk1"/>
                </a:solidFill>
              </a:rPr>
              <a:t>Effort kicked off in early 2025  </a:t>
            </a:r>
            <a:endParaRPr i="1">
              <a:solidFill>
                <a:schemeClr val="dk1"/>
              </a:solidFill>
            </a:endParaRPr>
          </a:p>
        </p:txBody>
      </p:sp>
      <p:sp>
        <p:nvSpPr>
          <p:cNvPr id="565" name="Google Shape;565;p21"/>
          <p:cNvSpPr txBox="1"/>
          <p:nvPr>
            <p:ph idx="1" type="body"/>
          </p:nvPr>
        </p:nvSpPr>
        <p:spPr>
          <a:xfrm>
            <a:off x="422242" y="994372"/>
            <a:ext cx="4661162" cy="3627782"/>
          </a:xfrm>
          <a:prstGeom prst="rect">
            <a:avLst/>
          </a:prstGeom>
          <a:noFill/>
          <a:ln>
            <a:noFill/>
          </a:ln>
        </p:spPr>
        <p:txBody>
          <a:bodyPr anchorCtr="0" anchor="t" bIns="34275" lIns="68550" spcFirstLastPara="1" rIns="68550" wrap="square" tIns="34275">
            <a:noAutofit/>
          </a:bodyPr>
          <a:lstStyle/>
          <a:p>
            <a:pPr indent="0" lvl="0" marL="0" rtl="0" algn="l">
              <a:lnSpc>
                <a:spcPct val="100000"/>
              </a:lnSpc>
              <a:spcBef>
                <a:spcPts val="0"/>
              </a:spcBef>
              <a:spcAft>
                <a:spcPts val="0"/>
              </a:spcAft>
              <a:buSzPts val="1800"/>
              <a:buNone/>
            </a:pPr>
            <a:r>
              <a:rPr b="1" lang="en-US" sz="1350" u="sng">
                <a:solidFill>
                  <a:srgbClr val="1F1F1F"/>
                </a:solidFill>
                <a:latin typeface="Open Sans"/>
                <a:ea typeface="Open Sans"/>
                <a:cs typeface="Open Sans"/>
                <a:sym typeface="Open Sans"/>
              </a:rPr>
              <a:t>Starting point: </a:t>
            </a:r>
            <a:r>
              <a:rPr lang="en-US" sz="1350">
                <a:solidFill>
                  <a:srgbClr val="1F1F1F"/>
                </a:solidFill>
                <a:latin typeface="Open Sans"/>
                <a:ea typeface="Open Sans"/>
                <a:cs typeface="Open Sans"/>
                <a:sym typeface="Open Sans"/>
              </a:rPr>
              <a:t>Establish a </a:t>
            </a:r>
            <a:r>
              <a:rPr b="1" lang="en-US" sz="1350">
                <a:solidFill>
                  <a:srgbClr val="1F1F1F"/>
                </a:solidFill>
                <a:latin typeface="Open Sans"/>
                <a:ea typeface="Open Sans"/>
                <a:cs typeface="Open Sans"/>
                <a:sym typeface="Open Sans"/>
              </a:rPr>
              <a:t>unified and authoritative framework</a:t>
            </a:r>
            <a:r>
              <a:rPr lang="en-US" sz="1350">
                <a:solidFill>
                  <a:srgbClr val="1F1F1F"/>
                </a:solidFill>
                <a:latin typeface="Open Sans"/>
                <a:ea typeface="Open Sans"/>
                <a:cs typeface="Open Sans"/>
                <a:sym typeface="Open Sans"/>
              </a:rPr>
              <a:t> for documenting EAVs</a:t>
            </a:r>
            <a:endParaRPr sz="1350">
              <a:latin typeface="Open Sans"/>
              <a:ea typeface="Open Sans"/>
              <a:cs typeface="Open Sans"/>
              <a:sym typeface="Open Sans"/>
            </a:endParaRPr>
          </a:p>
          <a:p>
            <a:pPr indent="0" lvl="0" marL="0" rtl="0" algn="l">
              <a:lnSpc>
                <a:spcPct val="100000"/>
              </a:lnSpc>
              <a:spcBef>
                <a:spcPts val="0"/>
              </a:spcBef>
              <a:spcAft>
                <a:spcPts val="0"/>
              </a:spcAft>
              <a:buSzPts val="1800"/>
              <a:buNone/>
            </a:pPr>
            <a:r>
              <a:t/>
            </a:r>
            <a:endParaRPr b="1" sz="1350"/>
          </a:p>
          <a:p>
            <a:pPr indent="0" lvl="0" marL="0" rtl="0" algn="l">
              <a:lnSpc>
                <a:spcPct val="100000"/>
              </a:lnSpc>
              <a:spcBef>
                <a:spcPts val="0"/>
              </a:spcBef>
              <a:spcAft>
                <a:spcPts val="0"/>
              </a:spcAft>
              <a:buSzPts val="1800"/>
              <a:buNone/>
            </a:pPr>
            <a:r>
              <a:rPr b="1" lang="en-US" sz="1350"/>
              <a:t>1. Agree upon a list and definitions:</a:t>
            </a:r>
            <a:endParaRPr/>
          </a:p>
          <a:p>
            <a:pPr indent="-171450" lvl="1" marL="514350" rtl="0" algn="l">
              <a:lnSpc>
                <a:spcPct val="100000"/>
              </a:lnSpc>
              <a:spcBef>
                <a:spcPts val="600"/>
              </a:spcBef>
              <a:spcAft>
                <a:spcPts val="0"/>
              </a:spcAft>
              <a:buSzPts val="1600"/>
              <a:buChar char="•"/>
            </a:pPr>
            <a:r>
              <a:rPr lang="en-US" sz="1200"/>
              <a:t>Use-agnostic </a:t>
            </a:r>
            <a:endParaRPr/>
          </a:p>
          <a:p>
            <a:pPr indent="0" lvl="0" marL="0" rtl="0" algn="l">
              <a:lnSpc>
                <a:spcPct val="100000"/>
              </a:lnSpc>
              <a:spcBef>
                <a:spcPts val="600"/>
              </a:spcBef>
              <a:spcAft>
                <a:spcPts val="0"/>
              </a:spcAft>
              <a:buSzPts val="1800"/>
              <a:buNone/>
            </a:pPr>
            <a:r>
              <a:rPr b="1" lang="en-US" sz="1350">
                <a:solidFill>
                  <a:srgbClr val="00B050"/>
                </a:solidFill>
              </a:rPr>
              <a:t>2. Characterize product requirements </a:t>
            </a:r>
            <a:r>
              <a:rPr b="1" lang="en-US" sz="1350" u="sng">
                <a:solidFill>
                  <a:srgbClr val="00B050"/>
                </a:solidFill>
              </a:rPr>
              <a:t>by use</a:t>
            </a:r>
            <a:endParaRPr u="sng">
              <a:solidFill>
                <a:srgbClr val="00B050"/>
              </a:solidFill>
            </a:endParaRPr>
          </a:p>
          <a:p>
            <a:pPr indent="-171450" lvl="1" marL="514350" rtl="0" algn="l">
              <a:lnSpc>
                <a:spcPct val="100000"/>
              </a:lnSpc>
              <a:spcBef>
                <a:spcPts val="600"/>
              </a:spcBef>
              <a:spcAft>
                <a:spcPts val="0"/>
              </a:spcAft>
              <a:buSzPts val="1600"/>
              <a:buChar char="•"/>
            </a:pPr>
            <a:r>
              <a:rPr lang="en-US" sz="1200"/>
              <a:t>Temporal, spatial, latency, accuracy by </a:t>
            </a:r>
            <a:r>
              <a:rPr lang="en-US" sz="1200" u="sng"/>
              <a:t>use</a:t>
            </a:r>
            <a:endParaRPr i="1" sz="1200" u="sng"/>
          </a:p>
          <a:p>
            <a:pPr indent="0" lvl="0" marL="0" rtl="0" algn="l">
              <a:lnSpc>
                <a:spcPct val="100000"/>
              </a:lnSpc>
              <a:spcBef>
                <a:spcPts val="600"/>
              </a:spcBef>
              <a:spcAft>
                <a:spcPts val="0"/>
              </a:spcAft>
              <a:buSzPts val="1800"/>
              <a:buNone/>
            </a:pPr>
            <a:r>
              <a:rPr b="1" lang="en-US" sz="1350">
                <a:solidFill>
                  <a:srgbClr val="00B050"/>
                </a:solidFill>
              </a:rPr>
              <a:t>3. Take stock (inventory)</a:t>
            </a:r>
            <a:endParaRPr/>
          </a:p>
          <a:p>
            <a:pPr indent="-214313" lvl="1" marL="557213" rtl="0" algn="l">
              <a:lnSpc>
                <a:spcPct val="100000"/>
              </a:lnSpc>
              <a:spcBef>
                <a:spcPts val="600"/>
              </a:spcBef>
              <a:spcAft>
                <a:spcPts val="0"/>
              </a:spcAft>
              <a:buSzPts val="1800"/>
              <a:buChar char="•"/>
            </a:pPr>
            <a:r>
              <a:rPr lang="en-US" sz="1200"/>
              <a:t>List 🡪 Methods, projects, pipelines/systems, and satellite instruments satellite instruments</a:t>
            </a:r>
            <a:endParaRPr/>
          </a:p>
          <a:p>
            <a:pPr indent="-171450" lvl="1" marL="514350" rtl="0" algn="l">
              <a:lnSpc>
                <a:spcPct val="100000"/>
              </a:lnSpc>
              <a:spcBef>
                <a:spcPts val="600"/>
              </a:spcBef>
              <a:spcAft>
                <a:spcPts val="0"/>
              </a:spcAft>
              <a:buSzPts val="1600"/>
              <a:buChar char="•"/>
            </a:pPr>
            <a:r>
              <a:rPr lang="en-US" sz="1200"/>
              <a:t>What is actually being used</a:t>
            </a:r>
            <a:endParaRPr/>
          </a:p>
          <a:p>
            <a:pPr indent="0" lvl="0" marL="0" rtl="0" algn="l">
              <a:lnSpc>
                <a:spcPct val="100000"/>
              </a:lnSpc>
              <a:spcBef>
                <a:spcPts val="600"/>
              </a:spcBef>
              <a:spcAft>
                <a:spcPts val="0"/>
              </a:spcAft>
              <a:buSzPts val="1800"/>
              <a:buNone/>
            </a:pPr>
            <a:r>
              <a:rPr b="1" lang="en-US" sz="1350">
                <a:solidFill>
                  <a:srgbClr val="00B050"/>
                </a:solidFill>
              </a:rPr>
              <a:t>4. Identify gaps</a:t>
            </a:r>
            <a:endParaRPr b="1" sz="1350">
              <a:solidFill>
                <a:srgbClr val="00B050"/>
              </a:solidFill>
            </a:endParaRPr>
          </a:p>
          <a:p>
            <a:pPr indent="-171450" lvl="1" marL="514350" rtl="0" algn="l">
              <a:lnSpc>
                <a:spcPct val="100000"/>
              </a:lnSpc>
              <a:spcBef>
                <a:spcPts val="600"/>
              </a:spcBef>
              <a:spcAft>
                <a:spcPts val="0"/>
              </a:spcAft>
              <a:buSzPts val="1600"/>
              <a:buChar char="•"/>
            </a:pPr>
            <a:r>
              <a:rPr lang="en-US" sz="1200"/>
              <a:t>Simply, this ”inventory - requirements = gaps" ... </a:t>
            </a:r>
            <a:endParaRPr/>
          </a:p>
          <a:p>
            <a:pPr indent="-171450" lvl="1" marL="514350" rtl="0" algn="l">
              <a:lnSpc>
                <a:spcPct val="100000"/>
              </a:lnSpc>
              <a:spcBef>
                <a:spcPts val="600"/>
              </a:spcBef>
              <a:spcAft>
                <a:spcPts val="0"/>
              </a:spcAft>
              <a:buSzPts val="1600"/>
              <a:buChar char="•"/>
            </a:pPr>
            <a:r>
              <a:rPr lang="en-US" sz="1200"/>
              <a:t>But not all gaps are equally important, closeable, etc.</a:t>
            </a:r>
            <a:endParaRPr/>
          </a:p>
          <a:p>
            <a:pPr indent="0" lvl="0" marL="0" rtl="0" algn="l">
              <a:lnSpc>
                <a:spcPct val="100000"/>
              </a:lnSpc>
              <a:spcBef>
                <a:spcPts val="600"/>
              </a:spcBef>
              <a:spcAft>
                <a:spcPts val="0"/>
              </a:spcAft>
              <a:buClr>
                <a:srgbClr val="222222"/>
              </a:buClr>
              <a:buSzPts val="1800"/>
              <a:buNone/>
            </a:pPr>
            <a:r>
              <a:rPr b="1" lang="en-US" sz="1350">
                <a:solidFill>
                  <a:srgbClr val="222222"/>
                </a:solidFill>
              </a:rPr>
              <a:t>5. Prioritize what to do next... </a:t>
            </a:r>
            <a:endParaRPr/>
          </a:p>
          <a:p>
            <a:pPr indent="0" lvl="0" marL="0" rtl="0" algn="l">
              <a:lnSpc>
                <a:spcPct val="100000"/>
              </a:lnSpc>
              <a:spcBef>
                <a:spcPts val="600"/>
              </a:spcBef>
              <a:spcAft>
                <a:spcPts val="0"/>
              </a:spcAft>
              <a:buClr>
                <a:srgbClr val="222222"/>
              </a:buClr>
              <a:buSzPts val="1800"/>
              <a:buNone/>
            </a:pPr>
            <a:r>
              <a:t/>
            </a:r>
            <a:endParaRPr sz="1350">
              <a:solidFill>
                <a:srgbClr val="222222"/>
              </a:solidFill>
            </a:endParaRPr>
          </a:p>
        </p:txBody>
      </p:sp>
      <p:sp>
        <p:nvSpPr>
          <p:cNvPr id="566" name="Google Shape;566;p21"/>
          <p:cNvSpPr txBox="1"/>
          <p:nvPr/>
        </p:nvSpPr>
        <p:spPr>
          <a:xfrm>
            <a:off x="5123467" y="1865279"/>
            <a:ext cx="3654384" cy="2585323"/>
          </a:xfrm>
          <a:prstGeom prst="rect">
            <a:avLst/>
          </a:prstGeom>
          <a:solidFill>
            <a:srgbClr val="00B050"/>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800" u="none" cap="none" strike="noStrike">
                <a:solidFill>
                  <a:srgbClr val="FFFFFF"/>
                </a:solidFill>
                <a:latin typeface="Open Sans"/>
                <a:ea typeface="Open Sans"/>
                <a:cs typeface="Open Sans"/>
                <a:sym typeface="Open Sans"/>
              </a:rPr>
              <a:t>Phase 1 (2025) 🡪 </a:t>
            </a:r>
            <a:endParaRPr/>
          </a:p>
          <a:p>
            <a:pPr indent="0" lvl="0" marL="0" marR="0" rtl="0" algn="l">
              <a:lnSpc>
                <a:spcPct val="100000"/>
              </a:lnSpc>
              <a:spcBef>
                <a:spcPts val="0"/>
              </a:spcBef>
              <a:spcAft>
                <a:spcPts val="0"/>
              </a:spcAft>
              <a:buNone/>
            </a:pPr>
            <a:r>
              <a:rPr b="1" i="0" lang="en-US" sz="1800" u="none" cap="none" strike="noStrike">
                <a:solidFill>
                  <a:srgbClr val="FFFFFF"/>
                </a:solidFill>
                <a:latin typeface="Open Sans"/>
                <a:ea typeface="Open Sans"/>
                <a:cs typeface="Open Sans"/>
                <a:sym typeface="Open Sans"/>
              </a:rPr>
              <a:t>Executed and refined Steps 2-4 of the Framework for  for 5 variables:</a:t>
            </a:r>
            <a:endParaRPr/>
          </a:p>
          <a:p>
            <a:pPr indent="-214313" lvl="3" marL="214313" marR="0" rtl="0" algn="l">
              <a:lnSpc>
                <a:spcPct val="100000"/>
              </a:lnSpc>
              <a:spcBef>
                <a:spcPts val="0"/>
              </a:spcBef>
              <a:spcAft>
                <a:spcPts val="0"/>
              </a:spcAft>
              <a:buClr>
                <a:srgbClr val="FFFFFF"/>
              </a:buClr>
              <a:buSzPts val="1800"/>
              <a:buFont typeface="Arial"/>
              <a:buChar char="•"/>
            </a:pPr>
            <a:r>
              <a:rPr b="0" i="0" lang="en-US" sz="1800" u="none" cap="none" strike="noStrike">
                <a:solidFill>
                  <a:srgbClr val="FFFFFF"/>
                </a:solidFill>
                <a:latin typeface="Open Sans"/>
                <a:ea typeface="Open Sans"/>
                <a:cs typeface="Open Sans"/>
                <a:sym typeface="Open Sans"/>
              </a:rPr>
              <a:t>Crop type</a:t>
            </a:r>
            <a:endParaRPr/>
          </a:p>
          <a:p>
            <a:pPr indent="-214313" lvl="3" marL="214313" marR="0" rtl="0" algn="l">
              <a:lnSpc>
                <a:spcPct val="100000"/>
              </a:lnSpc>
              <a:spcBef>
                <a:spcPts val="0"/>
              </a:spcBef>
              <a:spcAft>
                <a:spcPts val="0"/>
              </a:spcAft>
              <a:buClr>
                <a:srgbClr val="FFFFFF"/>
              </a:buClr>
              <a:buSzPts val="1800"/>
              <a:buFont typeface="Arial"/>
              <a:buChar char="•"/>
            </a:pPr>
            <a:r>
              <a:rPr b="0" i="0" lang="en-US" sz="1800" u="none" cap="none" strike="noStrike">
                <a:solidFill>
                  <a:srgbClr val="FFFFFF"/>
                </a:solidFill>
                <a:latin typeface="Open Sans"/>
                <a:ea typeface="Open Sans"/>
                <a:cs typeface="Open Sans"/>
                <a:sym typeface="Open Sans"/>
              </a:rPr>
              <a:t>Crop yield</a:t>
            </a:r>
            <a:endParaRPr/>
          </a:p>
          <a:p>
            <a:pPr indent="-214313" lvl="3" marL="214313" marR="0" rtl="0" algn="l">
              <a:lnSpc>
                <a:spcPct val="100000"/>
              </a:lnSpc>
              <a:spcBef>
                <a:spcPts val="0"/>
              </a:spcBef>
              <a:spcAft>
                <a:spcPts val="0"/>
              </a:spcAft>
              <a:buClr>
                <a:srgbClr val="FFFFFF"/>
              </a:buClr>
              <a:buSzPts val="1800"/>
              <a:buFont typeface="Arial"/>
              <a:buChar char="•"/>
            </a:pPr>
            <a:r>
              <a:rPr b="0" i="0" lang="en-US" sz="1800" u="none" cap="none" strike="noStrike">
                <a:solidFill>
                  <a:srgbClr val="FFFFFF"/>
                </a:solidFill>
                <a:latin typeface="Open Sans"/>
                <a:ea typeface="Open Sans"/>
                <a:cs typeface="Open Sans"/>
                <a:sym typeface="Open Sans"/>
              </a:rPr>
              <a:t>Field boundaries</a:t>
            </a:r>
            <a:endParaRPr/>
          </a:p>
          <a:p>
            <a:pPr indent="-214313" lvl="3" marL="214313" marR="0" rtl="0" algn="l">
              <a:lnSpc>
                <a:spcPct val="100000"/>
              </a:lnSpc>
              <a:spcBef>
                <a:spcPts val="0"/>
              </a:spcBef>
              <a:spcAft>
                <a:spcPts val="0"/>
              </a:spcAft>
              <a:buClr>
                <a:srgbClr val="FFFFFF"/>
              </a:buClr>
              <a:buSzPts val="1800"/>
              <a:buFont typeface="Arial"/>
              <a:buChar char="•"/>
            </a:pPr>
            <a:r>
              <a:rPr b="0" i="0" lang="en-US" sz="1800" u="none" cap="none" strike="noStrike">
                <a:solidFill>
                  <a:srgbClr val="FFFFFF"/>
                </a:solidFill>
                <a:latin typeface="Open Sans"/>
                <a:ea typeface="Open Sans"/>
                <a:cs typeface="Open Sans"/>
                <a:sym typeface="Open Sans"/>
              </a:rPr>
              <a:t>Cover crop </a:t>
            </a:r>
            <a:endParaRPr/>
          </a:p>
          <a:p>
            <a:pPr indent="-214313" lvl="3" marL="214313" marR="0" rtl="0" algn="l">
              <a:lnSpc>
                <a:spcPct val="100000"/>
              </a:lnSpc>
              <a:spcBef>
                <a:spcPts val="0"/>
              </a:spcBef>
              <a:spcAft>
                <a:spcPts val="0"/>
              </a:spcAft>
              <a:buClr>
                <a:srgbClr val="FFFFFF"/>
              </a:buClr>
              <a:buSzPts val="1800"/>
              <a:buFont typeface="Arial"/>
              <a:buChar char="•"/>
            </a:pPr>
            <a:r>
              <a:rPr b="0" i="0" lang="en-US" sz="1800" u="none" cap="none" strike="noStrike">
                <a:solidFill>
                  <a:srgbClr val="FFFFFF"/>
                </a:solidFill>
                <a:latin typeface="Open Sans"/>
                <a:ea typeface="Open Sans"/>
                <a:cs typeface="Open Sans"/>
                <a:sym typeface="Open Sans"/>
              </a:rPr>
              <a:t>Actual ET</a:t>
            </a:r>
            <a:endParaRPr/>
          </a:p>
        </p:txBody>
      </p:sp>
      <p:pic>
        <p:nvPicPr>
          <p:cNvPr descr="A qr code on a white background&#10;&#10;AI-generated content may be incorrect." id="567" name="Google Shape;567;p21"/>
          <p:cNvPicPr preferRelativeResize="0"/>
          <p:nvPr/>
        </p:nvPicPr>
        <p:blipFill rotWithShape="1">
          <a:blip r:embed="rId3">
            <a:alphaModFix/>
          </a:blip>
          <a:srcRect b="0" l="0" r="0" t="0"/>
          <a:stretch/>
        </p:blipFill>
        <p:spPr>
          <a:xfrm>
            <a:off x="7857647" y="69881"/>
            <a:ext cx="1241822" cy="1241822"/>
          </a:xfrm>
          <a:prstGeom prst="rect">
            <a:avLst/>
          </a:prstGeom>
          <a:noFill/>
          <a:ln>
            <a:noFill/>
          </a:ln>
        </p:spPr>
      </p:pic>
      <p:sp>
        <p:nvSpPr>
          <p:cNvPr id="568" name="Google Shape;568;p21"/>
          <p:cNvSpPr/>
          <p:nvPr/>
        </p:nvSpPr>
        <p:spPr>
          <a:xfrm>
            <a:off x="4390961" y="2062003"/>
            <a:ext cx="732506" cy="1905512"/>
          </a:xfrm>
          <a:prstGeom prst="rightBrace">
            <a:avLst>
              <a:gd fmla="val 8333" name="adj1"/>
              <a:gd fmla="val 50000" name="adj2"/>
            </a:avLst>
          </a:prstGeom>
          <a:noFill/>
          <a:ln cap="flat" cmpd="sng" w="1905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22"/>
          <p:cNvSpPr txBox="1"/>
          <p:nvPr>
            <p:ph type="title"/>
          </p:nvPr>
        </p:nvSpPr>
        <p:spPr>
          <a:xfrm>
            <a:off x="0" y="45863"/>
            <a:ext cx="3376422" cy="4387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sz="2100">
                <a:solidFill>
                  <a:srgbClr val="00B050"/>
                </a:solidFill>
              </a:rPr>
              <a:t>Description of next slide</a:t>
            </a:r>
            <a:endParaRPr/>
          </a:p>
        </p:txBody>
      </p:sp>
      <p:sp>
        <p:nvSpPr>
          <p:cNvPr id="575" name="Google Shape;575;p22"/>
          <p:cNvSpPr txBox="1"/>
          <p:nvPr>
            <p:ph idx="1" type="body"/>
          </p:nvPr>
        </p:nvSpPr>
        <p:spPr>
          <a:xfrm>
            <a:off x="1" y="454961"/>
            <a:ext cx="2811287" cy="3778711"/>
          </a:xfrm>
          <a:prstGeom prst="rect">
            <a:avLst/>
          </a:prstGeom>
          <a:noFill/>
          <a:ln>
            <a:noFill/>
          </a:ln>
        </p:spPr>
        <p:txBody>
          <a:bodyPr anchorCtr="0" anchor="t" bIns="45700" lIns="91425" spcFirstLastPara="1" rIns="91425" wrap="square" tIns="45700">
            <a:noAutofit/>
          </a:bodyPr>
          <a:lstStyle/>
          <a:p>
            <a:pPr indent="0" lvl="0" marL="85725" rtl="0" algn="l">
              <a:lnSpc>
                <a:spcPct val="110000"/>
              </a:lnSpc>
              <a:spcBef>
                <a:spcPts val="750"/>
              </a:spcBef>
              <a:spcAft>
                <a:spcPts val="0"/>
              </a:spcAft>
              <a:buSzPts val="1800"/>
              <a:buNone/>
            </a:pPr>
            <a:r>
              <a:rPr b="1" lang="en-US" sz="1800"/>
              <a:t>Convergent</a:t>
            </a:r>
            <a:endParaRPr b="1"/>
          </a:p>
          <a:p>
            <a:pPr indent="-257175" lvl="0" marL="342900" rtl="0" algn="l">
              <a:lnSpc>
                <a:spcPct val="110000"/>
              </a:lnSpc>
              <a:spcBef>
                <a:spcPts val="750"/>
              </a:spcBef>
              <a:spcAft>
                <a:spcPts val="0"/>
              </a:spcAft>
              <a:buSzPts val="1800"/>
              <a:buChar char="•"/>
            </a:pPr>
            <a:r>
              <a:rPr b="1" lang="en-US" sz="1500"/>
              <a:t>Single set</a:t>
            </a:r>
            <a:r>
              <a:rPr lang="en-US" sz="1500"/>
              <a:t> of scale and use-independent </a:t>
            </a:r>
            <a:r>
              <a:rPr lang="en-US" sz="1500" u="sng"/>
              <a:t>List</a:t>
            </a:r>
            <a:r>
              <a:rPr lang="en-US" sz="1500"/>
              <a:t> and </a:t>
            </a:r>
            <a:r>
              <a:rPr lang="en-US" sz="1500" u="sng"/>
              <a:t>Definitions</a:t>
            </a:r>
            <a:r>
              <a:rPr lang="en-US" sz="1500"/>
              <a:t> for all EAVs</a:t>
            </a:r>
            <a:endParaRPr/>
          </a:p>
          <a:p>
            <a:pPr indent="-257175" lvl="1" marL="685800" rtl="0" algn="l">
              <a:lnSpc>
                <a:spcPct val="100000"/>
              </a:lnSpc>
              <a:spcBef>
                <a:spcPts val="375"/>
              </a:spcBef>
              <a:spcAft>
                <a:spcPts val="0"/>
              </a:spcAft>
              <a:buSzPts val="1800"/>
              <a:buChar char="•"/>
            </a:pPr>
            <a:r>
              <a:rPr lang="en-US" sz="1350"/>
              <a:t>Plus related information like suggested typologies, hierarchies, measurement specifications (e.g. depth, height), and good-practices for accuracy assessment of those EAVs;</a:t>
            </a:r>
            <a:endParaRPr/>
          </a:p>
          <a:p>
            <a:pPr indent="-142875" lvl="0" marL="342900" rtl="0" algn="l">
              <a:lnSpc>
                <a:spcPct val="110000"/>
              </a:lnSpc>
              <a:spcBef>
                <a:spcPts val="750"/>
              </a:spcBef>
              <a:spcAft>
                <a:spcPts val="0"/>
              </a:spcAft>
              <a:buSzPts val="1800"/>
              <a:buNone/>
            </a:pPr>
            <a:r>
              <a:t/>
            </a:r>
            <a:endParaRPr/>
          </a:p>
        </p:txBody>
      </p:sp>
      <p:sp>
        <p:nvSpPr>
          <p:cNvPr id="576" name="Google Shape;576;p22"/>
          <p:cNvSpPr txBox="1"/>
          <p:nvPr>
            <p:ph idx="2" type="body"/>
          </p:nvPr>
        </p:nvSpPr>
        <p:spPr>
          <a:xfrm>
            <a:off x="2706623" y="454961"/>
            <a:ext cx="4101501" cy="3263504"/>
          </a:xfrm>
          <a:prstGeom prst="rect">
            <a:avLst/>
          </a:prstGeom>
          <a:noFill/>
          <a:ln>
            <a:noFill/>
          </a:ln>
        </p:spPr>
        <p:txBody>
          <a:bodyPr anchorCtr="0" anchor="t" bIns="45700" lIns="91425" spcFirstLastPara="1" rIns="91425" wrap="square" tIns="45700">
            <a:noAutofit/>
          </a:bodyPr>
          <a:lstStyle/>
          <a:p>
            <a:pPr indent="0" lvl="0" marL="85725" rtl="0" algn="ctr">
              <a:lnSpc>
                <a:spcPct val="120000"/>
              </a:lnSpc>
              <a:spcBef>
                <a:spcPts val="750"/>
              </a:spcBef>
              <a:spcAft>
                <a:spcPts val="0"/>
              </a:spcAft>
              <a:buSzPts val="1800"/>
              <a:buNone/>
            </a:pPr>
            <a:r>
              <a:rPr b="1" lang="en-US" sz="1800"/>
              <a:t>Divergent</a:t>
            </a:r>
            <a:endParaRPr b="1" sz="1500"/>
          </a:p>
          <a:p>
            <a:pPr indent="-257175" lvl="0" marL="342900" rtl="0" algn="l">
              <a:lnSpc>
                <a:spcPct val="120000"/>
              </a:lnSpc>
              <a:spcBef>
                <a:spcPts val="750"/>
              </a:spcBef>
              <a:spcAft>
                <a:spcPts val="0"/>
              </a:spcAft>
              <a:buSzPts val="1800"/>
              <a:buChar char="•"/>
            </a:pPr>
            <a:r>
              <a:rPr b="1" lang="en-US" sz="1500"/>
              <a:t>Multiple sets </a:t>
            </a:r>
            <a:r>
              <a:rPr lang="en-US" sz="1500"/>
              <a:t>of </a:t>
            </a:r>
            <a:r>
              <a:rPr lang="en-US" sz="1500" u="sng"/>
              <a:t>requirements</a:t>
            </a:r>
            <a:r>
              <a:rPr lang="en-US" sz="1500"/>
              <a:t>, </a:t>
            </a:r>
            <a:r>
              <a:rPr lang="en-US" sz="1500" u="sng"/>
              <a:t>inventory</a:t>
            </a:r>
            <a:r>
              <a:rPr lang="en-US" sz="1500"/>
              <a:t> (result of the inventory), </a:t>
            </a:r>
            <a:r>
              <a:rPr lang="en-US" sz="1500" u="sng"/>
              <a:t>gap analysis</a:t>
            </a:r>
            <a:r>
              <a:rPr lang="en-US" sz="1500"/>
              <a:t>, and </a:t>
            </a:r>
            <a:r>
              <a:rPr lang="en-US" sz="1500" u="sng"/>
              <a:t>prioritisation</a:t>
            </a:r>
            <a:r>
              <a:rPr lang="en-US" sz="1500"/>
              <a:t> for:</a:t>
            </a:r>
            <a:endParaRPr/>
          </a:p>
          <a:p>
            <a:pPr indent="-257175" lvl="1" marL="685800" rtl="0" algn="l">
              <a:lnSpc>
                <a:spcPct val="120000"/>
              </a:lnSpc>
              <a:spcBef>
                <a:spcPts val="375"/>
              </a:spcBef>
              <a:spcAft>
                <a:spcPts val="0"/>
              </a:spcAft>
              <a:buSzPts val="1800"/>
              <a:buChar char="•"/>
            </a:pPr>
            <a:r>
              <a:rPr lang="en-US" sz="1350"/>
              <a:t>scale- and “broad-use” dependent </a:t>
            </a:r>
            <a:r>
              <a:rPr b="1" lang="en-US" sz="1350"/>
              <a:t>input EAVs</a:t>
            </a:r>
            <a:r>
              <a:rPr lang="en-US" sz="1350"/>
              <a:t> (input EAVs describe weather, environmental, hydrological, biophysical, geophysical, etc. variables that are generally not sufficient on their own for decision support, but which are the invaluable inputs into the decision-relevant “agriculture information EAVs”);</a:t>
            </a:r>
            <a:endParaRPr/>
          </a:p>
          <a:p>
            <a:pPr indent="-257175" lvl="1" marL="685800" rtl="0" algn="l">
              <a:lnSpc>
                <a:spcPct val="120000"/>
              </a:lnSpc>
              <a:spcBef>
                <a:spcPts val="375"/>
              </a:spcBef>
              <a:spcAft>
                <a:spcPts val="0"/>
              </a:spcAft>
              <a:buSzPts val="1800"/>
              <a:buChar char="•"/>
            </a:pPr>
            <a:r>
              <a:rPr lang="en-US" sz="1350"/>
              <a:t>highly user-specific </a:t>
            </a:r>
            <a:r>
              <a:rPr b="1" lang="en-US" sz="1350"/>
              <a:t>agriculture information EAVs</a:t>
            </a:r>
            <a:r>
              <a:rPr lang="en-US" sz="1350"/>
              <a:t>. </a:t>
            </a:r>
            <a:endParaRPr sz="1500"/>
          </a:p>
        </p:txBody>
      </p:sp>
      <p:sp>
        <p:nvSpPr>
          <p:cNvPr id="577" name="Google Shape;577;p22"/>
          <p:cNvSpPr txBox="1"/>
          <p:nvPr/>
        </p:nvSpPr>
        <p:spPr>
          <a:xfrm>
            <a:off x="6574536" y="454960"/>
            <a:ext cx="2569464" cy="4135328"/>
          </a:xfrm>
          <a:prstGeom prst="rect">
            <a:avLst/>
          </a:prstGeom>
          <a:noFill/>
          <a:ln>
            <a:noFill/>
          </a:ln>
        </p:spPr>
        <p:txBody>
          <a:bodyPr anchorCtr="0" anchor="t" bIns="34275" lIns="68550" spcFirstLastPara="1" rIns="68550" wrap="square" tIns="34275">
            <a:normAutofit lnSpcReduction="10000"/>
          </a:bodyPr>
          <a:lstStyle/>
          <a:p>
            <a:pPr indent="0" lvl="0" marL="85725" marR="0" rtl="0" algn="l">
              <a:lnSpc>
                <a:spcPct val="120000"/>
              </a:lnSpc>
              <a:spcBef>
                <a:spcPts val="750"/>
              </a:spcBef>
              <a:spcAft>
                <a:spcPts val="0"/>
              </a:spcAft>
              <a:buClr>
                <a:srgbClr val="000000"/>
              </a:buClr>
              <a:buSzPts val="1800"/>
              <a:buFont typeface="Arial"/>
              <a:buNone/>
            </a:pPr>
            <a:r>
              <a:rPr b="1" i="0" lang="en-US" sz="1800" u="none" cap="none" strike="noStrike">
                <a:solidFill>
                  <a:srgbClr val="000000"/>
                </a:solidFill>
                <a:latin typeface="Open Sans"/>
                <a:ea typeface="Open Sans"/>
                <a:cs typeface="Open Sans"/>
                <a:sym typeface="Open Sans"/>
              </a:rPr>
              <a:t>Convergent</a:t>
            </a:r>
            <a:endParaRPr b="1" i="0" sz="2100" u="none" cap="none" strike="noStrike">
              <a:solidFill>
                <a:srgbClr val="000000"/>
              </a:solidFill>
              <a:latin typeface="Open Sans"/>
              <a:ea typeface="Open Sans"/>
              <a:cs typeface="Open Sans"/>
              <a:sym typeface="Open Sans"/>
            </a:endParaRPr>
          </a:p>
          <a:p>
            <a:pPr indent="-257175" lvl="0" marL="342900" marR="0" rtl="0" algn="l">
              <a:lnSpc>
                <a:spcPct val="120000"/>
              </a:lnSpc>
              <a:spcBef>
                <a:spcPts val="750"/>
              </a:spcBef>
              <a:spcAft>
                <a:spcPts val="0"/>
              </a:spcAft>
              <a:buClr>
                <a:srgbClr val="000000"/>
              </a:buClr>
              <a:buSzPts val="1800"/>
              <a:buFont typeface="Arial"/>
              <a:buChar char="•"/>
            </a:pPr>
            <a:r>
              <a:rPr b="1" i="0" lang="en-US" sz="1500" u="none" cap="none" strike="noStrike">
                <a:solidFill>
                  <a:srgbClr val="000000"/>
                </a:solidFill>
                <a:latin typeface="Open Sans"/>
                <a:ea typeface="Open Sans"/>
                <a:cs typeface="Open Sans"/>
                <a:sym typeface="Open Sans"/>
              </a:rPr>
              <a:t>Cross-use prioritisation</a:t>
            </a:r>
            <a:endParaRPr b="1" i="0" sz="1500" u="none" cap="none" strike="noStrike">
              <a:solidFill>
                <a:srgbClr val="000000"/>
              </a:solidFill>
              <a:latin typeface="Open Sans"/>
              <a:ea typeface="Open Sans"/>
              <a:cs typeface="Open Sans"/>
              <a:sym typeface="Open Sans"/>
            </a:endParaRPr>
          </a:p>
          <a:p>
            <a:pPr indent="-257175" lvl="1" marL="685800" marR="0" rtl="0" algn="l">
              <a:lnSpc>
                <a:spcPct val="120000"/>
              </a:lnSpc>
              <a:spcBef>
                <a:spcPts val="375"/>
              </a:spcBef>
              <a:spcAft>
                <a:spcPts val="0"/>
              </a:spcAft>
              <a:buClr>
                <a:srgbClr val="000000"/>
              </a:buClr>
              <a:buSzPts val="1800"/>
              <a:buFont typeface="Arial"/>
              <a:buChar char="•"/>
            </a:pPr>
            <a:r>
              <a:rPr b="0" i="0" lang="en-US" sz="1350" u="none" cap="none" strike="noStrike">
                <a:solidFill>
                  <a:srgbClr val="000000"/>
                </a:solidFill>
                <a:latin typeface="Open Sans"/>
                <a:ea typeface="Open Sans"/>
                <a:cs typeface="Open Sans"/>
                <a:sym typeface="Open Sans"/>
              </a:rPr>
              <a:t>Distillation of most important interventions </a:t>
            </a:r>
            <a:r>
              <a:rPr b="0" i="1" lang="en-US" sz="1350" u="none" cap="none" strike="noStrike">
                <a:solidFill>
                  <a:srgbClr val="000000"/>
                </a:solidFill>
                <a:latin typeface="Open Sans"/>
                <a:ea typeface="Open Sans"/>
                <a:cs typeface="Open Sans"/>
                <a:sym typeface="Open Sans"/>
              </a:rPr>
              <a:t>(observations, methods, EAV production) </a:t>
            </a:r>
            <a:r>
              <a:rPr b="0" i="0" lang="en-US" sz="1350" u="none" cap="none" strike="noStrike">
                <a:solidFill>
                  <a:srgbClr val="000000"/>
                </a:solidFill>
                <a:latin typeface="Open Sans"/>
                <a:ea typeface="Open Sans"/>
                <a:cs typeface="Open Sans"/>
                <a:sym typeface="Open Sans"/>
              </a:rPr>
              <a:t>that can cut across multiple uses for a given EAV</a:t>
            </a:r>
            <a:endParaRPr/>
          </a:p>
          <a:p>
            <a:pPr indent="-257175" lvl="1" marL="685800" marR="0" rtl="0" algn="l">
              <a:lnSpc>
                <a:spcPct val="120000"/>
              </a:lnSpc>
              <a:spcBef>
                <a:spcPts val="375"/>
              </a:spcBef>
              <a:spcAft>
                <a:spcPts val="0"/>
              </a:spcAft>
              <a:buClr>
                <a:srgbClr val="000000"/>
              </a:buClr>
              <a:buSzPts val="1800"/>
              <a:buFont typeface="Arial"/>
              <a:buChar char="•"/>
            </a:pPr>
            <a:r>
              <a:rPr b="0" i="0" lang="en-US" sz="1350" u="none" cap="none" strike="noStrike">
                <a:solidFill>
                  <a:srgbClr val="000000"/>
                </a:solidFill>
                <a:latin typeface="Open Sans"/>
                <a:ea typeface="Open Sans"/>
                <a:cs typeface="Open Sans"/>
                <a:sym typeface="Open Sans"/>
              </a:rPr>
              <a:t>Community R&amp;D agenda </a:t>
            </a:r>
            <a:endParaRPr/>
          </a:p>
          <a:p>
            <a:pPr indent="-257175" lvl="1" marL="685800" marR="0" rtl="0" algn="l">
              <a:lnSpc>
                <a:spcPct val="120000"/>
              </a:lnSpc>
              <a:spcBef>
                <a:spcPts val="375"/>
              </a:spcBef>
              <a:spcAft>
                <a:spcPts val="0"/>
              </a:spcAft>
              <a:buClr>
                <a:srgbClr val="000000"/>
              </a:buClr>
              <a:buSzPts val="1800"/>
              <a:buFont typeface="Arial"/>
              <a:buChar char="•"/>
            </a:pPr>
            <a:r>
              <a:rPr b="0" i="0" lang="en-US" sz="1350" u="none" cap="none" strike="noStrike">
                <a:solidFill>
                  <a:srgbClr val="000000"/>
                </a:solidFill>
                <a:latin typeface="Open Sans"/>
                <a:ea typeface="Open Sans"/>
                <a:cs typeface="Open Sans"/>
                <a:sym typeface="Open Sans"/>
              </a:rPr>
              <a:t>Observations</a:t>
            </a:r>
            <a:endParaRPr/>
          </a:p>
          <a:p>
            <a:pPr indent="-257175" lvl="1" marL="685800" marR="0" rtl="0" algn="l">
              <a:lnSpc>
                <a:spcPct val="120000"/>
              </a:lnSpc>
              <a:spcBef>
                <a:spcPts val="375"/>
              </a:spcBef>
              <a:spcAft>
                <a:spcPts val="0"/>
              </a:spcAft>
              <a:buClr>
                <a:srgbClr val="000000"/>
              </a:buClr>
              <a:buSzPts val="1800"/>
              <a:buFont typeface="Arial"/>
              <a:buChar char="•"/>
            </a:pPr>
            <a:r>
              <a:rPr b="0" i="0" lang="en-US" sz="1350" u="none" cap="none" strike="noStrike">
                <a:solidFill>
                  <a:srgbClr val="000000"/>
                </a:solidFill>
                <a:latin typeface="Open Sans"/>
                <a:ea typeface="Open Sans"/>
                <a:cs typeface="Open Sans"/>
                <a:sym typeface="Open Sans"/>
              </a:rPr>
              <a:t>Funding, etc. </a:t>
            </a:r>
            <a:endParaRPr/>
          </a:p>
        </p:txBody>
      </p:sp>
      <p:cxnSp>
        <p:nvCxnSpPr>
          <p:cNvPr id="578" name="Google Shape;578;p22"/>
          <p:cNvCxnSpPr/>
          <p:nvPr/>
        </p:nvCxnSpPr>
        <p:spPr>
          <a:xfrm>
            <a:off x="1901952" y="740664"/>
            <a:ext cx="1965960" cy="0"/>
          </a:xfrm>
          <a:prstGeom prst="straightConnector1">
            <a:avLst/>
          </a:prstGeom>
          <a:noFill/>
          <a:ln cap="flat" cmpd="sng" w="9525">
            <a:solidFill>
              <a:srgbClr val="115D81"/>
            </a:solidFill>
            <a:prstDash val="solid"/>
            <a:round/>
            <a:headEnd len="sm" w="sm" type="none"/>
            <a:tailEnd len="med" w="med" type="triangle"/>
          </a:ln>
        </p:spPr>
      </p:cxnSp>
      <p:cxnSp>
        <p:nvCxnSpPr>
          <p:cNvPr id="579" name="Google Shape;579;p22"/>
          <p:cNvCxnSpPr/>
          <p:nvPr/>
        </p:nvCxnSpPr>
        <p:spPr>
          <a:xfrm>
            <a:off x="5468112" y="740664"/>
            <a:ext cx="1195578" cy="0"/>
          </a:xfrm>
          <a:prstGeom prst="straightConnector1">
            <a:avLst/>
          </a:prstGeom>
          <a:noFill/>
          <a:ln cap="flat" cmpd="sng" w="9525">
            <a:solidFill>
              <a:srgbClr val="115D81"/>
            </a:solidFill>
            <a:prstDash val="solid"/>
            <a:round/>
            <a:headEnd len="sm" w="sm" type="none"/>
            <a:tailEnd len="med" w="med" type="triangl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p23"/>
          <p:cNvSpPr/>
          <p:nvPr/>
        </p:nvSpPr>
        <p:spPr>
          <a:xfrm>
            <a:off x="-39675" y="-15862"/>
            <a:ext cx="9183600" cy="51753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None/>
            </a:pPr>
            <a:r>
              <a:t/>
            </a:r>
            <a:endParaRPr b="0" i="0" sz="1100" u="none" cap="none" strike="noStrike">
              <a:solidFill>
                <a:srgbClr val="000000"/>
              </a:solidFill>
              <a:latin typeface="Montserrat"/>
              <a:ea typeface="Montserrat"/>
              <a:cs typeface="Montserrat"/>
              <a:sym typeface="Montserrat"/>
            </a:endParaRPr>
          </a:p>
        </p:txBody>
      </p:sp>
      <p:sp>
        <p:nvSpPr>
          <p:cNvPr id="585" name="Google Shape;585;p23"/>
          <p:cNvSpPr/>
          <p:nvPr/>
        </p:nvSpPr>
        <p:spPr>
          <a:xfrm>
            <a:off x="0" y="1710338"/>
            <a:ext cx="1392000" cy="2476800"/>
          </a:xfrm>
          <a:prstGeom prst="rect">
            <a:avLst/>
          </a:prstGeom>
          <a:solidFill>
            <a:schemeClr val="lt2"/>
          </a:solidFill>
          <a:ln cap="flat" cmpd="sng" w="9525">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None/>
            </a:pPr>
            <a:r>
              <a:t/>
            </a:r>
            <a:endParaRPr b="1" i="0" sz="11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1" i="0" lang="en-US" sz="1100" u="none" cap="none" strike="noStrike">
                <a:solidFill>
                  <a:srgbClr val="000000"/>
                </a:solidFill>
                <a:latin typeface="Montserrat"/>
                <a:ea typeface="Montserrat"/>
                <a:cs typeface="Montserrat"/>
                <a:sym typeface="Montserrat"/>
              </a:rPr>
              <a:t>EAV Name</a:t>
            </a:r>
            <a:endParaRPr b="1" i="0" sz="11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b="1" i="0" sz="11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1" i="0" lang="en-US" sz="1100" u="none" cap="none" strike="noStrike">
                <a:solidFill>
                  <a:srgbClr val="000000"/>
                </a:solidFill>
                <a:latin typeface="Montserrat"/>
                <a:ea typeface="Montserrat"/>
                <a:cs typeface="Montserrat"/>
                <a:sym typeface="Montserrat"/>
              </a:rPr>
              <a:t>Definition</a:t>
            </a:r>
            <a:endParaRPr b="1" i="0" sz="11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b="0" i="0" sz="11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1" i="0" lang="en-US" sz="1100" u="none" cap="none" strike="noStrike">
                <a:solidFill>
                  <a:srgbClr val="000000"/>
                </a:solidFill>
                <a:latin typeface="Montserrat"/>
                <a:ea typeface="Montserrat"/>
                <a:cs typeface="Montserrat"/>
                <a:sym typeface="Montserrat"/>
              </a:rPr>
              <a:t>Units</a:t>
            </a:r>
            <a:endParaRPr b="1" i="0" sz="11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b="0" i="0" sz="11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1" i="0" lang="en-US" sz="1100" u="none" cap="none" strike="noStrike">
                <a:solidFill>
                  <a:srgbClr val="000000"/>
                </a:solidFill>
                <a:latin typeface="Montserrat"/>
                <a:ea typeface="Montserrat"/>
                <a:cs typeface="Montserrat"/>
                <a:sym typeface="Montserrat"/>
              </a:rPr>
              <a:t>Guidance: </a:t>
            </a:r>
            <a:r>
              <a:rPr b="0" i="0" lang="en-US" sz="1100" u="none" cap="none" strike="noStrike">
                <a:solidFill>
                  <a:srgbClr val="000000"/>
                </a:solidFill>
                <a:latin typeface="Montserrat"/>
                <a:ea typeface="Montserrat"/>
                <a:cs typeface="Montserrat"/>
                <a:sym typeface="Montserrat"/>
              </a:rPr>
              <a:t>Typologies, Hierarchies, Accuracy Assessment etc. </a:t>
            </a:r>
            <a:endParaRPr b="0" i="0" sz="11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b="0" i="0" sz="11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1" i="0" lang="en-US" sz="1100" u="none" cap="none" strike="noStrike">
                <a:solidFill>
                  <a:srgbClr val="000000"/>
                </a:solidFill>
                <a:latin typeface="Montserrat"/>
                <a:ea typeface="Montserrat"/>
                <a:cs typeface="Montserrat"/>
                <a:sym typeface="Montserrat"/>
              </a:rPr>
              <a:t>Correspondence with Other EVs</a:t>
            </a:r>
            <a:endParaRPr b="1" i="0" sz="11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b="0" i="0" sz="1100" u="none" cap="none" strike="noStrike">
              <a:solidFill>
                <a:srgbClr val="000000"/>
              </a:solidFill>
              <a:latin typeface="Montserrat"/>
              <a:ea typeface="Montserrat"/>
              <a:cs typeface="Montserrat"/>
              <a:sym typeface="Montserrat"/>
            </a:endParaRPr>
          </a:p>
        </p:txBody>
      </p:sp>
      <p:grpSp>
        <p:nvGrpSpPr>
          <p:cNvPr id="586" name="Google Shape;586;p23"/>
          <p:cNvGrpSpPr/>
          <p:nvPr/>
        </p:nvGrpSpPr>
        <p:grpSpPr>
          <a:xfrm>
            <a:off x="1657766" y="783431"/>
            <a:ext cx="5364221" cy="2086650"/>
            <a:chOff x="2260406" y="1358841"/>
            <a:chExt cx="7339200" cy="2782200"/>
          </a:xfrm>
        </p:grpSpPr>
        <p:sp>
          <p:nvSpPr>
            <p:cNvPr id="587" name="Google Shape;587;p23"/>
            <p:cNvSpPr txBox="1"/>
            <p:nvPr/>
          </p:nvSpPr>
          <p:spPr>
            <a:xfrm>
              <a:off x="2260406" y="1358841"/>
              <a:ext cx="7339200" cy="2782200"/>
            </a:xfrm>
            <a:prstGeom prst="rect">
              <a:avLst/>
            </a:prstGeom>
            <a:solidFill>
              <a:srgbClr val="D9EAD3"/>
            </a:solid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None/>
              </a:pPr>
              <a:r>
                <a:rPr b="1" i="0" lang="en-US" sz="1000" u="none" cap="none" strike="noStrike">
                  <a:solidFill>
                    <a:srgbClr val="000000"/>
                  </a:solidFill>
                  <a:latin typeface="Montserrat"/>
                  <a:ea typeface="Montserrat"/>
                  <a:cs typeface="Montserrat"/>
                  <a:sym typeface="Montserrat"/>
                </a:rPr>
                <a:t>Use 1</a:t>
              </a:r>
              <a:endParaRPr b="1" i="0" sz="1000" u="none" cap="none" strike="noStrike">
                <a:solidFill>
                  <a:srgbClr val="000000"/>
                </a:solidFill>
                <a:latin typeface="Montserrat"/>
                <a:ea typeface="Montserrat"/>
                <a:cs typeface="Montserrat"/>
                <a:sym typeface="Montserrat"/>
              </a:endParaRPr>
            </a:p>
          </p:txBody>
        </p:sp>
        <p:sp>
          <p:nvSpPr>
            <p:cNvPr id="588" name="Google Shape;588;p23"/>
            <p:cNvSpPr txBox="1"/>
            <p:nvPr/>
          </p:nvSpPr>
          <p:spPr>
            <a:xfrm>
              <a:off x="4567809" y="1675299"/>
              <a:ext cx="2364600" cy="1080300"/>
            </a:xfrm>
            <a:prstGeom prst="rect">
              <a:avLst/>
            </a:prstGeom>
            <a:solidFill>
              <a:srgbClr val="38761D"/>
            </a:solid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None/>
              </a:pPr>
              <a:r>
                <a:rPr b="1" i="0" lang="en-US" sz="1000" u="none" cap="none" strike="noStrike">
                  <a:solidFill>
                    <a:srgbClr val="FFFFFF"/>
                  </a:solidFill>
                  <a:latin typeface="Montserrat"/>
                  <a:ea typeface="Montserrat"/>
                  <a:cs typeface="Montserrat"/>
                  <a:sym typeface="Montserrat"/>
                </a:rPr>
                <a:t>Inventory - Products</a:t>
              </a:r>
              <a:endParaRPr b="0" i="0" sz="1000" u="none" cap="none" strike="noStrike">
                <a:solidFill>
                  <a:srgbClr val="FFFFFF"/>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en-US" sz="1000" u="none" cap="none" strike="noStrike">
                  <a:solidFill>
                    <a:srgbClr val="FFFFFF"/>
                  </a:solidFill>
                  <a:latin typeface="Montserrat"/>
                  <a:ea typeface="Montserrat"/>
                  <a:cs typeface="Montserrat"/>
                  <a:sym typeface="Montserrat"/>
                </a:rPr>
                <a:t>List &amp; Specifications of Past, Current, &amp; Planned Products</a:t>
              </a:r>
              <a:endParaRPr b="0" i="0" sz="1000" u="none" cap="none" strike="noStrike">
                <a:solidFill>
                  <a:srgbClr val="FFFFFF"/>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b="0" i="0" sz="1000" u="none" cap="none" strike="noStrike">
                <a:solidFill>
                  <a:srgbClr val="FFFFFF"/>
                </a:solidFill>
                <a:latin typeface="Montserrat"/>
                <a:ea typeface="Montserrat"/>
                <a:cs typeface="Montserrat"/>
                <a:sym typeface="Montserrat"/>
              </a:endParaRPr>
            </a:p>
          </p:txBody>
        </p:sp>
        <p:sp>
          <p:nvSpPr>
            <p:cNvPr id="589" name="Google Shape;589;p23"/>
            <p:cNvSpPr txBox="1"/>
            <p:nvPr/>
          </p:nvSpPr>
          <p:spPr>
            <a:xfrm>
              <a:off x="7131676" y="1679787"/>
              <a:ext cx="2467800" cy="1076100"/>
            </a:xfrm>
            <a:prstGeom prst="rect">
              <a:avLst/>
            </a:prstGeom>
            <a:solidFill>
              <a:srgbClr val="38761D"/>
            </a:solid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None/>
              </a:pPr>
              <a:r>
                <a:rPr b="1" i="0" lang="en-US" sz="1000" u="none" cap="none" strike="noStrike">
                  <a:solidFill>
                    <a:srgbClr val="FFFFFF"/>
                  </a:solidFill>
                  <a:latin typeface="Montserrat"/>
                  <a:ea typeface="Montserrat"/>
                  <a:cs typeface="Montserrat"/>
                  <a:sym typeface="Montserrat"/>
                </a:rPr>
                <a:t>Gap Analysis - Products</a:t>
              </a:r>
              <a:endParaRPr b="0" i="0" sz="1000" u="none" cap="none" strike="noStrike">
                <a:solidFill>
                  <a:srgbClr val="FFFFFF"/>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en-US" sz="1000" u="none" cap="none" strike="noStrike">
                  <a:solidFill>
                    <a:srgbClr val="FFFFFF"/>
                  </a:solidFill>
                  <a:latin typeface="Montserrat"/>
                  <a:ea typeface="Montserrat"/>
                  <a:cs typeface="Montserrat"/>
                  <a:sym typeface="Montserrat"/>
                </a:rPr>
                <a:t>Performance of Products vs. Threshold &amp; Goal Requirements</a:t>
              </a:r>
              <a:endParaRPr b="0" i="0" sz="1000" u="none" cap="none" strike="noStrike">
                <a:solidFill>
                  <a:srgbClr val="FFFFFF"/>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b="0" i="0" sz="1000" u="none" cap="none" strike="noStrike">
                <a:solidFill>
                  <a:srgbClr val="FFFFFF"/>
                </a:solidFill>
                <a:latin typeface="Montserrat"/>
                <a:ea typeface="Montserrat"/>
                <a:cs typeface="Montserrat"/>
                <a:sym typeface="Montserrat"/>
              </a:endParaRPr>
            </a:p>
          </p:txBody>
        </p:sp>
        <p:sp>
          <p:nvSpPr>
            <p:cNvPr id="590" name="Google Shape;590;p23"/>
            <p:cNvSpPr txBox="1"/>
            <p:nvPr/>
          </p:nvSpPr>
          <p:spPr>
            <a:xfrm>
              <a:off x="4567809" y="2938208"/>
              <a:ext cx="2364600" cy="1080300"/>
            </a:xfrm>
            <a:prstGeom prst="rect">
              <a:avLst/>
            </a:prstGeom>
            <a:solidFill>
              <a:srgbClr val="38761D"/>
            </a:solid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None/>
              </a:pPr>
              <a:r>
                <a:rPr b="1" i="0" lang="en-US" sz="1000" u="none" cap="none" strike="noStrike">
                  <a:solidFill>
                    <a:srgbClr val="FFFFFF"/>
                  </a:solidFill>
                  <a:latin typeface="Montserrat"/>
                  <a:ea typeface="Montserrat"/>
                  <a:cs typeface="Montserrat"/>
                  <a:sym typeface="Montserrat"/>
                </a:rPr>
                <a:t>Inventory - Missions</a:t>
              </a:r>
              <a:endParaRPr b="0" i="0" sz="1000" u="none" cap="none" strike="noStrike">
                <a:solidFill>
                  <a:srgbClr val="FFFFFF"/>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en-US" sz="1000" u="none" cap="none" strike="noStrike">
                  <a:solidFill>
                    <a:srgbClr val="FFFFFF"/>
                  </a:solidFill>
                  <a:latin typeface="Montserrat"/>
                  <a:ea typeface="Montserrat"/>
                  <a:cs typeface="Montserrat"/>
                  <a:sym typeface="Montserrat"/>
                </a:rPr>
                <a:t>List &amp; Specifications of Past, Current, &amp; Planned Missions</a:t>
              </a:r>
              <a:endParaRPr b="0" i="0" sz="1000" u="none" cap="none" strike="noStrike">
                <a:solidFill>
                  <a:srgbClr val="FFFFFF"/>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b="0" i="0" sz="1000" u="none" cap="none" strike="noStrike">
                <a:solidFill>
                  <a:srgbClr val="FFFFFF"/>
                </a:solidFill>
                <a:latin typeface="Montserrat"/>
                <a:ea typeface="Montserrat"/>
                <a:cs typeface="Montserrat"/>
                <a:sym typeface="Montserrat"/>
              </a:endParaRPr>
            </a:p>
          </p:txBody>
        </p:sp>
        <p:sp>
          <p:nvSpPr>
            <p:cNvPr id="591" name="Google Shape;591;p23"/>
            <p:cNvSpPr txBox="1"/>
            <p:nvPr/>
          </p:nvSpPr>
          <p:spPr>
            <a:xfrm>
              <a:off x="7131676" y="2937906"/>
              <a:ext cx="2467800" cy="1076100"/>
            </a:xfrm>
            <a:prstGeom prst="rect">
              <a:avLst/>
            </a:prstGeom>
            <a:solidFill>
              <a:srgbClr val="38761D"/>
            </a:solid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None/>
              </a:pPr>
              <a:r>
                <a:rPr b="1" i="0" lang="en-US" sz="1000" u="none" cap="none" strike="noStrike">
                  <a:solidFill>
                    <a:srgbClr val="FFFFFF"/>
                  </a:solidFill>
                  <a:latin typeface="Montserrat"/>
                  <a:ea typeface="Montserrat"/>
                  <a:cs typeface="Montserrat"/>
                  <a:sym typeface="Montserrat"/>
                </a:rPr>
                <a:t>Gap Analysis - Missions</a:t>
              </a:r>
              <a:endParaRPr b="0" i="0" sz="1000" u="none" cap="none" strike="noStrike">
                <a:solidFill>
                  <a:srgbClr val="FFFFFF"/>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en-US" sz="1000" u="none" cap="none" strike="noStrike">
                  <a:solidFill>
                    <a:srgbClr val="FFFFFF"/>
                  </a:solidFill>
                  <a:latin typeface="Montserrat"/>
                  <a:ea typeface="Montserrat"/>
                  <a:cs typeface="Montserrat"/>
                  <a:sym typeface="Montserrat"/>
                </a:rPr>
                <a:t>Performance of Missions vs. Threshold &amp; Goal Requirements</a:t>
              </a:r>
              <a:endParaRPr b="0" i="0" sz="1000" u="none" cap="none" strike="noStrike">
                <a:solidFill>
                  <a:srgbClr val="FFFFFF"/>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b="0" i="0" sz="1000" u="none" cap="none" strike="noStrike">
                <a:solidFill>
                  <a:srgbClr val="FFFFFF"/>
                </a:solidFill>
                <a:latin typeface="Montserrat"/>
                <a:ea typeface="Montserrat"/>
                <a:cs typeface="Montserrat"/>
                <a:sym typeface="Montserrat"/>
              </a:endParaRPr>
            </a:p>
          </p:txBody>
        </p:sp>
        <p:sp>
          <p:nvSpPr>
            <p:cNvPr id="592" name="Google Shape;592;p23"/>
            <p:cNvSpPr txBox="1"/>
            <p:nvPr/>
          </p:nvSpPr>
          <p:spPr>
            <a:xfrm>
              <a:off x="2533401" y="1679790"/>
              <a:ext cx="1867200" cy="1654800"/>
            </a:xfrm>
            <a:prstGeom prst="rect">
              <a:avLst/>
            </a:prstGeom>
            <a:solidFill>
              <a:srgbClr val="38761D"/>
            </a:solid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None/>
              </a:pPr>
              <a:r>
                <a:rPr b="1" i="0" lang="en-US" sz="1000" u="none" cap="none" strike="noStrike">
                  <a:solidFill>
                    <a:srgbClr val="FFFFFF"/>
                  </a:solidFill>
                  <a:latin typeface="Montserrat"/>
                  <a:ea typeface="Montserrat"/>
                  <a:cs typeface="Montserrat"/>
                  <a:sym typeface="Montserrat"/>
                </a:rPr>
                <a:t>Product Requirements</a:t>
              </a:r>
              <a:endParaRPr b="1" i="0" sz="1000" u="none" cap="none" strike="noStrike">
                <a:solidFill>
                  <a:srgbClr val="FFFFFF"/>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en-US" sz="1000" u="none" cap="none" strike="noStrike">
                  <a:solidFill>
                    <a:srgbClr val="FFFFFF"/>
                  </a:solidFill>
                  <a:latin typeface="Montserrat"/>
                  <a:ea typeface="Montserrat"/>
                  <a:cs typeface="Montserrat"/>
                  <a:sym typeface="Montserrat"/>
                </a:rPr>
                <a:t>“Threshold” and “Goal” Spatial, Spectral, Temporal, Accuracy, Latency </a:t>
              </a:r>
              <a:endParaRPr b="0" i="0" sz="1000" u="none" cap="none" strike="noStrike">
                <a:solidFill>
                  <a:srgbClr val="FFFFFF"/>
                </a:solidFill>
                <a:latin typeface="Montserrat"/>
                <a:ea typeface="Montserrat"/>
                <a:cs typeface="Montserrat"/>
                <a:sym typeface="Montserrat"/>
              </a:endParaRPr>
            </a:p>
          </p:txBody>
        </p:sp>
      </p:grpSp>
      <p:grpSp>
        <p:nvGrpSpPr>
          <p:cNvPr id="593" name="Google Shape;593;p23"/>
          <p:cNvGrpSpPr/>
          <p:nvPr/>
        </p:nvGrpSpPr>
        <p:grpSpPr>
          <a:xfrm>
            <a:off x="1657860" y="3002034"/>
            <a:ext cx="5364038" cy="2086655"/>
            <a:chOff x="2243332" y="4085578"/>
            <a:chExt cx="7342968" cy="2838600"/>
          </a:xfrm>
        </p:grpSpPr>
        <p:sp>
          <p:nvSpPr>
            <p:cNvPr id="594" name="Google Shape;594;p23"/>
            <p:cNvSpPr txBox="1"/>
            <p:nvPr/>
          </p:nvSpPr>
          <p:spPr>
            <a:xfrm>
              <a:off x="2243332" y="4085578"/>
              <a:ext cx="7339200" cy="2838600"/>
            </a:xfrm>
            <a:prstGeom prst="rect">
              <a:avLst/>
            </a:prstGeom>
            <a:solidFill>
              <a:srgbClr val="CFE2F3"/>
            </a:solid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None/>
              </a:pPr>
              <a:r>
                <a:rPr b="1" i="0" lang="en-US" sz="1100" u="none" cap="none" strike="noStrike">
                  <a:solidFill>
                    <a:srgbClr val="000000"/>
                  </a:solidFill>
                  <a:latin typeface="Montserrat"/>
                  <a:ea typeface="Montserrat"/>
                  <a:cs typeface="Montserrat"/>
                  <a:sym typeface="Montserrat"/>
                </a:rPr>
                <a:t>Use </a:t>
              </a:r>
              <a:r>
                <a:rPr b="1" i="1" lang="en-US" sz="1100" u="none" cap="none" strike="noStrike">
                  <a:solidFill>
                    <a:srgbClr val="000000"/>
                  </a:solidFill>
                  <a:latin typeface="Montserrat"/>
                  <a:ea typeface="Montserrat"/>
                  <a:cs typeface="Montserrat"/>
                  <a:sym typeface="Montserrat"/>
                </a:rPr>
                <a:t>…n</a:t>
              </a:r>
              <a:endParaRPr b="1" i="1" sz="1100" u="none" cap="none" strike="noStrike">
                <a:solidFill>
                  <a:srgbClr val="000000"/>
                </a:solidFill>
                <a:latin typeface="Montserrat"/>
                <a:ea typeface="Montserrat"/>
                <a:cs typeface="Montserrat"/>
                <a:sym typeface="Montserrat"/>
              </a:endParaRPr>
            </a:p>
          </p:txBody>
        </p:sp>
        <p:sp>
          <p:nvSpPr>
            <p:cNvPr id="595" name="Google Shape;595;p23"/>
            <p:cNvSpPr txBox="1"/>
            <p:nvPr/>
          </p:nvSpPr>
          <p:spPr>
            <a:xfrm>
              <a:off x="2514073" y="4430555"/>
              <a:ext cx="1867200" cy="1654800"/>
            </a:xfrm>
            <a:prstGeom prst="rect">
              <a:avLst/>
            </a:prstGeom>
            <a:solidFill>
              <a:srgbClr val="0B5394"/>
            </a:solid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None/>
              </a:pPr>
              <a:r>
                <a:rPr b="1" i="0" lang="en-US" sz="1000" u="none" cap="none" strike="noStrike">
                  <a:solidFill>
                    <a:srgbClr val="FFFFFF"/>
                  </a:solidFill>
                  <a:latin typeface="Montserrat"/>
                  <a:ea typeface="Montserrat"/>
                  <a:cs typeface="Montserrat"/>
                  <a:sym typeface="Montserrat"/>
                </a:rPr>
                <a:t>Product Requirements</a:t>
              </a:r>
              <a:endParaRPr b="1" i="0" sz="1000" u="none" cap="none" strike="noStrike">
                <a:solidFill>
                  <a:srgbClr val="FFFFFF"/>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en-US" sz="1000" u="none" cap="none" strike="noStrike">
                  <a:solidFill>
                    <a:srgbClr val="FFFFFF"/>
                  </a:solidFill>
                  <a:latin typeface="Montserrat"/>
                  <a:ea typeface="Montserrat"/>
                  <a:cs typeface="Montserrat"/>
                  <a:sym typeface="Montserrat"/>
                </a:rPr>
                <a:t>“Threshold” and “Goal” Spatial, Spectral, Temporal, Accuracy, Latency </a:t>
              </a:r>
              <a:endParaRPr b="0" i="0" sz="1000" u="none" cap="none" strike="noStrike">
                <a:solidFill>
                  <a:srgbClr val="FFFFFF"/>
                </a:solidFill>
                <a:latin typeface="Montserrat"/>
                <a:ea typeface="Montserrat"/>
                <a:cs typeface="Montserrat"/>
                <a:sym typeface="Montserrat"/>
              </a:endParaRPr>
            </a:p>
          </p:txBody>
        </p:sp>
        <p:sp>
          <p:nvSpPr>
            <p:cNvPr id="596" name="Google Shape;596;p23"/>
            <p:cNvSpPr txBox="1"/>
            <p:nvPr/>
          </p:nvSpPr>
          <p:spPr>
            <a:xfrm>
              <a:off x="4548136" y="4441056"/>
              <a:ext cx="2365500" cy="1080000"/>
            </a:xfrm>
            <a:prstGeom prst="rect">
              <a:avLst/>
            </a:prstGeom>
            <a:solidFill>
              <a:srgbClr val="0B5394"/>
            </a:solid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None/>
              </a:pPr>
              <a:r>
                <a:rPr b="1" i="0" lang="en-US" sz="1000" u="none" cap="none" strike="noStrike">
                  <a:solidFill>
                    <a:srgbClr val="FFFFFF"/>
                  </a:solidFill>
                  <a:latin typeface="Montserrat"/>
                  <a:ea typeface="Montserrat"/>
                  <a:cs typeface="Montserrat"/>
                  <a:sym typeface="Montserrat"/>
                </a:rPr>
                <a:t>Inventory - Products</a:t>
              </a:r>
              <a:endParaRPr b="0" i="0" sz="1000" u="none" cap="none" strike="noStrike">
                <a:solidFill>
                  <a:srgbClr val="FFFFFF"/>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en-US" sz="1000" u="none" cap="none" strike="noStrike">
                  <a:solidFill>
                    <a:srgbClr val="FFFFFF"/>
                  </a:solidFill>
                  <a:latin typeface="Montserrat"/>
                  <a:ea typeface="Montserrat"/>
                  <a:cs typeface="Montserrat"/>
                  <a:sym typeface="Montserrat"/>
                </a:rPr>
                <a:t>List &amp; Specifications of Past, Current, &amp; Planned Products</a:t>
              </a:r>
              <a:endParaRPr b="0" i="0" sz="1000" u="none" cap="none" strike="noStrike">
                <a:solidFill>
                  <a:srgbClr val="FFFFFF"/>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b="0" i="0" sz="1000" u="none" cap="none" strike="noStrike">
                <a:solidFill>
                  <a:srgbClr val="FFFFFF"/>
                </a:solidFill>
                <a:latin typeface="Montserrat"/>
                <a:ea typeface="Montserrat"/>
                <a:cs typeface="Montserrat"/>
                <a:sym typeface="Montserrat"/>
              </a:endParaRPr>
            </a:p>
          </p:txBody>
        </p:sp>
        <p:sp>
          <p:nvSpPr>
            <p:cNvPr id="597" name="Google Shape;597;p23"/>
            <p:cNvSpPr txBox="1"/>
            <p:nvPr/>
          </p:nvSpPr>
          <p:spPr>
            <a:xfrm>
              <a:off x="7117300" y="4441056"/>
              <a:ext cx="2469000" cy="1076400"/>
            </a:xfrm>
            <a:prstGeom prst="rect">
              <a:avLst/>
            </a:prstGeom>
            <a:solidFill>
              <a:srgbClr val="0B5394"/>
            </a:solid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None/>
              </a:pPr>
              <a:r>
                <a:rPr b="1" i="0" lang="en-US" sz="1000" u="none" cap="none" strike="noStrike">
                  <a:solidFill>
                    <a:srgbClr val="FFFFFF"/>
                  </a:solidFill>
                  <a:latin typeface="Montserrat"/>
                  <a:ea typeface="Montserrat"/>
                  <a:cs typeface="Montserrat"/>
                  <a:sym typeface="Montserrat"/>
                </a:rPr>
                <a:t>Gap Analysis - Products</a:t>
              </a:r>
              <a:endParaRPr b="0" i="0" sz="1000" u="none" cap="none" strike="noStrike">
                <a:solidFill>
                  <a:srgbClr val="FFFFFF"/>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en-US" sz="1000" u="none" cap="none" strike="noStrike">
                  <a:solidFill>
                    <a:srgbClr val="FFFFFF"/>
                  </a:solidFill>
                  <a:latin typeface="Montserrat"/>
                  <a:ea typeface="Montserrat"/>
                  <a:cs typeface="Montserrat"/>
                  <a:sym typeface="Montserrat"/>
                </a:rPr>
                <a:t>Performance of Products vs. Threshold &amp; Goal Requirements</a:t>
              </a:r>
              <a:endParaRPr b="0" i="0" sz="1000" u="none" cap="none" strike="noStrike">
                <a:solidFill>
                  <a:srgbClr val="FFFFFF"/>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b="0" i="0" sz="1000" u="none" cap="none" strike="noStrike">
                <a:solidFill>
                  <a:srgbClr val="FFFFFF"/>
                </a:solidFill>
                <a:latin typeface="Montserrat"/>
                <a:ea typeface="Montserrat"/>
                <a:cs typeface="Montserrat"/>
                <a:sym typeface="Montserrat"/>
              </a:endParaRPr>
            </a:p>
          </p:txBody>
        </p:sp>
        <p:sp>
          <p:nvSpPr>
            <p:cNvPr id="598" name="Google Shape;598;p23"/>
            <p:cNvSpPr txBox="1"/>
            <p:nvPr/>
          </p:nvSpPr>
          <p:spPr>
            <a:xfrm>
              <a:off x="4548136" y="5704712"/>
              <a:ext cx="2365500" cy="1080000"/>
            </a:xfrm>
            <a:prstGeom prst="rect">
              <a:avLst/>
            </a:prstGeom>
            <a:solidFill>
              <a:srgbClr val="0B5394"/>
            </a:solid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None/>
              </a:pPr>
              <a:r>
                <a:rPr b="1" i="0" lang="en-US" sz="1000" u="none" cap="none" strike="noStrike">
                  <a:solidFill>
                    <a:srgbClr val="FFFFFF"/>
                  </a:solidFill>
                  <a:latin typeface="Montserrat"/>
                  <a:ea typeface="Montserrat"/>
                  <a:cs typeface="Montserrat"/>
                  <a:sym typeface="Montserrat"/>
                </a:rPr>
                <a:t>Inventory - Missions</a:t>
              </a:r>
              <a:endParaRPr b="0" i="0" sz="1000" u="none" cap="none" strike="noStrike">
                <a:solidFill>
                  <a:srgbClr val="FFFFFF"/>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en-US" sz="1000" u="none" cap="none" strike="noStrike">
                  <a:solidFill>
                    <a:srgbClr val="FFFFFF"/>
                  </a:solidFill>
                  <a:latin typeface="Montserrat"/>
                  <a:ea typeface="Montserrat"/>
                  <a:cs typeface="Montserrat"/>
                  <a:sym typeface="Montserrat"/>
                </a:rPr>
                <a:t>List &amp; Specifications of Past, Current, &amp; Planned Missions</a:t>
              </a:r>
              <a:endParaRPr b="0" i="0" sz="1000" u="none" cap="none" strike="noStrike">
                <a:solidFill>
                  <a:srgbClr val="FFFFFF"/>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b="0" i="0" sz="1000" u="none" cap="none" strike="noStrike">
                <a:solidFill>
                  <a:srgbClr val="FFFFFF"/>
                </a:solidFill>
                <a:latin typeface="Montserrat"/>
                <a:ea typeface="Montserrat"/>
                <a:cs typeface="Montserrat"/>
                <a:sym typeface="Montserrat"/>
              </a:endParaRPr>
            </a:p>
          </p:txBody>
        </p:sp>
        <p:sp>
          <p:nvSpPr>
            <p:cNvPr id="599" name="Google Shape;599;p23"/>
            <p:cNvSpPr txBox="1"/>
            <p:nvPr/>
          </p:nvSpPr>
          <p:spPr>
            <a:xfrm>
              <a:off x="7117299" y="5704711"/>
              <a:ext cx="2469000" cy="1076400"/>
            </a:xfrm>
            <a:prstGeom prst="rect">
              <a:avLst/>
            </a:prstGeom>
            <a:solidFill>
              <a:srgbClr val="0B5394"/>
            </a:solid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None/>
              </a:pPr>
              <a:r>
                <a:rPr b="1" i="0" lang="en-US" sz="1000" u="none" cap="none" strike="noStrike">
                  <a:solidFill>
                    <a:srgbClr val="FFFFFF"/>
                  </a:solidFill>
                  <a:latin typeface="Montserrat"/>
                  <a:ea typeface="Montserrat"/>
                  <a:cs typeface="Montserrat"/>
                  <a:sym typeface="Montserrat"/>
                </a:rPr>
                <a:t>Gap Analysis - Missions</a:t>
              </a:r>
              <a:endParaRPr b="0" i="0" sz="1000" u="none" cap="none" strike="noStrike">
                <a:solidFill>
                  <a:srgbClr val="FFFFFF"/>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en-US" sz="1000" u="none" cap="none" strike="noStrike">
                  <a:solidFill>
                    <a:srgbClr val="FFFFFF"/>
                  </a:solidFill>
                  <a:latin typeface="Montserrat"/>
                  <a:ea typeface="Montserrat"/>
                  <a:cs typeface="Montserrat"/>
                  <a:sym typeface="Montserrat"/>
                </a:rPr>
                <a:t>Performance of Missions vs. Threshold &amp; Goal Requirements</a:t>
              </a:r>
              <a:endParaRPr b="0" i="0" sz="1000" u="none" cap="none" strike="noStrike">
                <a:solidFill>
                  <a:srgbClr val="FFFFFF"/>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b="0" i="0" sz="1000" u="none" cap="none" strike="noStrike">
                <a:solidFill>
                  <a:srgbClr val="FFFFFF"/>
                </a:solidFill>
                <a:latin typeface="Montserrat"/>
                <a:ea typeface="Montserrat"/>
                <a:cs typeface="Montserrat"/>
                <a:sym typeface="Montserrat"/>
              </a:endParaRPr>
            </a:p>
          </p:txBody>
        </p:sp>
      </p:grpSp>
      <p:sp>
        <p:nvSpPr>
          <p:cNvPr id="600" name="Google Shape;600;p23"/>
          <p:cNvSpPr txBox="1"/>
          <p:nvPr/>
        </p:nvSpPr>
        <p:spPr>
          <a:xfrm>
            <a:off x="-33037" y="-3937"/>
            <a:ext cx="1448400" cy="7872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None/>
            </a:pPr>
            <a:r>
              <a:rPr b="1" i="1" lang="en-US" sz="1100" u="none" cap="none" strike="noStrike">
                <a:solidFill>
                  <a:srgbClr val="0E2841"/>
                </a:solidFill>
                <a:latin typeface="Montserrat"/>
                <a:ea typeface="Montserrat"/>
                <a:cs typeface="Montserrat"/>
                <a:sym typeface="Montserrat"/>
              </a:rPr>
              <a:t>SINGLE SET FOR ALL USES</a:t>
            </a:r>
            <a:endParaRPr b="1" i="1" sz="1100" u="none" cap="none" strike="noStrike">
              <a:solidFill>
                <a:srgbClr val="0E2841"/>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1" lang="en-US" sz="1100" u="none" cap="none" strike="noStrike">
                <a:solidFill>
                  <a:srgbClr val="0E2841"/>
                </a:solidFill>
                <a:latin typeface="Montserrat"/>
                <a:ea typeface="Montserrat"/>
                <a:cs typeface="Montserrat"/>
                <a:sym typeface="Montserrat"/>
              </a:rPr>
              <a:t>Reduce Complexity</a:t>
            </a:r>
            <a:endParaRPr b="0" i="1" sz="1100" u="none" cap="none" strike="noStrike">
              <a:solidFill>
                <a:srgbClr val="0E2841"/>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1" lang="en-US" sz="1100" u="none" cap="none" strike="noStrike">
                <a:solidFill>
                  <a:srgbClr val="0E2841"/>
                </a:solidFill>
                <a:latin typeface="Montserrat"/>
                <a:ea typeface="Montserrat"/>
                <a:cs typeface="Montserrat"/>
                <a:sym typeface="Montserrat"/>
              </a:rPr>
              <a:t>Create Consistency</a:t>
            </a:r>
            <a:endParaRPr b="0" i="1" sz="1100" u="none" cap="none" strike="noStrike">
              <a:solidFill>
                <a:srgbClr val="0E2841"/>
              </a:solidFill>
              <a:latin typeface="Montserrat"/>
              <a:ea typeface="Montserrat"/>
              <a:cs typeface="Montserrat"/>
              <a:sym typeface="Montserrat"/>
            </a:endParaRPr>
          </a:p>
        </p:txBody>
      </p:sp>
      <p:sp>
        <p:nvSpPr>
          <p:cNvPr id="601" name="Google Shape;601;p23"/>
          <p:cNvSpPr txBox="1"/>
          <p:nvPr/>
        </p:nvSpPr>
        <p:spPr>
          <a:xfrm>
            <a:off x="2670002" y="-15862"/>
            <a:ext cx="3515100" cy="537900"/>
          </a:xfrm>
          <a:prstGeom prst="rect">
            <a:avLst/>
          </a:prstGeom>
          <a:noFill/>
          <a:ln>
            <a:noFill/>
          </a:ln>
        </p:spPr>
        <p:txBody>
          <a:bodyPr anchorCtr="0" anchor="t" bIns="68575" lIns="68575" spcFirstLastPara="1" rIns="68575" wrap="square" tIns="68575">
            <a:noAutofit/>
          </a:bodyPr>
          <a:lstStyle/>
          <a:p>
            <a:pPr indent="0" lvl="0" marL="0" marR="0" rtl="0" algn="ctr">
              <a:lnSpc>
                <a:spcPct val="100000"/>
              </a:lnSpc>
              <a:spcBef>
                <a:spcPts val="0"/>
              </a:spcBef>
              <a:spcAft>
                <a:spcPts val="0"/>
              </a:spcAft>
              <a:buNone/>
            </a:pPr>
            <a:r>
              <a:rPr b="1" i="1" lang="en-US" sz="1100" u="none" cap="none" strike="noStrike">
                <a:solidFill>
                  <a:srgbClr val="0E2841"/>
                </a:solidFill>
                <a:latin typeface="Montserrat"/>
                <a:ea typeface="Montserrat"/>
                <a:cs typeface="Montserrat"/>
                <a:sym typeface="Montserrat"/>
              </a:rPr>
              <a:t>DISTINCT SETS FOR EACH USE</a:t>
            </a:r>
            <a:endParaRPr b="1" i="1" sz="1100" u="none" cap="none" strike="noStrike">
              <a:solidFill>
                <a:srgbClr val="0E2841"/>
              </a:solidFill>
              <a:latin typeface="Montserrat"/>
              <a:ea typeface="Montserrat"/>
              <a:cs typeface="Montserrat"/>
              <a:sym typeface="Montserrat"/>
            </a:endParaRPr>
          </a:p>
          <a:p>
            <a:pPr indent="0" lvl="0" marL="0" marR="0" rtl="0" algn="ctr">
              <a:lnSpc>
                <a:spcPct val="100000"/>
              </a:lnSpc>
              <a:spcBef>
                <a:spcPts val="0"/>
              </a:spcBef>
              <a:spcAft>
                <a:spcPts val="0"/>
              </a:spcAft>
              <a:buNone/>
            </a:pPr>
            <a:r>
              <a:rPr b="0" i="1" lang="en-US" sz="1100" u="none" cap="none" strike="noStrike">
                <a:solidFill>
                  <a:srgbClr val="0E2841"/>
                </a:solidFill>
                <a:latin typeface="Montserrat"/>
                <a:ea typeface="Montserrat"/>
                <a:cs typeface="Montserrat"/>
                <a:sym typeface="Montserrat"/>
              </a:rPr>
              <a:t>Representative of breadth of applications </a:t>
            </a:r>
            <a:endParaRPr b="0" i="1" sz="1100" u="none" cap="none" strike="noStrike">
              <a:solidFill>
                <a:srgbClr val="0E2841"/>
              </a:solidFill>
              <a:latin typeface="Montserrat"/>
              <a:ea typeface="Montserrat"/>
              <a:cs typeface="Montserrat"/>
              <a:sym typeface="Montserrat"/>
            </a:endParaRPr>
          </a:p>
          <a:p>
            <a:pPr indent="0" lvl="0" marL="0" marR="0" rtl="0" algn="ctr">
              <a:lnSpc>
                <a:spcPct val="100000"/>
              </a:lnSpc>
              <a:spcBef>
                <a:spcPts val="0"/>
              </a:spcBef>
              <a:spcAft>
                <a:spcPts val="0"/>
              </a:spcAft>
              <a:buNone/>
            </a:pPr>
            <a:r>
              <a:rPr b="0" i="1" lang="en-US" sz="1100" u="none" cap="none" strike="noStrike">
                <a:solidFill>
                  <a:srgbClr val="0E2841"/>
                </a:solidFill>
                <a:latin typeface="Montserrat"/>
                <a:ea typeface="Montserrat"/>
                <a:cs typeface="Montserrat"/>
                <a:sym typeface="Montserrat"/>
              </a:rPr>
              <a:t>Allows unpacking of sources of gaps </a:t>
            </a:r>
            <a:endParaRPr b="0" i="1" sz="1100" u="none" cap="none" strike="noStrike">
              <a:solidFill>
                <a:srgbClr val="0E2841"/>
              </a:solidFill>
              <a:latin typeface="Montserrat"/>
              <a:ea typeface="Montserrat"/>
              <a:cs typeface="Montserrat"/>
              <a:sym typeface="Montserrat"/>
            </a:endParaRPr>
          </a:p>
        </p:txBody>
      </p:sp>
      <p:sp>
        <p:nvSpPr>
          <p:cNvPr id="602" name="Google Shape;602;p23"/>
          <p:cNvSpPr txBox="1"/>
          <p:nvPr/>
        </p:nvSpPr>
        <p:spPr>
          <a:xfrm>
            <a:off x="7133044" y="12488"/>
            <a:ext cx="2011200" cy="258000"/>
          </a:xfrm>
          <a:prstGeom prst="rect">
            <a:avLst/>
          </a:prstGeom>
          <a:noFill/>
          <a:ln>
            <a:noFill/>
          </a:ln>
        </p:spPr>
        <p:txBody>
          <a:bodyPr anchorCtr="0" anchor="t" bIns="68575" lIns="68575" spcFirstLastPara="1" rIns="68575" wrap="square" tIns="68575">
            <a:noAutofit/>
          </a:bodyPr>
          <a:lstStyle/>
          <a:p>
            <a:pPr indent="0" lvl="0" marL="0" marR="0" rtl="0" algn="r">
              <a:lnSpc>
                <a:spcPct val="100000"/>
              </a:lnSpc>
              <a:spcBef>
                <a:spcPts val="0"/>
              </a:spcBef>
              <a:spcAft>
                <a:spcPts val="0"/>
              </a:spcAft>
              <a:buNone/>
            </a:pPr>
            <a:r>
              <a:rPr b="1" i="1" lang="en-US" sz="1100" u="none" cap="none" strike="noStrike">
                <a:solidFill>
                  <a:srgbClr val="0E2841"/>
                </a:solidFill>
                <a:latin typeface="Montserrat"/>
                <a:ea typeface="Montserrat"/>
                <a:cs typeface="Montserrat"/>
                <a:sym typeface="Montserrat"/>
              </a:rPr>
              <a:t>PRIORITISATION</a:t>
            </a:r>
            <a:endParaRPr b="1" i="1" sz="1100" u="none" cap="none" strike="noStrike">
              <a:solidFill>
                <a:srgbClr val="0E2841"/>
              </a:solidFill>
              <a:latin typeface="Montserrat"/>
              <a:ea typeface="Montserrat"/>
              <a:cs typeface="Montserrat"/>
              <a:sym typeface="Montserrat"/>
            </a:endParaRPr>
          </a:p>
          <a:p>
            <a:pPr indent="0" lvl="0" marL="0" marR="0" rtl="0" algn="r">
              <a:lnSpc>
                <a:spcPct val="100000"/>
              </a:lnSpc>
              <a:spcBef>
                <a:spcPts val="0"/>
              </a:spcBef>
              <a:spcAft>
                <a:spcPts val="0"/>
              </a:spcAft>
              <a:buNone/>
            </a:pPr>
            <a:r>
              <a:rPr b="0" i="1" lang="en-US" sz="1100" u="none" cap="none" strike="noStrike">
                <a:solidFill>
                  <a:srgbClr val="0E2841"/>
                </a:solidFill>
                <a:latin typeface="Montserrat"/>
                <a:ea typeface="Montserrat"/>
                <a:cs typeface="Montserrat"/>
                <a:sym typeface="Montserrat"/>
              </a:rPr>
              <a:t>Identifying most important gaps that can support the most improvement </a:t>
            </a:r>
            <a:br>
              <a:rPr b="0" i="1" lang="en-US" sz="1100" u="none" cap="none" strike="noStrike">
                <a:solidFill>
                  <a:srgbClr val="0E2841"/>
                </a:solidFill>
                <a:latin typeface="Montserrat"/>
                <a:ea typeface="Montserrat"/>
                <a:cs typeface="Montserrat"/>
                <a:sym typeface="Montserrat"/>
              </a:rPr>
            </a:br>
            <a:r>
              <a:rPr b="0" i="1" lang="en-US" sz="1100" u="sng" cap="none" strike="noStrike">
                <a:solidFill>
                  <a:srgbClr val="0E2841"/>
                </a:solidFill>
                <a:latin typeface="Montserrat"/>
                <a:ea typeface="Montserrat"/>
                <a:cs typeface="Montserrat"/>
                <a:sym typeface="Montserrat"/>
              </a:rPr>
              <a:t>for each use</a:t>
            </a:r>
            <a:r>
              <a:rPr b="0" i="1" lang="en-US" sz="1100" u="none" cap="none" strike="noStrike">
                <a:solidFill>
                  <a:srgbClr val="0E2841"/>
                </a:solidFill>
                <a:latin typeface="Montserrat"/>
                <a:ea typeface="Montserrat"/>
                <a:cs typeface="Montserrat"/>
                <a:sym typeface="Montserrat"/>
              </a:rPr>
              <a:t> and </a:t>
            </a:r>
            <a:br>
              <a:rPr b="0" i="1" lang="en-US" sz="1100" u="none" cap="none" strike="noStrike">
                <a:solidFill>
                  <a:srgbClr val="0E2841"/>
                </a:solidFill>
                <a:latin typeface="Montserrat"/>
                <a:ea typeface="Montserrat"/>
                <a:cs typeface="Montserrat"/>
                <a:sym typeface="Montserrat"/>
              </a:rPr>
            </a:br>
            <a:r>
              <a:rPr b="0" i="1" lang="en-US" sz="1100" u="sng" cap="none" strike="noStrike">
                <a:solidFill>
                  <a:srgbClr val="0E2841"/>
                </a:solidFill>
                <a:latin typeface="Montserrat"/>
                <a:ea typeface="Montserrat"/>
                <a:cs typeface="Montserrat"/>
                <a:sym typeface="Montserrat"/>
              </a:rPr>
              <a:t>distilled for the most uses</a:t>
            </a:r>
            <a:endParaRPr b="0" i="1" sz="1100" u="sng" cap="none" strike="noStrike">
              <a:solidFill>
                <a:srgbClr val="0E2841"/>
              </a:solidFill>
              <a:latin typeface="Montserrat"/>
              <a:ea typeface="Montserrat"/>
              <a:cs typeface="Montserrat"/>
              <a:sym typeface="Montserrat"/>
            </a:endParaRPr>
          </a:p>
        </p:txBody>
      </p:sp>
      <p:cxnSp>
        <p:nvCxnSpPr>
          <p:cNvPr id="603" name="Google Shape;603;p23"/>
          <p:cNvCxnSpPr>
            <a:stCxn id="585" idx="3"/>
            <a:endCxn id="587" idx="1"/>
          </p:cNvCxnSpPr>
          <p:nvPr/>
        </p:nvCxnSpPr>
        <p:spPr>
          <a:xfrm flipH="1" rot="10800000">
            <a:off x="1392000" y="1826738"/>
            <a:ext cx="265800" cy="1122000"/>
          </a:xfrm>
          <a:prstGeom prst="straightConnector1">
            <a:avLst/>
          </a:prstGeom>
          <a:noFill/>
          <a:ln cap="flat" cmpd="sng" w="14300">
            <a:solidFill>
              <a:srgbClr val="38761D"/>
            </a:solidFill>
            <a:prstDash val="solid"/>
            <a:round/>
            <a:headEnd len="sm" w="sm" type="none"/>
            <a:tailEnd len="med" w="med" type="triangle"/>
          </a:ln>
        </p:spPr>
      </p:cxnSp>
      <p:cxnSp>
        <p:nvCxnSpPr>
          <p:cNvPr id="604" name="Google Shape;604;p23"/>
          <p:cNvCxnSpPr>
            <a:stCxn id="585" idx="3"/>
            <a:endCxn id="594" idx="1"/>
          </p:cNvCxnSpPr>
          <p:nvPr/>
        </p:nvCxnSpPr>
        <p:spPr>
          <a:xfrm>
            <a:off x="1392000" y="2948738"/>
            <a:ext cx="265800" cy="1096500"/>
          </a:xfrm>
          <a:prstGeom prst="straightConnector1">
            <a:avLst/>
          </a:prstGeom>
          <a:noFill/>
          <a:ln cap="flat" cmpd="sng" w="14300">
            <a:solidFill>
              <a:srgbClr val="0B5394"/>
            </a:solidFill>
            <a:prstDash val="solid"/>
            <a:round/>
            <a:headEnd len="sm" w="sm" type="none"/>
            <a:tailEnd len="med" w="med" type="triangle"/>
          </a:ln>
        </p:spPr>
      </p:cxnSp>
      <p:pic>
        <p:nvPicPr>
          <p:cNvPr id="605" name="Google Shape;605;p23"/>
          <p:cNvPicPr preferRelativeResize="0"/>
          <p:nvPr/>
        </p:nvPicPr>
        <p:blipFill rotWithShape="1">
          <a:blip r:embed="rId3">
            <a:alphaModFix/>
          </a:blip>
          <a:srcRect b="0" l="0" r="0" t="0"/>
          <a:stretch/>
        </p:blipFill>
        <p:spPr>
          <a:xfrm>
            <a:off x="6998610" y="1026019"/>
            <a:ext cx="378619" cy="1740056"/>
          </a:xfrm>
          <a:prstGeom prst="rect">
            <a:avLst/>
          </a:prstGeom>
          <a:noFill/>
          <a:ln>
            <a:noFill/>
          </a:ln>
        </p:spPr>
      </p:pic>
      <p:pic>
        <p:nvPicPr>
          <p:cNvPr id="606" name="Google Shape;606;p23"/>
          <p:cNvPicPr preferRelativeResize="0"/>
          <p:nvPr/>
        </p:nvPicPr>
        <p:blipFill rotWithShape="1">
          <a:blip r:embed="rId4">
            <a:alphaModFix/>
          </a:blip>
          <a:srcRect b="0" l="0" r="0" t="0"/>
          <a:stretch/>
        </p:blipFill>
        <p:spPr>
          <a:xfrm>
            <a:off x="7013085" y="3265225"/>
            <a:ext cx="359381" cy="1698469"/>
          </a:xfrm>
          <a:prstGeom prst="rect">
            <a:avLst/>
          </a:prstGeom>
          <a:solidFill>
            <a:schemeClr val="lt1"/>
          </a:solidFill>
          <a:ln>
            <a:noFill/>
          </a:ln>
        </p:spPr>
      </p:pic>
      <p:cxnSp>
        <p:nvCxnSpPr>
          <p:cNvPr id="607" name="Google Shape;607;p23"/>
          <p:cNvCxnSpPr>
            <a:endCxn id="588" idx="1"/>
          </p:cNvCxnSpPr>
          <p:nvPr/>
        </p:nvCxnSpPr>
        <p:spPr>
          <a:xfrm flipH="1" rot="10800000">
            <a:off x="3197847" y="1425887"/>
            <a:ext cx="146400" cy="9000"/>
          </a:xfrm>
          <a:prstGeom prst="straightConnector1">
            <a:avLst/>
          </a:prstGeom>
          <a:noFill/>
          <a:ln cap="flat" cmpd="sng" w="14300">
            <a:solidFill>
              <a:srgbClr val="38761D"/>
            </a:solidFill>
            <a:prstDash val="solid"/>
            <a:round/>
            <a:headEnd len="sm" w="sm" type="none"/>
            <a:tailEnd len="med" w="med" type="triangle"/>
          </a:ln>
        </p:spPr>
      </p:cxnSp>
      <p:cxnSp>
        <p:nvCxnSpPr>
          <p:cNvPr id="608" name="Google Shape;608;p23"/>
          <p:cNvCxnSpPr>
            <a:stCxn id="588" idx="2"/>
            <a:endCxn id="590" idx="0"/>
          </p:cNvCxnSpPr>
          <p:nvPr/>
        </p:nvCxnSpPr>
        <p:spPr>
          <a:xfrm>
            <a:off x="4208390" y="1831000"/>
            <a:ext cx="0" cy="137100"/>
          </a:xfrm>
          <a:prstGeom prst="straightConnector1">
            <a:avLst/>
          </a:prstGeom>
          <a:noFill/>
          <a:ln cap="flat" cmpd="sng" w="14300">
            <a:solidFill>
              <a:srgbClr val="38761D"/>
            </a:solidFill>
            <a:prstDash val="solid"/>
            <a:round/>
            <a:headEnd len="sm" w="sm" type="none"/>
            <a:tailEnd len="med" w="med" type="triangle"/>
          </a:ln>
        </p:spPr>
      </p:cxnSp>
      <p:cxnSp>
        <p:nvCxnSpPr>
          <p:cNvPr id="609" name="Google Shape;609;p23"/>
          <p:cNvCxnSpPr>
            <a:stCxn id="588" idx="3"/>
            <a:endCxn id="589" idx="1"/>
          </p:cNvCxnSpPr>
          <p:nvPr/>
        </p:nvCxnSpPr>
        <p:spPr>
          <a:xfrm>
            <a:off x="5072533" y="1425887"/>
            <a:ext cx="145500" cy="1800"/>
          </a:xfrm>
          <a:prstGeom prst="straightConnector1">
            <a:avLst/>
          </a:prstGeom>
          <a:noFill/>
          <a:ln cap="flat" cmpd="sng" w="14300">
            <a:solidFill>
              <a:srgbClr val="38761D"/>
            </a:solidFill>
            <a:prstDash val="solid"/>
            <a:round/>
            <a:headEnd len="sm" w="sm" type="none"/>
            <a:tailEnd len="med" w="med" type="triangle"/>
          </a:ln>
        </p:spPr>
      </p:cxnSp>
      <p:cxnSp>
        <p:nvCxnSpPr>
          <p:cNvPr id="610" name="Google Shape;610;p23"/>
          <p:cNvCxnSpPr>
            <a:stCxn id="590" idx="3"/>
            <a:endCxn id="591" idx="1"/>
          </p:cNvCxnSpPr>
          <p:nvPr/>
        </p:nvCxnSpPr>
        <p:spPr>
          <a:xfrm flipH="1" rot="10800000">
            <a:off x="5072533" y="2371269"/>
            <a:ext cx="145500" cy="1800"/>
          </a:xfrm>
          <a:prstGeom prst="straightConnector1">
            <a:avLst/>
          </a:prstGeom>
          <a:noFill/>
          <a:ln cap="flat" cmpd="sng" w="14300">
            <a:solidFill>
              <a:srgbClr val="38761D"/>
            </a:solidFill>
            <a:prstDash val="solid"/>
            <a:round/>
            <a:headEnd len="sm" w="sm" type="none"/>
            <a:tailEnd len="med" w="med" type="triangle"/>
          </a:ln>
        </p:spPr>
      </p:cxnSp>
      <p:cxnSp>
        <p:nvCxnSpPr>
          <p:cNvPr id="611" name="Google Shape;611;p23"/>
          <p:cNvCxnSpPr>
            <a:endCxn id="596" idx="1"/>
          </p:cNvCxnSpPr>
          <p:nvPr/>
        </p:nvCxnSpPr>
        <p:spPr>
          <a:xfrm flipH="1" rot="10800000">
            <a:off x="3217619" y="3660300"/>
            <a:ext cx="123900" cy="300"/>
          </a:xfrm>
          <a:prstGeom prst="straightConnector1">
            <a:avLst/>
          </a:prstGeom>
          <a:noFill/>
          <a:ln cap="flat" cmpd="sng" w="14300">
            <a:solidFill>
              <a:srgbClr val="0B5394"/>
            </a:solidFill>
            <a:prstDash val="solid"/>
            <a:round/>
            <a:headEnd len="sm" w="sm" type="none"/>
            <a:tailEnd len="med" w="med" type="triangle"/>
          </a:ln>
        </p:spPr>
      </p:cxnSp>
      <p:cxnSp>
        <p:nvCxnSpPr>
          <p:cNvPr id="612" name="Google Shape;612;p23"/>
          <p:cNvCxnSpPr>
            <a:stCxn id="596" idx="2"/>
            <a:endCxn id="598" idx="0"/>
          </p:cNvCxnSpPr>
          <p:nvPr/>
        </p:nvCxnSpPr>
        <p:spPr>
          <a:xfrm>
            <a:off x="4205518" y="4057254"/>
            <a:ext cx="0" cy="135000"/>
          </a:xfrm>
          <a:prstGeom prst="straightConnector1">
            <a:avLst/>
          </a:prstGeom>
          <a:noFill/>
          <a:ln cap="flat" cmpd="sng" w="14300">
            <a:solidFill>
              <a:srgbClr val="0B5394"/>
            </a:solidFill>
            <a:prstDash val="solid"/>
            <a:round/>
            <a:headEnd len="sm" w="sm" type="none"/>
            <a:tailEnd len="med" w="med" type="triangle"/>
          </a:ln>
        </p:spPr>
      </p:cxnSp>
      <p:cxnSp>
        <p:nvCxnSpPr>
          <p:cNvPr id="613" name="Google Shape;613;p23"/>
          <p:cNvCxnSpPr>
            <a:stCxn id="598" idx="3"/>
            <a:endCxn id="599" idx="1"/>
          </p:cNvCxnSpPr>
          <p:nvPr/>
        </p:nvCxnSpPr>
        <p:spPr>
          <a:xfrm flipH="1" rot="10800000">
            <a:off x="5069517" y="4588014"/>
            <a:ext cx="148800" cy="1200"/>
          </a:xfrm>
          <a:prstGeom prst="straightConnector1">
            <a:avLst/>
          </a:prstGeom>
          <a:noFill/>
          <a:ln cap="flat" cmpd="sng" w="14300">
            <a:solidFill>
              <a:srgbClr val="0B5394"/>
            </a:solidFill>
            <a:prstDash val="solid"/>
            <a:round/>
            <a:headEnd len="sm" w="sm" type="none"/>
            <a:tailEnd len="med" w="med" type="triangle"/>
          </a:ln>
        </p:spPr>
      </p:cxnSp>
      <p:cxnSp>
        <p:nvCxnSpPr>
          <p:cNvPr id="614" name="Google Shape;614;p23"/>
          <p:cNvCxnSpPr>
            <a:stCxn id="596" idx="3"/>
            <a:endCxn id="597" idx="1"/>
          </p:cNvCxnSpPr>
          <p:nvPr/>
        </p:nvCxnSpPr>
        <p:spPr>
          <a:xfrm flipH="1" rot="10800000">
            <a:off x="5069517" y="3659100"/>
            <a:ext cx="148800" cy="1200"/>
          </a:xfrm>
          <a:prstGeom prst="straightConnector1">
            <a:avLst/>
          </a:prstGeom>
          <a:noFill/>
          <a:ln cap="flat" cmpd="sng" w="14300">
            <a:solidFill>
              <a:srgbClr val="0B5394"/>
            </a:solidFill>
            <a:prstDash val="solid"/>
            <a:round/>
            <a:headEnd len="sm" w="sm" type="none"/>
            <a:tailEnd len="med" w="med" type="triangle"/>
          </a:ln>
        </p:spPr>
      </p:cxnSp>
      <p:sp>
        <p:nvSpPr>
          <p:cNvPr id="615" name="Google Shape;615;p23"/>
          <p:cNvSpPr txBox="1"/>
          <p:nvPr/>
        </p:nvSpPr>
        <p:spPr>
          <a:xfrm>
            <a:off x="7374957" y="1636069"/>
            <a:ext cx="744000" cy="537900"/>
          </a:xfrm>
          <a:prstGeom prst="rect">
            <a:avLst/>
          </a:prstGeom>
          <a:solidFill>
            <a:srgbClr val="38761D"/>
          </a:solid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None/>
            </a:pPr>
            <a:r>
              <a:rPr b="0" i="0" lang="en-US" sz="1000" u="none" cap="none" strike="noStrike">
                <a:solidFill>
                  <a:srgbClr val="FFFFFF"/>
                </a:solidFill>
                <a:latin typeface="Montserrat"/>
                <a:ea typeface="Montserrat"/>
                <a:cs typeface="Montserrat"/>
                <a:sym typeface="Montserrat"/>
              </a:rPr>
              <a:t>Per Use Priorities</a:t>
            </a:r>
            <a:endParaRPr b="0" i="0" sz="1000" u="none" cap="none" strike="noStrike">
              <a:solidFill>
                <a:srgbClr val="FFFFFF"/>
              </a:solidFill>
              <a:latin typeface="Montserrat"/>
              <a:ea typeface="Montserrat"/>
              <a:cs typeface="Montserrat"/>
              <a:sym typeface="Montserrat"/>
            </a:endParaRPr>
          </a:p>
        </p:txBody>
      </p:sp>
      <p:sp>
        <p:nvSpPr>
          <p:cNvPr id="616" name="Google Shape;616;p23"/>
          <p:cNvSpPr txBox="1"/>
          <p:nvPr/>
        </p:nvSpPr>
        <p:spPr>
          <a:xfrm>
            <a:off x="7374960" y="3845475"/>
            <a:ext cx="744000" cy="537900"/>
          </a:xfrm>
          <a:prstGeom prst="rect">
            <a:avLst/>
          </a:prstGeom>
          <a:solidFill>
            <a:srgbClr val="0B5394"/>
          </a:solid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None/>
            </a:pPr>
            <a:r>
              <a:rPr b="0" i="0" lang="en-US" sz="1000" u="none" cap="none" strike="noStrike">
                <a:solidFill>
                  <a:srgbClr val="FFFFFF"/>
                </a:solidFill>
                <a:latin typeface="Montserrat"/>
                <a:ea typeface="Montserrat"/>
                <a:cs typeface="Montserrat"/>
                <a:sym typeface="Montserrat"/>
              </a:rPr>
              <a:t>Per Use Priorities</a:t>
            </a:r>
            <a:endParaRPr b="0" i="0" sz="1000" u="none" cap="none" strike="noStrike">
              <a:solidFill>
                <a:srgbClr val="FFFFFF"/>
              </a:solidFill>
              <a:latin typeface="Montserrat"/>
              <a:ea typeface="Montserrat"/>
              <a:cs typeface="Montserrat"/>
              <a:sym typeface="Montserrat"/>
            </a:endParaRPr>
          </a:p>
        </p:txBody>
      </p:sp>
      <p:pic>
        <p:nvPicPr>
          <p:cNvPr id="617" name="Google Shape;617;p23"/>
          <p:cNvPicPr preferRelativeResize="0"/>
          <p:nvPr/>
        </p:nvPicPr>
        <p:blipFill rotWithShape="1">
          <a:blip r:embed="rId5">
            <a:alphaModFix/>
          </a:blip>
          <a:srcRect b="0" l="0" r="0" t="0"/>
          <a:stretch/>
        </p:blipFill>
        <p:spPr>
          <a:xfrm>
            <a:off x="8120148" y="1885651"/>
            <a:ext cx="378619" cy="2253075"/>
          </a:xfrm>
          <a:prstGeom prst="rect">
            <a:avLst/>
          </a:prstGeom>
          <a:noFill/>
          <a:ln>
            <a:noFill/>
          </a:ln>
        </p:spPr>
      </p:pic>
      <p:sp>
        <p:nvSpPr>
          <p:cNvPr id="618" name="Google Shape;618;p23"/>
          <p:cNvSpPr/>
          <p:nvPr/>
        </p:nvSpPr>
        <p:spPr>
          <a:xfrm rot="-5400000">
            <a:off x="7479809" y="2832300"/>
            <a:ext cx="2350200" cy="359700"/>
          </a:xfrm>
          <a:prstGeom prst="rect">
            <a:avLst/>
          </a:prstGeom>
          <a:solidFill>
            <a:schemeClr val="lt2"/>
          </a:solidFill>
          <a:ln cap="flat" cmpd="sng" w="9525">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None/>
            </a:pPr>
            <a:r>
              <a:rPr b="1" i="0" lang="en-US" sz="1100" u="none" cap="none" strike="noStrike">
                <a:solidFill>
                  <a:srgbClr val="000000"/>
                </a:solidFill>
                <a:latin typeface="Montserrat"/>
                <a:ea typeface="Montserrat"/>
                <a:cs typeface="Montserrat"/>
                <a:sym typeface="Montserrat"/>
              </a:rPr>
              <a:t>Distilled</a:t>
            </a:r>
            <a:r>
              <a:rPr b="0" i="0" lang="en-US" sz="1100" u="none" cap="none" strike="noStrike">
                <a:solidFill>
                  <a:srgbClr val="000000"/>
                </a:solidFill>
                <a:latin typeface="Montserrat"/>
                <a:ea typeface="Montserrat"/>
                <a:cs typeface="Montserrat"/>
                <a:sym typeface="Montserrat"/>
              </a:rPr>
              <a:t> </a:t>
            </a:r>
            <a:r>
              <a:rPr b="1" i="0" lang="en-US" sz="1100" u="none" cap="none" strike="noStrike">
                <a:solidFill>
                  <a:srgbClr val="000000"/>
                </a:solidFill>
                <a:latin typeface="Montserrat"/>
                <a:ea typeface="Montserrat"/>
                <a:cs typeface="Montserrat"/>
                <a:sym typeface="Montserrat"/>
              </a:rPr>
              <a:t>Priorities</a:t>
            </a:r>
            <a:endParaRPr b="1" i="0" sz="1100" u="none" cap="none" strike="noStrike">
              <a:solidFill>
                <a:srgbClr val="000000"/>
              </a:solidFill>
              <a:latin typeface="Montserrat"/>
              <a:ea typeface="Montserrat"/>
              <a:cs typeface="Montserrat"/>
              <a:sym typeface="Montserrat"/>
            </a:endParaRPr>
          </a:p>
        </p:txBody>
      </p:sp>
      <p:cxnSp>
        <p:nvCxnSpPr>
          <p:cNvPr id="619" name="Google Shape;619;p23"/>
          <p:cNvCxnSpPr>
            <a:endCxn id="585" idx="0"/>
          </p:cNvCxnSpPr>
          <p:nvPr/>
        </p:nvCxnSpPr>
        <p:spPr>
          <a:xfrm>
            <a:off x="696000" y="1131338"/>
            <a:ext cx="0" cy="579000"/>
          </a:xfrm>
          <a:prstGeom prst="straightConnector1">
            <a:avLst/>
          </a:prstGeom>
          <a:noFill/>
          <a:ln cap="flat" cmpd="sng" w="9525">
            <a:solidFill>
              <a:schemeClr val="dk2"/>
            </a:solidFill>
            <a:prstDash val="solid"/>
            <a:round/>
            <a:headEnd len="sm" w="sm" type="none"/>
            <a:tailEnd len="med" w="med" type="triangle"/>
          </a:ln>
        </p:spPr>
      </p:cxnSp>
      <p:cxnSp>
        <p:nvCxnSpPr>
          <p:cNvPr id="620" name="Google Shape;620;p23"/>
          <p:cNvCxnSpPr/>
          <p:nvPr/>
        </p:nvCxnSpPr>
        <p:spPr>
          <a:xfrm>
            <a:off x="8654873" y="1267240"/>
            <a:ext cx="37" cy="579122"/>
          </a:xfrm>
          <a:prstGeom prst="straightConnector1">
            <a:avLst/>
          </a:prstGeom>
          <a:noFill/>
          <a:ln cap="flat" cmpd="sng" w="9525">
            <a:solidFill>
              <a:schemeClr val="dk2"/>
            </a:solidFill>
            <a:prstDash val="solid"/>
            <a:round/>
            <a:headEnd len="sm" w="sm" type="none"/>
            <a:tailEnd len="med" w="med" type="triangle"/>
          </a:ln>
        </p:spPr>
      </p:cxnSp>
      <p:cxnSp>
        <p:nvCxnSpPr>
          <p:cNvPr id="621" name="Google Shape;621;p23"/>
          <p:cNvCxnSpPr/>
          <p:nvPr/>
        </p:nvCxnSpPr>
        <p:spPr>
          <a:xfrm>
            <a:off x="7746957" y="1259857"/>
            <a:ext cx="0" cy="374813"/>
          </a:xfrm>
          <a:prstGeom prst="straightConnector1">
            <a:avLst/>
          </a:prstGeom>
          <a:noFill/>
          <a:ln cap="flat" cmpd="sng" w="9525">
            <a:solidFill>
              <a:schemeClr val="dk2"/>
            </a:solidFill>
            <a:prstDash val="solid"/>
            <a:round/>
            <a:headEnd len="sm" w="sm" type="none"/>
            <a:tailEnd len="med" w="med" type="triangle"/>
          </a:ln>
        </p:spPr>
      </p:cxnSp>
      <p:pic>
        <p:nvPicPr>
          <p:cNvPr id="622" name="Google Shape;622;p23"/>
          <p:cNvPicPr preferRelativeResize="0"/>
          <p:nvPr/>
        </p:nvPicPr>
        <p:blipFill rotWithShape="1">
          <a:blip r:embed="rId6">
            <a:alphaModFix/>
          </a:blip>
          <a:srcRect b="0" l="0" r="0" t="0"/>
          <a:stretch/>
        </p:blipFill>
        <p:spPr>
          <a:xfrm>
            <a:off x="7972628" y="4855521"/>
            <a:ext cx="1104697" cy="275491"/>
          </a:xfrm>
          <a:prstGeom prst="rect">
            <a:avLst/>
          </a:prstGeom>
          <a:noFill/>
          <a:ln>
            <a:noFill/>
          </a:ln>
        </p:spPr>
      </p:pic>
      <p:sp>
        <p:nvSpPr>
          <p:cNvPr id="623" name="Google Shape;623;p23"/>
          <p:cNvSpPr txBox="1"/>
          <p:nvPr/>
        </p:nvSpPr>
        <p:spPr>
          <a:xfrm>
            <a:off x="7938548" y="4624688"/>
            <a:ext cx="1266917" cy="25391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050" u="none" cap="none" strike="noStrike">
                <a:solidFill>
                  <a:srgbClr val="000000"/>
                </a:solidFill>
                <a:latin typeface="Open Sans"/>
                <a:ea typeface="Open Sans"/>
                <a:cs typeface="Open Sans"/>
                <a:sym typeface="Open Sans"/>
              </a:rPr>
              <a:t>Whitcraft et al.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sp>
        <p:nvSpPr>
          <p:cNvPr id="628" name="Google Shape;628;p24"/>
          <p:cNvSpPr txBox="1"/>
          <p:nvPr>
            <p:ph type="title"/>
          </p:nvPr>
        </p:nvSpPr>
        <p:spPr>
          <a:xfrm>
            <a:off x="132036" y="34899"/>
            <a:ext cx="7040400" cy="5844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SzPts val="3300"/>
              <a:buNone/>
            </a:pPr>
            <a:r>
              <a:rPr lang="en-US" sz="2700"/>
              <a:t>GEOGLAM EAV Audiences &amp; </a:t>
            </a:r>
            <a:br>
              <a:rPr lang="en-US" sz="2700"/>
            </a:br>
            <a:r>
              <a:rPr lang="en-US" sz="2700"/>
              <a:t>What to Show Them</a:t>
            </a:r>
            <a:endParaRPr sz="2700"/>
          </a:p>
        </p:txBody>
      </p:sp>
      <p:graphicFrame>
        <p:nvGraphicFramePr>
          <p:cNvPr id="629" name="Google Shape;629;p24"/>
          <p:cNvGraphicFramePr/>
          <p:nvPr/>
        </p:nvGraphicFramePr>
        <p:xfrm>
          <a:off x="28036" y="842225"/>
          <a:ext cx="3000000" cy="3000000"/>
        </p:xfrm>
        <a:graphic>
          <a:graphicData uri="http://schemas.openxmlformats.org/drawingml/2006/table">
            <a:tbl>
              <a:tblPr>
                <a:noFill/>
                <a:tableStyleId>{6E2781D9-67C2-45EB-9174-84A989857648}</a:tableStyleId>
              </a:tblPr>
              <a:tblGrid>
                <a:gridCol w="1198925"/>
                <a:gridCol w="1992275"/>
                <a:gridCol w="3043325"/>
                <a:gridCol w="2836700"/>
              </a:tblGrid>
              <a:tr h="465375">
                <a:tc>
                  <a:txBody>
                    <a:bodyPr/>
                    <a:lstStyle/>
                    <a:p>
                      <a:pPr indent="0" lvl="0" marL="0" marR="0" rtl="0" algn="l">
                        <a:lnSpc>
                          <a:spcPct val="115000"/>
                        </a:lnSpc>
                        <a:spcBef>
                          <a:spcPts val="0"/>
                        </a:spcBef>
                        <a:spcAft>
                          <a:spcPts val="0"/>
                        </a:spcAft>
                        <a:buClr>
                          <a:srgbClr val="000000"/>
                        </a:buClr>
                        <a:buSzPts val="900"/>
                        <a:buFont typeface="Arial"/>
                        <a:buNone/>
                      </a:pPr>
                      <a:r>
                        <a:rPr b="1" lang="en-US" sz="900" u="none" cap="none" strike="noStrike">
                          <a:latin typeface="Montserrat"/>
                          <a:ea typeface="Montserrat"/>
                          <a:cs typeface="Montserrat"/>
                          <a:sym typeface="Montserrat"/>
                        </a:rPr>
                        <a:t>Audience for GEOGLAM’s EAV Efforts</a:t>
                      </a:r>
                      <a:endParaRPr sz="900" u="none" cap="none" strike="noStrike">
                        <a:latin typeface="Montserrat"/>
                        <a:ea typeface="Montserrat"/>
                        <a:cs typeface="Montserrat"/>
                        <a:sym typeface="Montserrat"/>
                      </a:endParaRPr>
                    </a:p>
                  </a:txBody>
                  <a:tcPr marT="19050" marB="19050" marR="19050" marL="1905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l">
                        <a:lnSpc>
                          <a:spcPct val="115000"/>
                        </a:lnSpc>
                        <a:spcBef>
                          <a:spcPts val="0"/>
                        </a:spcBef>
                        <a:spcAft>
                          <a:spcPts val="0"/>
                        </a:spcAft>
                        <a:buClr>
                          <a:srgbClr val="000000"/>
                        </a:buClr>
                        <a:buSzPts val="900"/>
                        <a:buFont typeface="Arial"/>
                        <a:buNone/>
                      </a:pPr>
                      <a:r>
                        <a:rPr b="1" lang="en-US" sz="900" u="none" cap="none" strike="noStrike">
                          <a:latin typeface="Montserrat"/>
                          <a:ea typeface="Montserrat"/>
                          <a:cs typeface="Montserrat"/>
                          <a:sym typeface="Montserrat"/>
                        </a:rPr>
                        <a:t>What GEOGLAM wants from them</a:t>
                      </a:r>
                      <a:endParaRPr sz="900" u="none" cap="none" strike="noStrike">
                        <a:latin typeface="Montserrat"/>
                        <a:ea typeface="Montserrat"/>
                        <a:cs typeface="Montserrat"/>
                        <a:sym typeface="Montserrat"/>
                      </a:endParaRPr>
                    </a:p>
                  </a:txBody>
                  <a:tcPr marT="19050" marB="19050" marR="19050" marL="1905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l">
                        <a:lnSpc>
                          <a:spcPct val="115000"/>
                        </a:lnSpc>
                        <a:spcBef>
                          <a:spcPts val="0"/>
                        </a:spcBef>
                        <a:spcAft>
                          <a:spcPts val="0"/>
                        </a:spcAft>
                        <a:buClr>
                          <a:srgbClr val="000000"/>
                        </a:buClr>
                        <a:buSzPts val="900"/>
                        <a:buFont typeface="Arial"/>
                        <a:buNone/>
                      </a:pPr>
                      <a:r>
                        <a:rPr b="1" lang="en-US" sz="900" u="none" cap="none" strike="noStrike">
                          <a:latin typeface="Montserrat"/>
                          <a:ea typeface="Montserrat"/>
                          <a:cs typeface="Montserrat"/>
                          <a:sym typeface="Montserrat"/>
                        </a:rPr>
                        <a:t>What they want to know from GEOGLAM’s EAV efforts</a:t>
                      </a:r>
                      <a:endParaRPr sz="900" u="none" cap="none" strike="noStrike">
                        <a:latin typeface="Montserrat"/>
                        <a:ea typeface="Montserrat"/>
                        <a:cs typeface="Montserrat"/>
                        <a:sym typeface="Montserrat"/>
                      </a:endParaRPr>
                    </a:p>
                  </a:txBody>
                  <a:tcPr marT="19050" marB="19050" marR="19050" marL="1905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l">
                        <a:lnSpc>
                          <a:spcPct val="115000"/>
                        </a:lnSpc>
                        <a:spcBef>
                          <a:spcPts val="0"/>
                        </a:spcBef>
                        <a:spcAft>
                          <a:spcPts val="0"/>
                        </a:spcAft>
                        <a:buClr>
                          <a:srgbClr val="000000"/>
                        </a:buClr>
                        <a:buSzPts val="900"/>
                        <a:buFont typeface="Arial"/>
                        <a:buNone/>
                      </a:pPr>
                      <a:r>
                        <a:rPr b="1" lang="en-US" sz="900" u="none" cap="none" strike="noStrike">
                          <a:latin typeface="Montserrat"/>
                          <a:ea typeface="Montserrat"/>
                          <a:cs typeface="Montserrat"/>
                          <a:sym typeface="Montserrat"/>
                        </a:rPr>
                        <a:t>What GEOGLAM EAV WG shows them</a:t>
                      </a:r>
                      <a:endParaRPr sz="900" u="none" cap="none" strike="noStrike">
                        <a:latin typeface="Montserrat"/>
                        <a:ea typeface="Montserrat"/>
                        <a:cs typeface="Montserrat"/>
                        <a:sym typeface="Montserrat"/>
                      </a:endParaRPr>
                    </a:p>
                  </a:txBody>
                  <a:tcPr marT="19050" marB="19050" marR="19050" marL="1905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r>
              <a:tr h="655325">
                <a:tc>
                  <a:txBody>
                    <a:bodyPr/>
                    <a:lstStyle/>
                    <a:p>
                      <a:pPr indent="0" lvl="0" marL="0" marR="0" rtl="0" algn="l">
                        <a:lnSpc>
                          <a:spcPct val="115000"/>
                        </a:lnSpc>
                        <a:spcBef>
                          <a:spcPts val="0"/>
                        </a:spcBef>
                        <a:spcAft>
                          <a:spcPts val="0"/>
                        </a:spcAft>
                        <a:buClr>
                          <a:srgbClr val="000000"/>
                        </a:buClr>
                        <a:buSzPts val="900"/>
                        <a:buFont typeface="Arial"/>
                        <a:buNone/>
                      </a:pPr>
                      <a:r>
                        <a:rPr b="1" lang="en-US" sz="900" u="none" cap="none" strike="noStrike">
                          <a:latin typeface="Montserrat"/>
                          <a:ea typeface="Montserrat"/>
                          <a:cs typeface="Montserrat"/>
                          <a:sym typeface="Montserrat"/>
                        </a:rPr>
                        <a:t>Funders / donors</a:t>
                      </a:r>
                      <a:endParaRPr b="1" sz="900" u="none" cap="none" strike="noStrike">
                        <a:latin typeface="Montserrat"/>
                        <a:ea typeface="Montserrat"/>
                        <a:cs typeface="Montserrat"/>
                        <a:sym typeface="Montserrat"/>
                      </a:endParaRPr>
                    </a:p>
                  </a:txBody>
                  <a:tcPr marT="19050" marB="19050" marR="19050" marL="1905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l">
                        <a:lnSpc>
                          <a:spcPct val="115000"/>
                        </a:lnSpc>
                        <a:spcBef>
                          <a:spcPts val="0"/>
                        </a:spcBef>
                        <a:spcAft>
                          <a:spcPts val="0"/>
                        </a:spcAft>
                        <a:buClr>
                          <a:srgbClr val="000000"/>
                        </a:buClr>
                        <a:buSzPts val="900"/>
                        <a:buFont typeface="Arial"/>
                        <a:buNone/>
                      </a:pPr>
                      <a:r>
                        <a:rPr lang="en-US" sz="900" u="none" cap="none" strike="noStrike">
                          <a:latin typeface="Montserrat"/>
                          <a:ea typeface="Montserrat"/>
                          <a:cs typeface="Montserrat"/>
                          <a:sym typeface="Montserrat"/>
                        </a:rPr>
                        <a:t>Money for innovation research and in-situ data collection</a:t>
                      </a:r>
                      <a:endParaRPr sz="900" u="none" cap="none" strike="noStrike">
                        <a:latin typeface="Montserrat"/>
                        <a:ea typeface="Montserrat"/>
                        <a:cs typeface="Montserrat"/>
                        <a:sym typeface="Montserrat"/>
                      </a:endParaRPr>
                    </a:p>
                  </a:txBody>
                  <a:tcPr marT="19050" marB="19050" marR="19050" marL="1905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l">
                        <a:lnSpc>
                          <a:spcPct val="115000"/>
                        </a:lnSpc>
                        <a:spcBef>
                          <a:spcPts val="0"/>
                        </a:spcBef>
                        <a:spcAft>
                          <a:spcPts val="0"/>
                        </a:spcAft>
                        <a:buClr>
                          <a:srgbClr val="000000"/>
                        </a:buClr>
                        <a:buSzPts val="900"/>
                        <a:buFont typeface="Arial"/>
                        <a:buNone/>
                      </a:pPr>
                      <a:r>
                        <a:rPr lang="en-US" sz="900" u="none" cap="none" strike="noStrike">
                          <a:latin typeface="Montserrat"/>
                          <a:ea typeface="Montserrat"/>
                          <a:cs typeface="Montserrat"/>
                          <a:sym typeface="Montserrat"/>
                        </a:rPr>
                        <a:t>What agriculture decision makers need (products, training, and underpinning materials) in order to achieve a desired impact</a:t>
                      </a:r>
                      <a:endParaRPr sz="900" u="none" cap="none" strike="noStrike">
                        <a:latin typeface="Montserrat"/>
                        <a:ea typeface="Montserrat"/>
                        <a:cs typeface="Montserrat"/>
                        <a:sym typeface="Montserrat"/>
                      </a:endParaRPr>
                    </a:p>
                  </a:txBody>
                  <a:tcPr marT="19050" marB="19050" marR="19050" marL="1905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l">
                        <a:lnSpc>
                          <a:spcPct val="115000"/>
                        </a:lnSpc>
                        <a:spcBef>
                          <a:spcPts val="0"/>
                        </a:spcBef>
                        <a:spcAft>
                          <a:spcPts val="0"/>
                        </a:spcAft>
                        <a:buClr>
                          <a:srgbClr val="000000"/>
                        </a:buClr>
                        <a:buSzPts val="900"/>
                        <a:buFont typeface="Arial"/>
                        <a:buNone/>
                      </a:pPr>
                      <a:r>
                        <a:rPr lang="en-US" sz="900" u="none" cap="none" strike="noStrike">
                          <a:latin typeface="Montserrat"/>
                          <a:ea typeface="Montserrat"/>
                          <a:cs typeface="Montserrat"/>
                          <a:sym typeface="Montserrat"/>
                        </a:rPr>
                        <a:t>Constrained/time-limited funding ask which clearly link to impact that can be achieved from the innovation/in-situ data collection research in terms of human and environmental benefit.</a:t>
                      </a:r>
                      <a:endParaRPr sz="900" u="none" cap="none" strike="noStrike">
                        <a:latin typeface="Montserrat"/>
                        <a:ea typeface="Montserrat"/>
                        <a:cs typeface="Montserrat"/>
                        <a:sym typeface="Montserrat"/>
                      </a:endParaRPr>
                    </a:p>
                  </a:txBody>
                  <a:tcPr marT="19050" marB="19050" marR="19050" marL="1905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r>
              <a:tr h="530300">
                <a:tc>
                  <a:txBody>
                    <a:bodyPr/>
                    <a:lstStyle/>
                    <a:p>
                      <a:pPr indent="0" lvl="0" marL="0" marR="0" rtl="0" algn="l">
                        <a:lnSpc>
                          <a:spcPct val="115000"/>
                        </a:lnSpc>
                        <a:spcBef>
                          <a:spcPts val="0"/>
                        </a:spcBef>
                        <a:spcAft>
                          <a:spcPts val="0"/>
                        </a:spcAft>
                        <a:buClr>
                          <a:srgbClr val="000000"/>
                        </a:buClr>
                        <a:buSzPts val="900"/>
                        <a:buFont typeface="Arial"/>
                        <a:buNone/>
                      </a:pPr>
                      <a:r>
                        <a:rPr b="1" lang="en-US" sz="900" u="none" cap="none" strike="noStrike">
                          <a:latin typeface="Montserrat"/>
                          <a:ea typeface="Montserrat"/>
                          <a:cs typeface="Montserrat"/>
                          <a:sym typeface="Montserrat"/>
                        </a:rPr>
                        <a:t>Agriculture decision-makers</a:t>
                      </a:r>
                      <a:endParaRPr b="1" sz="900" u="none" cap="none" strike="noStrike">
                        <a:latin typeface="Montserrat"/>
                        <a:ea typeface="Montserrat"/>
                        <a:cs typeface="Montserrat"/>
                        <a:sym typeface="Montserrat"/>
                      </a:endParaRPr>
                    </a:p>
                  </a:txBody>
                  <a:tcPr marT="19050" marB="19050" marR="19050" marL="1905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l">
                        <a:lnSpc>
                          <a:spcPct val="115000"/>
                        </a:lnSpc>
                        <a:spcBef>
                          <a:spcPts val="0"/>
                        </a:spcBef>
                        <a:spcAft>
                          <a:spcPts val="0"/>
                        </a:spcAft>
                        <a:buClr>
                          <a:srgbClr val="000000"/>
                        </a:buClr>
                        <a:buSzPts val="900"/>
                        <a:buFont typeface="Arial"/>
                        <a:buNone/>
                      </a:pPr>
                      <a:r>
                        <a:rPr lang="en-US" sz="900" u="none" cap="none" strike="noStrike">
                          <a:latin typeface="Montserrat"/>
                          <a:ea typeface="Montserrat"/>
                          <a:cs typeface="Montserrat"/>
                          <a:sym typeface="Montserrat"/>
                        </a:rPr>
                        <a:t>To serve them - which justifies the entirety of agriculture monitoring</a:t>
                      </a:r>
                      <a:endParaRPr sz="900" u="none" cap="none" strike="noStrike">
                        <a:latin typeface="Montserrat"/>
                        <a:ea typeface="Montserrat"/>
                        <a:cs typeface="Montserrat"/>
                        <a:sym typeface="Montserrat"/>
                      </a:endParaRPr>
                    </a:p>
                  </a:txBody>
                  <a:tcPr marT="19050" marB="19050" marR="19050" marL="1905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l">
                        <a:lnSpc>
                          <a:spcPct val="115000"/>
                        </a:lnSpc>
                        <a:spcBef>
                          <a:spcPts val="0"/>
                        </a:spcBef>
                        <a:spcAft>
                          <a:spcPts val="0"/>
                        </a:spcAft>
                        <a:buClr>
                          <a:srgbClr val="000000"/>
                        </a:buClr>
                        <a:buSzPts val="900"/>
                        <a:buFont typeface="Arial"/>
                        <a:buNone/>
                      </a:pPr>
                      <a:r>
                        <a:rPr lang="en-US" sz="900" u="none" cap="none" strike="noStrike">
                          <a:latin typeface="Montserrat"/>
                          <a:ea typeface="Montserrat"/>
                          <a:cs typeface="Montserrat"/>
                          <a:sym typeface="Montserrat"/>
                        </a:rPr>
                        <a:t>Which decision-relevant, satellite-derived agriculture information products are available to them, where to find them, and how to use them</a:t>
                      </a:r>
                      <a:endParaRPr sz="900" u="none" cap="none" strike="noStrike">
                        <a:latin typeface="Montserrat"/>
                        <a:ea typeface="Montserrat"/>
                        <a:cs typeface="Montserrat"/>
                        <a:sym typeface="Montserrat"/>
                      </a:endParaRPr>
                    </a:p>
                  </a:txBody>
                  <a:tcPr marT="19050" marB="19050" marR="19050" marL="1905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l">
                        <a:lnSpc>
                          <a:spcPct val="115000"/>
                        </a:lnSpc>
                        <a:spcBef>
                          <a:spcPts val="0"/>
                        </a:spcBef>
                        <a:spcAft>
                          <a:spcPts val="0"/>
                        </a:spcAft>
                        <a:buClr>
                          <a:srgbClr val="000000"/>
                        </a:buClr>
                        <a:buSzPts val="900"/>
                        <a:buFont typeface="Arial"/>
                        <a:buNone/>
                      </a:pPr>
                      <a:r>
                        <a:rPr lang="en-US" sz="900" u="none" cap="none" strike="noStrike">
                          <a:latin typeface="Montserrat"/>
                          <a:ea typeface="Montserrat"/>
                          <a:cs typeface="Montserrat"/>
                          <a:sym typeface="Montserrat"/>
                        </a:rPr>
                        <a:t>A list of the agriculture information products. Where the decision-makers are also funders, we show them the above as well.</a:t>
                      </a:r>
                      <a:endParaRPr sz="900" u="none" cap="none" strike="noStrike">
                        <a:latin typeface="Montserrat"/>
                        <a:ea typeface="Montserrat"/>
                        <a:cs typeface="Montserrat"/>
                        <a:sym typeface="Montserrat"/>
                      </a:endParaRPr>
                    </a:p>
                  </a:txBody>
                  <a:tcPr marT="19050" marB="19050" marR="19050" marL="1905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r>
              <a:tr h="608900">
                <a:tc>
                  <a:txBody>
                    <a:bodyPr/>
                    <a:lstStyle/>
                    <a:p>
                      <a:pPr indent="0" lvl="0" marL="0" marR="0" rtl="0" algn="l">
                        <a:lnSpc>
                          <a:spcPct val="115000"/>
                        </a:lnSpc>
                        <a:spcBef>
                          <a:spcPts val="0"/>
                        </a:spcBef>
                        <a:spcAft>
                          <a:spcPts val="0"/>
                        </a:spcAft>
                        <a:buClr>
                          <a:srgbClr val="000000"/>
                        </a:buClr>
                        <a:buSzPts val="900"/>
                        <a:buFont typeface="Arial"/>
                        <a:buNone/>
                      </a:pPr>
                      <a:r>
                        <a:rPr b="1" lang="en-US" sz="900" u="none" cap="none" strike="noStrike">
                          <a:latin typeface="Montserrat"/>
                          <a:ea typeface="Montserrat"/>
                          <a:cs typeface="Montserrat"/>
                          <a:sym typeface="Montserrat"/>
                        </a:rPr>
                        <a:t>Agriculture information product generators</a:t>
                      </a:r>
                      <a:endParaRPr b="1" sz="900" u="none" cap="none" strike="noStrike">
                        <a:latin typeface="Montserrat"/>
                        <a:ea typeface="Montserrat"/>
                        <a:cs typeface="Montserrat"/>
                        <a:sym typeface="Montserrat"/>
                      </a:endParaRPr>
                    </a:p>
                  </a:txBody>
                  <a:tcPr marT="19050" marB="19050" marR="19050" marL="1905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l">
                        <a:lnSpc>
                          <a:spcPct val="115000"/>
                        </a:lnSpc>
                        <a:spcBef>
                          <a:spcPts val="0"/>
                        </a:spcBef>
                        <a:spcAft>
                          <a:spcPts val="0"/>
                        </a:spcAft>
                        <a:buClr>
                          <a:srgbClr val="000000"/>
                        </a:buClr>
                        <a:buSzPts val="900"/>
                        <a:buFont typeface="Arial"/>
                        <a:buNone/>
                      </a:pPr>
                      <a:r>
                        <a:rPr lang="en-US" sz="900" u="none" cap="none" strike="noStrike">
                          <a:latin typeface="Montserrat"/>
                          <a:ea typeface="Montserrat"/>
                          <a:cs typeface="Montserrat"/>
                          <a:sym typeface="Montserrat"/>
                        </a:rPr>
                        <a:t>Common definitions for the agriculture information products that agriculture decision-makers need</a:t>
                      </a:r>
                      <a:endParaRPr sz="900" u="none" cap="none" strike="noStrike">
                        <a:latin typeface="Montserrat"/>
                        <a:ea typeface="Montserrat"/>
                        <a:cs typeface="Montserrat"/>
                        <a:sym typeface="Montserrat"/>
                      </a:endParaRPr>
                    </a:p>
                  </a:txBody>
                  <a:tcPr marT="19050" marB="19050" marR="19050" marL="1905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l">
                        <a:lnSpc>
                          <a:spcPct val="115000"/>
                        </a:lnSpc>
                        <a:spcBef>
                          <a:spcPts val="0"/>
                        </a:spcBef>
                        <a:spcAft>
                          <a:spcPts val="0"/>
                        </a:spcAft>
                        <a:buClr>
                          <a:srgbClr val="000000"/>
                        </a:buClr>
                        <a:buSzPts val="900"/>
                        <a:buFont typeface="Arial"/>
                        <a:buNone/>
                      </a:pPr>
                      <a:r>
                        <a:rPr i="1" lang="en-US" sz="900" u="none" cap="none" strike="noStrike">
                          <a:latin typeface="Montserrat"/>
                          <a:ea typeface="Montserrat"/>
                          <a:cs typeface="Montserrat"/>
                          <a:sym typeface="Montserrat"/>
                        </a:rPr>
                        <a:t>GEOGLAM itself - we want to collectively benefit from our varied perspective and expertise facilitated through the convening power of GEOGLAM.</a:t>
                      </a:r>
                      <a:endParaRPr sz="900" u="none" cap="none" strike="noStrike">
                        <a:latin typeface="Montserrat"/>
                        <a:ea typeface="Montserrat"/>
                        <a:cs typeface="Montserrat"/>
                        <a:sym typeface="Montserrat"/>
                      </a:endParaRPr>
                    </a:p>
                  </a:txBody>
                  <a:tcPr marT="19050" marB="19050" marR="19050" marL="1905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l">
                        <a:lnSpc>
                          <a:spcPct val="115000"/>
                        </a:lnSpc>
                        <a:spcBef>
                          <a:spcPts val="0"/>
                        </a:spcBef>
                        <a:spcAft>
                          <a:spcPts val="0"/>
                        </a:spcAft>
                        <a:buClr>
                          <a:srgbClr val="000000"/>
                        </a:buClr>
                        <a:buSzPts val="900"/>
                        <a:buFont typeface="Arial"/>
                        <a:buNone/>
                      </a:pPr>
                      <a:r>
                        <a:rPr lang="en-US" sz="900" u="none" cap="none" strike="noStrike">
                          <a:latin typeface="Montserrat"/>
                          <a:ea typeface="Montserrat"/>
                          <a:cs typeface="Montserrat"/>
                          <a:sym typeface="Montserrat"/>
                        </a:rPr>
                        <a:t>The framework and clear boundaries/guidance for their efforts</a:t>
                      </a:r>
                      <a:endParaRPr sz="900" u="none" cap="none" strike="noStrike">
                        <a:latin typeface="Montserrat"/>
                        <a:ea typeface="Montserrat"/>
                        <a:cs typeface="Montserrat"/>
                        <a:sym typeface="Montserrat"/>
                      </a:endParaRPr>
                    </a:p>
                  </a:txBody>
                  <a:tcPr marT="19050" marB="19050" marR="19050" marL="1905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r>
              <a:tr h="608900">
                <a:tc>
                  <a:txBody>
                    <a:bodyPr/>
                    <a:lstStyle/>
                    <a:p>
                      <a:pPr indent="0" lvl="0" marL="0" marR="0" rtl="0" algn="l">
                        <a:lnSpc>
                          <a:spcPct val="115000"/>
                        </a:lnSpc>
                        <a:spcBef>
                          <a:spcPts val="0"/>
                        </a:spcBef>
                        <a:spcAft>
                          <a:spcPts val="0"/>
                        </a:spcAft>
                        <a:buClr>
                          <a:srgbClr val="000000"/>
                        </a:buClr>
                        <a:buSzPts val="900"/>
                        <a:buFont typeface="Arial"/>
                        <a:buNone/>
                      </a:pPr>
                      <a:r>
                        <a:rPr b="1" lang="en-US" sz="900" u="none" cap="none" strike="noStrike">
                          <a:latin typeface="Montserrat"/>
                          <a:ea typeface="Montserrat"/>
                          <a:cs typeface="Montserrat"/>
                          <a:sym typeface="Montserrat"/>
                        </a:rPr>
                        <a:t>Bio/geo/physical and hydrological product generators</a:t>
                      </a:r>
                      <a:endParaRPr b="1" sz="900" u="none" cap="none" strike="noStrike">
                        <a:latin typeface="Montserrat"/>
                        <a:ea typeface="Montserrat"/>
                        <a:cs typeface="Montserrat"/>
                        <a:sym typeface="Montserrat"/>
                      </a:endParaRPr>
                    </a:p>
                  </a:txBody>
                  <a:tcPr marT="19050" marB="19050" marR="19050" marL="1905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l">
                        <a:lnSpc>
                          <a:spcPct val="115000"/>
                        </a:lnSpc>
                        <a:spcBef>
                          <a:spcPts val="0"/>
                        </a:spcBef>
                        <a:spcAft>
                          <a:spcPts val="0"/>
                        </a:spcAft>
                        <a:buClr>
                          <a:srgbClr val="000000"/>
                        </a:buClr>
                        <a:buSzPts val="900"/>
                        <a:buFont typeface="Arial"/>
                        <a:buNone/>
                      </a:pPr>
                      <a:r>
                        <a:rPr lang="en-US" sz="900" u="none" cap="none" strike="noStrike">
                          <a:latin typeface="Montserrat"/>
                          <a:ea typeface="Montserrat"/>
                          <a:cs typeface="Montserrat"/>
                          <a:sym typeface="Montserrat"/>
                        </a:rPr>
                        <a:t>Basic variables that are necessary for the agriculture information product generators to create the decision-relevant products</a:t>
                      </a:r>
                      <a:endParaRPr sz="900" u="none" cap="none" strike="noStrike">
                        <a:latin typeface="Montserrat"/>
                        <a:ea typeface="Montserrat"/>
                        <a:cs typeface="Montserrat"/>
                        <a:sym typeface="Montserrat"/>
                      </a:endParaRPr>
                    </a:p>
                  </a:txBody>
                  <a:tcPr marT="19050" marB="19050" marR="19050" marL="1905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l">
                        <a:lnSpc>
                          <a:spcPct val="115000"/>
                        </a:lnSpc>
                        <a:spcBef>
                          <a:spcPts val="0"/>
                        </a:spcBef>
                        <a:spcAft>
                          <a:spcPts val="0"/>
                        </a:spcAft>
                        <a:buClr>
                          <a:srgbClr val="000000"/>
                        </a:buClr>
                        <a:buSzPts val="900"/>
                        <a:buFont typeface="Arial"/>
                        <a:buNone/>
                      </a:pPr>
                      <a:r>
                        <a:rPr lang="en-US" sz="900" u="none" cap="none" strike="noStrike">
                          <a:latin typeface="Montserrat"/>
                          <a:ea typeface="Montserrat"/>
                          <a:cs typeface="Montserrat"/>
                          <a:sym typeface="Montserrat"/>
                        </a:rPr>
                        <a:t>Which "input EAVs" to produce and with which specifications</a:t>
                      </a:r>
                      <a:endParaRPr sz="900" u="none" cap="none" strike="noStrike">
                        <a:latin typeface="Montserrat"/>
                        <a:ea typeface="Montserrat"/>
                        <a:cs typeface="Montserrat"/>
                        <a:sym typeface="Montserrat"/>
                      </a:endParaRPr>
                    </a:p>
                  </a:txBody>
                  <a:tcPr marT="19050" marB="19050" marR="19050" marL="1905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l">
                        <a:lnSpc>
                          <a:spcPct val="115000"/>
                        </a:lnSpc>
                        <a:spcBef>
                          <a:spcPts val="0"/>
                        </a:spcBef>
                        <a:spcAft>
                          <a:spcPts val="0"/>
                        </a:spcAft>
                        <a:buClr>
                          <a:srgbClr val="000000"/>
                        </a:buClr>
                        <a:buSzPts val="900"/>
                        <a:buFont typeface="Arial"/>
                        <a:buNone/>
                      </a:pPr>
                      <a:r>
                        <a:rPr lang="en-US" sz="900" u="none" cap="none" strike="noStrike">
                          <a:latin typeface="Montserrat"/>
                          <a:ea typeface="Montserrat"/>
                          <a:cs typeface="Montserrat"/>
                          <a:sym typeface="Montserrat"/>
                        </a:rPr>
                        <a:t>The list of measurements and their requirements.</a:t>
                      </a:r>
                      <a:endParaRPr sz="900" u="none" cap="none" strike="noStrike">
                        <a:latin typeface="Montserrat"/>
                        <a:ea typeface="Montserrat"/>
                        <a:cs typeface="Montserrat"/>
                        <a:sym typeface="Montserrat"/>
                      </a:endParaRPr>
                    </a:p>
                  </a:txBody>
                  <a:tcPr marT="19050" marB="19050" marR="19050" marL="1905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r>
              <a:tr h="780325">
                <a:tc>
                  <a:txBody>
                    <a:bodyPr/>
                    <a:lstStyle/>
                    <a:p>
                      <a:pPr indent="0" lvl="0" marL="0" marR="0" rtl="0" algn="l">
                        <a:lnSpc>
                          <a:spcPct val="115000"/>
                        </a:lnSpc>
                        <a:spcBef>
                          <a:spcPts val="0"/>
                        </a:spcBef>
                        <a:spcAft>
                          <a:spcPts val="0"/>
                        </a:spcAft>
                        <a:buClr>
                          <a:srgbClr val="000000"/>
                        </a:buClr>
                        <a:buSzPts val="900"/>
                        <a:buFont typeface="Arial"/>
                        <a:buNone/>
                      </a:pPr>
                      <a:r>
                        <a:rPr b="1" lang="en-US" sz="900" u="none" cap="none" strike="noStrike">
                          <a:latin typeface="Montserrat"/>
                          <a:ea typeface="Montserrat"/>
                          <a:cs typeface="Montserrat"/>
                          <a:sym typeface="Montserrat"/>
                        </a:rPr>
                        <a:t>CEOS / Agencies</a:t>
                      </a:r>
                      <a:endParaRPr b="1" sz="900" u="none" cap="none" strike="noStrike">
                        <a:latin typeface="Montserrat"/>
                        <a:ea typeface="Montserrat"/>
                        <a:cs typeface="Montserrat"/>
                        <a:sym typeface="Montserrat"/>
                      </a:endParaRPr>
                    </a:p>
                  </a:txBody>
                  <a:tcPr marT="19050" marB="19050" marR="19050" marL="19050"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marR="0" rtl="0" algn="l">
                        <a:lnSpc>
                          <a:spcPct val="115000"/>
                        </a:lnSpc>
                        <a:spcBef>
                          <a:spcPts val="0"/>
                        </a:spcBef>
                        <a:spcAft>
                          <a:spcPts val="0"/>
                        </a:spcAft>
                        <a:buClr>
                          <a:srgbClr val="000000"/>
                        </a:buClr>
                        <a:buSzPts val="900"/>
                        <a:buFont typeface="Arial"/>
                        <a:buNone/>
                      </a:pPr>
                      <a:r>
                        <a:rPr lang="en-US" sz="900" u="none" cap="none" strike="noStrike">
                          <a:latin typeface="Montserrat"/>
                          <a:ea typeface="Montserrat"/>
                          <a:cs typeface="Montserrat"/>
                          <a:sym typeface="Montserrat"/>
                        </a:rPr>
                        <a:t>Suitable satellite observations</a:t>
                      </a:r>
                      <a:endParaRPr sz="900" u="none" cap="none" strike="noStrike">
                        <a:latin typeface="Montserrat"/>
                        <a:ea typeface="Montserrat"/>
                        <a:cs typeface="Montserrat"/>
                        <a:sym typeface="Montserrat"/>
                      </a:endParaRPr>
                    </a:p>
                  </a:txBody>
                  <a:tcPr marT="19050" marB="19050" marR="19050" marL="1905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marR="0" rtl="0" algn="l">
                        <a:lnSpc>
                          <a:spcPct val="115000"/>
                        </a:lnSpc>
                        <a:spcBef>
                          <a:spcPts val="0"/>
                        </a:spcBef>
                        <a:spcAft>
                          <a:spcPts val="0"/>
                        </a:spcAft>
                        <a:buClr>
                          <a:srgbClr val="000000"/>
                        </a:buClr>
                        <a:buSzPts val="900"/>
                        <a:buFont typeface="Arial"/>
                        <a:buNone/>
                      </a:pPr>
                      <a:r>
                        <a:rPr lang="en-US" sz="900" u="none" cap="none" strike="noStrike">
                          <a:latin typeface="Montserrat"/>
                          <a:ea typeface="Montserrat"/>
                          <a:cs typeface="Montserrat"/>
                          <a:sym typeface="Montserrat"/>
                        </a:rPr>
                        <a:t>Spatial, spectral, temporal requirements that have a clear tie to what the agriculture decision-makers need.</a:t>
                      </a:r>
                      <a:endParaRPr sz="900" u="none" cap="none" strike="noStrike">
                        <a:latin typeface="Montserrat"/>
                        <a:ea typeface="Montserrat"/>
                        <a:cs typeface="Montserrat"/>
                        <a:sym typeface="Montserrat"/>
                      </a:endParaRPr>
                    </a:p>
                  </a:txBody>
                  <a:tcPr marT="19050" marB="19050" marR="19050" marL="19050"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marR="0" rtl="0" algn="l">
                        <a:lnSpc>
                          <a:spcPct val="115000"/>
                        </a:lnSpc>
                        <a:spcBef>
                          <a:spcPts val="0"/>
                        </a:spcBef>
                        <a:spcAft>
                          <a:spcPts val="0"/>
                        </a:spcAft>
                        <a:buClr>
                          <a:srgbClr val="000000"/>
                        </a:buClr>
                        <a:buSzPts val="900"/>
                        <a:buFont typeface="Arial"/>
                        <a:buNone/>
                      </a:pPr>
                      <a:r>
                        <a:rPr lang="en-US" sz="900" u="none" cap="none" strike="noStrike">
                          <a:latin typeface="Montserrat"/>
                          <a:ea typeface="Montserrat"/>
                          <a:cs typeface="Montserrat"/>
                          <a:sym typeface="Montserrat"/>
                        </a:rPr>
                        <a:t>Spectral, spatial, temporal, radiometric, accuracy, continuity, and latency requirements, with an indication of what concrete improvements will be achieved through their provision of satellites with the specified requirements.</a:t>
                      </a:r>
                      <a:endParaRPr sz="900" u="none" cap="none" strike="noStrike">
                        <a:latin typeface="Montserrat"/>
                        <a:ea typeface="Montserrat"/>
                        <a:cs typeface="Montserrat"/>
                        <a:sym typeface="Montserrat"/>
                      </a:endParaRPr>
                    </a:p>
                  </a:txBody>
                  <a:tcPr marT="19050" marB="19050" marR="19050" marL="19050"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sp>
        <p:nvSpPr>
          <p:cNvPr id="634" name="Google Shape;634;p25"/>
          <p:cNvSpPr txBox="1"/>
          <p:nvPr>
            <p:ph type="title"/>
          </p:nvPr>
        </p:nvSpPr>
        <p:spPr>
          <a:xfrm>
            <a:off x="0" y="1"/>
            <a:ext cx="2715768" cy="99417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b="1" lang="en-US" sz="1800">
                <a:solidFill>
                  <a:srgbClr val="00B050"/>
                </a:solidFill>
              </a:rPr>
              <a:t>The EAV Framework (simplified + example)</a:t>
            </a:r>
            <a:endParaRPr/>
          </a:p>
        </p:txBody>
      </p:sp>
      <p:sp>
        <p:nvSpPr>
          <p:cNvPr id="635" name="Google Shape;635;p25"/>
          <p:cNvSpPr txBox="1"/>
          <p:nvPr/>
        </p:nvSpPr>
        <p:spPr>
          <a:xfrm>
            <a:off x="3076956" y="1"/>
            <a:ext cx="5490972" cy="994172"/>
          </a:xfrm>
          <a:prstGeom prst="rect">
            <a:avLst/>
          </a:prstGeom>
          <a:noFill/>
          <a:ln>
            <a:noFill/>
          </a:ln>
        </p:spPr>
        <p:txBody>
          <a:bodyPr anchorCtr="0" anchor="ctr" bIns="34275" lIns="68550" spcFirstLastPara="1" rIns="68550" wrap="square" tIns="34275">
            <a:normAutofit/>
          </a:bodyPr>
          <a:lstStyle/>
          <a:p>
            <a:pPr indent="0" lvl="0" marL="0" marR="0" rtl="0" algn="l">
              <a:lnSpc>
                <a:spcPct val="90000"/>
              </a:lnSpc>
              <a:spcBef>
                <a:spcPts val="0"/>
              </a:spcBef>
              <a:spcAft>
                <a:spcPts val="0"/>
              </a:spcAft>
              <a:buClr>
                <a:srgbClr val="000000"/>
              </a:buClr>
              <a:buSzPts val="1800"/>
              <a:buFont typeface="Open Sans"/>
              <a:buNone/>
            </a:pPr>
            <a:r>
              <a:rPr b="1" i="1" lang="en-US" sz="1500" u="none" cap="none" strike="noStrike">
                <a:solidFill>
                  <a:srgbClr val="595959"/>
                </a:solidFill>
                <a:latin typeface="Open Sans"/>
                <a:ea typeface="Open Sans"/>
                <a:cs typeface="Open Sans"/>
                <a:sym typeface="Open Sans"/>
              </a:rPr>
              <a:t>Step 1: </a:t>
            </a:r>
            <a:r>
              <a:rPr b="0" i="1" lang="en-US" sz="1500" u="none" cap="none" strike="noStrike">
                <a:solidFill>
                  <a:srgbClr val="595959"/>
                </a:solidFill>
                <a:latin typeface="Open Sans"/>
                <a:ea typeface="Open Sans"/>
                <a:cs typeface="Open Sans"/>
                <a:sym typeface="Open Sans"/>
              </a:rPr>
              <a:t>Start with a well-defined decision support need</a:t>
            </a:r>
            <a:endParaRPr/>
          </a:p>
        </p:txBody>
      </p:sp>
      <p:sp>
        <p:nvSpPr>
          <p:cNvPr id="636" name="Google Shape;636;p25"/>
          <p:cNvSpPr txBox="1"/>
          <p:nvPr/>
        </p:nvSpPr>
        <p:spPr>
          <a:xfrm>
            <a:off x="274320" y="994172"/>
            <a:ext cx="1984248" cy="253916"/>
          </a:xfrm>
          <a:prstGeom prst="rect">
            <a:avLst/>
          </a:prstGeom>
          <a:solidFill>
            <a:srgbClr val="FACB9C"/>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050" u="none" cap="none" strike="noStrike">
                <a:solidFill>
                  <a:srgbClr val="000000"/>
                </a:solidFill>
                <a:latin typeface="Open Sans"/>
                <a:ea typeface="Open Sans"/>
                <a:cs typeface="Open Sans"/>
                <a:sym typeface="Open Sans"/>
              </a:rPr>
              <a:t>Decision Support Need</a:t>
            </a:r>
            <a:endParaRPr/>
          </a:p>
        </p:txBody>
      </p:sp>
      <p:sp>
        <p:nvSpPr>
          <p:cNvPr id="637" name="Google Shape;637;p25"/>
          <p:cNvSpPr txBox="1"/>
          <p:nvPr/>
        </p:nvSpPr>
        <p:spPr>
          <a:xfrm>
            <a:off x="2409444" y="994171"/>
            <a:ext cx="6158484" cy="577081"/>
          </a:xfrm>
          <a:prstGeom prst="rect">
            <a:avLst/>
          </a:prstGeom>
          <a:solidFill>
            <a:srgbClr val="FBE4CB"/>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050" u="none" cap="none" strike="noStrike">
                <a:solidFill>
                  <a:srgbClr val="000000"/>
                </a:solidFill>
                <a:latin typeface="Open Sans"/>
                <a:ea typeface="Open Sans"/>
                <a:cs typeface="Open Sans"/>
                <a:sym typeface="Open Sans"/>
              </a:rPr>
              <a:t>Example: Measure winter cover crop performance to support adaptive management of environmental benefits, inform farmer decision making, and provide input to models to estimate ecosystem services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sp>
        <p:nvSpPr>
          <p:cNvPr id="642" name="Google Shape;642;p26"/>
          <p:cNvSpPr txBox="1"/>
          <p:nvPr>
            <p:ph type="title"/>
          </p:nvPr>
        </p:nvSpPr>
        <p:spPr>
          <a:xfrm>
            <a:off x="0" y="1"/>
            <a:ext cx="2715768" cy="99417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b="1" lang="en-US" sz="1800">
                <a:solidFill>
                  <a:srgbClr val="00B050"/>
                </a:solidFill>
              </a:rPr>
              <a:t>The EAV Framework (simplified + example)</a:t>
            </a:r>
            <a:endParaRPr/>
          </a:p>
        </p:txBody>
      </p:sp>
      <p:sp>
        <p:nvSpPr>
          <p:cNvPr id="643" name="Google Shape;643;p26"/>
          <p:cNvSpPr txBox="1"/>
          <p:nvPr/>
        </p:nvSpPr>
        <p:spPr>
          <a:xfrm>
            <a:off x="274320" y="994172"/>
            <a:ext cx="1984248" cy="253916"/>
          </a:xfrm>
          <a:prstGeom prst="rect">
            <a:avLst/>
          </a:prstGeom>
          <a:solidFill>
            <a:srgbClr val="FACB9C"/>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050" u="none" cap="none" strike="noStrike">
                <a:solidFill>
                  <a:srgbClr val="000000"/>
                </a:solidFill>
                <a:latin typeface="Open Sans"/>
                <a:ea typeface="Open Sans"/>
                <a:cs typeface="Open Sans"/>
                <a:sym typeface="Open Sans"/>
              </a:rPr>
              <a:t>Decision Support Need</a:t>
            </a:r>
            <a:endParaRPr/>
          </a:p>
        </p:txBody>
      </p:sp>
      <p:sp>
        <p:nvSpPr>
          <p:cNvPr id="644" name="Google Shape;644;p26"/>
          <p:cNvSpPr txBox="1"/>
          <p:nvPr/>
        </p:nvSpPr>
        <p:spPr>
          <a:xfrm>
            <a:off x="2409444" y="994171"/>
            <a:ext cx="6158484" cy="577081"/>
          </a:xfrm>
          <a:prstGeom prst="rect">
            <a:avLst/>
          </a:prstGeom>
          <a:solidFill>
            <a:srgbClr val="FBE4CB"/>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050" u="none" cap="none" strike="noStrike">
                <a:solidFill>
                  <a:srgbClr val="000000"/>
                </a:solidFill>
                <a:latin typeface="Open Sans"/>
                <a:ea typeface="Open Sans"/>
                <a:cs typeface="Open Sans"/>
                <a:sym typeface="Open Sans"/>
              </a:rPr>
              <a:t>Example: Measure winter cover crop performance to support adaptive management of environmental benefits, inform farmer decision making, and provide input to models to estimate ecosystem services </a:t>
            </a:r>
            <a:endParaRPr/>
          </a:p>
        </p:txBody>
      </p:sp>
      <p:sp>
        <p:nvSpPr>
          <p:cNvPr id="645" name="Google Shape;645;p26"/>
          <p:cNvSpPr txBox="1"/>
          <p:nvPr/>
        </p:nvSpPr>
        <p:spPr>
          <a:xfrm>
            <a:off x="3076956" y="-1"/>
            <a:ext cx="5490972" cy="994172"/>
          </a:xfrm>
          <a:prstGeom prst="rect">
            <a:avLst/>
          </a:prstGeom>
          <a:noFill/>
          <a:ln>
            <a:noFill/>
          </a:ln>
        </p:spPr>
        <p:txBody>
          <a:bodyPr anchorCtr="0" anchor="ctr" bIns="34275" lIns="68550" spcFirstLastPara="1" rIns="68550" wrap="square" tIns="34275">
            <a:normAutofit/>
          </a:bodyPr>
          <a:lstStyle/>
          <a:p>
            <a:pPr indent="0" lvl="0" marL="0" marR="0" rtl="0" algn="l">
              <a:lnSpc>
                <a:spcPct val="90000"/>
              </a:lnSpc>
              <a:spcBef>
                <a:spcPts val="0"/>
              </a:spcBef>
              <a:spcAft>
                <a:spcPts val="0"/>
              </a:spcAft>
              <a:buClr>
                <a:srgbClr val="000000"/>
              </a:buClr>
              <a:buSzPts val="1800"/>
              <a:buFont typeface="Open Sans"/>
              <a:buNone/>
            </a:pPr>
            <a:r>
              <a:rPr b="1" i="1" lang="en-US" sz="1500" u="none" cap="none" strike="noStrike">
                <a:solidFill>
                  <a:srgbClr val="595959"/>
                </a:solidFill>
                <a:latin typeface="Open Sans"/>
                <a:ea typeface="Open Sans"/>
                <a:cs typeface="Open Sans"/>
                <a:sym typeface="Open Sans"/>
              </a:rPr>
              <a:t>Step 2: </a:t>
            </a:r>
            <a:r>
              <a:rPr b="0" i="1" lang="en-US" sz="1500" u="none" cap="none" strike="noStrike">
                <a:solidFill>
                  <a:srgbClr val="595959"/>
                </a:solidFill>
                <a:latin typeface="Open Sans"/>
                <a:ea typeface="Open Sans"/>
                <a:cs typeface="Open Sans"/>
                <a:sym typeface="Open Sans"/>
              </a:rPr>
              <a:t>Identify the ag information EAVs that would answer the need, as well as the supporting input EAVs that support those ag information EAVs</a:t>
            </a:r>
            <a:endParaRPr/>
          </a:p>
        </p:txBody>
      </p:sp>
      <p:graphicFrame>
        <p:nvGraphicFramePr>
          <p:cNvPr id="646" name="Google Shape;646;p26"/>
          <p:cNvGraphicFramePr/>
          <p:nvPr/>
        </p:nvGraphicFramePr>
        <p:xfrm>
          <a:off x="274320" y="1618489"/>
          <a:ext cx="3000000" cy="3000000"/>
        </p:xfrm>
        <a:graphic>
          <a:graphicData uri="http://schemas.openxmlformats.org/drawingml/2006/table">
            <a:tbl>
              <a:tblPr>
                <a:noFill/>
                <a:tableStyleId>{350E10AC-AA5B-4B8B-960E-797E01A80696}</a:tableStyleId>
              </a:tblPr>
              <a:tblGrid>
                <a:gridCol w="1938525"/>
                <a:gridCol w="1005850"/>
                <a:gridCol w="1202425"/>
                <a:gridCol w="1229875"/>
                <a:gridCol w="1636775"/>
                <a:gridCol w="1280150"/>
              </a:tblGrid>
              <a:tr h="302900">
                <a:tc rowSpan="2">
                  <a:txBody>
                    <a:bodyPr/>
                    <a:lstStyle/>
                    <a:p>
                      <a:pPr indent="0" lvl="0" marL="0" marR="0" rtl="0" algn="l">
                        <a:lnSpc>
                          <a:spcPct val="100000"/>
                        </a:lnSpc>
                        <a:spcBef>
                          <a:spcPts val="0"/>
                        </a:spcBef>
                        <a:spcAft>
                          <a:spcPts val="0"/>
                        </a:spcAft>
                        <a:buClr>
                          <a:srgbClr val="000000"/>
                        </a:buClr>
                        <a:buSzPts val="900"/>
                        <a:buFont typeface="Arial"/>
                        <a:buNone/>
                      </a:pPr>
                      <a:r>
                        <a:rPr b="1" lang="en-US" sz="900" u="none" cap="none" strike="noStrike">
                          <a:latin typeface="Open Sans"/>
                          <a:ea typeface="Open Sans"/>
                          <a:cs typeface="Open Sans"/>
                          <a:sym typeface="Open Sans"/>
                        </a:rPr>
                        <a:t>Ag Information Essential Agriculture Variables (More Directly Support Info or Decision Need)</a:t>
                      </a:r>
                      <a:endParaRPr/>
                    </a:p>
                  </a:txBody>
                  <a:tcPr marT="14300" marB="14300" marR="21425" marL="214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900"/>
                        <a:buFont typeface="Arial"/>
                        <a:buNone/>
                      </a:pPr>
                      <a:r>
                        <a:rPr b="1" lang="en-US" sz="900" u="none" cap="none" strike="noStrike">
                          <a:latin typeface="Open Sans"/>
                          <a:ea typeface="Open Sans"/>
                          <a:cs typeface="Open Sans"/>
                          <a:sym typeface="Open Sans"/>
                        </a:rPr>
                        <a:t>Variable Number</a:t>
                      </a:r>
                      <a:endParaRPr/>
                    </a:p>
                  </a:txBody>
                  <a:tcPr marT="14300" marB="14300" marR="21425" marL="214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r">
                        <a:lnSpc>
                          <a:spcPct val="100000"/>
                        </a:lnSpc>
                        <a:spcBef>
                          <a:spcPts val="0"/>
                        </a:spcBef>
                        <a:spcAft>
                          <a:spcPts val="0"/>
                        </a:spcAft>
                        <a:buClr>
                          <a:srgbClr val="000000"/>
                        </a:buClr>
                        <a:buSzPts val="900"/>
                        <a:buFont typeface="Arial"/>
                        <a:buNone/>
                      </a:pPr>
                      <a:r>
                        <a:rPr b="0" lang="en-US" sz="900" u="none" cap="none" strike="noStrike">
                          <a:latin typeface="Open Sans"/>
                          <a:ea typeface="Open Sans"/>
                          <a:cs typeface="Open Sans"/>
                          <a:sym typeface="Open Sans"/>
                        </a:rPr>
                        <a:t>1</a:t>
                      </a:r>
                      <a:endParaRPr/>
                    </a:p>
                  </a:txBody>
                  <a:tcPr marT="14300" marB="14300" marR="21425" marL="214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r">
                        <a:lnSpc>
                          <a:spcPct val="100000"/>
                        </a:lnSpc>
                        <a:spcBef>
                          <a:spcPts val="0"/>
                        </a:spcBef>
                        <a:spcAft>
                          <a:spcPts val="0"/>
                        </a:spcAft>
                        <a:buClr>
                          <a:srgbClr val="000000"/>
                        </a:buClr>
                        <a:buSzPts val="900"/>
                        <a:buFont typeface="Arial"/>
                        <a:buNone/>
                      </a:pPr>
                      <a:r>
                        <a:rPr b="0" lang="en-US" sz="900" u="none" cap="none" strike="noStrike">
                          <a:latin typeface="Open Sans"/>
                          <a:ea typeface="Open Sans"/>
                          <a:cs typeface="Open Sans"/>
                          <a:sym typeface="Open Sans"/>
                        </a:rPr>
                        <a:t>2</a:t>
                      </a:r>
                      <a:endParaRPr/>
                    </a:p>
                  </a:txBody>
                  <a:tcPr marT="14300" marB="14300" marR="21425" marL="214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r">
                        <a:lnSpc>
                          <a:spcPct val="100000"/>
                        </a:lnSpc>
                        <a:spcBef>
                          <a:spcPts val="0"/>
                        </a:spcBef>
                        <a:spcAft>
                          <a:spcPts val="0"/>
                        </a:spcAft>
                        <a:buClr>
                          <a:srgbClr val="000000"/>
                        </a:buClr>
                        <a:buSzPts val="900"/>
                        <a:buFont typeface="Arial"/>
                        <a:buNone/>
                      </a:pPr>
                      <a:r>
                        <a:rPr b="0" lang="en-US" sz="900" u="none" cap="none" strike="noStrike">
                          <a:latin typeface="Open Sans"/>
                          <a:ea typeface="Open Sans"/>
                          <a:cs typeface="Open Sans"/>
                          <a:sym typeface="Open Sans"/>
                        </a:rPr>
                        <a:t>3</a:t>
                      </a:r>
                      <a:endParaRPr/>
                    </a:p>
                  </a:txBody>
                  <a:tcPr marT="14300" marB="14300" marR="21425" marL="214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r">
                        <a:lnSpc>
                          <a:spcPct val="100000"/>
                        </a:lnSpc>
                        <a:spcBef>
                          <a:spcPts val="0"/>
                        </a:spcBef>
                        <a:spcAft>
                          <a:spcPts val="0"/>
                        </a:spcAft>
                        <a:buClr>
                          <a:srgbClr val="000000"/>
                        </a:buClr>
                        <a:buSzPts val="900"/>
                        <a:buFont typeface="Arial"/>
                        <a:buNone/>
                      </a:pPr>
                      <a:r>
                        <a:rPr b="0" lang="en-US" sz="900" u="none" cap="none" strike="noStrike">
                          <a:latin typeface="Open Sans"/>
                          <a:ea typeface="Open Sans"/>
                          <a:cs typeface="Open Sans"/>
                          <a:sym typeface="Open Sans"/>
                        </a:rPr>
                        <a:t>4</a:t>
                      </a:r>
                      <a:endParaRPr/>
                    </a:p>
                  </a:txBody>
                  <a:tcPr marT="14300" marB="14300" marR="21425" marL="214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r>
              <a:tr h="363375">
                <a:tc vMerge="1"/>
                <a:tc>
                  <a:txBody>
                    <a:bodyPr/>
                    <a:lstStyle/>
                    <a:p>
                      <a:pPr indent="0" lvl="0" marL="0" marR="0" rtl="0" algn="l">
                        <a:lnSpc>
                          <a:spcPct val="100000"/>
                        </a:lnSpc>
                        <a:spcBef>
                          <a:spcPts val="0"/>
                        </a:spcBef>
                        <a:spcAft>
                          <a:spcPts val="0"/>
                        </a:spcAft>
                        <a:buClr>
                          <a:srgbClr val="000000"/>
                        </a:buClr>
                        <a:buSzPts val="900"/>
                        <a:buFont typeface="Arial"/>
                        <a:buNone/>
                      </a:pPr>
                      <a:r>
                        <a:rPr b="1" lang="en-US" sz="900" u="none" cap="none" strike="noStrike">
                          <a:latin typeface="Open Sans"/>
                          <a:ea typeface="Open Sans"/>
                          <a:cs typeface="Open Sans"/>
                          <a:sym typeface="Open Sans"/>
                        </a:rPr>
                        <a:t>Variable Name</a:t>
                      </a:r>
                      <a:endParaRPr/>
                    </a:p>
                  </a:txBody>
                  <a:tcPr marT="14300" marB="14300" marR="21425" marL="214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900"/>
                        <a:buFont typeface="Arial"/>
                        <a:buNone/>
                      </a:pPr>
                      <a:r>
                        <a:rPr b="0" lang="en-US" sz="900" u="none" cap="none" strike="noStrike">
                          <a:solidFill>
                            <a:schemeClr val="dk1"/>
                          </a:solidFill>
                          <a:latin typeface="Open Sans"/>
                          <a:ea typeface="Open Sans"/>
                          <a:cs typeface="Open Sans"/>
                          <a:sym typeface="Open Sans"/>
                        </a:rPr>
                        <a:t>Seasonal Cover Crop Presence/Absence</a:t>
                      </a:r>
                      <a:endParaRPr/>
                    </a:p>
                  </a:txBody>
                  <a:tcPr marT="14300" marB="14300" marR="21425" marL="214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900"/>
                        <a:buFont typeface="Arial"/>
                        <a:buNone/>
                      </a:pPr>
                      <a:r>
                        <a:rPr b="0" lang="en-US" sz="900" u="none" cap="none" strike="noStrike">
                          <a:latin typeface="Open Sans"/>
                          <a:ea typeface="Open Sans"/>
                          <a:cs typeface="Open Sans"/>
                          <a:sym typeface="Open Sans"/>
                        </a:rPr>
                        <a:t>Seasonal Cover Crop Performance</a:t>
                      </a:r>
                      <a:endParaRPr/>
                    </a:p>
                  </a:txBody>
                  <a:tcPr marT="14300" marB="14300" marR="21425" marL="214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900"/>
                        <a:buFont typeface="Arial"/>
                        <a:buNone/>
                      </a:pPr>
                      <a:r>
                        <a:rPr b="0" lang="en-US" sz="900" u="none" cap="none" strike="noStrike">
                          <a:latin typeface="Open Sans"/>
                          <a:ea typeface="Open Sans"/>
                          <a:cs typeface="Open Sans"/>
                          <a:sym typeface="Open Sans"/>
                        </a:rPr>
                        <a:t>Cover Crop Functional Type (cereal, legume, brassica)</a:t>
                      </a:r>
                      <a:endParaRPr/>
                    </a:p>
                  </a:txBody>
                  <a:tcPr marT="14300" marB="14300" marR="21425" marL="214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900"/>
                        <a:buFont typeface="Arial"/>
                        <a:buNone/>
                      </a:pPr>
                      <a:r>
                        <a:rPr b="0" lang="en-US" sz="900" u="none" cap="none" strike="noStrike">
                          <a:latin typeface="Open Sans"/>
                          <a:ea typeface="Open Sans"/>
                          <a:cs typeface="Open Sans"/>
                          <a:sym typeface="Open Sans"/>
                        </a:rPr>
                        <a:t>Dynamic Cropland Management Calendar</a:t>
                      </a:r>
                      <a:endParaRPr/>
                    </a:p>
                  </a:txBody>
                  <a:tcPr marT="14300" marB="14300" marR="21425" marL="214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r>
            </a:tbl>
          </a:graphicData>
        </a:graphic>
      </p:graphicFrame>
      <p:graphicFrame>
        <p:nvGraphicFramePr>
          <p:cNvPr id="647" name="Google Shape;647;p26"/>
          <p:cNvGraphicFramePr/>
          <p:nvPr/>
        </p:nvGraphicFramePr>
        <p:xfrm>
          <a:off x="274320" y="2355080"/>
          <a:ext cx="3000000" cy="3000000"/>
        </p:xfrm>
        <a:graphic>
          <a:graphicData uri="http://schemas.openxmlformats.org/drawingml/2006/table">
            <a:tbl>
              <a:tblPr>
                <a:noFill/>
                <a:tableStyleId>{350E10AC-AA5B-4B8B-960E-797E01A80696}</a:tableStyleId>
              </a:tblPr>
              <a:tblGrid>
                <a:gridCol w="1493475"/>
                <a:gridCol w="971450"/>
                <a:gridCol w="971450"/>
                <a:gridCol w="971450"/>
                <a:gridCol w="971450"/>
                <a:gridCol w="971450"/>
                <a:gridCol w="971450"/>
                <a:gridCol w="971450"/>
              </a:tblGrid>
              <a:tr h="242875">
                <a:tc rowSpan="3">
                  <a:txBody>
                    <a:bodyPr/>
                    <a:lstStyle/>
                    <a:p>
                      <a:pPr indent="0" lvl="0" marL="0" marR="0" rtl="0" algn="l">
                        <a:lnSpc>
                          <a:spcPct val="100000"/>
                        </a:lnSpc>
                        <a:spcBef>
                          <a:spcPts val="0"/>
                        </a:spcBef>
                        <a:spcAft>
                          <a:spcPts val="0"/>
                        </a:spcAft>
                        <a:buClr>
                          <a:srgbClr val="000000"/>
                        </a:buClr>
                        <a:buSzPts val="900"/>
                        <a:buFont typeface="Arial"/>
                        <a:buNone/>
                      </a:pPr>
                      <a:r>
                        <a:rPr b="1" lang="en-US" sz="900" u="none" cap="none" strike="noStrike">
                          <a:latin typeface="Open Sans"/>
                          <a:ea typeface="Open Sans"/>
                          <a:cs typeface="Open Sans"/>
                          <a:sym typeface="Open Sans"/>
                        </a:rPr>
                        <a:t>Input EAVs --&gt; support the derivation of the Ag Information EAVs</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Variable Name</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Fractional Ground Cover</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Aboveground Biomass</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N content</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Forage Quality Carbon Traits</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Emergence date</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Termination date</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r>
              <a:tr h="357175">
                <a:tc vMerge="1"/>
                <a:tc>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Ag Info EAVs Supported </a:t>
                      </a:r>
                      <a:r>
                        <a:rPr b="0" lang="en-US" sz="800" u="none" cap="none" strike="noStrike">
                          <a:latin typeface="Open Sans"/>
                          <a:ea typeface="Open Sans"/>
                          <a:cs typeface="Open Sans"/>
                          <a:sym typeface="Open Sans"/>
                        </a:rPr>
                        <a:t>(use Variable Number)</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r">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1, 2</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r">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1, 2</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r">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2, 3</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r">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2, 3</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r">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1, 4</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1, 3, 4</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r>
              <a:tr h="1042975">
                <a:tc vMerge="1"/>
                <a:tc>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Why this Variable?</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Increasing fractional ground cover is highly correlated with reduction of soil erosion</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Aboveground biomass indicates cover crop growth and can be used as a proxy for ecosystem services </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Nitrogen content of cover crops is inversely correlated with N leaching, and influences N availability to following summer crop</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Carbon traits (cellulose, lignin, carbohydrates) affect plant decomposition and N release to the following summer crop</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Emergence date (if identified) can be used to identify fields with cover crop presence and identify how they fit in with the management rotational cycle</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Termination date (if identified) can be used to validate field practices and confirm cover crops were not taken to harvest</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p27"/>
          <p:cNvSpPr txBox="1"/>
          <p:nvPr>
            <p:ph type="title"/>
          </p:nvPr>
        </p:nvSpPr>
        <p:spPr>
          <a:xfrm>
            <a:off x="0" y="1"/>
            <a:ext cx="2715768" cy="99417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b="1" lang="en-US" sz="1800">
                <a:solidFill>
                  <a:srgbClr val="00B050"/>
                </a:solidFill>
              </a:rPr>
              <a:t>The EAV Framework (simplified + example)</a:t>
            </a:r>
            <a:endParaRPr/>
          </a:p>
        </p:txBody>
      </p:sp>
      <p:sp>
        <p:nvSpPr>
          <p:cNvPr id="653" name="Google Shape;653;p27"/>
          <p:cNvSpPr txBox="1"/>
          <p:nvPr/>
        </p:nvSpPr>
        <p:spPr>
          <a:xfrm>
            <a:off x="274320" y="994172"/>
            <a:ext cx="1984248" cy="253916"/>
          </a:xfrm>
          <a:prstGeom prst="rect">
            <a:avLst/>
          </a:prstGeom>
          <a:solidFill>
            <a:srgbClr val="FACB9C"/>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050" u="none" cap="none" strike="noStrike">
                <a:solidFill>
                  <a:srgbClr val="000000"/>
                </a:solidFill>
                <a:latin typeface="Open Sans"/>
                <a:ea typeface="Open Sans"/>
                <a:cs typeface="Open Sans"/>
                <a:sym typeface="Open Sans"/>
              </a:rPr>
              <a:t>Decision Support Need</a:t>
            </a:r>
            <a:endParaRPr/>
          </a:p>
        </p:txBody>
      </p:sp>
      <p:sp>
        <p:nvSpPr>
          <p:cNvPr id="654" name="Google Shape;654;p27"/>
          <p:cNvSpPr txBox="1"/>
          <p:nvPr/>
        </p:nvSpPr>
        <p:spPr>
          <a:xfrm>
            <a:off x="2409444" y="994171"/>
            <a:ext cx="6158484" cy="577081"/>
          </a:xfrm>
          <a:prstGeom prst="rect">
            <a:avLst/>
          </a:prstGeom>
          <a:solidFill>
            <a:srgbClr val="FBE4CB"/>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050" u="none" cap="none" strike="noStrike">
                <a:solidFill>
                  <a:srgbClr val="000000"/>
                </a:solidFill>
                <a:latin typeface="Open Sans"/>
                <a:ea typeface="Open Sans"/>
                <a:cs typeface="Open Sans"/>
                <a:sym typeface="Open Sans"/>
              </a:rPr>
              <a:t>Example: Measure winter cover crop performance to support adaptive management of environmental benefits, inform farmer decision making, and provide input to models to estimate ecosystem services </a:t>
            </a:r>
            <a:endParaRPr/>
          </a:p>
        </p:txBody>
      </p:sp>
      <p:sp>
        <p:nvSpPr>
          <p:cNvPr id="655" name="Google Shape;655;p27"/>
          <p:cNvSpPr txBox="1"/>
          <p:nvPr/>
        </p:nvSpPr>
        <p:spPr>
          <a:xfrm>
            <a:off x="3076956" y="-1"/>
            <a:ext cx="5490972" cy="994172"/>
          </a:xfrm>
          <a:prstGeom prst="rect">
            <a:avLst/>
          </a:prstGeom>
          <a:noFill/>
          <a:ln>
            <a:noFill/>
          </a:ln>
        </p:spPr>
        <p:txBody>
          <a:bodyPr anchorCtr="0" anchor="ctr" bIns="34275" lIns="68550" spcFirstLastPara="1" rIns="68550" wrap="square" tIns="34275">
            <a:normAutofit/>
          </a:bodyPr>
          <a:lstStyle/>
          <a:p>
            <a:pPr indent="0" lvl="0" marL="0" marR="0" rtl="0" algn="l">
              <a:lnSpc>
                <a:spcPct val="90000"/>
              </a:lnSpc>
              <a:spcBef>
                <a:spcPts val="0"/>
              </a:spcBef>
              <a:spcAft>
                <a:spcPts val="0"/>
              </a:spcAft>
              <a:buClr>
                <a:srgbClr val="000000"/>
              </a:buClr>
              <a:buSzPts val="1800"/>
              <a:buFont typeface="Open Sans"/>
              <a:buNone/>
            </a:pPr>
            <a:r>
              <a:rPr b="1" i="1" lang="en-US" sz="1500" u="none" cap="none" strike="noStrike">
                <a:solidFill>
                  <a:srgbClr val="595959"/>
                </a:solidFill>
                <a:latin typeface="Open Sans"/>
                <a:ea typeface="Open Sans"/>
                <a:cs typeface="Open Sans"/>
                <a:sym typeface="Open Sans"/>
              </a:rPr>
              <a:t>Step 2: </a:t>
            </a:r>
            <a:r>
              <a:rPr b="0" i="1" lang="en-US" sz="1500" u="none" cap="none" strike="noStrike">
                <a:solidFill>
                  <a:srgbClr val="595959"/>
                </a:solidFill>
                <a:latin typeface="Open Sans"/>
                <a:ea typeface="Open Sans"/>
                <a:cs typeface="Open Sans"/>
                <a:sym typeface="Open Sans"/>
              </a:rPr>
              <a:t>Identify the ag information EAVs that would answer the need, as well as the supporting input EAVs that support those ag information EAVs</a:t>
            </a:r>
            <a:endParaRPr/>
          </a:p>
        </p:txBody>
      </p:sp>
      <p:graphicFrame>
        <p:nvGraphicFramePr>
          <p:cNvPr id="656" name="Google Shape;656;p27"/>
          <p:cNvGraphicFramePr/>
          <p:nvPr/>
        </p:nvGraphicFramePr>
        <p:xfrm>
          <a:off x="274320" y="1618489"/>
          <a:ext cx="3000000" cy="3000000"/>
        </p:xfrm>
        <a:graphic>
          <a:graphicData uri="http://schemas.openxmlformats.org/drawingml/2006/table">
            <a:tbl>
              <a:tblPr>
                <a:noFill/>
                <a:tableStyleId>{350E10AC-AA5B-4B8B-960E-797E01A80696}</a:tableStyleId>
              </a:tblPr>
              <a:tblGrid>
                <a:gridCol w="1938525"/>
                <a:gridCol w="1005850"/>
                <a:gridCol w="1202425"/>
                <a:gridCol w="1229875"/>
                <a:gridCol w="1636775"/>
                <a:gridCol w="1280150"/>
              </a:tblGrid>
              <a:tr h="302900">
                <a:tc rowSpan="2">
                  <a:txBody>
                    <a:bodyPr/>
                    <a:lstStyle/>
                    <a:p>
                      <a:pPr indent="0" lvl="0" marL="0" marR="0" rtl="0" algn="l">
                        <a:lnSpc>
                          <a:spcPct val="100000"/>
                        </a:lnSpc>
                        <a:spcBef>
                          <a:spcPts val="0"/>
                        </a:spcBef>
                        <a:spcAft>
                          <a:spcPts val="0"/>
                        </a:spcAft>
                        <a:buClr>
                          <a:srgbClr val="000000"/>
                        </a:buClr>
                        <a:buSzPts val="900"/>
                        <a:buFont typeface="Arial"/>
                        <a:buNone/>
                      </a:pPr>
                      <a:r>
                        <a:rPr b="1" lang="en-US" sz="900" u="none" cap="none" strike="noStrike">
                          <a:latin typeface="Open Sans"/>
                          <a:ea typeface="Open Sans"/>
                          <a:cs typeface="Open Sans"/>
                          <a:sym typeface="Open Sans"/>
                        </a:rPr>
                        <a:t>Ag Information Essential Agriculture Variables (More Directly Support Info or Decision Need)</a:t>
                      </a:r>
                      <a:endParaRPr/>
                    </a:p>
                  </a:txBody>
                  <a:tcPr marT="14300" marB="14300" marR="21425" marL="214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900"/>
                        <a:buFont typeface="Arial"/>
                        <a:buNone/>
                      </a:pPr>
                      <a:r>
                        <a:rPr b="1" lang="en-US" sz="900" u="none" cap="none" strike="noStrike">
                          <a:latin typeface="Open Sans"/>
                          <a:ea typeface="Open Sans"/>
                          <a:cs typeface="Open Sans"/>
                          <a:sym typeface="Open Sans"/>
                        </a:rPr>
                        <a:t>Variable Number</a:t>
                      </a:r>
                      <a:endParaRPr/>
                    </a:p>
                  </a:txBody>
                  <a:tcPr marT="14300" marB="14300" marR="21425" marL="214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r">
                        <a:lnSpc>
                          <a:spcPct val="100000"/>
                        </a:lnSpc>
                        <a:spcBef>
                          <a:spcPts val="0"/>
                        </a:spcBef>
                        <a:spcAft>
                          <a:spcPts val="0"/>
                        </a:spcAft>
                        <a:buClr>
                          <a:srgbClr val="000000"/>
                        </a:buClr>
                        <a:buSzPts val="900"/>
                        <a:buFont typeface="Arial"/>
                        <a:buNone/>
                      </a:pPr>
                      <a:r>
                        <a:rPr b="0" lang="en-US" sz="900" u="none" cap="none" strike="noStrike">
                          <a:latin typeface="Open Sans"/>
                          <a:ea typeface="Open Sans"/>
                          <a:cs typeface="Open Sans"/>
                          <a:sym typeface="Open Sans"/>
                        </a:rPr>
                        <a:t>1</a:t>
                      </a:r>
                      <a:endParaRPr/>
                    </a:p>
                  </a:txBody>
                  <a:tcPr marT="14300" marB="14300" marR="21425" marL="214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r">
                        <a:lnSpc>
                          <a:spcPct val="100000"/>
                        </a:lnSpc>
                        <a:spcBef>
                          <a:spcPts val="0"/>
                        </a:spcBef>
                        <a:spcAft>
                          <a:spcPts val="0"/>
                        </a:spcAft>
                        <a:buClr>
                          <a:srgbClr val="000000"/>
                        </a:buClr>
                        <a:buSzPts val="900"/>
                        <a:buFont typeface="Arial"/>
                        <a:buNone/>
                      </a:pPr>
                      <a:r>
                        <a:rPr b="0" lang="en-US" sz="900" u="none" cap="none" strike="noStrike">
                          <a:latin typeface="Open Sans"/>
                          <a:ea typeface="Open Sans"/>
                          <a:cs typeface="Open Sans"/>
                          <a:sym typeface="Open Sans"/>
                        </a:rPr>
                        <a:t>2</a:t>
                      </a:r>
                      <a:endParaRPr/>
                    </a:p>
                  </a:txBody>
                  <a:tcPr marT="14300" marB="14300" marR="21425" marL="214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r">
                        <a:lnSpc>
                          <a:spcPct val="100000"/>
                        </a:lnSpc>
                        <a:spcBef>
                          <a:spcPts val="0"/>
                        </a:spcBef>
                        <a:spcAft>
                          <a:spcPts val="0"/>
                        </a:spcAft>
                        <a:buClr>
                          <a:srgbClr val="000000"/>
                        </a:buClr>
                        <a:buSzPts val="900"/>
                        <a:buFont typeface="Arial"/>
                        <a:buNone/>
                      </a:pPr>
                      <a:r>
                        <a:rPr b="0" lang="en-US" sz="900" u="none" cap="none" strike="noStrike">
                          <a:latin typeface="Open Sans"/>
                          <a:ea typeface="Open Sans"/>
                          <a:cs typeface="Open Sans"/>
                          <a:sym typeface="Open Sans"/>
                        </a:rPr>
                        <a:t>3</a:t>
                      </a:r>
                      <a:endParaRPr/>
                    </a:p>
                  </a:txBody>
                  <a:tcPr marT="14300" marB="14300" marR="21425" marL="214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r">
                        <a:lnSpc>
                          <a:spcPct val="100000"/>
                        </a:lnSpc>
                        <a:spcBef>
                          <a:spcPts val="0"/>
                        </a:spcBef>
                        <a:spcAft>
                          <a:spcPts val="0"/>
                        </a:spcAft>
                        <a:buClr>
                          <a:srgbClr val="000000"/>
                        </a:buClr>
                        <a:buSzPts val="900"/>
                        <a:buFont typeface="Arial"/>
                        <a:buNone/>
                      </a:pPr>
                      <a:r>
                        <a:rPr b="0" lang="en-US" sz="900" u="none" cap="none" strike="noStrike">
                          <a:latin typeface="Open Sans"/>
                          <a:ea typeface="Open Sans"/>
                          <a:cs typeface="Open Sans"/>
                          <a:sym typeface="Open Sans"/>
                        </a:rPr>
                        <a:t>4</a:t>
                      </a:r>
                      <a:endParaRPr/>
                    </a:p>
                  </a:txBody>
                  <a:tcPr marT="14300" marB="14300" marR="21425" marL="214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r>
              <a:tr h="363375">
                <a:tc vMerge="1"/>
                <a:tc>
                  <a:txBody>
                    <a:bodyPr/>
                    <a:lstStyle/>
                    <a:p>
                      <a:pPr indent="0" lvl="0" marL="0" marR="0" rtl="0" algn="l">
                        <a:lnSpc>
                          <a:spcPct val="100000"/>
                        </a:lnSpc>
                        <a:spcBef>
                          <a:spcPts val="0"/>
                        </a:spcBef>
                        <a:spcAft>
                          <a:spcPts val="0"/>
                        </a:spcAft>
                        <a:buClr>
                          <a:srgbClr val="000000"/>
                        </a:buClr>
                        <a:buSzPts val="900"/>
                        <a:buFont typeface="Arial"/>
                        <a:buNone/>
                      </a:pPr>
                      <a:r>
                        <a:rPr b="1" lang="en-US" sz="900" u="none" cap="none" strike="noStrike">
                          <a:latin typeface="Open Sans"/>
                          <a:ea typeface="Open Sans"/>
                          <a:cs typeface="Open Sans"/>
                          <a:sym typeface="Open Sans"/>
                        </a:rPr>
                        <a:t>Variable Name</a:t>
                      </a:r>
                      <a:endParaRPr/>
                    </a:p>
                  </a:txBody>
                  <a:tcPr marT="14300" marB="14300" marR="21425" marL="214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900"/>
                        <a:buFont typeface="Arial"/>
                        <a:buNone/>
                      </a:pPr>
                      <a:r>
                        <a:rPr b="0" lang="en-US" sz="900" u="none" cap="none" strike="noStrike">
                          <a:solidFill>
                            <a:schemeClr val="dk1"/>
                          </a:solidFill>
                          <a:latin typeface="Open Sans"/>
                          <a:ea typeface="Open Sans"/>
                          <a:cs typeface="Open Sans"/>
                          <a:sym typeface="Open Sans"/>
                        </a:rPr>
                        <a:t>Seasonal Cover Crop Presence/Absence</a:t>
                      </a:r>
                      <a:endParaRPr/>
                    </a:p>
                  </a:txBody>
                  <a:tcPr marT="14300" marB="14300" marR="21425" marL="214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900"/>
                        <a:buFont typeface="Arial"/>
                        <a:buNone/>
                      </a:pPr>
                      <a:r>
                        <a:rPr b="0" lang="en-US" sz="900" u="none" cap="none" strike="noStrike">
                          <a:latin typeface="Open Sans"/>
                          <a:ea typeface="Open Sans"/>
                          <a:cs typeface="Open Sans"/>
                          <a:sym typeface="Open Sans"/>
                        </a:rPr>
                        <a:t>Seasonal Cover Crop Performance</a:t>
                      </a:r>
                      <a:endParaRPr/>
                    </a:p>
                  </a:txBody>
                  <a:tcPr marT="14300" marB="14300" marR="21425" marL="214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900"/>
                        <a:buFont typeface="Arial"/>
                        <a:buNone/>
                      </a:pPr>
                      <a:r>
                        <a:rPr b="0" lang="en-US" sz="900" u="none" cap="none" strike="noStrike">
                          <a:latin typeface="Open Sans"/>
                          <a:ea typeface="Open Sans"/>
                          <a:cs typeface="Open Sans"/>
                          <a:sym typeface="Open Sans"/>
                        </a:rPr>
                        <a:t>Cover Crop Functional Type (cereal, legume, brassica)</a:t>
                      </a:r>
                      <a:endParaRPr/>
                    </a:p>
                  </a:txBody>
                  <a:tcPr marT="14300" marB="14300" marR="21425" marL="214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900"/>
                        <a:buFont typeface="Arial"/>
                        <a:buNone/>
                      </a:pPr>
                      <a:r>
                        <a:rPr b="0" lang="en-US" sz="900" u="none" cap="none" strike="noStrike">
                          <a:latin typeface="Open Sans"/>
                          <a:ea typeface="Open Sans"/>
                          <a:cs typeface="Open Sans"/>
                          <a:sym typeface="Open Sans"/>
                        </a:rPr>
                        <a:t>Dynamic Cropland Management Calendar</a:t>
                      </a:r>
                      <a:endParaRPr/>
                    </a:p>
                  </a:txBody>
                  <a:tcPr marT="14300" marB="14300" marR="21425" marL="214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r>
            </a:tbl>
          </a:graphicData>
        </a:graphic>
      </p:graphicFrame>
      <p:graphicFrame>
        <p:nvGraphicFramePr>
          <p:cNvPr id="657" name="Google Shape;657;p27"/>
          <p:cNvGraphicFramePr/>
          <p:nvPr/>
        </p:nvGraphicFramePr>
        <p:xfrm>
          <a:off x="274320" y="2355080"/>
          <a:ext cx="3000000" cy="3000000"/>
        </p:xfrm>
        <a:graphic>
          <a:graphicData uri="http://schemas.openxmlformats.org/drawingml/2006/table">
            <a:tbl>
              <a:tblPr>
                <a:noFill/>
                <a:tableStyleId>{350E10AC-AA5B-4B8B-960E-797E01A80696}</a:tableStyleId>
              </a:tblPr>
              <a:tblGrid>
                <a:gridCol w="1493475"/>
                <a:gridCol w="971450"/>
                <a:gridCol w="971450"/>
                <a:gridCol w="971450"/>
                <a:gridCol w="971450"/>
                <a:gridCol w="971450"/>
                <a:gridCol w="971450"/>
                <a:gridCol w="971450"/>
              </a:tblGrid>
              <a:tr h="242875">
                <a:tc rowSpan="3">
                  <a:txBody>
                    <a:bodyPr/>
                    <a:lstStyle/>
                    <a:p>
                      <a:pPr indent="0" lvl="0" marL="0" marR="0" rtl="0" algn="l">
                        <a:lnSpc>
                          <a:spcPct val="100000"/>
                        </a:lnSpc>
                        <a:spcBef>
                          <a:spcPts val="0"/>
                        </a:spcBef>
                        <a:spcAft>
                          <a:spcPts val="0"/>
                        </a:spcAft>
                        <a:buClr>
                          <a:srgbClr val="000000"/>
                        </a:buClr>
                        <a:buSzPts val="900"/>
                        <a:buFont typeface="Arial"/>
                        <a:buNone/>
                      </a:pPr>
                      <a:r>
                        <a:rPr b="1" lang="en-US" sz="900" u="none" cap="none" strike="noStrike">
                          <a:latin typeface="Open Sans"/>
                          <a:ea typeface="Open Sans"/>
                          <a:cs typeface="Open Sans"/>
                          <a:sym typeface="Open Sans"/>
                        </a:rPr>
                        <a:t>Input EAVs --&gt; support the derivation of the Ag Information EAVs</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Variable Name</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Fractional Ground Cover</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Aboveground Biomass</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N content</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Forage Quality Carbon Traits</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Emergence date</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Termination date</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r>
              <a:tr h="357175">
                <a:tc vMerge="1"/>
                <a:tc>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Ag Info EAVs Supported </a:t>
                      </a:r>
                      <a:r>
                        <a:rPr b="0" lang="en-US" sz="800" u="none" cap="none" strike="noStrike">
                          <a:latin typeface="Open Sans"/>
                          <a:ea typeface="Open Sans"/>
                          <a:cs typeface="Open Sans"/>
                          <a:sym typeface="Open Sans"/>
                        </a:rPr>
                        <a:t>(use Variable Number)</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r">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1, 2</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r">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1, 2</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r">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2, 3</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r">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2, 3</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r">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1, 4</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1, 3, 4</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r>
              <a:tr h="1042975">
                <a:tc vMerge="1"/>
                <a:tc>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Why this Variable?</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Increasing fractional ground cover is highly correlated with reduction of soil erosion</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Aboveground biomass indicates cover crop growth and can be used as a proxy for ecosystem services </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Nitrogen content of cover crops is inversely correlated with N leaching, and influences N availability to following summer crop</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Carbon traits (cellulose, lignin, carbohydrates) affect plant decomposition and N release to the following summer crop</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Emergence date (if identified) can be used to identify fields with cover crop presence and identify how they fit in with the management rotational cycle</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Termination date (if identified) can be used to validate field practices and confirm cover crops were not taken to harvest</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CFE2F3"/>
                    </a:solidFill>
                  </a:tcPr>
                </a:tc>
              </a:tr>
            </a:tbl>
          </a:graphicData>
        </a:graphic>
      </p:graphicFrame>
      <p:sp>
        <p:nvSpPr>
          <p:cNvPr id="658" name="Google Shape;658;p27"/>
          <p:cNvSpPr/>
          <p:nvPr/>
        </p:nvSpPr>
        <p:spPr>
          <a:xfrm>
            <a:off x="1446757" y="4068421"/>
            <a:ext cx="250520" cy="216074"/>
          </a:xfrm>
          <a:prstGeom prst="star5">
            <a:avLst>
              <a:gd fmla="val 19098" name="adj"/>
              <a:gd fmla="val 105146" name="hf"/>
              <a:gd fmla="val 110557" name="vf"/>
            </a:avLst>
          </a:prstGeom>
          <a:solidFill>
            <a:schemeClr val="accent1"/>
          </a:solidFill>
          <a:ln cap="flat" cmpd="sng" w="25400">
            <a:solidFill>
              <a:srgbClr val="08283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Arial"/>
              <a:ea typeface="Arial"/>
              <a:cs typeface="Arial"/>
              <a:sym typeface="Arial"/>
            </a:endParaRPr>
          </a:p>
        </p:txBody>
      </p:sp>
      <p:sp>
        <p:nvSpPr>
          <p:cNvPr id="659" name="Google Shape;659;p27"/>
          <p:cNvSpPr txBox="1"/>
          <p:nvPr/>
        </p:nvSpPr>
        <p:spPr>
          <a:xfrm>
            <a:off x="1747381" y="4068422"/>
            <a:ext cx="6789232"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050" u="none" cap="none" strike="noStrike">
                <a:solidFill>
                  <a:srgbClr val="1F5C99"/>
                </a:solidFill>
                <a:latin typeface="Open Sans"/>
                <a:ea typeface="Open Sans"/>
                <a:cs typeface="Open Sans"/>
                <a:sym typeface="Open Sans"/>
              </a:rPr>
              <a:t>I won’t address input EAVs in this slide deck, but wanted to show that this is how we get closer to comprehensive measurement across multiple uses (e.g. Fractional Ground Cover supports Seasonal Cover Crop Presence/Absence and Seasonal Cover Crop Performance; it also supports Rangeland Condition!) </a:t>
            </a:r>
            <a:endParaRPr/>
          </a:p>
          <a:p>
            <a:pPr indent="0" lvl="0" marL="0" marR="0" rtl="0" algn="l">
              <a:lnSpc>
                <a:spcPct val="100000"/>
              </a:lnSpc>
              <a:spcBef>
                <a:spcPts val="0"/>
              </a:spcBef>
              <a:spcAft>
                <a:spcPts val="0"/>
              </a:spcAft>
              <a:buNone/>
            </a:pPr>
            <a:r>
              <a:rPr b="0" i="0" lang="en-US" sz="1050" u="none" cap="none" strike="noStrike">
                <a:solidFill>
                  <a:srgbClr val="1F5C99"/>
                </a:solidFill>
                <a:latin typeface="Open Sans"/>
                <a:ea typeface="Open Sans"/>
                <a:cs typeface="Open Sans"/>
                <a:sym typeface="Open Sans"/>
              </a:rPr>
              <a:t>Note that whether you analyze the input EAVs before or after the ag info EAVs depends on the case.</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sp>
        <p:nvSpPr>
          <p:cNvPr id="664" name="Google Shape;664;p28"/>
          <p:cNvSpPr txBox="1"/>
          <p:nvPr>
            <p:ph type="title"/>
          </p:nvPr>
        </p:nvSpPr>
        <p:spPr>
          <a:xfrm>
            <a:off x="0" y="1"/>
            <a:ext cx="2715768" cy="99417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b="1" lang="en-US" sz="1800">
                <a:solidFill>
                  <a:srgbClr val="00B050"/>
                </a:solidFill>
              </a:rPr>
              <a:t>The EAV Framework (simplified + example)</a:t>
            </a:r>
            <a:endParaRPr/>
          </a:p>
        </p:txBody>
      </p:sp>
      <p:sp>
        <p:nvSpPr>
          <p:cNvPr id="665" name="Google Shape;665;p28"/>
          <p:cNvSpPr txBox="1"/>
          <p:nvPr/>
        </p:nvSpPr>
        <p:spPr>
          <a:xfrm>
            <a:off x="274320" y="994172"/>
            <a:ext cx="1984248" cy="253916"/>
          </a:xfrm>
          <a:prstGeom prst="rect">
            <a:avLst/>
          </a:prstGeom>
          <a:solidFill>
            <a:srgbClr val="FACB9C"/>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050" u="none" cap="none" strike="noStrike">
                <a:solidFill>
                  <a:srgbClr val="000000"/>
                </a:solidFill>
                <a:latin typeface="Open Sans"/>
                <a:ea typeface="Open Sans"/>
                <a:cs typeface="Open Sans"/>
                <a:sym typeface="Open Sans"/>
              </a:rPr>
              <a:t>Decision Support Need</a:t>
            </a:r>
            <a:endParaRPr/>
          </a:p>
        </p:txBody>
      </p:sp>
      <p:sp>
        <p:nvSpPr>
          <p:cNvPr id="666" name="Google Shape;666;p28"/>
          <p:cNvSpPr txBox="1"/>
          <p:nvPr/>
        </p:nvSpPr>
        <p:spPr>
          <a:xfrm>
            <a:off x="2409444" y="994171"/>
            <a:ext cx="6158484" cy="577081"/>
          </a:xfrm>
          <a:prstGeom prst="rect">
            <a:avLst/>
          </a:prstGeom>
          <a:solidFill>
            <a:srgbClr val="FBE4CB"/>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050" u="none" cap="none" strike="noStrike">
                <a:solidFill>
                  <a:srgbClr val="000000"/>
                </a:solidFill>
                <a:latin typeface="Open Sans"/>
                <a:ea typeface="Open Sans"/>
                <a:cs typeface="Open Sans"/>
                <a:sym typeface="Open Sans"/>
              </a:rPr>
              <a:t>Example: Measure winter cover crop performance to support adaptive management of environmental benefits, inform farmer decision making, and provide input to models to estimate ecosystem services </a:t>
            </a:r>
            <a:endParaRPr/>
          </a:p>
        </p:txBody>
      </p:sp>
      <p:sp>
        <p:nvSpPr>
          <p:cNvPr id="667" name="Google Shape;667;p28"/>
          <p:cNvSpPr txBox="1"/>
          <p:nvPr/>
        </p:nvSpPr>
        <p:spPr>
          <a:xfrm>
            <a:off x="3076956" y="-1"/>
            <a:ext cx="5490972" cy="994172"/>
          </a:xfrm>
          <a:prstGeom prst="rect">
            <a:avLst/>
          </a:prstGeom>
          <a:noFill/>
          <a:ln>
            <a:noFill/>
          </a:ln>
        </p:spPr>
        <p:txBody>
          <a:bodyPr anchorCtr="0" anchor="ctr" bIns="34275" lIns="68550" spcFirstLastPara="1" rIns="68550" wrap="square" tIns="34275">
            <a:normAutofit/>
          </a:bodyPr>
          <a:lstStyle/>
          <a:p>
            <a:pPr indent="0" lvl="0" marL="0" marR="0" rtl="0" algn="l">
              <a:lnSpc>
                <a:spcPct val="90000"/>
              </a:lnSpc>
              <a:spcBef>
                <a:spcPts val="0"/>
              </a:spcBef>
              <a:spcAft>
                <a:spcPts val="0"/>
              </a:spcAft>
              <a:buClr>
                <a:srgbClr val="000000"/>
              </a:buClr>
              <a:buSzPts val="1800"/>
              <a:buFont typeface="Open Sans"/>
              <a:buNone/>
            </a:pPr>
            <a:r>
              <a:rPr b="1" i="1" lang="en-US" sz="1500" u="none" cap="none" strike="noStrike">
                <a:solidFill>
                  <a:srgbClr val="595959"/>
                </a:solidFill>
                <a:latin typeface="Open Sans"/>
                <a:ea typeface="Open Sans"/>
                <a:cs typeface="Open Sans"/>
                <a:sym typeface="Open Sans"/>
              </a:rPr>
              <a:t>Step 3: </a:t>
            </a:r>
            <a:r>
              <a:rPr b="0" i="1" lang="en-US" sz="1500" u="none" cap="none" strike="noStrike">
                <a:solidFill>
                  <a:srgbClr val="595959"/>
                </a:solidFill>
                <a:latin typeface="Open Sans"/>
                <a:ea typeface="Open Sans"/>
                <a:cs typeface="Open Sans"/>
                <a:sym typeface="Open Sans"/>
              </a:rPr>
              <a:t>Evaluate/diverge from previously developed “</a:t>
            </a:r>
            <a:r>
              <a:rPr b="0" i="1" lang="en-US" sz="1500" u="sng" cap="none" strike="noStrike">
                <a:solidFill>
                  <a:srgbClr val="595959"/>
                </a:solidFill>
                <a:latin typeface="Open Sans"/>
                <a:ea typeface="Open Sans"/>
                <a:cs typeface="Open Sans"/>
                <a:sym typeface="Open Sans"/>
              </a:rPr>
              <a:t>Consensus Definitions</a:t>
            </a:r>
            <a:r>
              <a:rPr b="0" i="1" lang="en-US" sz="1500" u="none" cap="none" strike="noStrike">
                <a:solidFill>
                  <a:srgbClr val="595959"/>
                </a:solidFill>
                <a:latin typeface="Open Sans"/>
                <a:ea typeface="Open Sans"/>
                <a:cs typeface="Open Sans"/>
                <a:sym typeface="Open Sans"/>
              </a:rPr>
              <a:t>” for each ag info EAV; articulate </a:t>
            </a:r>
            <a:r>
              <a:rPr b="0" i="1" lang="en-US" sz="1500" u="sng" cap="none" strike="noStrike">
                <a:solidFill>
                  <a:srgbClr val="595959"/>
                </a:solidFill>
                <a:latin typeface="Open Sans"/>
                <a:ea typeface="Open Sans"/>
                <a:cs typeface="Open Sans"/>
                <a:sym typeface="Open Sans"/>
              </a:rPr>
              <a:t>requirements</a:t>
            </a:r>
            <a:r>
              <a:rPr b="0" i="1" lang="en-US" sz="1500" u="none" cap="none" strike="noStrike">
                <a:solidFill>
                  <a:srgbClr val="595959"/>
                </a:solidFill>
                <a:latin typeface="Open Sans"/>
                <a:ea typeface="Open Sans"/>
                <a:cs typeface="Open Sans"/>
                <a:sym typeface="Open Sans"/>
              </a:rPr>
              <a:t> for the product</a:t>
            </a:r>
            <a:endParaRPr/>
          </a:p>
        </p:txBody>
      </p:sp>
      <p:graphicFrame>
        <p:nvGraphicFramePr>
          <p:cNvPr id="668" name="Google Shape;668;p28"/>
          <p:cNvGraphicFramePr/>
          <p:nvPr/>
        </p:nvGraphicFramePr>
        <p:xfrm>
          <a:off x="274321" y="2396967"/>
          <a:ext cx="3000000" cy="3000000"/>
        </p:xfrm>
        <a:graphic>
          <a:graphicData uri="http://schemas.openxmlformats.org/drawingml/2006/table">
            <a:tbl>
              <a:tblPr>
                <a:noFill/>
                <a:tableStyleId>{350E10AC-AA5B-4B8B-960E-797E01A80696}</a:tableStyleId>
              </a:tblPr>
              <a:tblGrid>
                <a:gridCol w="1170425"/>
                <a:gridCol w="672600"/>
                <a:gridCol w="827025"/>
                <a:gridCol w="914400"/>
                <a:gridCol w="101600"/>
                <a:gridCol w="703075"/>
                <a:gridCol w="1139950"/>
                <a:gridCol w="1127750"/>
                <a:gridCol w="715275"/>
                <a:gridCol w="921500"/>
              </a:tblGrid>
              <a:tr h="151425">
                <a:tc>
                  <a:txBody>
                    <a:bodyPr/>
                    <a:lstStyle/>
                    <a:p>
                      <a:pPr indent="0" lvl="0" marL="0" marR="0" rtl="0" algn="l">
                        <a:lnSpc>
                          <a:spcPct val="100000"/>
                        </a:lnSpc>
                        <a:spcBef>
                          <a:spcPts val="0"/>
                        </a:spcBef>
                        <a:spcAft>
                          <a:spcPts val="0"/>
                        </a:spcAft>
                        <a:buClr>
                          <a:srgbClr val="000000"/>
                        </a:buClr>
                        <a:buSzPts val="900"/>
                        <a:buFont typeface="Arial"/>
                        <a:buNone/>
                      </a:pPr>
                      <a:r>
                        <a:rPr b="1" lang="en-US" sz="900" u="none" cap="none" strike="noStrike">
                          <a:latin typeface="Open Sans"/>
                          <a:ea typeface="Open Sans"/>
                          <a:cs typeface="Open Sans"/>
                          <a:sym typeface="Open Sans"/>
                        </a:rPr>
                        <a:t>Ag Information EAV</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gridSpan="9">
                  <a:txBody>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rgbClr val="1F5C99"/>
                          </a:solidFill>
                          <a:latin typeface="Open Sans"/>
                          <a:ea typeface="Open Sans"/>
                          <a:cs typeface="Open Sans"/>
                          <a:sym typeface="Open Sans"/>
                        </a:rPr>
                        <a:t>Seasonal Cover Crop Presence/Absence</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hMerge="1"/>
                <a:tc hMerge="1"/>
                <a:tc hMerge="1"/>
                <a:tc hMerge="1"/>
                <a:tc hMerge="1"/>
                <a:tc hMerge="1"/>
                <a:tc hMerge="1"/>
                <a:tc hMerge="1"/>
              </a:tr>
              <a:tr h="357175">
                <a:tc>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Consensus Definition:</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gridSpan="9">
                  <a:txBody>
                    <a:bodyPr/>
                    <a:lstStyle/>
                    <a:p>
                      <a:pPr indent="0" lvl="0" marL="0" marR="0" rtl="0" algn="l">
                        <a:lnSpc>
                          <a:spcPct val="100000"/>
                        </a:lnSpc>
                        <a:spcBef>
                          <a:spcPts val="0"/>
                        </a:spcBef>
                        <a:spcAft>
                          <a:spcPts val="0"/>
                        </a:spcAft>
                        <a:buClr>
                          <a:srgbClr val="000000"/>
                        </a:buClr>
                        <a:buSzPts val="800"/>
                        <a:buFont typeface="Arial"/>
                        <a:buNone/>
                      </a:pPr>
                      <a:r>
                        <a:rPr b="0" i="1" lang="en-US" sz="800" u="none" cap="none" strike="noStrike">
                          <a:latin typeface="Open Sans"/>
                          <a:ea typeface="Open Sans"/>
                          <a:cs typeface="Open Sans"/>
                          <a:sym typeface="Open Sans"/>
                        </a:rPr>
                        <a:t>Cropland on which plants are seeded specifically to reduce the loss of soil, nutrients and plant protection products during the winter or other periods when the land would otherwise be bare and susceptible to losses. The seeded crop must reach a vegetative state to be labeled as using a seasonal cover crop. This is differentiated from Seasonal Fallow by the purposeful seeding and cultivation of a crop. </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hMerge="1"/>
                <a:tc hMerge="1"/>
                <a:tc hMerge="1"/>
                <a:tc hMerge="1"/>
                <a:tc hMerge="1"/>
                <a:tc hMerge="1"/>
                <a:tc hMerge="1"/>
                <a:tc hMerge="1"/>
              </a:tr>
              <a:tr h="517200">
                <a:tc>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If using a revised definition, what is it and how to reconcile with Consensus Def?</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gridSpan="9">
                  <a:txBody>
                    <a:bodyPr/>
                    <a:lstStyle/>
                    <a:p>
                      <a:pPr indent="0" lvl="0" marL="0" marR="0" rtl="0" algn="l">
                        <a:lnSpc>
                          <a:spcPct val="100000"/>
                        </a:lnSpc>
                        <a:spcBef>
                          <a:spcPts val="0"/>
                        </a:spcBef>
                        <a:spcAft>
                          <a:spcPts val="0"/>
                        </a:spcAft>
                        <a:buClr>
                          <a:srgbClr val="000000"/>
                        </a:buClr>
                        <a:buSzPts val="800"/>
                        <a:buFont typeface="Arial"/>
                        <a:buNone/>
                      </a:pPr>
                      <a:r>
                        <a:rPr b="0" i="1" lang="en-US" sz="800" u="none" cap="none" strike="noStrike">
                          <a:latin typeface="Open Sans"/>
                          <a:ea typeface="Open Sans"/>
                          <a:cs typeface="Open Sans"/>
                          <a:sym typeface="Open Sans"/>
                        </a:rPr>
                        <a:t>Seasonal green cover can be separated into 1) environmental cover including weeds and crops, 2) agricultural cover including planted crops and cover crops, and 3) incentive cover crops that are planted for environmental benefit and not taken to harvest. It is important to distinguish these three categories of seasonal green vegetation: only the third category represents Seasonal Cover Crop Presence/Absence</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hMerge="1"/>
                <a:tc hMerge="1"/>
                <a:tc hMerge="1"/>
                <a:tc hMerge="1"/>
                <a:tc hMerge="1"/>
                <a:tc hMerge="1"/>
                <a:tc hMerge="1"/>
                <a:tc hMerge="1"/>
              </a:tr>
              <a:tr h="140525">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latin typeface="Open Sans"/>
                        <a:ea typeface="Open Sans"/>
                        <a:cs typeface="Open Sans"/>
                        <a:sym typeface="Open Sans"/>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D9D9"/>
                    </a:solidFill>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latin typeface="Open Sans"/>
                        <a:ea typeface="Open Sans"/>
                        <a:cs typeface="Open Sans"/>
                        <a:sym typeface="Open Sans"/>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D9D9"/>
                    </a:solidFill>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latin typeface="Open Sans"/>
                        <a:ea typeface="Open Sans"/>
                        <a:cs typeface="Open Sans"/>
                        <a:sym typeface="Open Sans"/>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D9D9"/>
                    </a:solidFill>
                  </a:tcPr>
                </a:tc>
                <a:tc gridSpan="2">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latin typeface="Open Sans"/>
                        <a:ea typeface="Open Sans"/>
                        <a:cs typeface="Open Sans"/>
                        <a:sym typeface="Open Sans"/>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D9D9"/>
                    </a:solidFill>
                  </a:tcPr>
                </a:tc>
                <a:tc hMerge="1"/>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latin typeface="Open Sans"/>
                        <a:ea typeface="Open Sans"/>
                        <a:cs typeface="Open Sans"/>
                        <a:sym typeface="Open Sans"/>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D9D9"/>
                    </a:solidFill>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latin typeface="Open Sans"/>
                        <a:ea typeface="Open Sans"/>
                        <a:cs typeface="Open Sans"/>
                        <a:sym typeface="Open Sans"/>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D9D9"/>
                    </a:solidFill>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latin typeface="Open Sans"/>
                        <a:ea typeface="Open Sans"/>
                        <a:cs typeface="Open Sans"/>
                        <a:sym typeface="Open Sans"/>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D9D9"/>
                    </a:solidFill>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latin typeface="Open Sans"/>
                        <a:ea typeface="Open Sans"/>
                        <a:cs typeface="Open Sans"/>
                        <a:sym typeface="Open Sans"/>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D9D9"/>
                    </a:solidFill>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latin typeface="Open Sans"/>
                        <a:ea typeface="Open Sans"/>
                        <a:cs typeface="Open Sans"/>
                        <a:sym typeface="Open Sans"/>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D9D9"/>
                    </a:solidFill>
                  </a:tcPr>
                </a:tc>
              </a:tr>
              <a:tr h="134300">
                <a:tc rowSpan="3">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Requirements:</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gridSpan="2">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Temporal</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hMerge="1"/>
                <a:tc gridSpan="3">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Spatial</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hMerge="1"/>
                <a:tc hMerge="1"/>
                <a:tc gridSpan="2">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Accuracy</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hMerge="1"/>
                <a:tc gridSpan="2">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Latency</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hMerge="1"/>
              </a:tr>
              <a:tr h="134300">
                <a:tc vMerge="1"/>
                <a:tc>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Threshold</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Goal</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Threshold</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gridSpan="2">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Goal</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hMerge="1"/>
                <a:tc>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Threshold</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Goal</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Threshold</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Goal</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r>
              <a:tr h="445550">
                <a:tc vMerge="1"/>
                <a:tc>
                  <a:txBody>
                    <a:bodyPr/>
                    <a:lstStyle/>
                    <a:p>
                      <a:pPr indent="0" lvl="0" marL="0" marR="0" rtl="0" algn="l">
                        <a:lnSpc>
                          <a:spcPct val="100000"/>
                        </a:lnSpc>
                        <a:spcBef>
                          <a:spcPts val="0"/>
                        </a:spcBef>
                        <a:spcAft>
                          <a:spcPts val="0"/>
                        </a:spcAft>
                        <a:buClr>
                          <a:srgbClr val="000000"/>
                        </a:buClr>
                        <a:buSzPts val="700"/>
                        <a:buFont typeface="Arial"/>
                        <a:buNone/>
                      </a:pPr>
                      <a:r>
                        <a:rPr b="0" i="1" lang="en-US" sz="700" u="none" cap="none" strike="noStrike">
                          <a:latin typeface="Open Sans"/>
                          <a:ea typeface="Open Sans"/>
                          <a:cs typeface="Open Sans"/>
                          <a:sym typeface="Open Sans"/>
                        </a:rPr>
                        <a:t>annual</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i="1" lang="en-US" sz="700" u="none" cap="none" strike="noStrike">
                          <a:latin typeface="Open Sans"/>
                          <a:ea typeface="Open Sans"/>
                          <a:cs typeface="Open Sans"/>
                          <a:sym typeface="Open Sans"/>
                        </a:rPr>
                        <a:t>seasonal between each cash crop</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i="1" lang="en-US" sz="700" u="none" cap="none" strike="noStrike">
                          <a:latin typeface="Open Sans"/>
                          <a:ea typeface="Open Sans"/>
                          <a:cs typeface="Open Sans"/>
                          <a:sym typeface="Open Sans"/>
                        </a:rPr>
                        <a:t>Watershed/county</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gridSpan="2">
                  <a:txBody>
                    <a:bodyPr/>
                    <a:lstStyle/>
                    <a:p>
                      <a:pPr indent="0" lvl="0" marL="0" marR="0" rtl="0" algn="l">
                        <a:lnSpc>
                          <a:spcPct val="100000"/>
                        </a:lnSpc>
                        <a:spcBef>
                          <a:spcPts val="0"/>
                        </a:spcBef>
                        <a:spcAft>
                          <a:spcPts val="0"/>
                        </a:spcAft>
                        <a:buClr>
                          <a:srgbClr val="000000"/>
                        </a:buClr>
                        <a:buSzPts val="700"/>
                        <a:buFont typeface="Arial"/>
                        <a:buNone/>
                      </a:pPr>
                      <a:r>
                        <a:rPr b="0" i="1" lang="en-US" sz="700" u="none" cap="none" strike="noStrike">
                          <a:latin typeface="Open Sans"/>
                          <a:ea typeface="Open Sans"/>
                          <a:cs typeface="Open Sans"/>
                          <a:sym typeface="Open Sans"/>
                        </a:rPr>
                        <a:t>field-specific</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hMerge="1"/>
                <a:tc>
                  <a:txBody>
                    <a:bodyPr/>
                    <a:lstStyle/>
                    <a:p>
                      <a:pPr indent="0" lvl="0" marL="0" marR="0" rtl="0" algn="l">
                        <a:lnSpc>
                          <a:spcPct val="100000"/>
                        </a:lnSpc>
                        <a:spcBef>
                          <a:spcPts val="0"/>
                        </a:spcBef>
                        <a:spcAft>
                          <a:spcPts val="0"/>
                        </a:spcAft>
                        <a:buClr>
                          <a:srgbClr val="000000"/>
                        </a:buClr>
                        <a:buSzPts val="700"/>
                        <a:buFont typeface="Arial"/>
                        <a:buNone/>
                      </a:pPr>
                      <a:r>
                        <a:rPr b="0" i="1" lang="en-US" sz="700" u="none" cap="none" strike="noStrike">
                          <a:latin typeface="Open Sans"/>
                          <a:ea typeface="Open Sans"/>
                          <a:cs typeface="Open Sans"/>
                          <a:sym typeface="Open Sans"/>
                        </a:rPr>
                        <a:t>At least 75% of seasonal cover crop fields successfully identified</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i="1" lang="en-US" sz="700" u="none" cap="none" strike="noStrike">
                          <a:latin typeface="Open Sans"/>
                          <a:ea typeface="Open Sans"/>
                          <a:cs typeface="Open Sans"/>
                          <a:sym typeface="Open Sans"/>
                        </a:rPr>
                        <a:t>At least 90% of seasonal cover crop fields successfully identified</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i="1" lang="en-US" sz="700" u="none" cap="none" strike="noStrike">
                          <a:latin typeface="Open Sans"/>
                          <a:ea typeface="Open Sans"/>
                          <a:cs typeface="Open Sans"/>
                          <a:sym typeface="Open Sans"/>
                        </a:rPr>
                        <a:t>annual by August</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i="1" lang="en-US" sz="700" u="none" cap="none" strike="noStrike">
                          <a:latin typeface="Open Sans"/>
                          <a:ea typeface="Open Sans"/>
                          <a:cs typeface="Open Sans"/>
                          <a:sym typeface="Open Sans"/>
                        </a:rPr>
                        <a:t>within season to support winter verification</a:t>
                      </a:r>
                      <a:endParaRPr/>
                    </a:p>
                  </a:txBody>
                  <a:tcPr marT="7125" marB="7125" marR="10700" marL="1070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r>
            </a:tbl>
          </a:graphicData>
        </a:graphic>
      </p:graphicFrame>
      <p:graphicFrame>
        <p:nvGraphicFramePr>
          <p:cNvPr id="669" name="Google Shape;669;p28"/>
          <p:cNvGraphicFramePr/>
          <p:nvPr/>
        </p:nvGraphicFramePr>
        <p:xfrm>
          <a:off x="274320" y="1618489"/>
          <a:ext cx="3000000" cy="3000000"/>
        </p:xfrm>
        <a:graphic>
          <a:graphicData uri="http://schemas.openxmlformats.org/drawingml/2006/table">
            <a:tbl>
              <a:tblPr>
                <a:noFill/>
                <a:tableStyleId>{350E10AC-AA5B-4B8B-960E-797E01A80696}</a:tableStyleId>
              </a:tblPr>
              <a:tblGrid>
                <a:gridCol w="1938525"/>
                <a:gridCol w="1005850"/>
                <a:gridCol w="1202425"/>
                <a:gridCol w="1229875"/>
                <a:gridCol w="1636775"/>
                <a:gridCol w="1280150"/>
              </a:tblGrid>
              <a:tr h="302900">
                <a:tc rowSpan="2">
                  <a:txBody>
                    <a:bodyPr/>
                    <a:lstStyle/>
                    <a:p>
                      <a:pPr indent="0" lvl="0" marL="0" marR="0" rtl="0" algn="l">
                        <a:lnSpc>
                          <a:spcPct val="100000"/>
                        </a:lnSpc>
                        <a:spcBef>
                          <a:spcPts val="0"/>
                        </a:spcBef>
                        <a:spcAft>
                          <a:spcPts val="0"/>
                        </a:spcAft>
                        <a:buClr>
                          <a:srgbClr val="000000"/>
                        </a:buClr>
                        <a:buSzPts val="900"/>
                        <a:buFont typeface="Arial"/>
                        <a:buNone/>
                      </a:pPr>
                      <a:r>
                        <a:rPr b="1" lang="en-US" sz="900" u="none" cap="none" strike="noStrike">
                          <a:latin typeface="Open Sans"/>
                          <a:ea typeface="Open Sans"/>
                          <a:cs typeface="Open Sans"/>
                          <a:sym typeface="Open Sans"/>
                        </a:rPr>
                        <a:t>Ag Information Essential Agriculture Variables (More Directly Support Info or Decision Need)</a:t>
                      </a:r>
                      <a:endParaRPr/>
                    </a:p>
                  </a:txBody>
                  <a:tcPr marT="14300" marB="14300" marR="21425" marL="214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900"/>
                        <a:buFont typeface="Arial"/>
                        <a:buNone/>
                      </a:pPr>
                      <a:r>
                        <a:rPr b="1" lang="en-US" sz="900" u="none" cap="none" strike="noStrike">
                          <a:latin typeface="Open Sans"/>
                          <a:ea typeface="Open Sans"/>
                          <a:cs typeface="Open Sans"/>
                          <a:sym typeface="Open Sans"/>
                        </a:rPr>
                        <a:t>Variable Number</a:t>
                      </a:r>
                      <a:endParaRPr/>
                    </a:p>
                  </a:txBody>
                  <a:tcPr marT="14300" marB="14300" marR="21425" marL="214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r">
                        <a:lnSpc>
                          <a:spcPct val="100000"/>
                        </a:lnSpc>
                        <a:spcBef>
                          <a:spcPts val="0"/>
                        </a:spcBef>
                        <a:spcAft>
                          <a:spcPts val="0"/>
                        </a:spcAft>
                        <a:buClr>
                          <a:srgbClr val="000000"/>
                        </a:buClr>
                        <a:buSzPts val="900"/>
                        <a:buFont typeface="Arial"/>
                        <a:buNone/>
                      </a:pPr>
                      <a:r>
                        <a:rPr b="0" lang="en-US" sz="900" u="none" cap="none" strike="noStrike">
                          <a:latin typeface="Open Sans"/>
                          <a:ea typeface="Open Sans"/>
                          <a:cs typeface="Open Sans"/>
                          <a:sym typeface="Open Sans"/>
                        </a:rPr>
                        <a:t>1</a:t>
                      </a:r>
                      <a:endParaRPr/>
                    </a:p>
                  </a:txBody>
                  <a:tcPr marT="14300" marB="14300" marR="21425" marL="214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r">
                        <a:lnSpc>
                          <a:spcPct val="100000"/>
                        </a:lnSpc>
                        <a:spcBef>
                          <a:spcPts val="0"/>
                        </a:spcBef>
                        <a:spcAft>
                          <a:spcPts val="0"/>
                        </a:spcAft>
                        <a:buClr>
                          <a:srgbClr val="000000"/>
                        </a:buClr>
                        <a:buSzPts val="900"/>
                        <a:buFont typeface="Arial"/>
                        <a:buNone/>
                      </a:pPr>
                      <a:r>
                        <a:rPr b="0" lang="en-US" sz="900" u="none" cap="none" strike="noStrike">
                          <a:latin typeface="Open Sans"/>
                          <a:ea typeface="Open Sans"/>
                          <a:cs typeface="Open Sans"/>
                          <a:sym typeface="Open Sans"/>
                        </a:rPr>
                        <a:t>2</a:t>
                      </a:r>
                      <a:endParaRPr/>
                    </a:p>
                  </a:txBody>
                  <a:tcPr marT="14300" marB="14300" marR="21425" marL="214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r">
                        <a:lnSpc>
                          <a:spcPct val="100000"/>
                        </a:lnSpc>
                        <a:spcBef>
                          <a:spcPts val="0"/>
                        </a:spcBef>
                        <a:spcAft>
                          <a:spcPts val="0"/>
                        </a:spcAft>
                        <a:buClr>
                          <a:srgbClr val="000000"/>
                        </a:buClr>
                        <a:buSzPts val="900"/>
                        <a:buFont typeface="Arial"/>
                        <a:buNone/>
                      </a:pPr>
                      <a:r>
                        <a:rPr b="0" lang="en-US" sz="900" u="none" cap="none" strike="noStrike">
                          <a:latin typeface="Open Sans"/>
                          <a:ea typeface="Open Sans"/>
                          <a:cs typeface="Open Sans"/>
                          <a:sym typeface="Open Sans"/>
                        </a:rPr>
                        <a:t>3</a:t>
                      </a:r>
                      <a:endParaRPr/>
                    </a:p>
                  </a:txBody>
                  <a:tcPr marT="14300" marB="14300" marR="21425" marL="214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r">
                        <a:lnSpc>
                          <a:spcPct val="100000"/>
                        </a:lnSpc>
                        <a:spcBef>
                          <a:spcPts val="0"/>
                        </a:spcBef>
                        <a:spcAft>
                          <a:spcPts val="0"/>
                        </a:spcAft>
                        <a:buClr>
                          <a:srgbClr val="000000"/>
                        </a:buClr>
                        <a:buSzPts val="900"/>
                        <a:buFont typeface="Arial"/>
                        <a:buNone/>
                      </a:pPr>
                      <a:r>
                        <a:rPr b="0" lang="en-US" sz="900" u="none" cap="none" strike="noStrike">
                          <a:latin typeface="Open Sans"/>
                          <a:ea typeface="Open Sans"/>
                          <a:cs typeface="Open Sans"/>
                          <a:sym typeface="Open Sans"/>
                        </a:rPr>
                        <a:t>4</a:t>
                      </a:r>
                      <a:endParaRPr/>
                    </a:p>
                  </a:txBody>
                  <a:tcPr marT="14300" marB="14300" marR="21425" marL="214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r>
              <a:tr h="363375">
                <a:tc vMerge="1"/>
                <a:tc>
                  <a:txBody>
                    <a:bodyPr/>
                    <a:lstStyle/>
                    <a:p>
                      <a:pPr indent="0" lvl="0" marL="0" marR="0" rtl="0" algn="l">
                        <a:lnSpc>
                          <a:spcPct val="100000"/>
                        </a:lnSpc>
                        <a:spcBef>
                          <a:spcPts val="0"/>
                        </a:spcBef>
                        <a:spcAft>
                          <a:spcPts val="0"/>
                        </a:spcAft>
                        <a:buClr>
                          <a:srgbClr val="000000"/>
                        </a:buClr>
                        <a:buSzPts val="900"/>
                        <a:buFont typeface="Arial"/>
                        <a:buNone/>
                      </a:pPr>
                      <a:r>
                        <a:rPr b="1" lang="en-US" sz="900" u="none" cap="none" strike="noStrike">
                          <a:latin typeface="Open Sans"/>
                          <a:ea typeface="Open Sans"/>
                          <a:cs typeface="Open Sans"/>
                          <a:sym typeface="Open Sans"/>
                        </a:rPr>
                        <a:t>Variable Name</a:t>
                      </a:r>
                      <a:endParaRPr/>
                    </a:p>
                  </a:txBody>
                  <a:tcPr marT="14300" marB="14300" marR="21425" marL="214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900"/>
                        <a:buFont typeface="Arial"/>
                        <a:buNone/>
                      </a:pPr>
                      <a:r>
                        <a:rPr b="0" lang="en-US" sz="900" u="none" cap="none" strike="noStrike">
                          <a:solidFill>
                            <a:srgbClr val="1F5C99"/>
                          </a:solidFill>
                          <a:latin typeface="Open Sans"/>
                          <a:ea typeface="Open Sans"/>
                          <a:cs typeface="Open Sans"/>
                          <a:sym typeface="Open Sans"/>
                        </a:rPr>
                        <a:t>Seasonal Cover Crop Presence/Absence</a:t>
                      </a:r>
                      <a:endParaRPr/>
                    </a:p>
                  </a:txBody>
                  <a:tcPr marT="14300" marB="14300" marR="21425" marL="214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900"/>
                        <a:buFont typeface="Arial"/>
                        <a:buNone/>
                      </a:pPr>
                      <a:r>
                        <a:rPr b="0" lang="en-US" sz="900" u="none" cap="none" strike="noStrike">
                          <a:latin typeface="Open Sans"/>
                          <a:ea typeface="Open Sans"/>
                          <a:cs typeface="Open Sans"/>
                          <a:sym typeface="Open Sans"/>
                        </a:rPr>
                        <a:t>Seasonal Cover Crop Performance</a:t>
                      </a:r>
                      <a:endParaRPr/>
                    </a:p>
                  </a:txBody>
                  <a:tcPr marT="14300" marB="14300" marR="21425" marL="214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900"/>
                        <a:buFont typeface="Arial"/>
                        <a:buNone/>
                      </a:pPr>
                      <a:r>
                        <a:rPr b="0" lang="en-US" sz="900" u="none" cap="none" strike="noStrike">
                          <a:latin typeface="Open Sans"/>
                          <a:ea typeface="Open Sans"/>
                          <a:cs typeface="Open Sans"/>
                          <a:sym typeface="Open Sans"/>
                        </a:rPr>
                        <a:t>Cover Crop Functional Type (cereal, legume, brassica)</a:t>
                      </a:r>
                      <a:endParaRPr/>
                    </a:p>
                  </a:txBody>
                  <a:tcPr marT="14300" marB="14300" marR="21425" marL="214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900"/>
                        <a:buFont typeface="Arial"/>
                        <a:buNone/>
                      </a:pPr>
                      <a:r>
                        <a:rPr b="0" lang="en-US" sz="900" u="none" cap="none" strike="noStrike">
                          <a:latin typeface="Open Sans"/>
                          <a:ea typeface="Open Sans"/>
                          <a:cs typeface="Open Sans"/>
                          <a:sym typeface="Open Sans"/>
                        </a:rPr>
                        <a:t>Dynamic Cropland Management Calendar</a:t>
                      </a:r>
                      <a:endParaRPr/>
                    </a:p>
                  </a:txBody>
                  <a:tcPr marT="14300" marB="14300" marR="21425" marL="214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sp>
        <p:nvSpPr>
          <p:cNvPr id="675" name="Google Shape;675;p29"/>
          <p:cNvSpPr txBox="1"/>
          <p:nvPr>
            <p:ph type="title"/>
          </p:nvPr>
        </p:nvSpPr>
        <p:spPr>
          <a:xfrm>
            <a:off x="0" y="1"/>
            <a:ext cx="2715768" cy="99417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b="1" lang="en-US" sz="1800">
                <a:solidFill>
                  <a:srgbClr val="00B050"/>
                </a:solidFill>
              </a:rPr>
              <a:t>The EAV Framework (simplified)</a:t>
            </a:r>
            <a:endParaRPr/>
          </a:p>
        </p:txBody>
      </p:sp>
      <p:sp>
        <p:nvSpPr>
          <p:cNvPr id="676" name="Google Shape;676;p29"/>
          <p:cNvSpPr txBox="1"/>
          <p:nvPr/>
        </p:nvSpPr>
        <p:spPr>
          <a:xfrm>
            <a:off x="3076956" y="-1"/>
            <a:ext cx="5490972" cy="994172"/>
          </a:xfrm>
          <a:prstGeom prst="rect">
            <a:avLst/>
          </a:prstGeom>
          <a:noFill/>
          <a:ln>
            <a:noFill/>
          </a:ln>
        </p:spPr>
        <p:txBody>
          <a:bodyPr anchorCtr="0" anchor="ctr" bIns="34275" lIns="68550" spcFirstLastPara="1" rIns="68550" wrap="square" tIns="34275">
            <a:normAutofit/>
          </a:bodyPr>
          <a:lstStyle/>
          <a:p>
            <a:pPr indent="0" lvl="0" marL="0" marR="0" rtl="0" algn="l">
              <a:lnSpc>
                <a:spcPct val="90000"/>
              </a:lnSpc>
              <a:spcBef>
                <a:spcPts val="0"/>
              </a:spcBef>
              <a:spcAft>
                <a:spcPts val="0"/>
              </a:spcAft>
              <a:buClr>
                <a:srgbClr val="000000"/>
              </a:buClr>
              <a:buSzPts val="1800"/>
              <a:buFont typeface="Open Sans"/>
              <a:buNone/>
            </a:pPr>
            <a:r>
              <a:rPr b="1" i="1" lang="en-US" sz="1500" u="none" cap="none" strike="noStrike">
                <a:solidFill>
                  <a:srgbClr val="595959"/>
                </a:solidFill>
                <a:latin typeface="Open Sans"/>
                <a:ea typeface="Open Sans"/>
                <a:cs typeface="Open Sans"/>
                <a:sym typeface="Open Sans"/>
              </a:rPr>
              <a:t>Step 4: </a:t>
            </a:r>
            <a:r>
              <a:rPr b="0" i="1" lang="en-US" sz="1500" u="none" cap="none" strike="noStrike">
                <a:solidFill>
                  <a:srgbClr val="595959"/>
                </a:solidFill>
                <a:latin typeface="Open Sans"/>
                <a:ea typeface="Open Sans"/>
                <a:cs typeface="Open Sans"/>
                <a:sym typeface="Open Sans"/>
              </a:rPr>
              <a:t>Take stock of existing relevant methods, products, pipelines for that EAV, assessed for relevant characteristics</a:t>
            </a:r>
            <a:endParaRPr/>
          </a:p>
        </p:txBody>
      </p:sp>
      <p:pic>
        <p:nvPicPr>
          <p:cNvPr id="677" name="Google Shape;677;p29"/>
          <p:cNvPicPr preferRelativeResize="0"/>
          <p:nvPr/>
        </p:nvPicPr>
        <p:blipFill rotWithShape="1">
          <a:blip r:embed="rId3">
            <a:alphaModFix/>
          </a:blip>
          <a:srcRect b="0" l="0" r="0" t="0"/>
          <a:stretch/>
        </p:blipFill>
        <p:spPr>
          <a:xfrm>
            <a:off x="93726" y="905452"/>
            <a:ext cx="2397926" cy="964652"/>
          </a:xfrm>
          <a:prstGeom prst="rect">
            <a:avLst/>
          </a:prstGeom>
          <a:noFill/>
          <a:ln>
            <a:noFill/>
          </a:ln>
        </p:spPr>
      </p:pic>
      <p:graphicFrame>
        <p:nvGraphicFramePr>
          <p:cNvPr id="678" name="Google Shape;678;p29"/>
          <p:cNvGraphicFramePr/>
          <p:nvPr/>
        </p:nvGraphicFramePr>
        <p:xfrm>
          <a:off x="93725" y="1951804"/>
          <a:ext cx="3000000" cy="3000000"/>
        </p:xfrm>
        <a:graphic>
          <a:graphicData uri="http://schemas.openxmlformats.org/drawingml/2006/table">
            <a:tbl>
              <a:tblPr>
                <a:noFill/>
                <a:tableStyleId>{350E10AC-AA5B-4B8B-960E-797E01A80696}</a:tableStyleId>
              </a:tblPr>
              <a:tblGrid>
                <a:gridCol w="1070025"/>
                <a:gridCol w="682150"/>
                <a:gridCol w="704700"/>
                <a:gridCol w="701825"/>
                <a:gridCol w="789675"/>
                <a:gridCol w="789675"/>
                <a:gridCol w="789675"/>
                <a:gridCol w="789675"/>
                <a:gridCol w="789675"/>
                <a:gridCol w="789675"/>
                <a:gridCol w="789675"/>
              </a:tblGrid>
              <a:tr h="394050">
                <a:tc>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Relevant Methods, Products, and Product Pipelines</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gridSpan="10">
                  <a:txBody>
                    <a:bodyPr/>
                    <a:lstStyle/>
                    <a:p>
                      <a:pPr indent="0" lvl="0" marL="0" marR="0" rtl="0" algn="l">
                        <a:lnSpc>
                          <a:spcPct val="100000"/>
                        </a:lnSpc>
                        <a:spcBef>
                          <a:spcPts val="0"/>
                        </a:spcBef>
                        <a:spcAft>
                          <a:spcPts val="0"/>
                        </a:spcAft>
                        <a:buClr>
                          <a:srgbClr val="000000"/>
                        </a:buClr>
                        <a:buSzPts val="800"/>
                        <a:buFont typeface="Arial"/>
                        <a:buNone/>
                      </a:pPr>
                      <a:r>
                        <a:rPr b="0" i="0" lang="en-US" sz="800" u="none" cap="none" strike="noStrike">
                          <a:solidFill>
                            <a:srgbClr val="1F5C99"/>
                          </a:solidFill>
                          <a:latin typeface="Open Sans"/>
                          <a:ea typeface="Open Sans"/>
                          <a:cs typeface="Open Sans"/>
                          <a:sym typeface="Open Sans"/>
                        </a:rPr>
                        <a:t>Ag Info EAV: Seasonal Cover Crop Presence/Absence</a:t>
                      </a:r>
                      <a:endParaRPr/>
                    </a:p>
                    <a:p>
                      <a:pPr indent="0" lvl="0" marL="0" marR="0" rtl="0" algn="l">
                        <a:lnSpc>
                          <a:spcPct val="100000"/>
                        </a:lnSpc>
                        <a:spcBef>
                          <a:spcPts val="0"/>
                        </a:spcBef>
                        <a:spcAft>
                          <a:spcPts val="0"/>
                        </a:spcAft>
                        <a:buClr>
                          <a:srgbClr val="000000"/>
                        </a:buClr>
                        <a:buSzPts val="800"/>
                        <a:buFont typeface="Arial"/>
                        <a:buNone/>
                      </a:pPr>
                      <a:r>
                        <a:t/>
                      </a:r>
                      <a:endParaRPr sz="8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hMerge="1"/>
                <a:tc hMerge="1"/>
                <a:tc hMerge="1"/>
                <a:tc hMerge="1"/>
                <a:tc hMerge="1"/>
                <a:tc hMerge="1"/>
                <a:tc hMerge="1"/>
                <a:tc hMerge="1"/>
                <a:tc hMerge="1"/>
              </a:tr>
              <a:tr h="147125">
                <a:tc rowSpan="3">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List</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gridSpan="10">
                  <a:txBody>
                    <a:bodyPr/>
                    <a:lstStyle/>
                    <a:p>
                      <a:pPr indent="0" lvl="0" marL="0" marR="0" rtl="0" algn="ctr">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Characteristics </a:t>
                      </a:r>
                      <a:r>
                        <a:rPr b="1" lang="en-US" sz="800" u="none" cap="none" strike="noStrike">
                          <a:solidFill>
                            <a:srgbClr val="B6D8A8"/>
                          </a:solidFill>
                          <a:latin typeface="Open Sans"/>
                          <a:ea typeface="Open Sans"/>
                          <a:cs typeface="Open Sans"/>
                          <a:sym typeface="Open Sans"/>
                        </a:rPr>
                        <a:t>&amp; Performance</a:t>
                      </a:r>
                      <a:r>
                        <a:rPr b="0" lang="en-US" sz="800" u="none" cap="none" strike="noStrike">
                          <a:solidFill>
                            <a:srgbClr val="B6D8A8"/>
                          </a:solidFill>
                          <a:latin typeface="Open Sans"/>
                          <a:ea typeface="Open Sans"/>
                          <a:cs typeface="Open Sans"/>
                          <a:sym typeface="Open Sans"/>
                        </a:rPr>
                        <a:t> (relative to requirements)</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hMerge="1"/>
                <a:tc hMerge="1"/>
                <a:tc hMerge="1"/>
                <a:tc hMerge="1"/>
                <a:tc hMerge="1"/>
                <a:tc hMerge="1"/>
                <a:tc hMerge="1"/>
                <a:tc hMerge="1"/>
                <a:tc hMerge="1"/>
              </a:tr>
              <a:tr h="278125">
                <a:tc vMerge="1"/>
                <a:tc gridSpan="2">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Temporal</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hMerge="1"/>
                <a:tc gridSpan="2">
                  <a:txBody>
                    <a:bodyPr/>
                    <a:lstStyle/>
                    <a:p>
                      <a:pPr indent="0" lvl="0" marL="0" marR="0" rtl="0" algn="l">
                        <a:lnSpc>
                          <a:spcPct val="100000"/>
                        </a:lnSpc>
                        <a:spcBef>
                          <a:spcPts val="0"/>
                        </a:spcBef>
                        <a:spcAft>
                          <a:spcPts val="0"/>
                        </a:spcAft>
                        <a:buNone/>
                      </a:pPr>
                      <a:r>
                        <a:rPr b="1" lang="en-US" sz="800" u="none" cap="none" strike="noStrike">
                          <a:latin typeface="Open Sans"/>
                          <a:ea typeface="Open Sans"/>
                          <a:cs typeface="Open Sans"/>
                          <a:sym typeface="Open Sans"/>
                        </a:rPr>
                        <a:t>Spatial</a:t>
                      </a:r>
                      <a:endParaRPr sz="8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hMerge="1"/>
                <a:tc gridSpan="2">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Accuracy</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hMerge="1"/>
                <a:tc gridSpan="2">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Latency</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hMerge="1"/>
                <a:tc gridSpan="2">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Method Transferability and Scalability</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hMerge="1"/>
              </a:tr>
              <a:tr h="131175">
                <a:tc vMerge="1"/>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Characteristic</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Performance</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Characteristic</a:t>
                      </a:r>
                      <a:endParaRPr b="0" sz="8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Performance</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Characteristic</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Performance</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Characteristic</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Performance</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Characteristic</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Performance</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r>
              <a:tr h="127625">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27625">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27625">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27625">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268325">
                <a:tc>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Relevant Satellite Sensors</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gridSpan="10">
                  <a:txBody>
                    <a:bodyPr/>
                    <a:lstStyle/>
                    <a:p>
                      <a:pPr indent="0" lvl="0" marL="0" marR="0" rtl="0" algn="l">
                        <a:lnSpc>
                          <a:spcPct val="100000"/>
                        </a:lnSpc>
                        <a:spcBef>
                          <a:spcPts val="0"/>
                        </a:spcBef>
                        <a:spcAft>
                          <a:spcPts val="0"/>
                        </a:spcAft>
                        <a:buClr>
                          <a:srgbClr val="000000"/>
                        </a:buClr>
                        <a:buSzPts val="800"/>
                        <a:buFont typeface="Arial"/>
                        <a:buNone/>
                      </a:pPr>
                      <a:r>
                        <a:rPr b="0" i="0" lang="en-US" sz="800" u="none" cap="none" strike="noStrike">
                          <a:solidFill>
                            <a:srgbClr val="1F5C99"/>
                          </a:solidFill>
                          <a:latin typeface="Open Sans"/>
                          <a:ea typeface="Open Sans"/>
                          <a:cs typeface="Open Sans"/>
                          <a:sym typeface="Open Sans"/>
                        </a:rPr>
                        <a:t>Ag Info EAV: Seasonal Cover Crop Presence/Absence</a:t>
                      </a:r>
                      <a:endParaRPr/>
                    </a:p>
                  </a:txBody>
                  <a:tcPr marT="8425" marB="8425" marR="12650" marL="12650"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hMerge="1"/>
                <a:tc hMerge="1"/>
                <a:tc hMerge="1"/>
                <a:tc hMerge="1"/>
                <a:tc hMerge="1"/>
                <a:tc hMerge="1"/>
                <a:tc hMerge="1"/>
                <a:tc hMerge="1"/>
                <a:tc hMerge="1"/>
              </a:tr>
              <a:tr h="142600">
                <a:tc rowSpan="3">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List</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gridSpan="10">
                  <a:txBody>
                    <a:bodyPr/>
                    <a:lstStyle/>
                    <a:p>
                      <a:pPr indent="0" lvl="0" marL="0" marR="0" rtl="0" algn="ctr">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Characteristics </a:t>
                      </a:r>
                      <a:r>
                        <a:rPr b="1" lang="en-US" sz="800" u="none" cap="none" strike="noStrike">
                          <a:solidFill>
                            <a:srgbClr val="B6D8A8"/>
                          </a:solidFill>
                          <a:latin typeface="Open Sans"/>
                          <a:ea typeface="Open Sans"/>
                          <a:cs typeface="Open Sans"/>
                          <a:sym typeface="Open Sans"/>
                        </a:rPr>
                        <a:t>&amp; Performance</a:t>
                      </a:r>
                      <a:r>
                        <a:rPr b="0" lang="en-US" sz="800" u="none" cap="none" strike="noStrike">
                          <a:solidFill>
                            <a:srgbClr val="B6D8A8"/>
                          </a:solidFill>
                          <a:latin typeface="Open Sans"/>
                          <a:ea typeface="Open Sans"/>
                          <a:cs typeface="Open Sans"/>
                          <a:sym typeface="Open Sans"/>
                        </a:rPr>
                        <a:t> (relative to requirements)</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hMerge="1"/>
                <a:tc hMerge="1"/>
                <a:tc hMerge="1"/>
                <a:tc hMerge="1"/>
                <a:tc hMerge="1"/>
                <a:tc hMerge="1"/>
                <a:tc hMerge="1"/>
                <a:tc hMerge="1"/>
                <a:tc hMerge="1"/>
              </a:tr>
              <a:tr h="142600">
                <a:tc vMerge="1"/>
                <a:tc gridSpan="2">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Temporal</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hMerge="1"/>
                <a:tc>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Spatial</a:t>
                      </a:r>
                      <a:endParaRPr b="1" sz="9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gridSpan="2">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Spectral</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hMerge="1"/>
                <a:tc gridSpan="2">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Accuracy</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hMerge="1"/>
                <a:tc gridSpan="2">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Latency</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hMerge="1"/>
              </a:tr>
              <a:tr h="131175">
                <a:tc vMerge="1"/>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Characteristic</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Performance</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Characteristic</a:t>
                      </a:r>
                      <a:endParaRPr b="1" sz="8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Performance</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Characteristic</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Performance</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Characteristic</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Performance</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Characteristic</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Performance</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r>
              <a:tr h="127625">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27625">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27625">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27625">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bl>
          </a:graphicData>
        </a:graphic>
      </p:graphicFrame>
      <p:sp>
        <p:nvSpPr>
          <p:cNvPr id="679" name="Google Shape;679;p29"/>
          <p:cNvSpPr/>
          <p:nvPr/>
        </p:nvSpPr>
        <p:spPr>
          <a:xfrm>
            <a:off x="1851660" y="2790225"/>
            <a:ext cx="688782" cy="62088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Arial"/>
              <a:ea typeface="Arial"/>
              <a:cs typeface="Arial"/>
              <a:sym typeface="Arial"/>
            </a:endParaRPr>
          </a:p>
        </p:txBody>
      </p:sp>
      <p:sp>
        <p:nvSpPr>
          <p:cNvPr id="680" name="Google Shape;680;p29"/>
          <p:cNvSpPr/>
          <p:nvPr/>
        </p:nvSpPr>
        <p:spPr>
          <a:xfrm>
            <a:off x="3257053" y="2790224"/>
            <a:ext cx="780221" cy="62088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Arial"/>
              <a:ea typeface="Arial"/>
              <a:cs typeface="Arial"/>
              <a:sym typeface="Arial"/>
            </a:endParaRPr>
          </a:p>
        </p:txBody>
      </p:sp>
      <p:sp>
        <p:nvSpPr>
          <p:cNvPr id="681" name="Google Shape;681;p29"/>
          <p:cNvSpPr/>
          <p:nvPr/>
        </p:nvSpPr>
        <p:spPr>
          <a:xfrm>
            <a:off x="4838369" y="2790224"/>
            <a:ext cx="780221" cy="62088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Arial"/>
              <a:ea typeface="Arial"/>
              <a:cs typeface="Arial"/>
              <a:sym typeface="Arial"/>
            </a:endParaRPr>
          </a:p>
        </p:txBody>
      </p:sp>
      <p:sp>
        <p:nvSpPr>
          <p:cNvPr id="682" name="Google Shape;682;p29"/>
          <p:cNvSpPr/>
          <p:nvPr/>
        </p:nvSpPr>
        <p:spPr>
          <a:xfrm>
            <a:off x="6419685" y="2790224"/>
            <a:ext cx="780221" cy="62088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Arial"/>
              <a:ea typeface="Arial"/>
              <a:cs typeface="Arial"/>
              <a:sym typeface="Arial"/>
            </a:endParaRPr>
          </a:p>
        </p:txBody>
      </p:sp>
      <p:sp>
        <p:nvSpPr>
          <p:cNvPr id="683" name="Google Shape;683;p29"/>
          <p:cNvSpPr/>
          <p:nvPr/>
        </p:nvSpPr>
        <p:spPr>
          <a:xfrm>
            <a:off x="8001001" y="2790224"/>
            <a:ext cx="780221" cy="62088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Arial"/>
              <a:ea typeface="Arial"/>
              <a:cs typeface="Arial"/>
              <a:sym typeface="Arial"/>
            </a:endParaRPr>
          </a:p>
        </p:txBody>
      </p:sp>
      <p:sp>
        <p:nvSpPr>
          <p:cNvPr id="684" name="Google Shape;684;p29"/>
          <p:cNvSpPr/>
          <p:nvPr/>
        </p:nvSpPr>
        <p:spPr>
          <a:xfrm>
            <a:off x="1850565" y="3979473"/>
            <a:ext cx="688782" cy="62088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Arial"/>
              <a:ea typeface="Arial"/>
              <a:cs typeface="Arial"/>
              <a:sym typeface="Arial"/>
            </a:endParaRPr>
          </a:p>
        </p:txBody>
      </p:sp>
      <p:sp>
        <p:nvSpPr>
          <p:cNvPr id="685" name="Google Shape;685;p29"/>
          <p:cNvSpPr/>
          <p:nvPr/>
        </p:nvSpPr>
        <p:spPr>
          <a:xfrm>
            <a:off x="3255958" y="3979472"/>
            <a:ext cx="780221" cy="62088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Arial"/>
              <a:ea typeface="Arial"/>
              <a:cs typeface="Arial"/>
              <a:sym typeface="Arial"/>
            </a:endParaRPr>
          </a:p>
        </p:txBody>
      </p:sp>
      <p:sp>
        <p:nvSpPr>
          <p:cNvPr id="686" name="Google Shape;686;p29"/>
          <p:cNvSpPr/>
          <p:nvPr/>
        </p:nvSpPr>
        <p:spPr>
          <a:xfrm>
            <a:off x="4837274" y="3979472"/>
            <a:ext cx="780221" cy="62088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Arial"/>
              <a:ea typeface="Arial"/>
              <a:cs typeface="Arial"/>
              <a:sym typeface="Arial"/>
            </a:endParaRPr>
          </a:p>
        </p:txBody>
      </p:sp>
      <p:sp>
        <p:nvSpPr>
          <p:cNvPr id="687" name="Google Shape;687;p29"/>
          <p:cNvSpPr/>
          <p:nvPr/>
        </p:nvSpPr>
        <p:spPr>
          <a:xfrm>
            <a:off x="6418590" y="3979472"/>
            <a:ext cx="780221" cy="62088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Arial"/>
              <a:ea typeface="Arial"/>
              <a:cs typeface="Arial"/>
              <a:sym typeface="Arial"/>
            </a:endParaRPr>
          </a:p>
        </p:txBody>
      </p:sp>
      <p:sp>
        <p:nvSpPr>
          <p:cNvPr id="688" name="Google Shape;688;p29"/>
          <p:cNvSpPr/>
          <p:nvPr/>
        </p:nvSpPr>
        <p:spPr>
          <a:xfrm>
            <a:off x="7999906" y="3979472"/>
            <a:ext cx="780221" cy="62088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Arial"/>
              <a:ea typeface="Arial"/>
              <a:cs typeface="Arial"/>
              <a:sym typeface="Arial"/>
            </a:endParaRPr>
          </a:p>
        </p:txBody>
      </p:sp>
      <p:sp>
        <p:nvSpPr>
          <p:cNvPr id="689" name="Google Shape;689;p29"/>
          <p:cNvSpPr txBox="1"/>
          <p:nvPr/>
        </p:nvSpPr>
        <p:spPr>
          <a:xfrm>
            <a:off x="6250489" y="1440175"/>
            <a:ext cx="2529638" cy="4154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050" u="none" cap="none" strike="noStrike">
                <a:solidFill>
                  <a:srgbClr val="1F5C99"/>
                </a:solidFill>
                <a:latin typeface="Open Sans"/>
                <a:ea typeface="Open Sans"/>
                <a:cs typeface="Open Sans"/>
                <a:sym typeface="Open Sans"/>
              </a:rPr>
              <a:t>Note</a:t>
            </a:r>
            <a:r>
              <a:rPr b="0" i="0" lang="en-US" sz="1050" u="none" cap="none" strike="noStrike">
                <a:solidFill>
                  <a:srgbClr val="1F5C99"/>
                </a:solidFill>
                <a:latin typeface="Open Sans"/>
                <a:ea typeface="Open Sans"/>
                <a:cs typeface="Open Sans"/>
                <a:sym typeface="Open Sans"/>
              </a:rPr>
              <a:t>: It’s getting a little too messy for a slide to show the example now…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4" name="Shape 694"/>
        <p:cNvGrpSpPr/>
        <p:nvPr/>
      </p:nvGrpSpPr>
      <p:grpSpPr>
        <a:xfrm>
          <a:off x="0" y="0"/>
          <a:ext cx="0" cy="0"/>
          <a:chOff x="0" y="0"/>
          <a:chExt cx="0" cy="0"/>
        </a:xfrm>
      </p:grpSpPr>
      <p:sp>
        <p:nvSpPr>
          <p:cNvPr id="695" name="Google Shape;695;p30"/>
          <p:cNvSpPr txBox="1"/>
          <p:nvPr>
            <p:ph type="title"/>
          </p:nvPr>
        </p:nvSpPr>
        <p:spPr>
          <a:xfrm>
            <a:off x="0" y="1"/>
            <a:ext cx="2715768" cy="99417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b="1" lang="en-US" sz="1800">
                <a:solidFill>
                  <a:srgbClr val="00B050"/>
                </a:solidFill>
              </a:rPr>
              <a:t>The EAV Framework (simplified)</a:t>
            </a:r>
            <a:endParaRPr/>
          </a:p>
        </p:txBody>
      </p:sp>
      <p:sp>
        <p:nvSpPr>
          <p:cNvPr id="696" name="Google Shape;696;p30"/>
          <p:cNvSpPr txBox="1"/>
          <p:nvPr/>
        </p:nvSpPr>
        <p:spPr>
          <a:xfrm>
            <a:off x="3076956" y="-1"/>
            <a:ext cx="5490972" cy="994172"/>
          </a:xfrm>
          <a:prstGeom prst="rect">
            <a:avLst/>
          </a:prstGeom>
          <a:noFill/>
          <a:ln>
            <a:noFill/>
          </a:ln>
        </p:spPr>
        <p:txBody>
          <a:bodyPr anchorCtr="0" anchor="ctr" bIns="34275" lIns="68550" spcFirstLastPara="1" rIns="68550" wrap="square" tIns="34275">
            <a:normAutofit/>
          </a:bodyPr>
          <a:lstStyle/>
          <a:p>
            <a:pPr indent="0" lvl="0" marL="0" marR="0" rtl="0" algn="l">
              <a:lnSpc>
                <a:spcPct val="90000"/>
              </a:lnSpc>
              <a:spcBef>
                <a:spcPts val="0"/>
              </a:spcBef>
              <a:spcAft>
                <a:spcPts val="0"/>
              </a:spcAft>
              <a:buClr>
                <a:srgbClr val="000000"/>
              </a:buClr>
              <a:buSzPts val="1800"/>
              <a:buFont typeface="Open Sans"/>
              <a:buNone/>
            </a:pPr>
            <a:r>
              <a:rPr b="1" i="1" lang="en-US" sz="1500" u="none" cap="none" strike="noStrike">
                <a:solidFill>
                  <a:srgbClr val="595959"/>
                </a:solidFill>
                <a:latin typeface="Open Sans"/>
                <a:ea typeface="Open Sans"/>
                <a:cs typeface="Open Sans"/>
                <a:sym typeface="Open Sans"/>
              </a:rPr>
              <a:t>Step 4: </a:t>
            </a:r>
            <a:r>
              <a:rPr b="0" i="1" lang="en-US" sz="1500" u="none" cap="none" strike="noStrike">
                <a:solidFill>
                  <a:srgbClr val="595959"/>
                </a:solidFill>
                <a:latin typeface="Open Sans"/>
                <a:ea typeface="Open Sans"/>
                <a:cs typeface="Open Sans"/>
                <a:sym typeface="Open Sans"/>
              </a:rPr>
              <a:t>Compare the inventory of products, methods, and pipelines against the requirements to assess </a:t>
            </a:r>
            <a:r>
              <a:rPr b="0" i="1" lang="en-US" sz="1500" u="sng" cap="none" strike="noStrike">
                <a:solidFill>
                  <a:srgbClr val="595959"/>
                </a:solidFill>
                <a:latin typeface="Open Sans"/>
                <a:ea typeface="Open Sans"/>
                <a:cs typeface="Open Sans"/>
                <a:sym typeface="Open Sans"/>
              </a:rPr>
              <a:t>performance</a:t>
            </a:r>
            <a:endParaRPr/>
          </a:p>
        </p:txBody>
      </p:sp>
      <p:pic>
        <p:nvPicPr>
          <p:cNvPr id="697" name="Google Shape;697;p30"/>
          <p:cNvPicPr preferRelativeResize="0"/>
          <p:nvPr/>
        </p:nvPicPr>
        <p:blipFill rotWithShape="1">
          <a:blip r:embed="rId3">
            <a:alphaModFix/>
          </a:blip>
          <a:srcRect b="0" l="0" r="0" t="0"/>
          <a:stretch/>
        </p:blipFill>
        <p:spPr>
          <a:xfrm>
            <a:off x="93726" y="905452"/>
            <a:ext cx="2397926" cy="964652"/>
          </a:xfrm>
          <a:prstGeom prst="rect">
            <a:avLst/>
          </a:prstGeom>
          <a:noFill/>
          <a:ln>
            <a:noFill/>
          </a:ln>
        </p:spPr>
      </p:pic>
      <p:graphicFrame>
        <p:nvGraphicFramePr>
          <p:cNvPr id="698" name="Google Shape;698;p30"/>
          <p:cNvGraphicFramePr/>
          <p:nvPr/>
        </p:nvGraphicFramePr>
        <p:xfrm>
          <a:off x="93725" y="1951804"/>
          <a:ext cx="3000000" cy="3000000"/>
        </p:xfrm>
        <a:graphic>
          <a:graphicData uri="http://schemas.openxmlformats.org/drawingml/2006/table">
            <a:tbl>
              <a:tblPr>
                <a:noFill/>
                <a:tableStyleId>{350E10AC-AA5B-4B8B-960E-797E01A80696}</a:tableStyleId>
              </a:tblPr>
              <a:tblGrid>
                <a:gridCol w="1070025"/>
                <a:gridCol w="682150"/>
                <a:gridCol w="704700"/>
                <a:gridCol w="701825"/>
                <a:gridCol w="789675"/>
                <a:gridCol w="789675"/>
                <a:gridCol w="789675"/>
                <a:gridCol w="789675"/>
                <a:gridCol w="789675"/>
                <a:gridCol w="789675"/>
                <a:gridCol w="789675"/>
              </a:tblGrid>
              <a:tr h="394050">
                <a:tc>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Relevant Methods, Products, and Product Pipelines</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gridSpan="10">
                  <a:txBody>
                    <a:bodyPr/>
                    <a:lstStyle/>
                    <a:p>
                      <a:pPr indent="0" lvl="0" marL="0" marR="0" rtl="0" algn="l">
                        <a:lnSpc>
                          <a:spcPct val="100000"/>
                        </a:lnSpc>
                        <a:spcBef>
                          <a:spcPts val="0"/>
                        </a:spcBef>
                        <a:spcAft>
                          <a:spcPts val="0"/>
                        </a:spcAft>
                        <a:buClr>
                          <a:srgbClr val="000000"/>
                        </a:buClr>
                        <a:buSzPts val="800"/>
                        <a:buFont typeface="Arial"/>
                        <a:buNone/>
                      </a:pPr>
                      <a:r>
                        <a:rPr b="0" i="0" lang="en-US" sz="800" u="none" cap="none" strike="noStrike">
                          <a:solidFill>
                            <a:srgbClr val="1F5C99"/>
                          </a:solidFill>
                          <a:latin typeface="Open Sans"/>
                          <a:ea typeface="Open Sans"/>
                          <a:cs typeface="Open Sans"/>
                          <a:sym typeface="Open Sans"/>
                        </a:rPr>
                        <a:t>Ag Info EAV: Seasonal Cover Crop Presence/Absence</a:t>
                      </a:r>
                      <a:endParaRPr/>
                    </a:p>
                    <a:p>
                      <a:pPr indent="0" lvl="0" marL="0" marR="0" rtl="0" algn="l">
                        <a:lnSpc>
                          <a:spcPct val="100000"/>
                        </a:lnSpc>
                        <a:spcBef>
                          <a:spcPts val="0"/>
                        </a:spcBef>
                        <a:spcAft>
                          <a:spcPts val="0"/>
                        </a:spcAft>
                        <a:buClr>
                          <a:srgbClr val="000000"/>
                        </a:buClr>
                        <a:buSzPts val="800"/>
                        <a:buFont typeface="Arial"/>
                        <a:buNone/>
                      </a:pPr>
                      <a:r>
                        <a:t/>
                      </a:r>
                      <a:endParaRPr sz="8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hMerge="1"/>
                <a:tc hMerge="1"/>
                <a:tc hMerge="1"/>
                <a:tc hMerge="1"/>
                <a:tc hMerge="1"/>
                <a:tc hMerge="1"/>
                <a:tc hMerge="1"/>
                <a:tc hMerge="1"/>
                <a:tc hMerge="1"/>
              </a:tr>
              <a:tr h="147125">
                <a:tc rowSpan="3">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List</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gridSpan="10">
                  <a:txBody>
                    <a:bodyPr/>
                    <a:lstStyle/>
                    <a:p>
                      <a:pPr indent="0" lvl="0" marL="0" marR="0" rtl="0" algn="ctr">
                        <a:lnSpc>
                          <a:spcPct val="100000"/>
                        </a:lnSpc>
                        <a:spcBef>
                          <a:spcPts val="0"/>
                        </a:spcBef>
                        <a:spcAft>
                          <a:spcPts val="0"/>
                        </a:spcAft>
                        <a:buClr>
                          <a:srgbClr val="000000"/>
                        </a:buClr>
                        <a:buSzPts val="800"/>
                        <a:buFont typeface="Arial"/>
                        <a:buNone/>
                      </a:pPr>
                      <a:r>
                        <a:rPr b="1" lang="en-US" sz="800" u="none" cap="none" strike="noStrike">
                          <a:solidFill>
                            <a:schemeClr val="dk1"/>
                          </a:solidFill>
                          <a:latin typeface="Open Sans"/>
                          <a:ea typeface="Open Sans"/>
                          <a:cs typeface="Open Sans"/>
                          <a:sym typeface="Open Sans"/>
                        </a:rPr>
                        <a:t>Characteristics &amp; Performance</a:t>
                      </a:r>
                      <a:r>
                        <a:rPr b="0" lang="en-US" sz="800" u="none" cap="none" strike="noStrike">
                          <a:solidFill>
                            <a:schemeClr val="dk1"/>
                          </a:solidFill>
                          <a:latin typeface="Open Sans"/>
                          <a:ea typeface="Open Sans"/>
                          <a:cs typeface="Open Sans"/>
                          <a:sym typeface="Open Sans"/>
                        </a:rPr>
                        <a:t> (relative to requirements)</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hMerge="1"/>
                <a:tc hMerge="1"/>
                <a:tc hMerge="1"/>
                <a:tc hMerge="1"/>
                <a:tc hMerge="1"/>
                <a:tc hMerge="1"/>
                <a:tc hMerge="1"/>
                <a:tc hMerge="1"/>
                <a:tc hMerge="1"/>
              </a:tr>
              <a:tr h="278125">
                <a:tc vMerge="1"/>
                <a:tc gridSpan="2">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Temporal</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hMerge="1"/>
                <a:tc gridSpan="2">
                  <a:txBody>
                    <a:bodyPr/>
                    <a:lstStyle/>
                    <a:p>
                      <a:pPr indent="0" lvl="0" marL="0" marR="0" rtl="0" algn="l">
                        <a:lnSpc>
                          <a:spcPct val="100000"/>
                        </a:lnSpc>
                        <a:spcBef>
                          <a:spcPts val="0"/>
                        </a:spcBef>
                        <a:spcAft>
                          <a:spcPts val="0"/>
                        </a:spcAft>
                        <a:buNone/>
                      </a:pPr>
                      <a:r>
                        <a:rPr b="1" lang="en-US" sz="800" u="none" cap="none" strike="noStrike">
                          <a:latin typeface="Open Sans"/>
                          <a:ea typeface="Open Sans"/>
                          <a:cs typeface="Open Sans"/>
                          <a:sym typeface="Open Sans"/>
                        </a:rPr>
                        <a:t>Spatial</a:t>
                      </a:r>
                      <a:endParaRPr sz="8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hMerge="1"/>
                <a:tc gridSpan="2">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Accuracy</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hMerge="1"/>
                <a:tc gridSpan="2">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Latency</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hMerge="1"/>
                <a:tc gridSpan="2">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Method Transferability and Scalability</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hMerge="1"/>
              </a:tr>
              <a:tr h="131175">
                <a:tc vMerge="1"/>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Characteristic</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Performance</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Characteristic</a:t>
                      </a:r>
                      <a:endParaRPr b="0" sz="8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Performance</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Characteristic</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Performance</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Characteristic</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Performance</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Characteristic</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Performance</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r>
              <a:tr h="127625">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27625">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27625">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27625">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b="0" sz="7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268325">
                <a:tc>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Relevant Satellite Sensors</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gridSpan="10">
                  <a:txBody>
                    <a:bodyPr/>
                    <a:lstStyle/>
                    <a:p>
                      <a:pPr indent="0" lvl="0" marL="0" marR="0" rtl="0" algn="l">
                        <a:lnSpc>
                          <a:spcPct val="100000"/>
                        </a:lnSpc>
                        <a:spcBef>
                          <a:spcPts val="0"/>
                        </a:spcBef>
                        <a:spcAft>
                          <a:spcPts val="0"/>
                        </a:spcAft>
                        <a:buClr>
                          <a:srgbClr val="000000"/>
                        </a:buClr>
                        <a:buSzPts val="800"/>
                        <a:buFont typeface="Arial"/>
                        <a:buNone/>
                      </a:pPr>
                      <a:r>
                        <a:rPr b="0" i="0" lang="en-US" sz="800" u="none" cap="none" strike="noStrike">
                          <a:solidFill>
                            <a:srgbClr val="1F5C99"/>
                          </a:solidFill>
                          <a:latin typeface="Open Sans"/>
                          <a:ea typeface="Open Sans"/>
                          <a:cs typeface="Open Sans"/>
                          <a:sym typeface="Open Sans"/>
                        </a:rPr>
                        <a:t>Ag Info EAV: Seasonal Cover Crop Presence/Absence</a:t>
                      </a:r>
                      <a:endParaRPr/>
                    </a:p>
                  </a:txBody>
                  <a:tcPr marT="8425" marB="8425" marR="12650" marL="12650"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hMerge="1"/>
                <a:tc hMerge="1"/>
                <a:tc hMerge="1"/>
                <a:tc hMerge="1"/>
                <a:tc hMerge="1"/>
                <a:tc hMerge="1"/>
                <a:tc hMerge="1"/>
                <a:tc hMerge="1"/>
                <a:tc hMerge="1"/>
              </a:tr>
              <a:tr h="142600">
                <a:tc rowSpan="3">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List</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gridSpan="10">
                  <a:txBody>
                    <a:bodyPr/>
                    <a:lstStyle/>
                    <a:p>
                      <a:pPr indent="0" lvl="0" marL="0" marR="0" rtl="0" algn="ctr">
                        <a:lnSpc>
                          <a:spcPct val="100000"/>
                        </a:lnSpc>
                        <a:spcBef>
                          <a:spcPts val="0"/>
                        </a:spcBef>
                        <a:spcAft>
                          <a:spcPts val="0"/>
                        </a:spcAft>
                        <a:buClr>
                          <a:srgbClr val="000000"/>
                        </a:buClr>
                        <a:buSzPts val="800"/>
                        <a:buFont typeface="Arial"/>
                        <a:buNone/>
                      </a:pPr>
                      <a:r>
                        <a:rPr b="1" lang="en-US" sz="800" u="none" cap="none" strike="noStrike">
                          <a:solidFill>
                            <a:schemeClr val="dk1"/>
                          </a:solidFill>
                          <a:latin typeface="Open Sans"/>
                          <a:ea typeface="Open Sans"/>
                          <a:cs typeface="Open Sans"/>
                          <a:sym typeface="Open Sans"/>
                        </a:rPr>
                        <a:t>Characteristics &amp; Performance</a:t>
                      </a:r>
                      <a:r>
                        <a:rPr b="0" lang="en-US" sz="800" u="none" cap="none" strike="noStrike">
                          <a:solidFill>
                            <a:schemeClr val="dk1"/>
                          </a:solidFill>
                          <a:latin typeface="Open Sans"/>
                          <a:ea typeface="Open Sans"/>
                          <a:cs typeface="Open Sans"/>
                          <a:sym typeface="Open Sans"/>
                        </a:rPr>
                        <a:t> (relative to requirements)</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hMerge="1"/>
                <a:tc hMerge="1"/>
                <a:tc hMerge="1"/>
                <a:tc hMerge="1"/>
                <a:tc hMerge="1"/>
                <a:tc hMerge="1"/>
                <a:tc hMerge="1"/>
                <a:tc hMerge="1"/>
                <a:tc hMerge="1"/>
              </a:tr>
              <a:tr h="142600">
                <a:tc vMerge="1"/>
                <a:tc gridSpan="2">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Temporal</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hMerge="1"/>
                <a:tc>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Spatial</a:t>
                      </a:r>
                      <a:endParaRPr b="1" sz="9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gridSpan="2">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Spectral</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hMerge="1"/>
                <a:tc gridSpan="2">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Accuracy</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hMerge="1"/>
                <a:tc gridSpan="2">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Latency</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hMerge="1"/>
              </a:tr>
              <a:tr h="131175">
                <a:tc vMerge="1"/>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Characteristic</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Performance</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Characteristic</a:t>
                      </a:r>
                      <a:endParaRPr b="1" sz="8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Performance</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Characteristic</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Performance</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Characteristic</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Performance</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Characteristic</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Performance</a:t>
                      </a:r>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B6D7A8"/>
                    </a:solidFill>
                  </a:tcPr>
                </a:tc>
              </a:tr>
              <a:tr h="127625">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27625">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27625">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27625">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solidFill>
                      <a:srgbClr val="D9EAD3"/>
                    </a:solidFill>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b="0" sz="600" u="none" cap="none" strike="noStrike">
                        <a:latin typeface="Open Sans"/>
                        <a:ea typeface="Open Sans"/>
                        <a:cs typeface="Open Sans"/>
                        <a:sym typeface="Open Sans"/>
                      </a:endParaRPr>
                    </a:p>
                  </a:txBody>
                  <a:tcPr marT="8425" marB="8425" marR="12650" marL="126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bl>
          </a:graphicData>
        </a:graphic>
      </p:graphicFrame>
      <p:pic>
        <p:nvPicPr>
          <p:cNvPr descr="A screenshot of a phone&#10;&#10;AI-generated content may be incorrect." id="699" name="Google Shape;699;p30"/>
          <p:cNvPicPr preferRelativeResize="0"/>
          <p:nvPr/>
        </p:nvPicPr>
        <p:blipFill rotWithShape="1">
          <a:blip r:embed="rId4">
            <a:alphaModFix/>
          </a:blip>
          <a:srcRect b="26171" l="0" r="0" t="0"/>
          <a:stretch/>
        </p:blipFill>
        <p:spPr>
          <a:xfrm>
            <a:off x="6652350" y="905453"/>
            <a:ext cx="1377491" cy="895231"/>
          </a:xfrm>
          <a:prstGeom prst="rect">
            <a:avLst/>
          </a:prstGeom>
          <a:noFill/>
          <a:ln>
            <a:noFill/>
          </a:ln>
          <a:effectLst>
            <a:outerShdw blurRad="190500" rotWithShape="0" algn="tl">
              <a:srgbClr val="000000">
                <a:alpha val="70196"/>
              </a:srgbClr>
            </a:outerShdw>
          </a:effectLst>
        </p:spPr>
      </p:pic>
      <p:cxnSp>
        <p:nvCxnSpPr>
          <p:cNvPr id="700" name="Google Shape;700;p30"/>
          <p:cNvCxnSpPr>
            <a:stCxn id="699" idx="1"/>
          </p:cNvCxnSpPr>
          <p:nvPr/>
        </p:nvCxnSpPr>
        <p:spPr>
          <a:xfrm flipH="1">
            <a:off x="2153250" y="1353068"/>
            <a:ext cx="4499100" cy="1443000"/>
          </a:xfrm>
          <a:prstGeom prst="straightConnector1">
            <a:avLst/>
          </a:prstGeom>
          <a:noFill/>
          <a:ln cap="flat" cmpd="sng" w="9525">
            <a:solidFill>
              <a:srgbClr val="115D81"/>
            </a:solidFill>
            <a:prstDash val="dash"/>
            <a:round/>
            <a:headEnd len="sm" w="sm" type="none"/>
            <a:tailEnd len="med" w="med" type="triangle"/>
          </a:ln>
        </p:spPr>
      </p:cxnSp>
      <p:cxnSp>
        <p:nvCxnSpPr>
          <p:cNvPr id="701" name="Google Shape;701;p30"/>
          <p:cNvCxnSpPr>
            <a:stCxn id="699" idx="1"/>
          </p:cNvCxnSpPr>
          <p:nvPr/>
        </p:nvCxnSpPr>
        <p:spPr>
          <a:xfrm flipH="1">
            <a:off x="3553650" y="1353068"/>
            <a:ext cx="3098700" cy="1443000"/>
          </a:xfrm>
          <a:prstGeom prst="straightConnector1">
            <a:avLst/>
          </a:prstGeom>
          <a:noFill/>
          <a:ln cap="flat" cmpd="sng" w="9525">
            <a:solidFill>
              <a:srgbClr val="115D81"/>
            </a:solidFill>
            <a:prstDash val="dash"/>
            <a:round/>
            <a:headEnd len="sm" w="sm" type="none"/>
            <a:tailEnd len="med" w="med" type="triangle"/>
          </a:ln>
        </p:spPr>
      </p:cxnSp>
      <p:cxnSp>
        <p:nvCxnSpPr>
          <p:cNvPr id="702" name="Google Shape;702;p30"/>
          <p:cNvCxnSpPr>
            <a:stCxn id="699" idx="1"/>
          </p:cNvCxnSpPr>
          <p:nvPr/>
        </p:nvCxnSpPr>
        <p:spPr>
          <a:xfrm flipH="1">
            <a:off x="5241750" y="1353068"/>
            <a:ext cx="1410600" cy="1443000"/>
          </a:xfrm>
          <a:prstGeom prst="straightConnector1">
            <a:avLst/>
          </a:prstGeom>
          <a:noFill/>
          <a:ln cap="flat" cmpd="sng" w="9525">
            <a:solidFill>
              <a:srgbClr val="115D81"/>
            </a:solidFill>
            <a:prstDash val="dash"/>
            <a:round/>
            <a:headEnd len="sm" w="sm" type="none"/>
            <a:tailEnd len="med" w="med" type="triangle"/>
          </a:ln>
        </p:spPr>
      </p:cxnSp>
      <p:cxnSp>
        <p:nvCxnSpPr>
          <p:cNvPr id="703" name="Google Shape;703;p30"/>
          <p:cNvCxnSpPr>
            <a:stCxn id="699" idx="2"/>
          </p:cNvCxnSpPr>
          <p:nvPr/>
        </p:nvCxnSpPr>
        <p:spPr>
          <a:xfrm flipH="1">
            <a:off x="6652296" y="1800684"/>
            <a:ext cx="688800" cy="995400"/>
          </a:xfrm>
          <a:prstGeom prst="straightConnector1">
            <a:avLst/>
          </a:prstGeom>
          <a:noFill/>
          <a:ln cap="flat" cmpd="sng" w="9525">
            <a:solidFill>
              <a:srgbClr val="115D81"/>
            </a:solidFill>
            <a:prstDash val="dash"/>
            <a:round/>
            <a:headEnd len="sm" w="sm" type="none"/>
            <a:tailEnd len="med" w="med" type="triangle"/>
          </a:ln>
        </p:spPr>
      </p:cxnSp>
      <p:cxnSp>
        <p:nvCxnSpPr>
          <p:cNvPr id="704" name="Google Shape;704;p30"/>
          <p:cNvCxnSpPr>
            <a:stCxn id="699" idx="2"/>
          </p:cNvCxnSpPr>
          <p:nvPr/>
        </p:nvCxnSpPr>
        <p:spPr>
          <a:xfrm>
            <a:off x="7341096" y="1800684"/>
            <a:ext cx="999300" cy="995400"/>
          </a:xfrm>
          <a:prstGeom prst="straightConnector1">
            <a:avLst/>
          </a:prstGeom>
          <a:noFill/>
          <a:ln cap="flat" cmpd="sng" w="9525">
            <a:solidFill>
              <a:srgbClr val="115D81"/>
            </a:solidFill>
            <a:prstDash val="dash"/>
            <a:round/>
            <a:headEnd len="sm" w="sm" type="none"/>
            <a:tailEnd len="med" w="med" type="triangle"/>
          </a:ln>
        </p:spPr>
      </p:cxn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9" name="Shape 709"/>
        <p:cNvGrpSpPr/>
        <p:nvPr/>
      </p:nvGrpSpPr>
      <p:grpSpPr>
        <a:xfrm>
          <a:off x="0" y="0"/>
          <a:ext cx="0" cy="0"/>
          <a:chOff x="0" y="0"/>
          <a:chExt cx="0" cy="0"/>
        </a:xfrm>
      </p:grpSpPr>
      <p:sp>
        <p:nvSpPr>
          <p:cNvPr id="710" name="Google Shape;710;p31"/>
          <p:cNvSpPr txBox="1"/>
          <p:nvPr>
            <p:ph type="title"/>
          </p:nvPr>
        </p:nvSpPr>
        <p:spPr>
          <a:xfrm>
            <a:off x="0" y="1"/>
            <a:ext cx="2715768" cy="99417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b="1" lang="en-US" sz="1800">
                <a:solidFill>
                  <a:srgbClr val="00B050"/>
                </a:solidFill>
              </a:rPr>
              <a:t>The EAV Framework (simplified)</a:t>
            </a:r>
            <a:endParaRPr/>
          </a:p>
        </p:txBody>
      </p:sp>
      <p:sp>
        <p:nvSpPr>
          <p:cNvPr id="711" name="Google Shape;711;p31"/>
          <p:cNvSpPr txBox="1"/>
          <p:nvPr/>
        </p:nvSpPr>
        <p:spPr>
          <a:xfrm>
            <a:off x="3076956" y="-1"/>
            <a:ext cx="5490972" cy="994172"/>
          </a:xfrm>
          <a:prstGeom prst="rect">
            <a:avLst/>
          </a:prstGeom>
          <a:noFill/>
          <a:ln>
            <a:noFill/>
          </a:ln>
        </p:spPr>
        <p:txBody>
          <a:bodyPr anchorCtr="0" anchor="ctr" bIns="34275" lIns="68550" spcFirstLastPara="1" rIns="68550" wrap="square" tIns="34275">
            <a:normAutofit/>
          </a:bodyPr>
          <a:lstStyle/>
          <a:p>
            <a:pPr indent="0" lvl="0" marL="0" marR="0" rtl="0" algn="l">
              <a:lnSpc>
                <a:spcPct val="90000"/>
              </a:lnSpc>
              <a:spcBef>
                <a:spcPts val="0"/>
              </a:spcBef>
              <a:spcAft>
                <a:spcPts val="0"/>
              </a:spcAft>
              <a:buClr>
                <a:srgbClr val="000000"/>
              </a:buClr>
              <a:buSzPts val="1800"/>
              <a:buFont typeface="Open Sans"/>
              <a:buNone/>
            </a:pPr>
            <a:r>
              <a:rPr b="1" i="1" lang="en-US" sz="1500" u="none" cap="none" strike="noStrike">
                <a:solidFill>
                  <a:srgbClr val="595959"/>
                </a:solidFill>
                <a:latin typeface="Open Sans"/>
                <a:ea typeface="Open Sans"/>
                <a:cs typeface="Open Sans"/>
                <a:sym typeface="Open Sans"/>
              </a:rPr>
              <a:t>Step 5: </a:t>
            </a:r>
            <a:r>
              <a:rPr b="0" i="1" lang="en-US" sz="1500" u="none" cap="none" strike="noStrike">
                <a:solidFill>
                  <a:srgbClr val="595959"/>
                </a:solidFill>
                <a:latin typeface="Open Sans"/>
                <a:ea typeface="Open Sans"/>
                <a:cs typeface="Open Sans"/>
                <a:sym typeface="Open Sans"/>
              </a:rPr>
              <a:t>Assess the most important priorities for this Ag Info Variable to be useful for the defined decision support need.</a:t>
            </a:r>
            <a:endParaRPr b="0" i="1" sz="1500" u="sng" cap="none" strike="noStrike">
              <a:solidFill>
                <a:srgbClr val="595959"/>
              </a:solidFill>
              <a:latin typeface="Open Sans"/>
              <a:ea typeface="Open Sans"/>
              <a:cs typeface="Open Sans"/>
              <a:sym typeface="Open Sans"/>
            </a:endParaRPr>
          </a:p>
        </p:txBody>
      </p:sp>
      <p:sp>
        <p:nvSpPr>
          <p:cNvPr id="712" name="Google Shape;712;p31"/>
          <p:cNvSpPr/>
          <p:nvPr/>
        </p:nvSpPr>
        <p:spPr>
          <a:xfrm>
            <a:off x="90369" y="850874"/>
            <a:ext cx="3913378" cy="1731027"/>
          </a:xfrm>
          <a:prstGeom prst="rect">
            <a:avLst/>
          </a:prstGeom>
          <a:noFill/>
          <a:ln>
            <a:noFill/>
          </a:ln>
        </p:spPr>
      </p:sp>
      <p:graphicFrame>
        <p:nvGraphicFramePr>
          <p:cNvPr id="713" name="Google Shape;713;p31"/>
          <p:cNvGraphicFramePr/>
          <p:nvPr/>
        </p:nvGraphicFramePr>
        <p:xfrm>
          <a:off x="4411467" y="987036"/>
          <a:ext cx="3000000" cy="3000000"/>
        </p:xfrm>
        <a:graphic>
          <a:graphicData uri="http://schemas.openxmlformats.org/drawingml/2006/table">
            <a:tbl>
              <a:tblPr>
                <a:noFill/>
                <a:tableStyleId>{350E10AC-AA5B-4B8B-960E-797E01A80696}</a:tableStyleId>
              </a:tblPr>
              <a:tblGrid>
                <a:gridCol w="927375"/>
                <a:gridCol w="670300"/>
                <a:gridCol w="2919975"/>
              </a:tblGrid>
              <a:tr h="165725">
                <a:tc>
                  <a:txBody>
                    <a:bodyPr/>
                    <a:lstStyle/>
                    <a:p>
                      <a:pPr indent="0" lvl="0" marL="0" marR="0" rtl="0" algn="l">
                        <a:lnSpc>
                          <a:spcPct val="100000"/>
                        </a:lnSpc>
                        <a:spcBef>
                          <a:spcPts val="0"/>
                        </a:spcBef>
                        <a:spcAft>
                          <a:spcPts val="0"/>
                        </a:spcAft>
                        <a:buClr>
                          <a:srgbClr val="000000"/>
                        </a:buClr>
                        <a:buSzPts val="900"/>
                        <a:buFont typeface="Arial"/>
                        <a:buNone/>
                      </a:pPr>
                      <a:r>
                        <a:rPr b="1" lang="en-US" sz="900" u="none" cap="none" strike="noStrike">
                          <a:latin typeface="Open Sans"/>
                          <a:ea typeface="Open Sans"/>
                          <a:cs typeface="Open Sans"/>
                          <a:sym typeface="Open Sans"/>
                        </a:rPr>
                        <a:t>Prioritization</a:t>
                      </a:r>
                      <a:endParaRPr/>
                    </a:p>
                  </a:txBody>
                  <a:tcPr marT="14300" marB="14300" marR="21425" marL="2142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solidFill>
                      <a:srgbClr val="EFEFEF"/>
                    </a:solidFill>
                  </a:tcPr>
                </a:tc>
                <a:tc gridSpan="2">
                  <a:txBody>
                    <a:bodyPr/>
                    <a:lstStyle/>
                    <a:p>
                      <a:pPr indent="0" lvl="0" marL="0" marR="0" rtl="0" algn="l">
                        <a:lnSpc>
                          <a:spcPct val="100000"/>
                        </a:lnSpc>
                        <a:spcBef>
                          <a:spcPts val="0"/>
                        </a:spcBef>
                        <a:spcAft>
                          <a:spcPts val="0"/>
                        </a:spcAft>
                        <a:buClr>
                          <a:srgbClr val="000000"/>
                        </a:buClr>
                        <a:buSzPts val="900"/>
                        <a:buFont typeface="Arial"/>
                        <a:buNone/>
                      </a:pPr>
                      <a:r>
                        <a:t/>
                      </a:r>
                      <a:endParaRPr sz="900" u="none" cap="none" strike="noStrike"/>
                    </a:p>
                  </a:txBody>
                  <a:tcPr marT="14300" marB="14300" marR="21425" marL="214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solidFill>
                      <a:srgbClr val="EFEFEF"/>
                    </a:solidFill>
                  </a:tcPr>
                </a:tc>
                <a:tc hMerge="1"/>
              </a:tr>
              <a:tr h="577225">
                <a:tc>
                  <a:txBody>
                    <a:bodyPr/>
                    <a:lstStyle/>
                    <a:p>
                      <a:pPr indent="0" lvl="0" marL="0" marR="0" rtl="0" algn="l">
                        <a:lnSpc>
                          <a:spcPct val="100000"/>
                        </a:lnSpc>
                        <a:spcBef>
                          <a:spcPts val="0"/>
                        </a:spcBef>
                        <a:spcAft>
                          <a:spcPts val="0"/>
                        </a:spcAft>
                        <a:buClr>
                          <a:srgbClr val="000000"/>
                        </a:buClr>
                        <a:buSzPts val="900"/>
                        <a:buFont typeface="Arial"/>
                        <a:buNone/>
                      </a:pPr>
                      <a:r>
                        <a:t/>
                      </a:r>
                      <a:endParaRPr sz="900" u="none" cap="none" strike="noStrike"/>
                    </a:p>
                  </a:txBody>
                  <a:tcPr marT="14300" marB="14300" marR="21425" marL="2142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FEFEF"/>
                    </a:solidFill>
                  </a:tcPr>
                </a:tc>
                <a:tc>
                  <a:txBody>
                    <a:bodyPr/>
                    <a:lstStyle/>
                    <a:p>
                      <a:pPr indent="0" lvl="0" marL="0" marR="0" rtl="0" algn="l">
                        <a:lnSpc>
                          <a:spcPct val="100000"/>
                        </a:lnSpc>
                        <a:spcBef>
                          <a:spcPts val="0"/>
                        </a:spcBef>
                        <a:spcAft>
                          <a:spcPts val="0"/>
                        </a:spcAft>
                        <a:buClr>
                          <a:srgbClr val="000000"/>
                        </a:buClr>
                        <a:buSzPts val="900"/>
                        <a:buFont typeface="Arial"/>
                        <a:buNone/>
                      </a:pPr>
                      <a:r>
                        <a:rPr b="1" lang="en-US" sz="900" u="none" cap="none" strike="noStrike">
                          <a:latin typeface="Open Sans"/>
                          <a:ea typeface="Open Sans"/>
                          <a:cs typeface="Open Sans"/>
                          <a:sym typeface="Open Sans"/>
                        </a:rPr>
                        <a:t>Ranking</a:t>
                      </a:r>
                      <a:endParaRPr/>
                    </a:p>
                  </a:txBody>
                  <a:tcPr marT="14300" marB="14300" marR="21425" marL="214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FEFEF"/>
                    </a:solidFill>
                  </a:tcPr>
                </a:tc>
                <a:tc>
                  <a:txBody>
                    <a:bodyPr/>
                    <a:lstStyle/>
                    <a:p>
                      <a:pPr indent="0" lvl="0" marL="0" marR="0" rtl="0" algn="l">
                        <a:lnSpc>
                          <a:spcPct val="100000"/>
                        </a:lnSpc>
                        <a:spcBef>
                          <a:spcPts val="0"/>
                        </a:spcBef>
                        <a:spcAft>
                          <a:spcPts val="0"/>
                        </a:spcAft>
                        <a:buClr>
                          <a:srgbClr val="000000"/>
                        </a:buClr>
                        <a:buSzPts val="900"/>
                        <a:buFont typeface="Arial"/>
                        <a:buNone/>
                      </a:pPr>
                      <a:r>
                        <a:rPr b="1" lang="en-US" sz="900" u="none" cap="none" strike="noStrike">
                          <a:latin typeface="Open Sans"/>
                          <a:ea typeface="Open Sans"/>
                          <a:cs typeface="Open Sans"/>
                          <a:sym typeface="Open Sans"/>
                        </a:rPr>
                        <a:t>Improvements Needed </a:t>
                      </a:r>
                      <a:r>
                        <a:rPr b="0" lang="en-US" sz="900" u="none" cap="none" strike="noStrike">
                          <a:latin typeface="Open Sans"/>
                          <a:ea typeface="Open Sans"/>
                          <a:cs typeface="Open Sans"/>
                          <a:sym typeface="Open Sans"/>
                        </a:rPr>
                        <a:t>(e.g. geographic extent, openness/availability, scalability/transferability, continuity, cost, operational vs. on-demand, accuracy/quality, documentation... etc.)</a:t>
                      </a:r>
                      <a:endParaRPr/>
                    </a:p>
                  </a:txBody>
                  <a:tcPr marT="14300" marB="14300" marR="21425" marL="214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FEFEF"/>
                    </a:solidFill>
                  </a:tcPr>
                </a:tc>
              </a:tr>
              <a:tr h="165725">
                <a:tc>
                  <a:txBody>
                    <a:bodyPr/>
                    <a:lstStyle/>
                    <a:p>
                      <a:pPr indent="0" lvl="0" marL="0" marR="0" rtl="0" algn="l">
                        <a:lnSpc>
                          <a:spcPct val="100000"/>
                        </a:lnSpc>
                        <a:spcBef>
                          <a:spcPts val="0"/>
                        </a:spcBef>
                        <a:spcAft>
                          <a:spcPts val="0"/>
                        </a:spcAft>
                        <a:buClr>
                          <a:srgbClr val="000000"/>
                        </a:buClr>
                        <a:buSzPts val="900"/>
                        <a:buFont typeface="Arial"/>
                        <a:buNone/>
                      </a:pPr>
                      <a:r>
                        <a:rPr b="0" lang="en-US" sz="900" u="none" cap="none" strike="noStrike">
                          <a:latin typeface="Open Sans"/>
                          <a:ea typeface="Open Sans"/>
                          <a:cs typeface="Open Sans"/>
                          <a:sym typeface="Open Sans"/>
                        </a:rPr>
                        <a:t>Satellite Sensor</a:t>
                      </a:r>
                      <a:endParaRPr/>
                    </a:p>
                  </a:txBody>
                  <a:tcPr marT="14300" marB="14300" marR="21425" marL="2142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3F3F3"/>
                    </a:solidFill>
                  </a:tcPr>
                </a:tc>
                <a:tc>
                  <a:txBody>
                    <a:bodyPr/>
                    <a:lstStyle/>
                    <a:p>
                      <a:pPr indent="0" lvl="0" marL="0" marR="0" rtl="0" algn="l">
                        <a:lnSpc>
                          <a:spcPct val="100000"/>
                        </a:lnSpc>
                        <a:spcBef>
                          <a:spcPts val="0"/>
                        </a:spcBef>
                        <a:spcAft>
                          <a:spcPts val="0"/>
                        </a:spcAft>
                        <a:buClr>
                          <a:srgbClr val="000000"/>
                        </a:buClr>
                        <a:buSzPts val="900"/>
                        <a:buFont typeface="Arial"/>
                        <a:buNone/>
                      </a:pPr>
                      <a:r>
                        <a:t/>
                      </a:r>
                      <a:endParaRPr b="0" sz="900" u="none" cap="none" strike="noStrike">
                        <a:latin typeface="Open Sans"/>
                        <a:ea typeface="Open Sans"/>
                        <a:cs typeface="Open Sans"/>
                        <a:sym typeface="Open Sans"/>
                      </a:endParaRPr>
                    </a:p>
                  </a:txBody>
                  <a:tcPr marT="14300" marB="14300" marR="21425" marL="214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900"/>
                        <a:buFont typeface="Arial"/>
                        <a:buNone/>
                      </a:pPr>
                      <a:r>
                        <a:t/>
                      </a:r>
                      <a:endParaRPr sz="900" u="none" cap="none" strike="noStrike"/>
                    </a:p>
                  </a:txBody>
                  <a:tcPr marT="14300" marB="14300" marR="21425" marL="214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65725">
                <a:tc>
                  <a:txBody>
                    <a:bodyPr/>
                    <a:lstStyle/>
                    <a:p>
                      <a:pPr indent="0" lvl="0" marL="0" marR="0" rtl="0" algn="l">
                        <a:lnSpc>
                          <a:spcPct val="100000"/>
                        </a:lnSpc>
                        <a:spcBef>
                          <a:spcPts val="0"/>
                        </a:spcBef>
                        <a:spcAft>
                          <a:spcPts val="0"/>
                        </a:spcAft>
                        <a:buClr>
                          <a:srgbClr val="000000"/>
                        </a:buClr>
                        <a:buSzPts val="900"/>
                        <a:buFont typeface="Arial"/>
                        <a:buNone/>
                      </a:pPr>
                      <a:r>
                        <a:rPr b="0" lang="en-US" sz="900" u="none" cap="none" strike="noStrike">
                          <a:latin typeface="Open Sans"/>
                          <a:ea typeface="Open Sans"/>
                          <a:cs typeface="Open Sans"/>
                          <a:sym typeface="Open Sans"/>
                        </a:rPr>
                        <a:t>Method</a:t>
                      </a:r>
                      <a:endParaRPr/>
                    </a:p>
                  </a:txBody>
                  <a:tcPr marT="14300" marB="14300" marR="21425" marL="2142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3F3F3"/>
                    </a:solidFill>
                  </a:tcPr>
                </a:tc>
                <a:tc>
                  <a:txBody>
                    <a:bodyPr/>
                    <a:lstStyle/>
                    <a:p>
                      <a:pPr indent="0" lvl="0" marL="0" marR="0" rtl="0" algn="l">
                        <a:lnSpc>
                          <a:spcPct val="100000"/>
                        </a:lnSpc>
                        <a:spcBef>
                          <a:spcPts val="0"/>
                        </a:spcBef>
                        <a:spcAft>
                          <a:spcPts val="0"/>
                        </a:spcAft>
                        <a:buClr>
                          <a:srgbClr val="000000"/>
                        </a:buClr>
                        <a:buSzPts val="900"/>
                        <a:buFont typeface="Arial"/>
                        <a:buNone/>
                      </a:pPr>
                      <a:r>
                        <a:t/>
                      </a:r>
                      <a:endParaRPr b="0" sz="900" u="none" cap="none" strike="noStrike">
                        <a:latin typeface="Open Sans"/>
                        <a:ea typeface="Open Sans"/>
                        <a:cs typeface="Open Sans"/>
                        <a:sym typeface="Open Sans"/>
                      </a:endParaRPr>
                    </a:p>
                  </a:txBody>
                  <a:tcPr marT="14300" marB="14300" marR="21425" marL="214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900"/>
                        <a:buFont typeface="Arial"/>
                        <a:buNone/>
                      </a:pPr>
                      <a:r>
                        <a:t/>
                      </a:r>
                      <a:endParaRPr sz="900" u="none" cap="none" strike="noStrike"/>
                    </a:p>
                  </a:txBody>
                  <a:tcPr marT="14300" marB="14300" marR="21425" marL="214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02900">
                <a:tc>
                  <a:txBody>
                    <a:bodyPr/>
                    <a:lstStyle/>
                    <a:p>
                      <a:pPr indent="0" lvl="0" marL="0" marR="0" rtl="0" algn="l">
                        <a:lnSpc>
                          <a:spcPct val="100000"/>
                        </a:lnSpc>
                        <a:spcBef>
                          <a:spcPts val="0"/>
                        </a:spcBef>
                        <a:spcAft>
                          <a:spcPts val="0"/>
                        </a:spcAft>
                        <a:buClr>
                          <a:srgbClr val="000000"/>
                        </a:buClr>
                        <a:buSzPts val="900"/>
                        <a:buFont typeface="Arial"/>
                        <a:buNone/>
                      </a:pPr>
                      <a:r>
                        <a:rPr b="0" lang="en-US" sz="900" u="none" cap="none" strike="noStrike">
                          <a:latin typeface="Open Sans"/>
                          <a:ea typeface="Open Sans"/>
                          <a:cs typeface="Open Sans"/>
                          <a:sym typeface="Open Sans"/>
                        </a:rPr>
                        <a:t>Products and Pipelines</a:t>
                      </a:r>
                      <a:endParaRPr/>
                    </a:p>
                  </a:txBody>
                  <a:tcPr marT="14300" marB="14300" marR="21425" marL="2142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3F3F3"/>
                    </a:solidFill>
                  </a:tcPr>
                </a:tc>
                <a:tc>
                  <a:txBody>
                    <a:bodyPr/>
                    <a:lstStyle/>
                    <a:p>
                      <a:pPr indent="0" lvl="0" marL="0" marR="0" rtl="0" algn="l">
                        <a:lnSpc>
                          <a:spcPct val="100000"/>
                        </a:lnSpc>
                        <a:spcBef>
                          <a:spcPts val="0"/>
                        </a:spcBef>
                        <a:spcAft>
                          <a:spcPts val="0"/>
                        </a:spcAft>
                        <a:buClr>
                          <a:srgbClr val="000000"/>
                        </a:buClr>
                        <a:buSzPts val="900"/>
                        <a:buFont typeface="Arial"/>
                        <a:buNone/>
                      </a:pPr>
                      <a:r>
                        <a:t/>
                      </a:r>
                      <a:endParaRPr b="0" sz="900" u="none" cap="none" strike="noStrike">
                        <a:latin typeface="Open Sans"/>
                        <a:ea typeface="Open Sans"/>
                        <a:cs typeface="Open Sans"/>
                        <a:sym typeface="Open Sans"/>
                      </a:endParaRPr>
                    </a:p>
                  </a:txBody>
                  <a:tcPr marT="14300" marB="14300" marR="21425" marL="214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900"/>
                        <a:buFont typeface="Arial"/>
                        <a:buNone/>
                      </a:pPr>
                      <a:r>
                        <a:t/>
                      </a:r>
                      <a:endParaRPr sz="900" u="none" cap="none" strike="noStrike"/>
                    </a:p>
                  </a:txBody>
                  <a:tcPr marT="14300" marB="14300" marR="21425" marL="214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65725">
                <a:tc>
                  <a:txBody>
                    <a:bodyPr/>
                    <a:lstStyle/>
                    <a:p>
                      <a:pPr indent="0" lvl="0" marL="0" marR="0" rtl="0" algn="l">
                        <a:lnSpc>
                          <a:spcPct val="100000"/>
                        </a:lnSpc>
                        <a:spcBef>
                          <a:spcPts val="0"/>
                        </a:spcBef>
                        <a:spcAft>
                          <a:spcPts val="0"/>
                        </a:spcAft>
                        <a:buClr>
                          <a:srgbClr val="000000"/>
                        </a:buClr>
                        <a:buSzPts val="900"/>
                        <a:buFont typeface="Arial"/>
                        <a:buNone/>
                      </a:pPr>
                      <a:r>
                        <a:rPr b="0" lang="en-US" sz="900" u="none" cap="none" strike="noStrike">
                          <a:latin typeface="Open Sans"/>
                          <a:ea typeface="Open Sans"/>
                          <a:cs typeface="Open Sans"/>
                          <a:sym typeface="Open Sans"/>
                        </a:rPr>
                        <a:t>In situ data</a:t>
                      </a:r>
                      <a:endParaRPr/>
                    </a:p>
                  </a:txBody>
                  <a:tcPr marT="14300" marB="14300" marR="21425" marL="2142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3F3F3"/>
                    </a:solidFill>
                  </a:tcPr>
                </a:tc>
                <a:tc>
                  <a:txBody>
                    <a:bodyPr/>
                    <a:lstStyle/>
                    <a:p>
                      <a:pPr indent="0" lvl="0" marL="0" marR="0" rtl="0" algn="l">
                        <a:lnSpc>
                          <a:spcPct val="100000"/>
                        </a:lnSpc>
                        <a:spcBef>
                          <a:spcPts val="0"/>
                        </a:spcBef>
                        <a:spcAft>
                          <a:spcPts val="0"/>
                        </a:spcAft>
                        <a:buClr>
                          <a:srgbClr val="000000"/>
                        </a:buClr>
                        <a:buSzPts val="900"/>
                        <a:buFont typeface="Arial"/>
                        <a:buNone/>
                      </a:pPr>
                      <a:r>
                        <a:t/>
                      </a:r>
                      <a:endParaRPr b="0" sz="900" u="none" cap="none" strike="noStrike">
                        <a:latin typeface="Open Sans"/>
                        <a:ea typeface="Open Sans"/>
                        <a:cs typeface="Open Sans"/>
                        <a:sym typeface="Open Sans"/>
                      </a:endParaRPr>
                    </a:p>
                  </a:txBody>
                  <a:tcPr marT="14300" marB="14300" marR="21425" marL="214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900"/>
                        <a:buFont typeface="Arial"/>
                        <a:buNone/>
                      </a:pPr>
                      <a:r>
                        <a:t/>
                      </a:r>
                      <a:endParaRPr sz="900" u="none" cap="none" strike="noStrike"/>
                    </a:p>
                  </a:txBody>
                  <a:tcPr marT="14300" marB="14300" marR="21425" marL="214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440050">
                <a:tc>
                  <a:txBody>
                    <a:bodyPr/>
                    <a:lstStyle/>
                    <a:p>
                      <a:pPr indent="0" lvl="0" marL="0" marR="0" rtl="0" algn="l">
                        <a:lnSpc>
                          <a:spcPct val="100000"/>
                        </a:lnSpc>
                        <a:spcBef>
                          <a:spcPts val="0"/>
                        </a:spcBef>
                        <a:spcAft>
                          <a:spcPts val="0"/>
                        </a:spcAft>
                        <a:buClr>
                          <a:srgbClr val="000000"/>
                        </a:buClr>
                        <a:buSzPts val="900"/>
                        <a:buFont typeface="Arial"/>
                        <a:buNone/>
                      </a:pPr>
                      <a:r>
                        <a:rPr b="1" lang="en-US" sz="900" u="none" cap="none" strike="noStrike">
                          <a:latin typeface="Open Sans"/>
                          <a:ea typeface="Open Sans"/>
                          <a:cs typeface="Open Sans"/>
                          <a:sym typeface="Open Sans"/>
                        </a:rPr>
                        <a:t>Ag Info EAV Status Summary:</a:t>
                      </a:r>
                      <a:endParaRPr/>
                    </a:p>
                  </a:txBody>
                  <a:tcPr marT="14300" marB="14300" marR="21425" marL="21425" anchor="b">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solidFill>
                      <a:srgbClr val="F3F3F3"/>
                    </a:solidFill>
                  </a:tcPr>
                </a:tc>
                <a:tc>
                  <a:txBody>
                    <a:bodyPr/>
                    <a:lstStyle/>
                    <a:p>
                      <a:pPr indent="0" lvl="0" marL="0" marR="0" rtl="0" algn="l">
                        <a:lnSpc>
                          <a:spcPct val="100000"/>
                        </a:lnSpc>
                        <a:spcBef>
                          <a:spcPts val="0"/>
                        </a:spcBef>
                        <a:spcAft>
                          <a:spcPts val="0"/>
                        </a:spcAft>
                        <a:buClr>
                          <a:srgbClr val="000000"/>
                        </a:buClr>
                        <a:buSzPts val="900"/>
                        <a:buFont typeface="Arial"/>
                        <a:buNone/>
                      </a:pPr>
                      <a:r>
                        <a:t/>
                      </a:r>
                      <a:endParaRPr b="0" sz="900" u="none" cap="none" strike="noStrike">
                        <a:latin typeface="Open Sans"/>
                        <a:ea typeface="Open Sans"/>
                        <a:cs typeface="Open Sans"/>
                        <a:sym typeface="Open Sans"/>
                      </a:endParaRPr>
                    </a:p>
                  </a:txBody>
                  <a:tcPr marT="14300" marB="14300" marR="21425" marL="214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900"/>
                        <a:buFont typeface="Arial"/>
                        <a:buNone/>
                      </a:pPr>
                      <a:r>
                        <a:t/>
                      </a:r>
                      <a:endParaRPr sz="900" u="none" cap="none" strike="noStrike"/>
                    </a:p>
                  </a:txBody>
                  <a:tcPr marT="14300" marB="14300" marR="21425" marL="214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
        <p:nvSpPr>
          <p:cNvPr id="714" name="Google Shape;714;p31"/>
          <p:cNvSpPr/>
          <p:nvPr/>
        </p:nvSpPr>
        <p:spPr>
          <a:xfrm>
            <a:off x="4094116" y="1385428"/>
            <a:ext cx="177445" cy="1186322"/>
          </a:xfrm>
          <a:prstGeom prst="rightBrace">
            <a:avLst>
              <a:gd fmla="val 8333" name="adj1"/>
              <a:gd fmla="val 50000" name="adj2"/>
            </a:avLst>
          </a:prstGeom>
          <a:noFill/>
          <a:ln cap="flat" cmpd="sng" w="9525">
            <a:solidFill>
              <a:srgbClr val="115D8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000000"/>
              </a:solidFill>
              <a:latin typeface="Arial"/>
              <a:ea typeface="Arial"/>
              <a:cs typeface="Arial"/>
              <a:sym typeface="Arial"/>
            </a:endParaRPr>
          </a:p>
        </p:txBody>
      </p:sp>
      <p:cxnSp>
        <p:nvCxnSpPr>
          <p:cNvPr id="715" name="Google Shape;715;p31"/>
          <p:cNvCxnSpPr/>
          <p:nvPr/>
        </p:nvCxnSpPr>
        <p:spPr>
          <a:xfrm rot="10800000">
            <a:off x="5627318" y="2210844"/>
            <a:ext cx="979375" cy="688570"/>
          </a:xfrm>
          <a:prstGeom prst="straightConnector1">
            <a:avLst/>
          </a:prstGeom>
          <a:noFill/>
          <a:ln cap="flat" cmpd="sng" w="9525">
            <a:solidFill>
              <a:srgbClr val="115D81"/>
            </a:solidFill>
            <a:prstDash val="dash"/>
            <a:round/>
            <a:headEnd len="sm" w="sm" type="none"/>
            <a:tailEnd len="med" w="med" type="triangle"/>
          </a:ln>
        </p:spPr>
      </p:cxnSp>
      <p:pic>
        <p:nvPicPr>
          <p:cNvPr descr="A screenshot of a phone&#10;&#10;AI-generated content may be incorrect." id="716" name="Google Shape;716;p31"/>
          <p:cNvPicPr preferRelativeResize="0"/>
          <p:nvPr/>
        </p:nvPicPr>
        <p:blipFill rotWithShape="1">
          <a:blip r:embed="rId3">
            <a:alphaModFix/>
          </a:blip>
          <a:srcRect b="0" l="0" r="0" t="0"/>
          <a:stretch/>
        </p:blipFill>
        <p:spPr>
          <a:xfrm>
            <a:off x="6606692" y="2970141"/>
            <a:ext cx="1095369" cy="930706"/>
          </a:xfrm>
          <a:prstGeom prst="rect">
            <a:avLst/>
          </a:prstGeom>
          <a:noFill/>
          <a:ln>
            <a:noFill/>
          </a:ln>
          <a:effectLst>
            <a:outerShdw blurRad="190500" rotWithShape="0" algn="tl">
              <a:srgbClr val="000000">
                <a:alpha val="70196"/>
              </a:srgbClr>
            </a:outerShdw>
          </a:effectLst>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sp>
        <p:nvSpPr>
          <p:cNvPr id="722" name="Google Shape;722;p32"/>
          <p:cNvSpPr txBox="1"/>
          <p:nvPr>
            <p:ph type="title"/>
          </p:nvPr>
        </p:nvSpPr>
        <p:spPr>
          <a:xfrm>
            <a:off x="0" y="1"/>
            <a:ext cx="2715768" cy="99417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b="1" lang="en-US" sz="1800">
                <a:solidFill>
                  <a:srgbClr val="00B050"/>
                </a:solidFill>
              </a:rPr>
              <a:t>The EAV Framework (simplified)</a:t>
            </a:r>
            <a:endParaRPr/>
          </a:p>
        </p:txBody>
      </p:sp>
      <p:graphicFrame>
        <p:nvGraphicFramePr>
          <p:cNvPr id="723" name="Google Shape;723;p32"/>
          <p:cNvGraphicFramePr/>
          <p:nvPr/>
        </p:nvGraphicFramePr>
        <p:xfrm>
          <a:off x="144817" y="3899331"/>
          <a:ext cx="3000000" cy="3000000"/>
        </p:xfrm>
        <a:graphic>
          <a:graphicData uri="http://schemas.openxmlformats.org/drawingml/2006/table">
            <a:tbl>
              <a:tblPr>
                <a:noFill/>
                <a:tableStyleId>{350E10AC-AA5B-4B8B-960E-797E01A80696}</a:tableStyleId>
              </a:tblPr>
              <a:tblGrid>
                <a:gridCol w="1044550"/>
                <a:gridCol w="1812825"/>
                <a:gridCol w="3050125"/>
                <a:gridCol w="987925"/>
                <a:gridCol w="1237325"/>
                <a:gridCol w="827125"/>
              </a:tblGrid>
              <a:tr h="320875">
                <a:tc>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EAV</a:t>
                      </a:r>
                      <a:endParaRPr/>
                    </a:p>
                  </a:txBody>
                  <a:tcPr marT="7950" marB="7950" marR="11925" marL="11925" anchor="ctr">
                    <a:lnL cap="flat" cmpd="sng" w="9525">
                      <a:solidFill>
                        <a:srgbClr val="999999"/>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Definition</a:t>
                      </a:r>
                      <a:endParaRPr/>
                    </a:p>
                  </a:txBody>
                  <a:tcPr marT="7950" marB="7950" marR="11925" marL="1192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Typology, Category, and/or Hierarchy Guidance</a:t>
                      </a:r>
                      <a:endParaRPr/>
                    </a:p>
                  </a:txBody>
                  <a:tcPr marT="7950" marB="7950" marR="11925" marL="1192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Measurement Units</a:t>
                      </a:r>
                      <a:endParaRPr/>
                    </a:p>
                  </a:txBody>
                  <a:tcPr marT="7950" marB="7950" marR="11925" marL="1192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Type of Measurement</a:t>
                      </a:r>
                      <a:endParaRPr/>
                    </a:p>
                  </a:txBody>
                  <a:tcPr marT="7950" marB="7950" marR="11925" marL="1192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Mapping Extent</a:t>
                      </a:r>
                      <a:endParaRPr/>
                    </a:p>
                  </a:txBody>
                  <a:tcPr marT="7950" marB="7950" marR="11925" marL="11925" anchor="ctr">
                    <a:lnL cap="flat" cmpd="sng" w="9525">
                      <a:solidFill>
                        <a:srgbClr val="CCCCCC"/>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D8D8D8"/>
                    </a:solidFill>
                  </a:tcPr>
                </a:tc>
              </a:tr>
              <a:tr h="320875">
                <a:tc>
                  <a:txBody>
                    <a:bodyPr/>
                    <a:lstStyle/>
                    <a:p>
                      <a:pPr indent="0" lvl="0" marL="0" marR="0" rtl="0" algn="l">
                        <a:lnSpc>
                          <a:spcPct val="100000"/>
                        </a:lnSpc>
                        <a:spcBef>
                          <a:spcPts val="0"/>
                        </a:spcBef>
                        <a:spcAft>
                          <a:spcPts val="0"/>
                        </a:spcAft>
                        <a:buClr>
                          <a:srgbClr val="000000"/>
                        </a:buClr>
                        <a:buSzPts val="800"/>
                        <a:buFont typeface="Arial"/>
                        <a:buNone/>
                      </a:pPr>
                      <a:r>
                        <a:rPr b="1" lang="en-US" sz="800" u="none" cap="none" strike="noStrike">
                          <a:latin typeface="Open Sans"/>
                          <a:ea typeface="Open Sans"/>
                          <a:cs typeface="Open Sans"/>
                          <a:sym typeface="Open Sans"/>
                        </a:rPr>
                        <a:t>Soil Temperature</a:t>
                      </a:r>
                      <a:endParaRPr/>
                    </a:p>
                  </a:txBody>
                  <a:tcPr marT="14300" marB="14300" marR="21425" marL="21425" anchor="ctr">
                    <a:lnL cap="flat" cmpd="sng" w="9525">
                      <a:solidFill>
                        <a:srgbClr val="999999"/>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rPr b="0" i="1" lang="en-US" sz="800" u="none" cap="none" strike="noStrike">
                          <a:latin typeface="Open Sans"/>
                          <a:ea typeface="Open Sans"/>
                          <a:cs typeface="Open Sans"/>
                          <a:sym typeface="Open Sans"/>
                        </a:rPr>
                        <a:t>Soil temperature at different depths.</a:t>
                      </a:r>
                      <a:endParaRPr/>
                    </a:p>
                  </a:txBody>
                  <a:tcPr marT="14300" marB="14300" marR="21425" marL="2142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The standard depths for soil temperature measurements are 5, 10, 20, 50 and 100 cm below the surface.</a:t>
                      </a:r>
                      <a:endParaRPr/>
                    </a:p>
                  </a:txBody>
                  <a:tcPr marT="14300" marB="14300" marR="21425" marL="2142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Degrees C (?)</a:t>
                      </a:r>
                      <a:endParaRPr/>
                    </a:p>
                  </a:txBody>
                  <a:tcPr marT="14300" marB="14300" marR="21425" marL="2142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rPr b="0" lang="en-US" sz="800" u="none" cap="none" strike="noStrike">
                          <a:latin typeface="Open Sans"/>
                          <a:ea typeface="Open Sans"/>
                          <a:cs typeface="Open Sans"/>
                          <a:sym typeface="Open Sans"/>
                        </a:rPr>
                        <a:t>Spatial, continuous</a:t>
                      </a:r>
                      <a:endParaRPr/>
                    </a:p>
                  </a:txBody>
                  <a:tcPr marT="14300" marB="14300" marR="21425" marL="2142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rPr lang="en-US" sz="800" u="none" cap="none" strike="noStrike">
                          <a:latin typeface="Open Sans"/>
                          <a:ea typeface="Open Sans"/>
                          <a:cs typeface="Open Sans"/>
                          <a:sym typeface="Open Sans"/>
                        </a:rPr>
                        <a:t>Agriculture Mask</a:t>
                      </a:r>
                      <a:endParaRPr/>
                    </a:p>
                  </a:txBody>
                  <a:tcPr marT="14300" marB="14300" marR="21425" marL="21425" anchor="ctr">
                    <a:lnL cap="flat" cmpd="sng" w="9525">
                      <a:solidFill>
                        <a:srgbClr val="CCCCCC"/>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bl>
          </a:graphicData>
        </a:graphic>
      </p:graphicFrame>
      <p:sp>
        <p:nvSpPr>
          <p:cNvPr id="724" name="Google Shape;724;p32"/>
          <p:cNvSpPr txBox="1"/>
          <p:nvPr/>
        </p:nvSpPr>
        <p:spPr>
          <a:xfrm>
            <a:off x="76733" y="880587"/>
            <a:ext cx="4166611" cy="3714741"/>
          </a:xfrm>
          <a:prstGeom prst="rect">
            <a:avLst/>
          </a:prstGeom>
          <a:noFill/>
          <a:ln>
            <a:noFill/>
          </a:ln>
        </p:spPr>
        <p:txBody>
          <a:bodyPr anchorCtr="0" anchor="t"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1800"/>
              <a:buFont typeface="Open Sans"/>
              <a:buNone/>
            </a:pPr>
            <a:r>
              <a:rPr b="1" i="1" lang="en-US" sz="1350" u="none" cap="none" strike="noStrike">
                <a:solidFill>
                  <a:srgbClr val="262626"/>
                </a:solidFill>
                <a:latin typeface="Open Sans"/>
                <a:ea typeface="Open Sans"/>
                <a:cs typeface="Open Sans"/>
                <a:sym typeface="Open Sans"/>
              </a:rPr>
              <a:t>Then: </a:t>
            </a:r>
            <a:endParaRPr/>
          </a:p>
          <a:p>
            <a:pPr indent="-257175" lvl="0" marL="257175" marR="0" rtl="0" algn="l">
              <a:lnSpc>
                <a:spcPct val="100000"/>
              </a:lnSpc>
              <a:spcBef>
                <a:spcPts val="450"/>
              </a:spcBef>
              <a:spcAft>
                <a:spcPts val="0"/>
              </a:spcAft>
              <a:buClr>
                <a:srgbClr val="000000"/>
              </a:buClr>
              <a:buSzPts val="1800"/>
              <a:buFont typeface="Arial"/>
              <a:buChar char="•"/>
            </a:pPr>
            <a:r>
              <a:rPr b="1" i="0" lang="en-US" sz="900" u="none" cap="none" strike="noStrike">
                <a:solidFill>
                  <a:srgbClr val="156082"/>
                </a:solidFill>
                <a:latin typeface="Open Sans"/>
                <a:ea typeface="Open Sans"/>
                <a:cs typeface="Open Sans"/>
                <a:sym typeface="Open Sans"/>
              </a:rPr>
              <a:t>Step 6:</a:t>
            </a:r>
            <a:r>
              <a:rPr b="0" i="0" lang="en-US" sz="900" u="none" cap="none" strike="noStrike">
                <a:solidFill>
                  <a:srgbClr val="156082"/>
                </a:solidFill>
                <a:latin typeface="Open Sans"/>
                <a:ea typeface="Open Sans"/>
                <a:cs typeface="Open Sans"/>
                <a:sym typeface="Open Sans"/>
              </a:rPr>
              <a:t> </a:t>
            </a:r>
            <a:r>
              <a:rPr b="0" i="0" lang="en-US" sz="900" u="none" cap="none" strike="noStrike">
                <a:solidFill>
                  <a:srgbClr val="262626"/>
                </a:solidFill>
                <a:latin typeface="Open Sans"/>
                <a:ea typeface="Open Sans"/>
                <a:cs typeface="Open Sans"/>
                <a:sym typeface="Open Sans"/>
              </a:rPr>
              <a:t>Do Steps 1-5 for all </a:t>
            </a:r>
            <a:r>
              <a:rPr b="1" i="0" lang="en-US" sz="900" u="none" cap="none" strike="noStrike">
                <a:solidFill>
                  <a:srgbClr val="262626"/>
                </a:solidFill>
                <a:latin typeface="Open Sans"/>
                <a:ea typeface="Open Sans"/>
                <a:cs typeface="Open Sans"/>
                <a:sym typeface="Open Sans"/>
              </a:rPr>
              <a:t>Ag Info EAVs </a:t>
            </a:r>
            <a:r>
              <a:rPr b="0" i="0" lang="en-US" sz="900" u="none" cap="none" strike="noStrike">
                <a:solidFill>
                  <a:srgbClr val="262626"/>
                </a:solidFill>
                <a:latin typeface="Open Sans"/>
                <a:ea typeface="Open Sans"/>
                <a:cs typeface="Open Sans"/>
                <a:sym typeface="Open Sans"/>
              </a:rPr>
              <a:t>related to that use</a:t>
            </a:r>
            <a:endParaRPr/>
          </a:p>
          <a:p>
            <a:pPr indent="-257175" lvl="0" marL="257175" marR="0" rtl="0" algn="l">
              <a:lnSpc>
                <a:spcPct val="100000"/>
              </a:lnSpc>
              <a:spcBef>
                <a:spcPts val="450"/>
              </a:spcBef>
              <a:spcAft>
                <a:spcPts val="0"/>
              </a:spcAft>
              <a:buClr>
                <a:srgbClr val="000000"/>
              </a:buClr>
              <a:buSzPts val="1800"/>
              <a:buFont typeface="Arial"/>
              <a:buChar char="•"/>
            </a:pPr>
            <a:r>
              <a:rPr b="1" i="0" lang="en-US" sz="900" u="none" cap="none" strike="noStrike">
                <a:solidFill>
                  <a:srgbClr val="156082"/>
                </a:solidFill>
                <a:latin typeface="Open Sans"/>
                <a:ea typeface="Open Sans"/>
                <a:cs typeface="Open Sans"/>
                <a:sym typeface="Open Sans"/>
              </a:rPr>
              <a:t>Step 7:</a:t>
            </a:r>
            <a:r>
              <a:rPr b="0" i="0" lang="en-US" sz="900" u="none" cap="none" strike="noStrike">
                <a:solidFill>
                  <a:srgbClr val="156082"/>
                </a:solidFill>
                <a:latin typeface="Open Sans"/>
                <a:ea typeface="Open Sans"/>
                <a:cs typeface="Open Sans"/>
                <a:sym typeface="Open Sans"/>
              </a:rPr>
              <a:t> </a:t>
            </a:r>
            <a:r>
              <a:rPr b="0" i="0" lang="en-US" sz="900" u="none" cap="none" strike="noStrike">
                <a:solidFill>
                  <a:srgbClr val="262626"/>
                </a:solidFill>
                <a:latin typeface="Open Sans"/>
                <a:ea typeface="Open Sans"/>
                <a:cs typeface="Open Sans"/>
                <a:sym typeface="Open Sans"/>
              </a:rPr>
              <a:t>Once all Ag Info EAVs have been documented, identify common </a:t>
            </a:r>
            <a:r>
              <a:rPr b="1" i="0" lang="en-US" sz="900" u="none" cap="none" strike="noStrike">
                <a:solidFill>
                  <a:srgbClr val="262626"/>
                </a:solidFill>
                <a:latin typeface="Open Sans"/>
                <a:ea typeface="Open Sans"/>
                <a:cs typeface="Open Sans"/>
                <a:sym typeface="Open Sans"/>
              </a:rPr>
              <a:t>Input EAVs</a:t>
            </a:r>
            <a:r>
              <a:rPr b="0" i="0" lang="en-US" sz="900" u="none" cap="none" strike="noStrike">
                <a:solidFill>
                  <a:srgbClr val="262626"/>
                </a:solidFill>
                <a:latin typeface="Open Sans"/>
                <a:ea typeface="Open Sans"/>
                <a:cs typeface="Open Sans"/>
                <a:sym typeface="Open Sans"/>
              </a:rPr>
              <a:t> across other Ag Info EAVs</a:t>
            </a:r>
            <a:endParaRPr/>
          </a:p>
          <a:p>
            <a:pPr indent="-257175" lvl="1" marL="600062" marR="0" rtl="0" algn="l">
              <a:lnSpc>
                <a:spcPct val="100000"/>
              </a:lnSpc>
              <a:spcBef>
                <a:spcPts val="450"/>
              </a:spcBef>
              <a:spcAft>
                <a:spcPts val="0"/>
              </a:spcAft>
              <a:buClr>
                <a:srgbClr val="000000"/>
              </a:buClr>
              <a:buSzPts val="1400"/>
              <a:buFont typeface="Arial"/>
              <a:buChar char="•"/>
            </a:pPr>
            <a:r>
              <a:rPr b="0" i="1" lang="en-US" sz="825" u="none" cap="none" strike="noStrike">
                <a:solidFill>
                  <a:srgbClr val="262626"/>
                </a:solidFill>
                <a:latin typeface="Open Sans"/>
                <a:ea typeface="Open Sans"/>
                <a:cs typeface="Open Sans"/>
                <a:sym typeface="Open Sans"/>
              </a:rPr>
              <a:t>Recall the case where “Fractional Ground Cover” was called out in both Cover Crop and Rangeland Condition – we need to still create consensus definitions AND reduce complexity in identifying the product requirements to reduce inefficiencies of having too many minute, niche needs and instead strive to compromise to meet the majority of needs.</a:t>
            </a:r>
            <a:endParaRPr b="0" i="0" sz="825" u="none" cap="none" strike="noStrike">
              <a:solidFill>
                <a:srgbClr val="262626"/>
              </a:solidFill>
              <a:latin typeface="Open Sans"/>
              <a:ea typeface="Open Sans"/>
              <a:cs typeface="Open Sans"/>
              <a:sym typeface="Open Sans"/>
            </a:endParaRPr>
          </a:p>
          <a:p>
            <a:pPr indent="-257175" lvl="0" marL="257175" marR="0" rtl="0" algn="l">
              <a:lnSpc>
                <a:spcPct val="100000"/>
              </a:lnSpc>
              <a:spcBef>
                <a:spcPts val="450"/>
              </a:spcBef>
              <a:spcAft>
                <a:spcPts val="0"/>
              </a:spcAft>
              <a:buClr>
                <a:srgbClr val="000000"/>
              </a:buClr>
              <a:buSzPts val="1800"/>
              <a:buFont typeface="Arial"/>
              <a:buChar char="•"/>
            </a:pPr>
            <a:r>
              <a:rPr b="1" i="0" lang="en-US" sz="900" u="none" cap="none" strike="noStrike">
                <a:solidFill>
                  <a:srgbClr val="156082"/>
                </a:solidFill>
                <a:latin typeface="Open Sans"/>
                <a:ea typeface="Open Sans"/>
                <a:cs typeface="Open Sans"/>
                <a:sym typeface="Open Sans"/>
              </a:rPr>
              <a:t>Step 8:</a:t>
            </a:r>
            <a:r>
              <a:rPr b="0" i="0" lang="en-US" sz="900" u="none" cap="none" strike="noStrike">
                <a:solidFill>
                  <a:srgbClr val="156082"/>
                </a:solidFill>
                <a:latin typeface="Open Sans"/>
                <a:ea typeface="Open Sans"/>
                <a:cs typeface="Open Sans"/>
                <a:sym typeface="Open Sans"/>
              </a:rPr>
              <a:t> </a:t>
            </a:r>
            <a:r>
              <a:rPr b="0" i="0" lang="en-US" sz="900" u="none" cap="none" strike="noStrike">
                <a:solidFill>
                  <a:srgbClr val="262626"/>
                </a:solidFill>
                <a:latin typeface="Open Sans"/>
                <a:ea typeface="Open Sans"/>
                <a:cs typeface="Open Sans"/>
                <a:sym typeface="Open Sans"/>
              </a:rPr>
              <a:t>Convene interested participants to do Steps 1-5 for </a:t>
            </a:r>
            <a:r>
              <a:rPr b="1" i="0" lang="en-US" sz="900" u="none" cap="none" strike="noStrike">
                <a:solidFill>
                  <a:srgbClr val="262626"/>
                </a:solidFill>
                <a:latin typeface="Open Sans"/>
                <a:ea typeface="Open Sans"/>
                <a:cs typeface="Open Sans"/>
                <a:sym typeface="Open Sans"/>
              </a:rPr>
              <a:t>Input EAVs </a:t>
            </a:r>
            <a:endParaRPr/>
          </a:p>
          <a:p>
            <a:pPr indent="-257175" lvl="0" marL="257175" marR="0" rtl="0" algn="l">
              <a:lnSpc>
                <a:spcPct val="100000"/>
              </a:lnSpc>
              <a:spcBef>
                <a:spcPts val="450"/>
              </a:spcBef>
              <a:spcAft>
                <a:spcPts val="0"/>
              </a:spcAft>
              <a:buClr>
                <a:srgbClr val="000000"/>
              </a:buClr>
              <a:buSzPts val="1800"/>
              <a:buFont typeface="Arial"/>
              <a:buChar char="•"/>
            </a:pPr>
            <a:r>
              <a:rPr b="1" i="0" lang="en-US" sz="900" u="none" cap="none" strike="noStrike">
                <a:solidFill>
                  <a:srgbClr val="156082"/>
                </a:solidFill>
                <a:latin typeface="Open Sans"/>
                <a:ea typeface="Open Sans"/>
                <a:cs typeface="Open Sans"/>
                <a:sym typeface="Open Sans"/>
              </a:rPr>
              <a:t>Step 9:</a:t>
            </a:r>
            <a:r>
              <a:rPr b="0" i="0" lang="en-US" sz="900" u="none" cap="none" strike="noStrike">
                <a:solidFill>
                  <a:srgbClr val="156082"/>
                </a:solidFill>
                <a:latin typeface="Open Sans"/>
                <a:ea typeface="Open Sans"/>
                <a:cs typeface="Open Sans"/>
                <a:sym typeface="Open Sans"/>
              </a:rPr>
              <a:t> </a:t>
            </a:r>
            <a:r>
              <a:rPr b="0" i="0" lang="en-US" sz="900" u="none" cap="none" strike="noStrike">
                <a:solidFill>
                  <a:srgbClr val="262626"/>
                </a:solidFill>
                <a:latin typeface="Open Sans"/>
                <a:ea typeface="Open Sans"/>
                <a:cs typeface="Open Sans"/>
                <a:sym typeface="Open Sans"/>
              </a:rPr>
              <a:t>As needed to reach a single consensus definition per EAV, reconvene participants to resolve any differences in definitions:</a:t>
            </a:r>
            <a:endParaRPr/>
          </a:p>
          <a:p>
            <a:pPr indent="-257175" lvl="1" marL="600062" marR="0" rtl="0" algn="l">
              <a:lnSpc>
                <a:spcPct val="100000"/>
              </a:lnSpc>
              <a:spcBef>
                <a:spcPts val="450"/>
              </a:spcBef>
              <a:spcAft>
                <a:spcPts val="0"/>
              </a:spcAft>
              <a:buClr>
                <a:srgbClr val="000000"/>
              </a:buClr>
              <a:buSzPts val="1400"/>
              <a:buFont typeface="Arial"/>
              <a:buChar char="•"/>
            </a:pPr>
            <a:r>
              <a:rPr b="0" i="0" lang="en-US" sz="900" u="none" cap="none" strike="noStrike">
                <a:solidFill>
                  <a:srgbClr val="262626"/>
                </a:solidFill>
                <a:latin typeface="Open Sans"/>
                <a:ea typeface="Open Sans"/>
                <a:cs typeface="Open Sans"/>
                <a:sym typeface="Open Sans"/>
              </a:rPr>
              <a:t>For Ag Info EAVs across distinct uses</a:t>
            </a:r>
            <a:endParaRPr/>
          </a:p>
          <a:p>
            <a:pPr indent="-257175" lvl="1" marL="600062" marR="0" rtl="0" algn="l">
              <a:lnSpc>
                <a:spcPct val="100000"/>
              </a:lnSpc>
              <a:spcBef>
                <a:spcPts val="450"/>
              </a:spcBef>
              <a:spcAft>
                <a:spcPts val="0"/>
              </a:spcAft>
              <a:buClr>
                <a:srgbClr val="000000"/>
              </a:buClr>
              <a:buSzPts val="1400"/>
              <a:buFont typeface="Arial"/>
              <a:buChar char="•"/>
            </a:pPr>
            <a:r>
              <a:rPr b="0" i="0" lang="en-US" sz="900" u="none" cap="none" strike="noStrike">
                <a:solidFill>
                  <a:srgbClr val="262626"/>
                </a:solidFill>
                <a:latin typeface="Open Sans"/>
                <a:ea typeface="Open Sans"/>
                <a:cs typeface="Open Sans"/>
                <a:sym typeface="Open Sans"/>
              </a:rPr>
              <a:t>For Input EAVs across different uses</a:t>
            </a:r>
            <a:endParaRPr/>
          </a:p>
          <a:p>
            <a:pPr indent="-257175" lvl="0" marL="257175" marR="0" rtl="0" algn="l">
              <a:lnSpc>
                <a:spcPct val="100000"/>
              </a:lnSpc>
              <a:spcBef>
                <a:spcPts val="450"/>
              </a:spcBef>
              <a:spcAft>
                <a:spcPts val="0"/>
              </a:spcAft>
              <a:buClr>
                <a:srgbClr val="262626"/>
              </a:buClr>
              <a:buSzPts val="1350"/>
              <a:buFont typeface="Arial"/>
              <a:buChar char="•"/>
            </a:pPr>
            <a:r>
              <a:rPr b="0" i="0" lang="en-US" sz="900" u="none" cap="none" strike="noStrike">
                <a:solidFill>
                  <a:srgbClr val="262626"/>
                </a:solidFill>
                <a:latin typeface="Open Sans"/>
                <a:ea typeface="Open Sans"/>
                <a:cs typeface="Open Sans"/>
                <a:sym typeface="Open Sans"/>
              </a:rPr>
              <a:t>At the end, we should have something like this </a:t>
            </a:r>
            <a:r>
              <a:rPr b="0" i="1" lang="en-US" sz="900" u="none" cap="none" strike="noStrike">
                <a:solidFill>
                  <a:srgbClr val="262626"/>
                </a:solidFill>
                <a:latin typeface="Open Sans"/>
                <a:ea typeface="Open Sans"/>
                <a:cs typeface="Open Sans"/>
                <a:sym typeface="Open Sans"/>
              </a:rPr>
              <a:t>(one row per variable)</a:t>
            </a:r>
            <a:endParaRPr/>
          </a:p>
          <a:p>
            <a:pPr indent="-171450" lvl="0" marL="257175" marR="0" rtl="0" algn="l">
              <a:lnSpc>
                <a:spcPct val="100000"/>
              </a:lnSpc>
              <a:spcBef>
                <a:spcPts val="450"/>
              </a:spcBef>
              <a:spcAft>
                <a:spcPts val="450"/>
              </a:spcAft>
              <a:buClr>
                <a:schemeClr val="dk1"/>
              </a:buClr>
              <a:buSzPts val="1350"/>
              <a:buFont typeface="Arial"/>
              <a:buNone/>
            </a:pPr>
            <a:r>
              <a:t/>
            </a:r>
            <a:endParaRPr b="0" i="1" sz="900" u="none" cap="none" strike="noStrike">
              <a:solidFill>
                <a:srgbClr val="262626"/>
              </a:solidFill>
              <a:latin typeface="Open Sans"/>
              <a:ea typeface="Open Sans"/>
              <a:cs typeface="Open Sans"/>
              <a:sym typeface="Open Sans"/>
            </a:endParaRPr>
          </a:p>
        </p:txBody>
      </p:sp>
      <p:pic>
        <p:nvPicPr>
          <p:cNvPr id="725" name="Google Shape;725;p32"/>
          <p:cNvPicPr preferRelativeResize="0"/>
          <p:nvPr/>
        </p:nvPicPr>
        <p:blipFill rotWithShape="1">
          <a:blip r:embed="rId3">
            <a:alphaModFix/>
          </a:blip>
          <a:srcRect b="0" l="0" r="0" t="0"/>
          <a:stretch/>
        </p:blipFill>
        <p:spPr>
          <a:xfrm>
            <a:off x="4502942" y="775241"/>
            <a:ext cx="4564325" cy="2567433"/>
          </a:xfrm>
          <a:prstGeom prst="rect">
            <a:avLst/>
          </a:prstGeom>
          <a:noFill/>
          <a:ln>
            <a:noFill/>
          </a:ln>
          <a:effectLst>
            <a:outerShdw blurRad="190500" rotWithShape="0" algn="tl">
              <a:srgbClr val="000000">
                <a:alpha val="70196"/>
              </a:srgbClr>
            </a:outerShdw>
          </a:effectLst>
        </p:spPr>
      </p:pic>
      <p:sp>
        <p:nvSpPr>
          <p:cNvPr id="726" name="Google Shape;726;p32"/>
          <p:cNvSpPr/>
          <p:nvPr/>
        </p:nvSpPr>
        <p:spPr>
          <a:xfrm>
            <a:off x="4412140" y="661820"/>
            <a:ext cx="2771975" cy="2819933"/>
          </a:xfrm>
          <a:prstGeom prst="rect">
            <a:avLst/>
          </a:prstGeom>
          <a:noFill/>
          <a:ln cap="flat" cmpd="sng" w="127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Arial"/>
              <a:ea typeface="Arial"/>
              <a:cs typeface="Arial"/>
              <a:sym typeface="Arial"/>
            </a:endParaRPr>
          </a:p>
        </p:txBody>
      </p:sp>
      <p:cxnSp>
        <p:nvCxnSpPr>
          <p:cNvPr id="727" name="Google Shape;727;p32"/>
          <p:cNvCxnSpPr/>
          <p:nvPr/>
        </p:nvCxnSpPr>
        <p:spPr>
          <a:xfrm>
            <a:off x="7184116" y="3481753"/>
            <a:ext cx="1266092" cy="417578"/>
          </a:xfrm>
          <a:prstGeom prst="straightConnector1">
            <a:avLst/>
          </a:prstGeom>
          <a:noFill/>
          <a:ln cap="flat" cmpd="sng" w="9525">
            <a:solidFill>
              <a:srgbClr val="4AA529"/>
            </a:solidFill>
            <a:prstDash val="solid"/>
            <a:round/>
            <a:headEnd len="sm" w="sm" type="none"/>
            <a:tailEnd len="med" w="med" type="triangle"/>
          </a:ln>
        </p:spPr>
      </p:cxn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2" name="Shape 732"/>
        <p:cNvGrpSpPr/>
        <p:nvPr/>
      </p:nvGrpSpPr>
      <p:grpSpPr>
        <a:xfrm>
          <a:off x="0" y="0"/>
          <a:ext cx="0" cy="0"/>
          <a:chOff x="0" y="0"/>
          <a:chExt cx="0" cy="0"/>
        </a:xfrm>
      </p:grpSpPr>
      <p:sp>
        <p:nvSpPr>
          <p:cNvPr id="733" name="Google Shape;733;p33"/>
          <p:cNvSpPr txBox="1"/>
          <p:nvPr>
            <p:ph type="title"/>
          </p:nvPr>
        </p:nvSpPr>
        <p:spPr>
          <a:xfrm>
            <a:off x="0" y="1"/>
            <a:ext cx="2715768" cy="99417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b="1" lang="en-US" sz="1800">
                <a:solidFill>
                  <a:srgbClr val="00B050"/>
                </a:solidFill>
              </a:rPr>
              <a:t>The EAV Framework (simplified)</a:t>
            </a:r>
            <a:endParaRPr/>
          </a:p>
        </p:txBody>
      </p:sp>
      <p:sp>
        <p:nvSpPr>
          <p:cNvPr id="734" name="Google Shape;734;p33"/>
          <p:cNvSpPr txBox="1"/>
          <p:nvPr/>
        </p:nvSpPr>
        <p:spPr>
          <a:xfrm>
            <a:off x="76733" y="880587"/>
            <a:ext cx="4166611" cy="3714741"/>
          </a:xfrm>
          <a:prstGeom prst="rect">
            <a:avLst/>
          </a:prstGeom>
          <a:noFill/>
          <a:ln>
            <a:noFill/>
          </a:ln>
        </p:spPr>
        <p:txBody>
          <a:bodyPr anchorCtr="0" anchor="t"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1800"/>
              <a:buFont typeface="Open Sans"/>
              <a:buNone/>
            </a:pPr>
            <a:r>
              <a:rPr b="1" i="1" lang="en-US" sz="1350" u="none" cap="none" strike="noStrike">
                <a:solidFill>
                  <a:srgbClr val="262626"/>
                </a:solidFill>
                <a:latin typeface="Open Sans"/>
                <a:ea typeface="Open Sans"/>
                <a:cs typeface="Open Sans"/>
                <a:sym typeface="Open Sans"/>
              </a:rPr>
              <a:t>Then: </a:t>
            </a:r>
            <a:endParaRPr/>
          </a:p>
          <a:p>
            <a:pPr indent="-257175" lvl="0" marL="257175" marR="0" rtl="0" algn="l">
              <a:lnSpc>
                <a:spcPct val="100000"/>
              </a:lnSpc>
              <a:spcBef>
                <a:spcPts val="450"/>
              </a:spcBef>
              <a:spcAft>
                <a:spcPts val="0"/>
              </a:spcAft>
              <a:buClr>
                <a:srgbClr val="000000"/>
              </a:buClr>
              <a:buSzPts val="1800"/>
              <a:buFont typeface="Arial"/>
              <a:buChar char="•"/>
            </a:pPr>
            <a:r>
              <a:rPr b="0" i="0" lang="en-US" sz="900" u="none" cap="none" strike="noStrike">
                <a:solidFill>
                  <a:srgbClr val="D8D8D8"/>
                </a:solidFill>
                <a:latin typeface="Open Sans"/>
                <a:ea typeface="Open Sans"/>
                <a:cs typeface="Open Sans"/>
                <a:sym typeface="Open Sans"/>
              </a:rPr>
              <a:t>Do Steps 1-5 for all </a:t>
            </a:r>
            <a:r>
              <a:rPr b="1" i="0" lang="en-US" sz="900" u="none" cap="none" strike="noStrike">
                <a:solidFill>
                  <a:srgbClr val="D8D8D8"/>
                </a:solidFill>
                <a:latin typeface="Open Sans"/>
                <a:ea typeface="Open Sans"/>
                <a:cs typeface="Open Sans"/>
                <a:sym typeface="Open Sans"/>
              </a:rPr>
              <a:t>Ag Info EAVs </a:t>
            </a:r>
            <a:r>
              <a:rPr b="0" i="0" lang="en-US" sz="900" u="none" cap="none" strike="noStrike">
                <a:solidFill>
                  <a:srgbClr val="D8D8D8"/>
                </a:solidFill>
                <a:latin typeface="Open Sans"/>
                <a:ea typeface="Open Sans"/>
                <a:cs typeface="Open Sans"/>
                <a:sym typeface="Open Sans"/>
              </a:rPr>
              <a:t>related to that use</a:t>
            </a:r>
            <a:endParaRPr/>
          </a:p>
          <a:p>
            <a:pPr indent="-257175" lvl="0" marL="257175" marR="0" rtl="0" algn="l">
              <a:lnSpc>
                <a:spcPct val="100000"/>
              </a:lnSpc>
              <a:spcBef>
                <a:spcPts val="450"/>
              </a:spcBef>
              <a:spcAft>
                <a:spcPts val="0"/>
              </a:spcAft>
              <a:buClr>
                <a:srgbClr val="000000"/>
              </a:buClr>
              <a:buSzPts val="1800"/>
              <a:buFont typeface="Arial"/>
              <a:buChar char="•"/>
            </a:pPr>
            <a:r>
              <a:rPr b="0" i="0" lang="en-US" sz="900" u="none" cap="none" strike="noStrike">
                <a:solidFill>
                  <a:srgbClr val="D8D8D8"/>
                </a:solidFill>
                <a:latin typeface="Open Sans"/>
                <a:ea typeface="Open Sans"/>
                <a:cs typeface="Open Sans"/>
                <a:sym typeface="Open Sans"/>
              </a:rPr>
              <a:t>Once all Ag Info EAVs have been documented, identify common </a:t>
            </a:r>
            <a:r>
              <a:rPr b="1" i="0" lang="en-US" sz="900" u="none" cap="none" strike="noStrike">
                <a:solidFill>
                  <a:srgbClr val="D8D8D8"/>
                </a:solidFill>
                <a:latin typeface="Open Sans"/>
                <a:ea typeface="Open Sans"/>
                <a:cs typeface="Open Sans"/>
                <a:sym typeface="Open Sans"/>
              </a:rPr>
              <a:t>Input EAVs</a:t>
            </a:r>
            <a:r>
              <a:rPr b="0" i="0" lang="en-US" sz="900" u="none" cap="none" strike="noStrike">
                <a:solidFill>
                  <a:srgbClr val="D8D8D8"/>
                </a:solidFill>
                <a:latin typeface="Open Sans"/>
                <a:ea typeface="Open Sans"/>
                <a:cs typeface="Open Sans"/>
                <a:sym typeface="Open Sans"/>
              </a:rPr>
              <a:t> across other Ag Info EAVs</a:t>
            </a:r>
            <a:endParaRPr/>
          </a:p>
          <a:p>
            <a:pPr indent="-257175" lvl="1" marL="600062" marR="0" rtl="0" algn="l">
              <a:lnSpc>
                <a:spcPct val="100000"/>
              </a:lnSpc>
              <a:spcBef>
                <a:spcPts val="450"/>
              </a:spcBef>
              <a:spcAft>
                <a:spcPts val="0"/>
              </a:spcAft>
              <a:buClr>
                <a:srgbClr val="000000"/>
              </a:buClr>
              <a:buSzPts val="1400"/>
              <a:buFont typeface="Arial"/>
              <a:buChar char="•"/>
            </a:pPr>
            <a:r>
              <a:rPr b="0" i="1" lang="en-US" sz="825" u="none" cap="none" strike="noStrike">
                <a:solidFill>
                  <a:srgbClr val="D8D8D8"/>
                </a:solidFill>
                <a:latin typeface="Open Sans"/>
                <a:ea typeface="Open Sans"/>
                <a:cs typeface="Open Sans"/>
                <a:sym typeface="Open Sans"/>
              </a:rPr>
              <a:t>Recall the case where “Fractional Ground Cover” was called out in both Cover Crop and Rangeland Condition – we need to still create consensus definitions AND reduce complexity in identifying the product requirements to reduce inefficiencies of having too many minute, niche needs and instead strive to compromise to meet the majority of needs.</a:t>
            </a:r>
            <a:endParaRPr b="0" i="0" sz="825" u="none" cap="none" strike="noStrike">
              <a:solidFill>
                <a:srgbClr val="D8D8D8"/>
              </a:solidFill>
              <a:latin typeface="Open Sans"/>
              <a:ea typeface="Open Sans"/>
              <a:cs typeface="Open Sans"/>
              <a:sym typeface="Open Sans"/>
            </a:endParaRPr>
          </a:p>
          <a:p>
            <a:pPr indent="-257175" lvl="0" marL="257175" marR="0" rtl="0" algn="l">
              <a:lnSpc>
                <a:spcPct val="100000"/>
              </a:lnSpc>
              <a:spcBef>
                <a:spcPts val="450"/>
              </a:spcBef>
              <a:spcAft>
                <a:spcPts val="0"/>
              </a:spcAft>
              <a:buClr>
                <a:srgbClr val="000000"/>
              </a:buClr>
              <a:buSzPts val="1800"/>
              <a:buFont typeface="Arial"/>
              <a:buChar char="•"/>
            </a:pPr>
            <a:r>
              <a:rPr b="0" i="0" lang="en-US" sz="900" u="none" cap="none" strike="noStrike">
                <a:solidFill>
                  <a:srgbClr val="D8D8D8"/>
                </a:solidFill>
                <a:latin typeface="Open Sans"/>
                <a:ea typeface="Open Sans"/>
                <a:cs typeface="Open Sans"/>
                <a:sym typeface="Open Sans"/>
              </a:rPr>
              <a:t>Convene interested participants to do Steps 1-5 for </a:t>
            </a:r>
            <a:r>
              <a:rPr b="1" i="0" lang="en-US" sz="900" u="none" cap="none" strike="noStrike">
                <a:solidFill>
                  <a:srgbClr val="D8D8D8"/>
                </a:solidFill>
                <a:latin typeface="Open Sans"/>
                <a:ea typeface="Open Sans"/>
                <a:cs typeface="Open Sans"/>
                <a:sym typeface="Open Sans"/>
              </a:rPr>
              <a:t>Input EAVs </a:t>
            </a:r>
            <a:endParaRPr/>
          </a:p>
          <a:p>
            <a:pPr indent="-257175" lvl="0" marL="257175" marR="0" rtl="0" algn="l">
              <a:lnSpc>
                <a:spcPct val="100000"/>
              </a:lnSpc>
              <a:spcBef>
                <a:spcPts val="450"/>
              </a:spcBef>
              <a:spcAft>
                <a:spcPts val="0"/>
              </a:spcAft>
              <a:buClr>
                <a:srgbClr val="000000"/>
              </a:buClr>
              <a:buSzPts val="1800"/>
              <a:buFont typeface="Arial"/>
              <a:buChar char="•"/>
            </a:pPr>
            <a:r>
              <a:rPr b="0" i="0" lang="en-US" sz="900" u="none" cap="none" strike="noStrike">
                <a:solidFill>
                  <a:srgbClr val="D8D8D8"/>
                </a:solidFill>
                <a:latin typeface="Open Sans"/>
                <a:ea typeface="Open Sans"/>
                <a:cs typeface="Open Sans"/>
                <a:sym typeface="Open Sans"/>
              </a:rPr>
              <a:t>As needed to reach a single consensus definition per EAV, reconvene participants to resolve any differences in definitions:</a:t>
            </a:r>
            <a:endParaRPr/>
          </a:p>
          <a:p>
            <a:pPr indent="-257175" lvl="1" marL="600062" marR="0" rtl="0" algn="l">
              <a:lnSpc>
                <a:spcPct val="100000"/>
              </a:lnSpc>
              <a:spcBef>
                <a:spcPts val="450"/>
              </a:spcBef>
              <a:spcAft>
                <a:spcPts val="0"/>
              </a:spcAft>
              <a:buClr>
                <a:srgbClr val="000000"/>
              </a:buClr>
              <a:buSzPts val="1400"/>
              <a:buFont typeface="Arial"/>
              <a:buChar char="•"/>
            </a:pPr>
            <a:r>
              <a:rPr b="0" i="0" lang="en-US" sz="900" u="none" cap="none" strike="noStrike">
                <a:solidFill>
                  <a:srgbClr val="D8D8D8"/>
                </a:solidFill>
                <a:latin typeface="Open Sans"/>
                <a:ea typeface="Open Sans"/>
                <a:cs typeface="Open Sans"/>
                <a:sym typeface="Open Sans"/>
              </a:rPr>
              <a:t>For Ag Info EAVs across distinct uses</a:t>
            </a:r>
            <a:endParaRPr/>
          </a:p>
          <a:p>
            <a:pPr indent="-257175" lvl="1" marL="600062" marR="0" rtl="0" algn="l">
              <a:lnSpc>
                <a:spcPct val="100000"/>
              </a:lnSpc>
              <a:spcBef>
                <a:spcPts val="450"/>
              </a:spcBef>
              <a:spcAft>
                <a:spcPts val="0"/>
              </a:spcAft>
              <a:buClr>
                <a:srgbClr val="000000"/>
              </a:buClr>
              <a:buSzPts val="1400"/>
              <a:buFont typeface="Arial"/>
              <a:buChar char="•"/>
            </a:pPr>
            <a:r>
              <a:rPr b="0" i="0" lang="en-US" sz="900" u="none" cap="none" strike="noStrike">
                <a:solidFill>
                  <a:srgbClr val="D8D8D8"/>
                </a:solidFill>
                <a:latin typeface="Open Sans"/>
                <a:ea typeface="Open Sans"/>
                <a:cs typeface="Open Sans"/>
                <a:sym typeface="Open Sans"/>
              </a:rPr>
              <a:t>For Input EAVs across different uses</a:t>
            </a:r>
            <a:endParaRPr/>
          </a:p>
          <a:p>
            <a:pPr indent="-257175" lvl="0" marL="257175" marR="0" rtl="0" algn="l">
              <a:lnSpc>
                <a:spcPct val="100000"/>
              </a:lnSpc>
              <a:spcBef>
                <a:spcPts val="450"/>
              </a:spcBef>
              <a:spcAft>
                <a:spcPts val="0"/>
              </a:spcAft>
              <a:buClr>
                <a:srgbClr val="D8D8D8"/>
              </a:buClr>
              <a:buSzPts val="1350"/>
              <a:buFont typeface="Arial"/>
              <a:buChar char="•"/>
            </a:pPr>
            <a:r>
              <a:rPr b="0" i="0" lang="en-US" sz="900" u="none" cap="none" strike="noStrike">
                <a:solidFill>
                  <a:srgbClr val="D8D8D8"/>
                </a:solidFill>
                <a:latin typeface="Open Sans"/>
                <a:ea typeface="Open Sans"/>
                <a:cs typeface="Open Sans"/>
                <a:sym typeface="Open Sans"/>
              </a:rPr>
              <a:t>At the end, we should have something like this </a:t>
            </a:r>
            <a:r>
              <a:rPr b="0" i="1" lang="en-US" sz="900" u="none" cap="none" strike="noStrike">
                <a:solidFill>
                  <a:srgbClr val="D8D8D8"/>
                </a:solidFill>
                <a:latin typeface="Open Sans"/>
                <a:ea typeface="Open Sans"/>
                <a:cs typeface="Open Sans"/>
                <a:sym typeface="Open Sans"/>
              </a:rPr>
              <a:t>(one row per variable)</a:t>
            </a:r>
            <a:endParaRPr/>
          </a:p>
          <a:p>
            <a:pPr indent="-257175" lvl="0" marL="257175" marR="0" rtl="0" algn="l">
              <a:lnSpc>
                <a:spcPct val="100000"/>
              </a:lnSpc>
              <a:spcBef>
                <a:spcPts val="450"/>
              </a:spcBef>
              <a:spcAft>
                <a:spcPts val="450"/>
              </a:spcAft>
              <a:buClr>
                <a:srgbClr val="000000"/>
              </a:buClr>
              <a:buSzPts val="1800"/>
              <a:buFont typeface="Arial"/>
              <a:buChar char="•"/>
            </a:pPr>
            <a:r>
              <a:rPr b="0" i="0" lang="en-US" sz="900" u="none" cap="none" strike="noStrike">
                <a:solidFill>
                  <a:srgbClr val="262626"/>
                </a:solidFill>
                <a:latin typeface="Open Sans"/>
                <a:ea typeface="Open Sans"/>
                <a:cs typeface="Open Sans"/>
                <a:sym typeface="Open Sans"/>
              </a:rPr>
              <a:t>Reconvene each EAV’s participants to distill top priorities </a:t>
            </a:r>
            <a:br>
              <a:rPr b="0" i="0" lang="en-US" sz="900" u="none" cap="none" strike="noStrike">
                <a:solidFill>
                  <a:srgbClr val="262626"/>
                </a:solidFill>
                <a:latin typeface="Open Sans"/>
                <a:ea typeface="Open Sans"/>
                <a:cs typeface="Open Sans"/>
                <a:sym typeface="Open Sans"/>
              </a:rPr>
            </a:br>
            <a:r>
              <a:rPr b="0" i="0" lang="en-US" sz="900" u="none" cap="none" strike="noStrike">
                <a:solidFill>
                  <a:srgbClr val="262626"/>
                </a:solidFill>
                <a:latin typeface="Open Sans"/>
                <a:ea typeface="Open Sans"/>
                <a:cs typeface="Open Sans"/>
                <a:sym typeface="Open Sans"/>
              </a:rPr>
              <a:t>for that variables and/or for that use 🡪 </a:t>
            </a:r>
            <a:endParaRPr b="0" i="0" sz="900" u="none" cap="none" strike="noStrike">
              <a:solidFill>
                <a:srgbClr val="262626"/>
              </a:solidFill>
              <a:latin typeface="Open Sans"/>
              <a:ea typeface="Open Sans"/>
              <a:cs typeface="Open Sans"/>
              <a:sym typeface="Open Sans"/>
            </a:endParaRPr>
          </a:p>
        </p:txBody>
      </p:sp>
      <p:pic>
        <p:nvPicPr>
          <p:cNvPr id="735" name="Google Shape;735;p33"/>
          <p:cNvPicPr preferRelativeResize="0"/>
          <p:nvPr/>
        </p:nvPicPr>
        <p:blipFill rotWithShape="1">
          <a:blip r:embed="rId3">
            <a:alphaModFix/>
          </a:blip>
          <a:srcRect b="0" l="0" r="0" t="0"/>
          <a:stretch/>
        </p:blipFill>
        <p:spPr>
          <a:xfrm>
            <a:off x="3659199" y="1606893"/>
            <a:ext cx="5408069" cy="3042039"/>
          </a:xfrm>
          <a:prstGeom prst="rect">
            <a:avLst/>
          </a:prstGeom>
          <a:noFill/>
          <a:ln>
            <a:noFill/>
          </a:ln>
          <a:effectLst>
            <a:outerShdw blurRad="190500" rotWithShape="0" algn="tl">
              <a:srgbClr val="000000">
                <a:alpha val="70196"/>
              </a:srgbClr>
            </a:outerShdw>
          </a:effectLst>
        </p:spPr>
      </p:pic>
    </p:spTree>
  </p:cSld>
  <p:clrMapOvr>
    <a:masterClrMapping/>
  </p:clrMapOvr>
</p:sld>
</file>

<file path=ppt/theme/theme1.xml><?xml version="1.0" encoding="utf-8"?>
<a:theme xmlns:a="http://schemas.openxmlformats.org/drawingml/2006/main" xmlns:r="http://schemas.openxmlformats.org/officeDocument/2006/relationships" name="1_Office Theme">
  <a:themeElements>
    <a:clrScheme name="Acres Colors">
      <a:dk1>
        <a:srgbClr val="29313F"/>
      </a:dk1>
      <a:lt1>
        <a:srgbClr val="FFFFFF"/>
      </a:lt1>
      <a:dk2>
        <a:srgbClr val="29313F"/>
      </a:dk2>
      <a:lt2>
        <a:srgbClr val="E7E6E6"/>
      </a:lt2>
      <a:accent1>
        <a:srgbClr val="1C72AE"/>
      </a:accent1>
      <a:accent2>
        <a:srgbClr val="4AAC0D"/>
      </a:accent2>
      <a:accent3>
        <a:srgbClr val="C5D5C6"/>
      </a:accent3>
      <a:accent4>
        <a:srgbClr val="292626"/>
      </a:accent4>
      <a:accent5>
        <a:srgbClr val="1C2C12"/>
      </a:accent5>
      <a:accent6>
        <a:srgbClr val="FFFFFF"/>
      </a:accent6>
      <a:hlink>
        <a:srgbClr val="4AAC0D"/>
      </a:hlink>
      <a:folHlink>
        <a:srgbClr val="1C72A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eos">
  <a:themeElements>
    <a:clrScheme name="Custom 2">
      <a:dk1>
        <a:srgbClr val="000000"/>
      </a:dk1>
      <a:lt1>
        <a:srgbClr val="FFFFFF"/>
      </a:lt1>
      <a:dk2>
        <a:srgbClr val="44546A"/>
      </a:dk2>
      <a:lt2>
        <a:srgbClr val="E7E6E6"/>
      </a:lt2>
      <a:accent1>
        <a:srgbClr val="33445F"/>
      </a:accent1>
      <a:accent2>
        <a:srgbClr val="A3CB34"/>
      </a:accent2>
      <a:accent3>
        <a:srgbClr val="C1666B"/>
      </a:accent3>
      <a:accent4>
        <a:srgbClr val="DDDDDD"/>
      </a:accent4>
      <a:accent5>
        <a:srgbClr val="7BC0D7"/>
      </a:accent5>
      <a:accent6>
        <a:srgbClr val="D1462F"/>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4_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1_ceos">
  <a:themeElements>
    <a:clrScheme name="Custom 2">
      <a:dk1>
        <a:srgbClr val="000000"/>
      </a:dk1>
      <a:lt1>
        <a:srgbClr val="FFFFFF"/>
      </a:lt1>
      <a:dk2>
        <a:srgbClr val="44546A"/>
      </a:dk2>
      <a:lt2>
        <a:srgbClr val="E7E6E6"/>
      </a:lt2>
      <a:accent1>
        <a:srgbClr val="33445F"/>
      </a:accent1>
      <a:accent2>
        <a:srgbClr val="A3CB34"/>
      </a:accent2>
      <a:accent3>
        <a:srgbClr val="C1666B"/>
      </a:accent3>
      <a:accent4>
        <a:srgbClr val="DDDDDD"/>
      </a:accent4>
      <a:accent5>
        <a:srgbClr val="7BC0D7"/>
      </a:accent5>
      <a:accent6>
        <a:srgbClr val="D1462F"/>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