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22"/>
  </p:normalViewPr>
  <p:slideViewPr>
    <p:cSldViewPr>
      <p:cViewPr>
        <p:scale>
          <a:sx n="107" d="100"/>
          <a:sy n="107" d="100"/>
        </p:scale>
        <p:origin x="2056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LSI-VC-4 Outcomes</a:t>
            </a:r>
            <a:endParaRPr sz="42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</a:t>
            </a:r>
            <a:r>
              <a:rPr lang="en-AU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04800"/>
            <a:ext cx="41910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LSI-VC-</a:t>
            </a:r>
            <a:r>
              <a:rPr kumimoji="0" lang="en-AU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4</a:t>
            </a: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en-AU" sz="2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charset="0"/>
                <a:ea typeface="Calibri" charset="0"/>
                <a:cs typeface="Calibri" charset="0"/>
              </a:rPr>
              <a:t>Outcomes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AA6AC-6BC1-F546-BC59-8DFA8AD9A5D0}"/>
              </a:ext>
            </a:extLst>
          </p:cNvPr>
          <p:cNvSpPr txBox="1"/>
          <p:nvPr/>
        </p:nvSpPr>
        <p:spPr>
          <a:xfrm>
            <a:off x="374754" y="1694232"/>
            <a:ext cx="8660984" cy="4524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CARD4L</a:t>
            </a:r>
            <a:endParaRPr lang="en-A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Identified a number of actions to better communicate benefits to data providers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Progressed PFS and agreed how to implement and update them over the coming year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Discussed what we will contribute to the SIT TW VC/WG day discussion on CARD4O and </a:t>
            </a:r>
            <a:r>
              <a:rPr lang="en-A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CARD4A </a:t>
            </a:r>
            <a:r>
              <a:rPr lang="en-AU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possibility</a:t>
            </a:r>
            <a:endParaRPr lang="en-A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  <a:endParaRPr lang="en-A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Discussed way forward for MRI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Identified a need to engage with users around CARD4L and interoperability</a:t>
            </a:r>
          </a:p>
          <a:p>
            <a:pPr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we </a:t>
            </a:r>
            <a:r>
              <a:rPr lang="en-A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A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SDCG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GEOGLAM</a:t>
            </a: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A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LSI needs to engage with users to gather feedback on the benefits of CARD4L and MRI</a:t>
            </a:r>
          </a:p>
          <a:p>
            <a:pPr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74615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8850</TotalTime>
  <Words>274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LSI-VC-4 Outcomes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Matt S</cp:lastModifiedBy>
  <cp:revision>31</cp:revision>
  <dcterms:modified xsi:type="dcterms:W3CDTF">2017-09-07T13:23:52Z</dcterms:modified>
</cp:coreProperties>
</file>