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9d14ad08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9d14ad08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spreadsheets/d/1Z2_zLPqJqSScK062KtjJaEqEhZIeIdwIvqYkCiZNMu4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99575" y="92600"/>
            <a:ext cx="950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thoughts...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542875"/>
            <a:ext cx="6822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</a:pPr>
            <a:r>
              <a:rPr lang="en" sz="1200">
                <a:solidFill>
                  <a:srgbClr val="FFFFFF"/>
                </a:solidFill>
              </a:rPr>
              <a:t>On accessibility and usability: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Sentinel-2 Level-2A: HTTP and API Hub (2 max parallel downloads?) + Amazon’s S3 offering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Landsat Collection 2: hosting setup?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JAXA JERS/ALOS mosaics: HTTP access (sufficient for an annual product)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How can these scale and serve new data architectures?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COGs + STAC seem to be the leading paradigm – maybe a small group to look into these and advise regarding the PFS?</a:t>
            </a:r>
            <a:endParaRPr sz="1200">
              <a:solidFill>
                <a:srgbClr val="FFFFFF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</a:pPr>
            <a:r>
              <a:rPr lang="en" sz="1200">
                <a:solidFill>
                  <a:srgbClr val="FFFFFF"/>
                </a:solidFill>
              </a:rPr>
              <a:t>CARD4L on the horizon: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SLSTR LST - status?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GA/DEA datasets:</a:t>
            </a:r>
            <a:endParaRPr sz="1200">
              <a:solidFill>
                <a:srgbClr val="FFFFFF"/>
              </a:solidFill>
            </a:endParaRPr>
          </a:p>
          <a:p>
            <a:pPr indent="-304800" lvl="2" marL="13716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</a:pPr>
            <a:r>
              <a:rPr lang="en" sz="1200">
                <a:solidFill>
                  <a:srgbClr val="FFFFFF"/>
                </a:solidFill>
              </a:rPr>
              <a:t>What are they? Public and open? Access options?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ESA Heritage Missions</a:t>
            </a:r>
            <a:endParaRPr sz="1200">
              <a:solidFill>
                <a:srgbClr val="FFFFFF"/>
              </a:solidFill>
            </a:endParaRPr>
          </a:p>
          <a:p>
            <a:pPr indent="-304800" lvl="2" marL="13716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</a:pPr>
            <a:r>
              <a:rPr lang="en" sz="1200">
                <a:solidFill>
                  <a:srgbClr val="FFFFFF"/>
                </a:solidFill>
              </a:rPr>
              <a:t>What are they? Access options?</a:t>
            </a:r>
            <a:endParaRPr sz="1200">
              <a:solidFill>
                <a:srgbClr val="FFFFFF"/>
              </a:solidFill>
            </a:endParaRPr>
          </a:p>
          <a:p>
            <a:pPr indent="-30480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</a:pPr>
            <a:r>
              <a:rPr lang="en" sz="1200">
                <a:solidFill>
                  <a:srgbClr val="FFFFFF"/>
                </a:solidFill>
              </a:rPr>
              <a:t>On targets for further CARD4L self-assessments: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Himawari &amp; GOES – support GEO-LEO study?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MODIS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VIIRS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Various independent S-2 SR products (see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stocktake</a:t>
            </a:r>
            <a:r>
              <a:rPr lang="en" sz="1200">
                <a:solidFill>
                  <a:srgbClr val="FFFFFF"/>
                </a:solidFill>
              </a:rPr>
              <a:t>)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Sentinel-1 backscatter? Status?</a:t>
            </a:r>
            <a:endParaRPr sz="1200">
              <a:solidFill>
                <a:srgbClr val="FFFFFF"/>
              </a:solidFill>
            </a:endParaRPr>
          </a:p>
          <a:p>
            <a:pPr indent="-304800" lvl="1" marL="9144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</a:pPr>
            <a:r>
              <a:rPr lang="en" sz="1200">
                <a:solidFill>
                  <a:srgbClr val="FFFFFF"/>
                </a:solidFill>
              </a:rPr>
              <a:t>HLS and Harmonized Landsat-Sentinel products?</a:t>
            </a:r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