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0c6f8bd6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0c6f8bd6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0c6f8bd6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g610c6f8bd6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10c6f8bd6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10c6f8bd6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10c6f8bd6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10c6f8bd6_0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60539cf6a3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60539cf6a3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61091b32d4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61091b32d4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61091b32d4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g61091b32d4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1091b32d4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61091b32d4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1091b32d4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1091b32d4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10c6f8bd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g610c6f8bd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10c6f8bd6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10c6f8bd6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0c6f8bd6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0c6f8bd6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TW2019, 11-12 Sept 2019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2801" y="2895600"/>
            <a:ext cx="51129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4.2: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Interoperability Terminology Report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22789" y="48260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LSI-VC-8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Anchorage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Alaska, USA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4-6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September 2019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-4325" y="1143000"/>
            <a:ext cx="49362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do we think of this idea?</a:t>
            </a:r>
            <a:endParaRPr/>
          </a:p>
          <a:p>
            <a:pPr indent="-355600" lvl="0" marL="457200" rtl="0" algn="l"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LSI-VC to take the lead with support from SIT Chair Team 2020-2021?</a:t>
            </a:r>
            <a:endParaRPr/>
          </a:p>
          <a:p>
            <a:pPr indent="-355600" lvl="0" marL="457200" rtl="0" algn="l"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Objectives for such a meeting? e.g.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Promotion of PFS uptake; sharing plans; encouragement of self-assessment</a:t>
            </a:r>
            <a:endParaRPr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Hearing from industry on ARD definition and practice</a:t>
            </a:r>
            <a:endParaRPr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Location, discoverability, distribution, and amplification of ARD flows</a:t>
            </a:r>
            <a:endParaRPr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Encouraging interoperability between solutions</a:t>
            </a:r>
            <a:endParaRPr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Addressing emerging topics such as Machine Learning</a:t>
            </a:r>
            <a:endParaRPr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Considering if/where joint ways forward may make sense...</a:t>
            </a:r>
            <a:endParaRPr i="1" sz="1400"/>
          </a:p>
          <a:p>
            <a:pPr indent="-355600" lvl="0" marL="457200" rtl="0" algn="l">
              <a:spcBef>
                <a:spcPts val="1000"/>
              </a:spcBef>
              <a:spcAft>
                <a:spcPts val="1800"/>
              </a:spcAft>
              <a:buSzPts val="2000"/>
              <a:buChar char="•"/>
            </a:pPr>
            <a:r>
              <a:rPr b="1" lang="en-US" u="sng"/>
              <a:t>ACTION:</a:t>
            </a:r>
            <a:r>
              <a:rPr lang="en-US"/>
              <a:t> Assign team members to write a concept note for iteration within LSI-VC-all, and then for further consultation with stakeholders?</a:t>
            </a:r>
            <a:endParaRPr/>
          </a:p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1981200" y="2286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CEOS–Industry ARD Workshop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875" y="1143000"/>
            <a:ext cx="5310196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22800" y="2667000"/>
            <a:ext cx="55815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5.2: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Promotion of CEOS ARD to Standards Organisations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622789" y="47498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LSI-VC-8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Anchorage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Alaska, USA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4-6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September 2019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22789" y="22466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600200"/>
            <a:ext cx="45135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CEOS ARD Strategy Task 4.4: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Promotion of CEOS ARD to Standards Organisations</a:t>
            </a:r>
            <a:endParaRPr b="1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5945">
            <a:off x="5830679" y="1568054"/>
            <a:ext cx="1200594" cy="169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1981200" y="1524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Promotion of CEOS ARD to Standards Organisations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5" y="3830275"/>
            <a:ext cx="8305800" cy="194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457200" y="1447800"/>
            <a:ext cx="81534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is our collective ambition with regard to the CEOS PFS being used as the basis for community standards?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are the benefits?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Is there a demand?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Who would be the most likely target? ISO, OGC, others?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Is anyone else pursuing this?</a:t>
            </a:r>
            <a:endParaRPr/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ARD Working Group in OGC already?</a:t>
            </a:r>
            <a:endParaRPr/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Industry?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Do we want to have an active role?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Future meetings and conferences for promotion?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1200"/>
              </a:spcAft>
              <a:buSzPts val="2000"/>
              <a:buChar char="•"/>
            </a:pPr>
            <a:r>
              <a:rPr b="1" lang="en-US" u="sng"/>
              <a:t>Next steps?</a:t>
            </a:r>
            <a:endParaRPr b="1" u="sng"/>
          </a:p>
        </p:txBody>
      </p:sp>
      <p:sp>
        <p:nvSpPr>
          <p:cNvPr id="116" name="Google Shape;116;p16"/>
          <p:cNvSpPr txBox="1"/>
          <p:nvPr>
            <p:ph idx="2" type="body"/>
          </p:nvPr>
        </p:nvSpPr>
        <p:spPr>
          <a:xfrm>
            <a:off x="1981200" y="1524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Promotion of CEOS ARD to Standards Organisations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CEOS ARD Strategy Task 1.4: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CEOS Interoperability Terminology Report</a:t>
            </a:r>
            <a:endParaRPr b="1"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50" y="3039754"/>
            <a:ext cx="8153401" cy="34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idx="2" type="body"/>
          </p:nvPr>
        </p:nvSpPr>
        <p:spPr>
          <a:xfrm>
            <a:off x="2057400" y="304800"/>
            <a:ext cx="59847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 Interoperability Terminology Report</a:t>
            </a:r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5945">
            <a:off x="5830679" y="1263254"/>
            <a:ext cx="1200594" cy="169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LSI-VC has already completed its own definition document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task was suggested by LSI-VC as a means for broader CEOS review, input and endorsement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There are other efforts ongoing in WGISS and WGCV IVOS regarding terminology definition that need to be connected – ensure consistency across CEOS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b="1" lang="en-US" u="sng"/>
              <a:t>ACTION:</a:t>
            </a:r>
            <a:r>
              <a:rPr lang="en-US"/>
              <a:t> Need an LSI-VC person/team to take this forward to completion by ~Q2 2020</a:t>
            </a:r>
            <a:endParaRPr/>
          </a:p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057400" y="304800"/>
            <a:ext cx="59847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 Interoperability Terminology Report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2800" y="2667000"/>
            <a:ext cx="55815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4.3: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Position Paper on the Interplay of Industry and CEOS ARD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622789" y="47498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LSI-VC-8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Anchorage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Alaska, USA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4-6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September 2019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622789" y="22466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7200" y="1600200"/>
            <a:ext cx="45135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CEOS ARD Strategy Task 2.3: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CEOS Position Paper on the Interplay of Industry and CEOS ARD</a:t>
            </a:r>
            <a:endParaRPr b="1"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5945">
            <a:off x="5830679" y="1339454"/>
            <a:ext cx="1200594" cy="169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050" y="3130473"/>
            <a:ext cx="7019898" cy="3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idx="2" type="body"/>
          </p:nvPr>
        </p:nvSpPr>
        <p:spPr>
          <a:xfrm>
            <a:off x="1981200" y="762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 Position Paper on the Interplay of Industry and CEOS ARD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</a:t>
            </a:r>
            <a:r>
              <a:rPr lang="en-US"/>
              <a:t>ndustry role in CEOS ARD as data users, data providers, data hosts – </a:t>
            </a:r>
            <a:r>
              <a:rPr b="1" lang="en-US"/>
              <a:t>our chance to communicate how we see this working in an ideal world.</a:t>
            </a:r>
            <a:endParaRPr b="1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Proposed to cover machine-to-machine communication (including the role of COG and STAC technologies), machine learning, automation, and analysis platforms.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WGISS best placed to undertake this part of the study?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b="1" lang="en-US"/>
              <a:t>Result: recommendations for CEOS in regard to these technologies and CEOS ARD – </a:t>
            </a:r>
            <a:r>
              <a:rPr b="1" lang="en-US" u="sng"/>
              <a:t>need to be involved</a:t>
            </a:r>
            <a:endParaRPr b="1" u="sng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lang="en-US" u="sng"/>
              <a:t>ACTION:</a:t>
            </a:r>
            <a:r>
              <a:rPr lang="en-US"/>
              <a:t> </a:t>
            </a:r>
            <a:r>
              <a:rPr lang="en-US"/>
              <a:t>Decide the role LSI-VC would like to have in this task, responsibilities, and confirm next steps with SIT Chair 2020-2021</a:t>
            </a:r>
            <a:endParaRPr/>
          </a:p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1981200" y="762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 Position Paper on the Interplay of Industry and CEOS ARD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22800" y="2667000"/>
            <a:ext cx="55815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5.1: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CEOS–Industry ARD Workshop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622789" y="47498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LSI-VC-8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Anchorage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Alaska, USA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4-6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September 2019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622789" y="22466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600200"/>
            <a:ext cx="45135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CEOS ARD Strategy Task 4.2: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CEOS–Industry ARD Workshop</a:t>
            </a:r>
            <a:endParaRPr b="1"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5945">
            <a:off x="5830679" y="1415654"/>
            <a:ext cx="1200594" cy="16976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1981200" y="3048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CEOS–Industry ARD Workshop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000" y="3429000"/>
            <a:ext cx="8805989" cy="18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457200" y="1828800"/>
            <a:ext cx="81534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u="sng"/>
              <a:t>Proposal:</a:t>
            </a:r>
            <a:r>
              <a:rPr lang="en-US"/>
              <a:t> co-locate ARD3 workshop (i.e., the next Planet ARD workshop) with LSI-VC-10 / 2020 SIT TW and CEOS–Industry ARD Workshop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Objective of co-locating ARD3 would be for CEOS to participate and be seen to be a co-leader in the ARD space that the first two workshops have established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</a:t>
            </a:r>
            <a:r>
              <a:rPr lang="en-US"/>
              <a:t>eached out to Sinergise who are willing to co-host a meeting in Ljubljana (Slovenia)</a:t>
            </a:r>
            <a:endParaRPr/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Industry, close relationship with ESA</a:t>
            </a:r>
            <a:endParaRPr/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Positive initial reaction, but needs to be coordinated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1200"/>
              </a:spcAft>
              <a:buSzPts val="2000"/>
              <a:buChar char="•"/>
            </a:pPr>
            <a:r>
              <a:rPr lang="en-US"/>
              <a:t>Would need to</a:t>
            </a:r>
            <a:r>
              <a:rPr lang="en-US"/>
              <a:t> reach out to Planet regarding the co-continuation of the series they co-started with USGS</a:t>
            </a:r>
            <a:endParaRPr/>
          </a:p>
        </p:txBody>
      </p:sp>
      <p:sp>
        <p:nvSpPr>
          <p:cNvPr id="84" name="Google Shape;84;p12"/>
          <p:cNvSpPr txBox="1"/>
          <p:nvPr>
            <p:ph idx="2" type="body"/>
          </p:nvPr>
        </p:nvSpPr>
        <p:spPr>
          <a:xfrm>
            <a:off x="1981200" y="228600"/>
            <a:ext cx="56763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CEOS–Industry ARD Workshop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