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368" r:id="rId3"/>
    <p:sldId id="369" r:id="rId4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E395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62" autoAdjust="0"/>
    <p:restoredTop sz="94681" autoAdjust="0"/>
  </p:normalViewPr>
  <p:slideViewPr>
    <p:cSldViewPr>
      <p:cViewPr varScale="1">
        <p:scale>
          <a:sx n="70" d="100"/>
          <a:sy n="70" d="100"/>
        </p:scale>
        <p:origin x="35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-320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7"/>
          <p:cNvSpPr txBox="1"/>
          <p:nvPr userDrawn="1"/>
        </p:nvSpPr>
        <p:spPr>
          <a:xfrm>
            <a:off x="609600" y="6172200"/>
            <a:ext cx="52578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8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800" dirty="0">
              <a:effectLst/>
              <a:latin typeface="Times New Roman"/>
              <a:ea typeface="Times New Roman"/>
              <a:cs typeface="Times"/>
            </a:endParaRP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"/>
          <p:cNvSpPr/>
          <p:nvPr userDrawn="1"/>
        </p:nvSpPr>
        <p:spPr>
          <a:xfrm>
            <a:off x="2133600" y="0"/>
            <a:ext cx="29718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Cloud Mask Task Update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WGCV-42</a:t>
            </a:r>
          </a:p>
        </p:txBody>
      </p:sp>
    </p:spTree>
    <p:extLst>
      <p:ext uri="{BB962C8B-B14F-4D97-AF65-F5344CB8AC3E}">
        <p14:creationId xmlns:p14="http://schemas.microsoft.com/office/powerpoint/2010/main" val="109395542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762000"/>
          </a:xfrm>
          <a:prstGeom prst="rect">
            <a:avLst/>
          </a:prstGeom>
        </p:spPr>
        <p:txBody>
          <a:bodyPr/>
          <a:lstStyle>
            <a:lvl1pPr algn="just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4572000"/>
          </a:xfrm>
          <a:prstGeom prst="rect">
            <a:avLst/>
          </a:prstGeom>
        </p:spPr>
        <p:txBody>
          <a:bodyPr/>
          <a:lstStyle>
            <a:lvl1pPr>
              <a:buSzPct val="9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768927" indent="-311727"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buSzPct val="6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hape 3"/>
          <p:cNvSpPr/>
          <p:nvPr userDrawn="1"/>
        </p:nvSpPr>
        <p:spPr>
          <a:xfrm>
            <a:off x="1981200" y="76200"/>
            <a:ext cx="35814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Cloud Mask Task Update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endParaRPr lang="en-US" sz="2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WGCV-42</a:t>
            </a:r>
          </a:p>
        </p:txBody>
      </p:sp>
    </p:spTree>
    <p:extLst>
      <p:ext uri="{BB962C8B-B14F-4D97-AF65-F5344CB8AC3E}">
        <p14:creationId xmlns:p14="http://schemas.microsoft.com/office/powerpoint/2010/main" val="334483844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762000"/>
          </a:xfrm>
          <a:prstGeom prst="rect">
            <a:avLst/>
          </a:prstGeom>
        </p:spPr>
        <p:txBody>
          <a:bodyPr/>
          <a:lstStyle>
            <a:lvl1pPr algn="just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4572000"/>
          </a:xfrm>
          <a:prstGeom prst="rect">
            <a:avLst/>
          </a:prstGeom>
        </p:spPr>
        <p:txBody>
          <a:bodyPr/>
          <a:lstStyle>
            <a:lvl1pPr>
              <a:buSzPct val="9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768927" indent="-311727"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buSzPct val="6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hape 3"/>
          <p:cNvSpPr/>
          <p:nvPr userDrawn="1"/>
        </p:nvSpPr>
        <p:spPr>
          <a:xfrm>
            <a:off x="1981200" y="127337"/>
            <a:ext cx="35814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Cloud Mask Task Update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endParaRPr lang="en-US" sz="2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WGCV-42</a:t>
            </a:r>
          </a:p>
        </p:txBody>
      </p:sp>
    </p:spTree>
    <p:extLst>
      <p:ext uri="{BB962C8B-B14F-4D97-AF65-F5344CB8AC3E}">
        <p14:creationId xmlns:p14="http://schemas.microsoft.com/office/powerpoint/2010/main" val="226901992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7"/>
          <p:cNvSpPr txBox="1"/>
          <p:nvPr userDrawn="1"/>
        </p:nvSpPr>
        <p:spPr>
          <a:xfrm>
            <a:off x="3733800" y="6477000"/>
            <a:ext cx="45720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600" dirty="0">
              <a:effectLst/>
              <a:latin typeface="Times New Roman"/>
              <a:ea typeface="Times New Roman"/>
              <a:cs typeface="Times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8153400" y="6504801"/>
            <a:ext cx="9722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D9245422-3BB8-6D4A-8024-718D9EB8D280}" type="slidenum">
              <a:rPr lang="en-US" sz="1200" smtClean="0"/>
              <a:pPr algn="r"/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4" r:id="rId4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578357" y="1752600"/>
            <a:ext cx="7575043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r>
              <a:rPr lang="en-US" dirty="0"/>
              <a:t>Cloud mask update</a:t>
            </a:r>
          </a:p>
        </p:txBody>
      </p:sp>
      <p:sp>
        <p:nvSpPr>
          <p:cNvPr id="11" name="Shape 11"/>
          <p:cNvSpPr/>
          <p:nvPr/>
        </p:nvSpPr>
        <p:spPr>
          <a:xfrm>
            <a:off x="685800" y="32004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K. </a:t>
            </a:r>
            <a:r>
              <a:rPr lang="en-US" dirty="0" err="1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Thome</a:t>
            </a:r>
            <a:endParaRPr lang="en-US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NASA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de-DE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WGCV Plenary # 42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May 16-19, 2017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3400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Original cloud mask task 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Cloud masking task objectives:</a:t>
            </a:r>
          </a:p>
          <a:p>
            <a:r>
              <a:rPr lang="en-US" dirty="0"/>
              <a:t>Define the nomenclature, i.e. What is cloud-free? What is a cloud? </a:t>
            </a:r>
          </a:p>
          <a:p>
            <a:r>
              <a:rPr lang="en-US" dirty="0"/>
              <a:t>Define what “mask” is suitable for what application/user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Original objectives are basic questions that have applicability to a wide range of applications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Atmospheric correction task had similarly basic definitions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Leverage results of upcoming experts workshop for nomenclature guidance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6332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Path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r>
              <a:rPr lang="en-US" dirty="0" smtClean="0"/>
              <a:t>Request leads for progress on work plan by mid-summer</a:t>
            </a:r>
          </a:p>
          <a:p>
            <a:r>
              <a:rPr lang="en-US" dirty="0" smtClean="0"/>
              <a:t>WGCV chair will develop and provide work plan to WGCV in lieu of progress  by </a:t>
            </a:r>
            <a:r>
              <a:rPr lang="en-US" smtClean="0"/>
              <a:t>current chairs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2202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5969</TotalTime>
  <Words>108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Arial</vt:lpstr>
      <vt:lpstr>Arial Bold</vt:lpstr>
      <vt:lpstr>Avenir Roman</vt:lpstr>
      <vt:lpstr>Century Gothic</vt:lpstr>
      <vt:lpstr>Droid Serif</vt:lpstr>
      <vt:lpstr>Frutiger 45 Light</vt:lpstr>
      <vt:lpstr>Proxima Nova Regular</vt:lpstr>
      <vt:lpstr>Times</vt:lpstr>
      <vt:lpstr>Times New Roman</vt:lpstr>
      <vt:lpstr>Wingdings</vt:lpstr>
      <vt:lpstr>Default</vt:lpstr>
      <vt:lpstr>Cloud mask update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edcguest</cp:lastModifiedBy>
  <cp:revision>148</cp:revision>
  <dcterms:modified xsi:type="dcterms:W3CDTF">2017-05-19T14:52:07Z</dcterms:modified>
</cp:coreProperties>
</file>