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340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843" autoAdjust="0"/>
    <p:restoredTop sz="94118" autoAdjust="0"/>
  </p:normalViewPr>
  <p:slideViewPr>
    <p:cSldViewPr>
      <p:cViewPr varScale="1">
        <p:scale>
          <a:sx n="90" d="100"/>
          <a:sy n="90" d="100"/>
        </p:scale>
        <p:origin x="-1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2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6172200"/>
            <a:ext cx="52578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/>
          <p:nvPr userDrawn="1"/>
        </p:nvSpPr>
        <p:spPr>
          <a:xfrm>
            <a:off x="2133600" y="0"/>
            <a:ext cx="2638523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Day 2 Summary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WGCV-43</a:t>
            </a:r>
          </a:p>
        </p:txBody>
      </p:sp>
    </p:spTree>
    <p:extLst>
      <p:ext uri="{BB962C8B-B14F-4D97-AF65-F5344CB8AC3E}">
        <p14:creationId xmlns:p14="http://schemas.microsoft.com/office/powerpoint/2010/main" val="1093955425"/>
      </p:ext>
    </p:extLst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76200"/>
            <a:ext cx="35814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Day 2 Summary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WGCV-43</a:t>
            </a:r>
          </a:p>
        </p:txBody>
      </p:sp>
    </p:spTree>
    <p:extLst>
      <p:ext uri="{BB962C8B-B14F-4D97-AF65-F5344CB8AC3E}">
        <p14:creationId xmlns:p14="http://schemas.microsoft.com/office/powerpoint/2010/main" val="3344838444"/>
      </p:ext>
    </p:extLst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76200"/>
            <a:ext cx="35814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Day 2 Summary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endParaRPr lang="en-US" sz="2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WGCV-43</a:t>
            </a:r>
          </a:p>
        </p:txBody>
      </p:sp>
    </p:spTree>
    <p:extLst>
      <p:ext uri="{BB962C8B-B14F-4D97-AF65-F5344CB8AC3E}">
        <p14:creationId xmlns:p14="http://schemas.microsoft.com/office/powerpoint/2010/main" val="2269019924"/>
      </p:ext>
    </p:extLst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8153400" y="6504801"/>
            <a:ext cx="9722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D9245422-3BB8-6D4A-8024-718D9EB8D280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</p:sldLayoutIdLst>
  <p:transition xmlns:p14="http://schemas.microsoft.com/office/powerpoint/2010/main"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78357" y="1752600"/>
            <a:ext cx="7575043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>
                <a:solidFill>
                  <a:srgbClr val="FFFFFF"/>
                </a:solidFill>
              </a:rPr>
              <a:t>Day 2 </a:t>
            </a:r>
            <a:r>
              <a:rPr lang="en-US" sz="4200" b="1" dirty="0">
                <a:solidFill>
                  <a:srgbClr val="FFFFFF"/>
                </a:solidFill>
              </a:rPr>
              <a:t>Summary</a:t>
            </a:r>
            <a:endParaRPr sz="42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85800" y="32004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K. . </a:t>
            </a:r>
            <a:r>
              <a:rPr lang="en-US" dirty="0" err="1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Thome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NASA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WGCV Plenary # 43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INPE, Sao Jose dos Campos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April 10-13, 2018</a:t>
            </a: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Day 1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228600" y="1676400"/>
            <a:ext cx="8610600" cy="4572000"/>
          </a:xfrm>
        </p:spPr>
        <p:txBody>
          <a:bodyPr/>
          <a:lstStyle/>
          <a:p>
            <a:r>
              <a:rPr lang="en-US" dirty="0"/>
              <a:t>WGCV-43-01</a:t>
            </a:r>
          </a:p>
          <a:p>
            <a:pPr lvl="1"/>
            <a:r>
              <a:rPr lang="en-US" dirty="0"/>
              <a:t>WGCV Chair (</a:t>
            </a:r>
            <a:r>
              <a:rPr lang="en-US" dirty="0" err="1"/>
              <a:t>Thome</a:t>
            </a:r>
            <a:r>
              <a:rPr lang="en-US" dirty="0"/>
              <a:t>) to contact WGISS Chair (</a:t>
            </a:r>
            <a:r>
              <a:rPr lang="en-US" dirty="0" err="1"/>
              <a:t>Albani</a:t>
            </a:r>
            <a:r>
              <a:rPr lang="en-US" dirty="0"/>
              <a:t>) regarding telecom to finalize actions and outcomes from Joint WGISS/WGCV meeting from April 10, 2018</a:t>
            </a:r>
          </a:p>
          <a:p>
            <a:pPr lvl="1"/>
            <a:r>
              <a:rPr lang="en-US" dirty="0"/>
              <a:t>Due date – SIT-33</a:t>
            </a:r>
          </a:p>
          <a:p>
            <a:r>
              <a:rPr lang="en-US" dirty="0"/>
              <a:t>WGCV-43-02</a:t>
            </a:r>
          </a:p>
          <a:p>
            <a:pPr lvl="1"/>
            <a:r>
              <a:rPr lang="en-US" dirty="0" err="1"/>
              <a:t>Telecon</a:t>
            </a:r>
            <a:r>
              <a:rPr lang="en-US" dirty="0"/>
              <a:t> between WGCV topic leads from WGISS/WGCV Joint session at WGCV-43 and WGISS topic leads to finalize actions, outcomes from joint meeting and possible collaborations with SST-VC and LSI-VC</a:t>
            </a:r>
          </a:p>
          <a:p>
            <a:pPr lvl="1"/>
            <a:r>
              <a:rPr lang="en-US" dirty="0"/>
              <a:t>Due date - June 30, 2018</a:t>
            </a:r>
          </a:p>
        </p:txBody>
      </p:sp>
    </p:spTree>
    <p:extLst>
      <p:ext uri="{BB962C8B-B14F-4D97-AF65-F5344CB8AC3E}">
        <p14:creationId xmlns:p14="http://schemas.microsoft.com/office/powerpoint/2010/main" val="210916658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4767</TotalTime>
  <Words>118</Words>
  <Application>Microsoft Macintosh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</vt:lpstr>
      <vt:lpstr>Day 2 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Thome , Kurtis J. (GSFC-6180)</cp:lastModifiedBy>
  <cp:revision>140</cp:revision>
  <dcterms:modified xsi:type="dcterms:W3CDTF">2018-04-19T22:05:03Z</dcterms:modified>
</cp:coreProperties>
</file>