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326" r:id="rId3"/>
    <p:sldId id="363" r:id="rId4"/>
    <p:sldId id="361" r:id="rId5"/>
    <p:sldId id="362" r:id="rId6"/>
    <p:sldId id="364" r:id="rId7"/>
  </p:sldIdLst>
  <p:sldSz cx="9144000" cy="6858000" type="screen4x3"/>
  <p:notesSz cx="7010400" cy="9296400"/>
  <p:custShowLst>
    <p:custShow name="AC Processor List" id="0">
      <p:sldLst/>
    </p:custShow>
    <p:custShow name="Participants" id="1">
      <p:sldLst/>
    </p:custShow>
    <p:custShow name="Test Sites" id="2">
      <p:sldLst/>
    </p:custShow>
    <p:custShow name="Metrcis" id="3">
      <p:sldLst/>
    </p:custShow>
    <p:custShow name="AOT" id="4">
      <p:sldLst/>
    </p:custShow>
    <p:custShow name="Water Vapour" id="5">
      <p:sldLst/>
    </p:custShow>
    <p:custShow name="Intercomparison BOA products" id="6">
      <p:sldLst/>
    </p:custShow>
    <p:custShow name="Comparison with AERO corr data" id="7">
      <p:sldLst/>
    </p:custShow>
    <p:custShow name="MODIS SR" id="8">
      <p:sldLst/>
    </p:custShow>
    <p:custShow name="Metrics Introduction" id="9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1"/>
    <p:restoredTop sz="91370" autoAdjust="0"/>
  </p:normalViewPr>
  <p:slideViewPr>
    <p:cSldViewPr>
      <p:cViewPr varScale="1">
        <p:scale>
          <a:sx n="87" d="100"/>
          <a:sy n="87" d="100"/>
        </p:scale>
        <p:origin x="13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F060CC-23FE-417B-AD1D-09708E5F1477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E257B3-7DE7-432F-A165-83BF38390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7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87050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 userDrawn="1"/>
        </p:nvSpPr>
        <p:spPr>
          <a:xfrm>
            <a:off x="2133600" y="0"/>
            <a:ext cx="29718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ACIX Report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WGCV-43</a:t>
            </a:r>
          </a:p>
        </p:txBody>
      </p:sp>
    </p:spTree>
    <p:extLst>
      <p:ext uri="{BB962C8B-B14F-4D97-AF65-F5344CB8AC3E}">
        <p14:creationId xmlns:p14="http://schemas.microsoft.com/office/powerpoint/2010/main" val="41807948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3581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ACIX Report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WGCV-43</a:t>
            </a:r>
          </a:p>
        </p:txBody>
      </p:sp>
    </p:spTree>
    <p:extLst>
      <p:ext uri="{BB962C8B-B14F-4D97-AF65-F5344CB8AC3E}">
        <p14:creationId xmlns:p14="http://schemas.microsoft.com/office/powerpoint/2010/main" val="30944375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3581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ACIX Report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WGCV-43</a:t>
            </a:r>
          </a:p>
        </p:txBody>
      </p:sp>
    </p:spTree>
    <p:extLst>
      <p:ext uri="{BB962C8B-B14F-4D97-AF65-F5344CB8AC3E}">
        <p14:creationId xmlns:p14="http://schemas.microsoft.com/office/powerpoint/2010/main" val="150434878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153400" y="6504801"/>
            <a:ext cx="97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D9245422-3BB8-6D4A-8024-718D9EB8D280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140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752600"/>
            <a:ext cx="75750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US" dirty="0"/>
              <a:t>ACIX Report</a:t>
            </a:r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K. 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Thome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NASA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WGCV Plenary # 43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INPE, Sao Jose dos Campos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April 10-13,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0975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273C16-5802-FD4C-A08B-90F5C0E1B4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 algn="just" rtl="0">
              <a:spcBef>
                <a:spcPts val="500"/>
              </a:spcBef>
              <a:buSzPct val="100000"/>
              <a:buFont typeface="Arial"/>
              <a:buNone/>
            </a:pPr>
            <a:r>
              <a:rPr lang="en-US" dirty="0"/>
              <a:t>Charts taken from G. </a:t>
            </a:r>
            <a:r>
              <a:rPr lang="en-US" dirty="0" err="1"/>
              <a:t>Doxani</a:t>
            </a:r>
            <a:r>
              <a:rPr lang="en-US" dirty="0"/>
              <a:t> presentation at LPVE workshop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57A53-2955-CA4E-8FE4-F341356D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14" y="1556792"/>
            <a:ext cx="9030502" cy="41096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30BCF8-2161-4542-8780-53C8D4B07B9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0" y="5661248"/>
            <a:ext cx="8839200" cy="815752"/>
          </a:xfrm>
        </p:spPr>
        <p:txBody>
          <a:bodyPr/>
          <a:lstStyle/>
          <a:p>
            <a:pPr algn="l" rtl="0"/>
            <a:r>
              <a:rPr lang="en-GB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GB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nikal.eventsair.com</a:t>
            </a:r>
            <a:r>
              <a:rPr lang="en-GB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QuickEventWebsitePortal</a:t>
            </a:r>
            <a:r>
              <a:rPr lang="en-GB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/lpve-conference-2018/</a:t>
            </a:r>
            <a:r>
              <a:rPr lang="en-GB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-conference/</a:t>
            </a:r>
            <a:r>
              <a:rPr lang="en-GB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ExtraContent</a:t>
            </a:r>
            <a:r>
              <a:rPr lang="en-GB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ContentPage?page</a:t>
            </a:r>
            <a:r>
              <a:rPr lang="en-GB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</a:t>
            </a:r>
          </a:p>
          <a:p>
            <a:pPr marL="342900" indent="-342900" algn="l" rtl="0">
              <a:spcBef>
                <a:spcPts val="500"/>
              </a:spcBef>
              <a:buSzPct val="900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53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AA346-694C-0849-BA78-D4FA04442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143000"/>
            <a:ext cx="9082733" cy="762000"/>
          </a:xfrm>
        </p:spPr>
        <p:txBody>
          <a:bodyPr/>
          <a:lstStyle/>
          <a:p>
            <a:pPr marL="342900" indent="-342900" algn="just" rtl="0">
              <a:spcBef>
                <a:spcPts val="500"/>
              </a:spcBef>
              <a:buSzPct val="100000"/>
              <a:buFont typeface="Arial"/>
              <a:buNone/>
            </a:pPr>
            <a:r>
              <a:rPr lang="en-US" dirty="0"/>
              <a:t>Recommendations are geared towards atmospheric correction developer’s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FBB4D-ECC7-DF44-B05B-79D41787D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276872"/>
            <a:ext cx="9047237" cy="39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65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941254-4619-9A4C-94A4-178BF6CD5F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 algn="just" rtl="0">
              <a:spcBef>
                <a:spcPts val="500"/>
              </a:spcBef>
              <a:buSzPct val="100000"/>
              <a:buFont typeface="Arial"/>
              <a:buNone/>
            </a:pPr>
            <a:r>
              <a:rPr lang="en-US" dirty="0"/>
              <a:t>Results are on the Cal/Val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634C9-BFDD-2D45-ADFE-045A465806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0" y="5589240"/>
            <a:ext cx="8839200" cy="527720"/>
          </a:xfrm>
        </p:spPr>
        <p:txBody>
          <a:bodyPr/>
          <a:lstStyle/>
          <a:p>
            <a:pPr algn="l" rtl="0"/>
            <a:r>
              <a:rPr lang="en-US" dirty="0"/>
              <a:t>http://</a:t>
            </a:r>
            <a:r>
              <a:rPr lang="en-US" dirty="0" err="1"/>
              <a:t>calvalportal.ceos.org</a:t>
            </a:r>
            <a:r>
              <a:rPr lang="en-US" dirty="0"/>
              <a:t>/projects/</a:t>
            </a:r>
            <a:r>
              <a:rPr lang="en-US" dirty="0" err="1"/>
              <a:t>acix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75D90-802C-984B-A37C-A56C3EE4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" y="1556792"/>
            <a:ext cx="9037239" cy="39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358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00F6CE-3372-154F-AA83-ADB93067F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43000"/>
            <a:ext cx="4932040" cy="762000"/>
          </a:xfrm>
        </p:spPr>
        <p:txBody>
          <a:bodyPr/>
          <a:lstStyle/>
          <a:p>
            <a:pPr marL="342900" indent="-342900" algn="just" rtl="0">
              <a:spcBef>
                <a:spcPts val="500"/>
              </a:spcBef>
              <a:buSzPct val="100000"/>
              <a:buFont typeface="Arial"/>
              <a:buNone/>
            </a:pPr>
            <a:r>
              <a:rPr lang="en-US" dirty="0"/>
              <a:t>Includes link to peer-reviewed publication of the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712DA-1BC3-7349-806D-9FF00479B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093296"/>
            <a:ext cx="9052560" cy="562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C840A-BF9F-034F-A5A6-55EE5C026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-27384"/>
            <a:ext cx="4225871" cy="605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A85FA-BA40-EE4A-9AFB-CF0BDC9AA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60848"/>
            <a:ext cx="439130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43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343B4B-68B3-4749-96F7-1D608C36D3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 algn="just" rtl="0">
              <a:spcBef>
                <a:spcPts val="500"/>
              </a:spcBef>
              <a:buSzPct val="100000"/>
              <a:buFont typeface="Arial"/>
              <a:buNone/>
            </a:pPr>
            <a:r>
              <a:rPr lang="en-US" dirty="0"/>
              <a:t>ACIX participants have already begun discussions towards an ACIXII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75ABA-A57C-8346-9B8D-3E100DDE4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04" y="2132856"/>
            <a:ext cx="9160184" cy="39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19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96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10</vt:i4>
      </vt:variant>
    </vt:vector>
  </HeadingPairs>
  <TitlesOfParts>
    <vt:vector size="28" baseType="lpstr">
      <vt:lpstr>Arial Bold</vt:lpstr>
      <vt:lpstr>Droid Serif</vt:lpstr>
      <vt:lpstr>Frutiger 45 Light</vt:lpstr>
      <vt:lpstr>Proxima Nova Regular</vt:lpstr>
      <vt:lpstr>Arial</vt:lpstr>
      <vt:lpstr>Avenir Roman</vt:lpstr>
      <vt:lpstr>Calibri</vt:lpstr>
      <vt:lpstr>Century Gothic</vt:lpstr>
      <vt:lpstr>Times</vt:lpstr>
      <vt:lpstr>Times New Roman</vt:lpstr>
      <vt:lpstr>Wingdings</vt:lpstr>
      <vt:lpstr>Default</vt:lpstr>
      <vt:lpstr>ACIX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 Processor List</vt:lpstr>
      <vt:lpstr>Participants</vt:lpstr>
      <vt:lpstr>Test Sites</vt:lpstr>
      <vt:lpstr>Metrcis</vt:lpstr>
      <vt:lpstr>AOT</vt:lpstr>
      <vt:lpstr>Water Vapour</vt:lpstr>
      <vt:lpstr>Intercomparison BOA products</vt:lpstr>
      <vt:lpstr>Comparison with AERO corr data</vt:lpstr>
      <vt:lpstr>MODIS SR</vt:lpstr>
      <vt:lpstr>Metrics Introduction</vt:lpstr>
    </vt:vector>
  </TitlesOfParts>
  <Company>Microsoft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Doxani</dc:creator>
  <cp:lastModifiedBy>Microsoft Office User</cp:lastModifiedBy>
  <cp:revision>171</cp:revision>
  <cp:lastPrinted>2017-01-27T13:17:44Z</cp:lastPrinted>
  <dcterms:created xsi:type="dcterms:W3CDTF">2016-12-19T11:10:58Z</dcterms:created>
  <dcterms:modified xsi:type="dcterms:W3CDTF">2018-04-12T01:02:18Z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bafa5c4a-0301-4d69-bd9a-a321188e177f</vt:lpwstr>
  </property>
  <property fmtid="{D5CDD505-2E9C-101B-9397-08002B2CF9AE}" pid="3" name="SercoClassification">
    <vt:lpwstr>Not a Serco document (No visible marking)</vt:lpwstr>
  </property>
</Properties>
</file>