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5" autoAdjust="0"/>
    <p:restoredTop sz="93683" autoAdjust="0"/>
  </p:normalViewPr>
  <p:slideViewPr>
    <p:cSldViewPr>
      <p:cViewPr varScale="1">
        <p:scale>
          <a:sx n="90" d="100"/>
          <a:sy n="90" d="100"/>
        </p:scale>
        <p:origin x="12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>
            <a:extLst>
              <a:ext uri="{FF2B5EF4-FFF2-40B4-BE49-F238E27FC236}">
                <a16:creationId xmlns:a16="http://schemas.microsoft.com/office/drawing/2014/main" id="{12D92B14-C36E-A34C-B150-BBC718BE890F}"/>
              </a:ext>
            </a:extLst>
          </p:cNvPr>
          <p:cNvSpPr/>
          <p:nvPr userDrawn="1"/>
        </p:nvSpPr>
        <p:spPr>
          <a:xfrm>
            <a:off x="1981200" y="76200"/>
            <a:ext cx="35814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 Welcome</a:t>
            </a:r>
            <a:endParaRPr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 Welcome</a:t>
            </a:r>
            <a:endParaRPr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637CDEA6-AC92-AB47-AD2B-2A2B86352381}"/>
              </a:ext>
            </a:extLst>
          </p:cNvPr>
          <p:cNvSpPr/>
          <p:nvPr userDrawn="1"/>
        </p:nvSpPr>
        <p:spPr>
          <a:xfrm>
            <a:off x="1981200" y="76200"/>
            <a:ext cx="35814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 Welcome</a:t>
            </a:r>
            <a:endParaRPr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2954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WGCV-44 Welcome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/C. Ong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NASA/CSIRO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 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28-31,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5078</TotalTime>
  <Words>25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Century Gothic</vt:lpstr>
      <vt:lpstr>Times</vt:lpstr>
      <vt:lpstr>Times New Roman</vt:lpstr>
      <vt:lpstr>Wingdings</vt:lpstr>
      <vt:lpstr>Default</vt:lpstr>
      <vt:lpstr>WGCV-44 Welcome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132</cp:revision>
  <dcterms:modified xsi:type="dcterms:W3CDTF">2018-08-17T09:19:32Z</dcterms:modified>
</cp:coreProperties>
</file>