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9" r:id="rId2"/>
    <p:sldId id="278" r:id="rId3"/>
    <p:sldId id="270" r:id="rId4"/>
    <p:sldId id="271" r:id="rId5"/>
    <p:sldId id="272" r:id="rId6"/>
    <p:sldId id="281" r:id="rId7"/>
    <p:sldId id="280" r:id="rId8"/>
    <p:sldId id="282" r:id="rId9"/>
    <p:sldId id="283" r:id="rId10"/>
    <p:sldId id="285" r:id="rId11"/>
    <p:sldId id="284" r:id="rId12"/>
    <p:sldId id="27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26" userDrawn="1">
          <p15:clr>
            <a:srgbClr val="A4A3A4"/>
          </p15:clr>
        </p15:guide>
        <p15:guide id="2" pos="234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LR RFM" initials="DL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29" autoAdjust="0"/>
    <p:restoredTop sz="94660"/>
  </p:normalViewPr>
  <p:slideViewPr>
    <p:cSldViewPr showGuides="1">
      <p:cViewPr>
        <p:scale>
          <a:sx n="100" d="100"/>
          <a:sy n="100" d="100"/>
        </p:scale>
        <p:origin x="-336" y="126"/>
      </p:cViewPr>
      <p:guideLst>
        <p:guide orient="horz" pos="1026"/>
        <p:guide pos="23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8" d="100"/>
          <a:sy n="88" d="100"/>
        </p:scale>
        <p:origin x="-3570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372DDF-9072-4C0C-9F40-7D71E478E528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514CCB-C500-4610-83E3-9B192480B381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/>
            <a:t>Remote Sensing from space</a:t>
          </a:r>
          <a:endParaRPr lang="en-US" dirty="0"/>
        </a:p>
      </dgm:t>
    </dgm:pt>
    <dgm:pt modelId="{3078231D-9EC1-4560-9A7F-FA17A343A785}" type="parTrans" cxnId="{52633388-51FF-4D1E-9C60-4F8E1BD677F2}">
      <dgm:prSet/>
      <dgm:spPr/>
      <dgm:t>
        <a:bodyPr/>
        <a:lstStyle/>
        <a:p>
          <a:endParaRPr lang="en-US"/>
        </a:p>
      </dgm:t>
    </dgm:pt>
    <dgm:pt modelId="{DC120C54-6C33-468F-8C22-47CE97AA7230}" type="sibTrans" cxnId="{52633388-51FF-4D1E-9C60-4F8E1BD677F2}">
      <dgm:prSet/>
      <dgm:spPr/>
      <dgm:t>
        <a:bodyPr/>
        <a:lstStyle/>
        <a:p>
          <a:endParaRPr lang="en-US"/>
        </a:p>
      </dgm:t>
    </dgm:pt>
    <dgm:pt modelId="{A83AC2B1-810C-484A-A7A4-6CFBE6ECE21C}">
      <dgm:prSet phldrT="[Text]"/>
      <dgm:spPr/>
      <dgm:t>
        <a:bodyPr/>
        <a:lstStyle/>
        <a:p>
          <a:r>
            <a:rPr lang="en-US" dirty="0" smtClean="0"/>
            <a:t>Validation Infrastructure</a:t>
          </a:r>
          <a:endParaRPr lang="en-US" dirty="0"/>
        </a:p>
      </dgm:t>
    </dgm:pt>
    <dgm:pt modelId="{8E1A9687-879D-4335-90C8-BF9AAC5E3590}" type="parTrans" cxnId="{5B01FF90-4227-43CE-8BF6-D5CD50631BEF}">
      <dgm:prSet/>
      <dgm:spPr/>
      <dgm:t>
        <a:bodyPr/>
        <a:lstStyle/>
        <a:p>
          <a:endParaRPr lang="en-US"/>
        </a:p>
      </dgm:t>
    </dgm:pt>
    <dgm:pt modelId="{3D76DE91-E94B-427E-82AE-B16ADF77C49C}" type="sibTrans" cxnId="{5B01FF90-4227-43CE-8BF6-D5CD50631BEF}">
      <dgm:prSet/>
      <dgm:spPr/>
      <dgm:t>
        <a:bodyPr/>
        <a:lstStyle/>
        <a:p>
          <a:endParaRPr lang="en-US"/>
        </a:p>
      </dgm:t>
    </dgm:pt>
    <dgm:pt modelId="{E5DBBF03-71A8-422A-9DD5-156C9EFA1D11}" type="pres">
      <dgm:prSet presAssocID="{BE372DDF-9072-4C0C-9F40-7D71E478E52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9F46F6A-0E2F-48E7-859D-6142481151CE}" type="pres">
      <dgm:prSet presAssocID="{0A514CCB-C500-4610-83E3-9B192480B381}" presName="arrow" presStyleLbl="node1" presStyleIdx="0" presStyleCnt="2" custScaleX="68238" custRadScaleRad="100016" custRadScaleInc="-5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E52A6C-4D06-48E5-9CC1-6CE2B31DA44B}" type="pres">
      <dgm:prSet presAssocID="{A83AC2B1-810C-484A-A7A4-6CFBE6ECE21C}" presName="arrow" presStyleLbl="node1" presStyleIdx="1" presStyleCnt="2" custScaleX="68238" custRadScaleRad="100016" custRadScaleInc="5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B378B0E-8FA1-429D-B678-E452A1D64522}" type="presOf" srcId="{A83AC2B1-810C-484A-A7A4-6CFBE6ECE21C}" destId="{88E52A6C-4D06-48E5-9CC1-6CE2B31DA44B}" srcOrd="0" destOrd="0" presId="urn:microsoft.com/office/officeart/2005/8/layout/arrow5"/>
    <dgm:cxn modelId="{52633388-51FF-4D1E-9C60-4F8E1BD677F2}" srcId="{BE372DDF-9072-4C0C-9F40-7D71E478E528}" destId="{0A514CCB-C500-4610-83E3-9B192480B381}" srcOrd="0" destOrd="0" parTransId="{3078231D-9EC1-4560-9A7F-FA17A343A785}" sibTransId="{DC120C54-6C33-468F-8C22-47CE97AA7230}"/>
    <dgm:cxn modelId="{5B01FF90-4227-43CE-8BF6-D5CD50631BEF}" srcId="{BE372DDF-9072-4C0C-9F40-7D71E478E528}" destId="{A83AC2B1-810C-484A-A7A4-6CFBE6ECE21C}" srcOrd="1" destOrd="0" parTransId="{8E1A9687-879D-4335-90C8-BF9AAC5E3590}" sibTransId="{3D76DE91-E94B-427E-82AE-B16ADF77C49C}"/>
    <dgm:cxn modelId="{EFD11089-774D-4222-94FB-940F954D028B}" type="presOf" srcId="{0A514CCB-C500-4610-83E3-9B192480B381}" destId="{99F46F6A-0E2F-48E7-859D-6142481151CE}" srcOrd="0" destOrd="0" presId="urn:microsoft.com/office/officeart/2005/8/layout/arrow5"/>
    <dgm:cxn modelId="{E37A08EE-FD54-4782-91A6-D7A6DC55F38E}" type="presOf" srcId="{BE372DDF-9072-4C0C-9F40-7D71E478E528}" destId="{E5DBBF03-71A8-422A-9DD5-156C9EFA1D11}" srcOrd="0" destOrd="0" presId="urn:microsoft.com/office/officeart/2005/8/layout/arrow5"/>
    <dgm:cxn modelId="{42A59631-5CD0-4045-9C2C-A8DD3A5D62C7}" type="presParOf" srcId="{E5DBBF03-71A8-422A-9DD5-156C9EFA1D11}" destId="{99F46F6A-0E2F-48E7-859D-6142481151CE}" srcOrd="0" destOrd="0" presId="urn:microsoft.com/office/officeart/2005/8/layout/arrow5"/>
    <dgm:cxn modelId="{06C1351C-BED3-4EFB-82B4-75FBC8205347}" type="presParOf" srcId="{E5DBBF03-71A8-422A-9DD5-156C9EFA1D11}" destId="{88E52A6C-4D06-48E5-9CC1-6CE2B31DA44B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B32B08-8E76-43FC-B208-A81FBE4DEE14}" type="doc">
      <dgm:prSet loTypeId="urn:microsoft.com/office/officeart/2005/8/layout/vProcess5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222DC9-1626-4DBB-9B48-605581AF2915}">
      <dgm:prSet phldrT="[Text]"/>
      <dgm:spPr/>
      <dgm:t>
        <a:bodyPr/>
        <a:lstStyle/>
        <a:p>
          <a:r>
            <a:rPr lang="en-US" dirty="0" smtClean="0"/>
            <a:t>Satellite sensors</a:t>
          </a:r>
          <a:endParaRPr lang="en-US" dirty="0"/>
        </a:p>
      </dgm:t>
    </dgm:pt>
    <dgm:pt modelId="{6D0E250F-6297-47DE-973F-B26CAF66D254}" type="parTrans" cxnId="{4A7C3E53-CCD6-461A-9B3F-6ED774DA9E27}">
      <dgm:prSet/>
      <dgm:spPr/>
      <dgm:t>
        <a:bodyPr/>
        <a:lstStyle/>
        <a:p>
          <a:endParaRPr lang="en-US"/>
        </a:p>
      </dgm:t>
    </dgm:pt>
    <dgm:pt modelId="{13A17EDE-FD19-44FE-9CDF-BF3E8C970D2A}" type="sibTrans" cxnId="{4A7C3E53-CCD6-461A-9B3F-6ED774DA9E27}">
      <dgm:prSet/>
      <dgm:spPr/>
      <dgm:t>
        <a:bodyPr/>
        <a:lstStyle/>
        <a:p>
          <a:endParaRPr lang="en-US"/>
        </a:p>
      </dgm:t>
    </dgm:pt>
    <dgm:pt modelId="{A5F93204-B21E-41BB-AA46-1939FE9DA929}">
      <dgm:prSet phldrT="[Text]"/>
      <dgm:spPr/>
      <dgm:t>
        <a:bodyPr/>
        <a:lstStyle/>
        <a:p>
          <a:r>
            <a:rPr lang="en-US" dirty="0" smtClean="0"/>
            <a:t>Increasing number of sensors</a:t>
          </a:r>
          <a:endParaRPr lang="en-US" dirty="0"/>
        </a:p>
      </dgm:t>
    </dgm:pt>
    <dgm:pt modelId="{29BB43F6-9A9B-4448-BAA2-D51CCB6544BD}" type="parTrans" cxnId="{7EF2AAB1-DC18-469A-A1F6-863C7F6A61CB}">
      <dgm:prSet/>
      <dgm:spPr/>
      <dgm:t>
        <a:bodyPr/>
        <a:lstStyle/>
        <a:p>
          <a:endParaRPr lang="en-US"/>
        </a:p>
      </dgm:t>
    </dgm:pt>
    <dgm:pt modelId="{0BA59DFB-0006-4D77-8884-191C2C8D5D64}" type="sibTrans" cxnId="{7EF2AAB1-DC18-469A-A1F6-863C7F6A61CB}">
      <dgm:prSet/>
      <dgm:spPr/>
      <dgm:t>
        <a:bodyPr/>
        <a:lstStyle/>
        <a:p>
          <a:endParaRPr lang="en-US"/>
        </a:p>
      </dgm:t>
    </dgm:pt>
    <dgm:pt modelId="{9F992C56-06B4-42D9-BD59-350F31C5A007}">
      <dgm:prSet phldrT="[Text]"/>
      <dgm:spPr/>
      <dgm:t>
        <a:bodyPr/>
        <a:lstStyle/>
        <a:p>
          <a:r>
            <a:rPr lang="en-US" dirty="0" smtClean="0"/>
            <a:t>Validation</a:t>
          </a:r>
          <a:endParaRPr lang="en-US" dirty="0"/>
        </a:p>
      </dgm:t>
    </dgm:pt>
    <dgm:pt modelId="{C9634FE1-DAB8-4FFE-AB2C-ECE66FE58EBF}" type="parTrans" cxnId="{2988A40B-7590-47B8-9F8F-1C289999A1BE}">
      <dgm:prSet/>
      <dgm:spPr/>
      <dgm:t>
        <a:bodyPr/>
        <a:lstStyle/>
        <a:p>
          <a:endParaRPr lang="en-US"/>
        </a:p>
      </dgm:t>
    </dgm:pt>
    <dgm:pt modelId="{985676BC-BC5E-41F5-8868-18F16AD728C8}" type="sibTrans" cxnId="{2988A40B-7590-47B8-9F8F-1C289999A1BE}">
      <dgm:prSet/>
      <dgm:spPr/>
      <dgm:t>
        <a:bodyPr/>
        <a:lstStyle/>
        <a:p>
          <a:endParaRPr lang="en-US"/>
        </a:p>
      </dgm:t>
    </dgm:pt>
    <dgm:pt modelId="{9EAD5DB1-F230-41F5-8F75-08138AD0CB84}">
      <dgm:prSet phldrT="[Text]"/>
      <dgm:spPr/>
      <dgm:t>
        <a:bodyPr/>
        <a:lstStyle/>
        <a:p>
          <a:r>
            <a:rPr lang="en-US" dirty="0" smtClean="0"/>
            <a:t>Validation and long-term monitoring</a:t>
          </a:r>
          <a:endParaRPr lang="en-US" dirty="0"/>
        </a:p>
      </dgm:t>
    </dgm:pt>
    <dgm:pt modelId="{DCA26512-5E1C-4ADC-94CC-E6169A577362}" type="parTrans" cxnId="{FF56738B-A71B-4867-BA06-BC2BC94C78FB}">
      <dgm:prSet/>
      <dgm:spPr/>
      <dgm:t>
        <a:bodyPr/>
        <a:lstStyle/>
        <a:p>
          <a:endParaRPr lang="en-US"/>
        </a:p>
      </dgm:t>
    </dgm:pt>
    <dgm:pt modelId="{6317DCDA-89A5-4C0B-BB3C-1535B81D7E66}" type="sibTrans" cxnId="{FF56738B-A71B-4867-BA06-BC2BC94C78FB}">
      <dgm:prSet/>
      <dgm:spPr/>
      <dgm:t>
        <a:bodyPr/>
        <a:lstStyle/>
        <a:p>
          <a:endParaRPr lang="en-US"/>
        </a:p>
      </dgm:t>
    </dgm:pt>
    <dgm:pt modelId="{6FE044CE-A4B2-417C-A44D-78B0D0EEB8D2}">
      <dgm:prSet/>
      <dgm:spPr/>
      <dgm:t>
        <a:bodyPr/>
        <a:lstStyle/>
        <a:p>
          <a:r>
            <a:rPr lang="en-US" dirty="0" smtClean="0"/>
            <a:t>Data products</a:t>
          </a:r>
          <a:endParaRPr lang="en-US" dirty="0"/>
        </a:p>
      </dgm:t>
    </dgm:pt>
    <dgm:pt modelId="{8FF1DC67-BE20-4AE7-946C-F955863DDA1D}" type="parTrans" cxnId="{3BBB25FC-2EC6-4D4A-9597-764D9A0C43EC}">
      <dgm:prSet/>
      <dgm:spPr/>
      <dgm:t>
        <a:bodyPr/>
        <a:lstStyle/>
        <a:p>
          <a:endParaRPr lang="en-US"/>
        </a:p>
      </dgm:t>
    </dgm:pt>
    <dgm:pt modelId="{D9630DF9-E8E5-4004-89CB-9D679E45EDE5}" type="sibTrans" cxnId="{3BBB25FC-2EC6-4D4A-9597-764D9A0C43EC}">
      <dgm:prSet/>
      <dgm:spPr/>
      <dgm:t>
        <a:bodyPr/>
        <a:lstStyle/>
        <a:p>
          <a:endParaRPr lang="en-US"/>
        </a:p>
      </dgm:t>
    </dgm:pt>
    <dgm:pt modelId="{956E388F-BBA5-45EA-A055-4A202C6497FD}">
      <dgm:prSet/>
      <dgm:spPr/>
      <dgm:t>
        <a:bodyPr/>
        <a:lstStyle/>
        <a:p>
          <a:r>
            <a:rPr lang="en-US" dirty="0" smtClean="0"/>
            <a:t>Increasing number of applications and data products</a:t>
          </a:r>
          <a:endParaRPr lang="en-US" dirty="0"/>
        </a:p>
      </dgm:t>
    </dgm:pt>
    <dgm:pt modelId="{EC237A30-0E1F-40A7-A599-24563C51D7EE}" type="parTrans" cxnId="{560140B4-8DA5-432E-96A1-E16DFEE70F59}">
      <dgm:prSet/>
      <dgm:spPr/>
      <dgm:t>
        <a:bodyPr/>
        <a:lstStyle/>
        <a:p>
          <a:endParaRPr lang="en-US"/>
        </a:p>
      </dgm:t>
    </dgm:pt>
    <dgm:pt modelId="{7A198DD5-A7C2-4A6E-87C8-0EB62C6D58B1}" type="sibTrans" cxnId="{560140B4-8DA5-432E-96A1-E16DFEE70F59}">
      <dgm:prSet/>
      <dgm:spPr/>
      <dgm:t>
        <a:bodyPr/>
        <a:lstStyle/>
        <a:p>
          <a:endParaRPr lang="en-US"/>
        </a:p>
      </dgm:t>
    </dgm:pt>
    <dgm:pt modelId="{8D256BA0-7D23-4A5C-9BFC-A1196EB7079F}">
      <dgm:prSet/>
      <dgm:spPr/>
      <dgm:t>
        <a:bodyPr/>
        <a:lstStyle/>
        <a:p>
          <a:r>
            <a:rPr lang="en-US" dirty="0" smtClean="0"/>
            <a:t>Coverage (time and space)</a:t>
          </a:r>
          <a:endParaRPr lang="en-US" dirty="0"/>
        </a:p>
      </dgm:t>
    </dgm:pt>
    <dgm:pt modelId="{4792D6BD-3DE2-4E67-998C-BDF208325D32}" type="parTrans" cxnId="{7BB0E7E1-AAB6-422F-A390-74EE79772090}">
      <dgm:prSet/>
      <dgm:spPr/>
      <dgm:t>
        <a:bodyPr/>
        <a:lstStyle/>
        <a:p>
          <a:endParaRPr lang="en-US"/>
        </a:p>
      </dgm:t>
    </dgm:pt>
    <dgm:pt modelId="{0362B568-3A02-4BD6-845A-0B6C613C93C2}" type="sibTrans" cxnId="{7BB0E7E1-AAB6-422F-A390-74EE79772090}">
      <dgm:prSet/>
      <dgm:spPr/>
      <dgm:t>
        <a:bodyPr/>
        <a:lstStyle/>
        <a:p>
          <a:endParaRPr lang="en-US"/>
        </a:p>
      </dgm:t>
    </dgm:pt>
    <dgm:pt modelId="{50A5B148-D4E1-4B24-9423-7FAA13193248}">
      <dgm:prSet phldrT="[Text]"/>
      <dgm:spPr/>
      <dgm:t>
        <a:bodyPr/>
        <a:lstStyle/>
        <a:p>
          <a:r>
            <a:rPr lang="en-US" dirty="0" smtClean="0"/>
            <a:t>New (operational) objectives (e.g. climate monitoring, etc.)</a:t>
          </a:r>
          <a:endParaRPr lang="en-US" dirty="0"/>
        </a:p>
      </dgm:t>
    </dgm:pt>
    <dgm:pt modelId="{16229EFD-9B0A-47A0-90AA-1FB4FAACFB9B}" type="parTrans" cxnId="{B1AF1FC1-80BD-4B95-8BDF-35EE01BC5DF0}">
      <dgm:prSet/>
      <dgm:spPr/>
      <dgm:t>
        <a:bodyPr/>
        <a:lstStyle/>
        <a:p>
          <a:endParaRPr lang="en-US"/>
        </a:p>
      </dgm:t>
    </dgm:pt>
    <dgm:pt modelId="{C16B9B5B-426C-4620-BA5C-F6BF4E06CA3F}" type="sibTrans" cxnId="{B1AF1FC1-80BD-4B95-8BDF-35EE01BC5DF0}">
      <dgm:prSet/>
      <dgm:spPr/>
      <dgm:t>
        <a:bodyPr/>
        <a:lstStyle/>
        <a:p>
          <a:endParaRPr lang="en-US"/>
        </a:p>
      </dgm:t>
    </dgm:pt>
    <dgm:pt modelId="{F087924A-020A-4F03-8ECF-89871305092D}">
      <dgm:prSet phldrT="[Text]"/>
      <dgm:spPr/>
      <dgm:t>
        <a:bodyPr/>
        <a:lstStyle/>
        <a:p>
          <a:r>
            <a:rPr lang="en-US" dirty="0" smtClean="0"/>
            <a:t>High demand on data quality</a:t>
          </a:r>
          <a:endParaRPr lang="en-US" dirty="0"/>
        </a:p>
      </dgm:t>
    </dgm:pt>
    <dgm:pt modelId="{25D7C912-9C42-43E7-BA63-BCEC15197DCB}" type="parTrans" cxnId="{890E48F2-99A1-455E-8C7A-1943AAF10D42}">
      <dgm:prSet/>
      <dgm:spPr/>
      <dgm:t>
        <a:bodyPr/>
        <a:lstStyle/>
        <a:p>
          <a:endParaRPr lang="de-DE"/>
        </a:p>
      </dgm:t>
    </dgm:pt>
    <dgm:pt modelId="{077EB77D-ACEE-4CFE-8B55-84D7C57B0F26}" type="sibTrans" cxnId="{890E48F2-99A1-455E-8C7A-1943AAF10D42}">
      <dgm:prSet/>
      <dgm:spPr/>
      <dgm:t>
        <a:bodyPr/>
        <a:lstStyle/>
        <a:p>
          <a:endParaRPr lang="de-DE"/>
        </a:p>
      </dgm:t>
    </dgm:pt>
    <dgm:pt modelId="{7D4F9335-163E-4140-A4ED-D55809DD4460}">
      <dgm:prSet phldrT="[Text]"/>
      <dgm:spPr/>
      <dgm:t>
        <a:bodyPr/>
        <a:lstStyle/>
        <a:p>
          <a:r>
            <a:rPr lang="en-US" dirty="0" smtClean="0"/>
            <a:t>Long-term continuous &amp; sustainable data products</a:t>
          </a:r>
          <a:endParaRPr lang="en-US" dirty="0"/>
        </a:p>
      </dgm:t>
    </dgm:pt>
    <dgm:pt modelId="{D354ECDB-869D-4656-BA52-59A52136C875}" type="parTrans" cxnId="{3F350A8E-8372-47CF-A712-85D18BDA15D5}">
      <dgm:prSet/>
      <dgm:spPr/>
      <dgm:t>
        <a:bodyPr/>
        <a:lstStyle/>
        <a:p>
          <a:endParaRPr lang="de-DE"/>
        </a:p>
      </dgm:t>
    </dgm:pt>
    <dgm:pt modelId="{FF5BAA09-A7D3-4BFC-8F9C-3D4418A76B5E}" type="sibTrans" cxnId="{3F350A8E-8372-47CF-A712-85D18BDA15D5}">
      <dgm:prSet/>
      <dgm:spPr/>
      <dgm:t>
        <a:bodyPr/>
        <a:lstStyle/>
        <a:p>
          <a:endParaRPr lang="de-DE"/>
        </a:p>
      </dgm:t>
    </dgm:pt>
    <dgm:pt modelId="{3AACD5FB-CC08-4134-871D-33B6AA2D4E50}">
      <dgm:prSet/>
      <dgm:spPr/>
      <dgm:t>
        <a:bodyPr/>
        <a:lstStyle/>
        <a:p>
          <a:r>
            <a:rPr lang="en-US" dirty="0" smtClean="0"/>
            <a:t>Higher demands on data quality (accuracy) </a:t>
          </a:r>
          <a:endParaRPr lang="en-US" dirty="0"/>
        </a:p>
      </dgm:t>
    </dgm:pt>
    <dgm:pt modelId="{B0B8D5EE-27CA-4BA4-A6E3-4DA5FEE7647B}" type="parTrans" cxnId="{08DE3156-57C8-42F6-A5D0-34AE5EB7254B}">
      <dgm:prSet/>
      <dgm:spPr/>
      <dgm:t>
        <a:bodyPr/>
        <a:lstStyle/>
        <a:p>
          <a:endParaRPr lang="de-DE"/>
        </a:p>
      </dgm:t>
    </dgm:pt>
    <dgm:pt modelId="{435C62CD-3AC8-44B3-8B55-7BAEF91ACB08}" type="sibTrans" cxnId="{08DE3156-57C8-42F6-A5D0-34AE5EB7254B}">
      <dgm:prSet/>
      <dgm:spPr/>
      <dgm:t>
        <a:bodyPr/>
        <a:lstStyle/>
        <a:p>
          <a:endParaRPr lang="de-DE"/>
        </a:p>
      </dgm:t>
    </dgm:pt>
    <dgm:pt modelId="{59E1F103-E203-441F-9AC2-2213ECB0C6AF}" type="pres">
      <dgm:prSet presAssocID="{E2B32B08-8E76-43FC-B208-A81FBE4DEE1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592806-FC69-40B5-A1CB-205E5F814066}" type="pres">
      <dgm:prSet presAssocID="{E2B32B08-8E76-43FC-B208-A81FBE4DEE14}" presName="dummyMaxCanvas" presStyleCnt="0">
        <dgm:presLayoutVars/>
      </dgm:prSet>
      <dgm:spPr/>
    </dgm:pt>
    <dgm:pt modelId="{23F42FEA-E784-4B48-AE87-6812FC9F33D8}" type="pres">
      <dgm:prSet presAssocID="{E2B32B08-8E76-43FC-B208-A81FBE4DEE14}" presName="ThreeNodes_1" presStyleLbl="node1" presStyleIdx="0" presStyleCnt="3" custLinFactNeighborX="-10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A82A80-F08C-4C21-B7D0-5FA2FE348B29}" type="pres">
      <dgm:prSet presAssocID="{E2B32B08-8E76-43FC-B208-A81FBE4DEE14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26C2ED-9DBD-45AB-A871-3A9C8F634CB4}" type="pres">
      <dgm:prSet presAssocID="{E2B32B08-8E76-43FC-B208-A81FBE4DEE14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B16844-E19A-4E8A-B148-648C8C44C288}" type="pres">
      <dgm:prSet presAssocID="{E2B32B08-8E76-43FC-B208-A81FBE4DEE14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FCCF92-7483-484D-9CB0-6D92CAD10EBF}" type="pres">
      <dgm:prSet presAssocID="{E2B32B08-8E76-43FC-B208-A81FBE4DEE14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01345A-894E-4724-B66A-B31548C937B3}" type="pres">
      <dgm:prSet presAssocID="{E2B32B08-8E76-43FC-B208-A81FBE4DEE14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060553-8447-4A1C-8739-8A24194F13D9}" type="pres">
      <dgm:prSet presAssocID="{E2B32B08-8E76-43FC-B208-A81FBE4DEE14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1D2284-B580-42AA-B9A2-E7DF62187735}" type="pres">
      <dgm:prSet presAssocID="{E2B32B08-8E76-43FC-B208-A81FBE4DEE14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0140B4-8DA5-432E-96A1-E16DFEE70F59}" srcId="{6FE044CE-A4B2-417C-A44D-78B0D0EEB8D2}" destId="{956E388F-BBA5-45EA-A055-4A202C6497FD}" srcOrd="0" destOrd="0" parTransId="{EC237A30-0E1F-40A7-A599-24563C51D7EE}" sibTransId="{7A198DD5-A7C2-4A6E-87C8-0EB62C6D58B1}"/>
    <dgm:cxn modelId="{890E48F2-99A1-455E-8C7A-1943AAF10D42}" srcId="{9F992C56-06B4-42D9-BD59-350F31C5A007}" destId="{F087924A-020A-4F03-8ECF-89871305092D}" srcOrd="1" destOrd="0" parTransId="{25D7C912-9C42-43E7-BA63-BCEC15197DCB}" sibTransId="{077EB77D-ACEE-4CFE-8B55-84D7C57B0F26}"/>
    <dgm:cxn modelId="{3BBB25FC-2EC6-4D4A-9597-764D9A0C43EC}" srcId="{E2B32B08-8E76-43FC-B208-A81FBE4DEE14}" destId="{6FE044CE-A4B2-417C-A44D-78B0D0EEB8D2}" srcOrd="1" destOrd="0" parTransId="{8FF1DC67-BE20-4AE7-946C-F955863DDA1D}" sibTransId="{D9630DF9-E8E5-4004-89CB-9D679E45EDE5}"/>
    <dgm:cxn modelId="{39DA86E2-D82B-43B7-BF88-D7E9A71507FC}" type="presOf" srcId="{6FE044CE-A4B2-417C-A44D-78B0D0EEB8D2}" destId="{4C060553-8447-4A1C-8739-8A24194F13D9}" srcOrd="1" destOrd="0" presId="urn:microsoft.com/office/officeart/2005/8/layout/vProcess5"/>
    <dgm:cxn modelId="{B29DE1FC-F585-43F8-ADE3-45579C59B2C1}" type="presOf" srcId="{50A5B148-D4E1-4B24-9423-7FAA13193248}" destId="{23F42FEA-E784-4B48-AE87-6812FC9F33D8}" srcOrd="0" destOrd="3" presId="urn:microsoft.com/office/officeart/2005/8/layout/vProcess5"/>
    <dgm:cxn modelId="{E30D74A9-6CB3-499D-A8B9-F82C493A2CD4}" type="presOf" srcId="{3AACD5FB-CC08-4134-871D-33B6AA2D4E50}" destId="{7EA82A80-F08C-4C21-B7D0-5FA2FE348B29}" srcOrd="0" destOrd="2" presId="urn:microsoft.com/office/officeart/2005/8/layout/vProcess5"/>
    <dgm:cxn modelId="{B1AF1FC1-80BD-4B95-8BDF-35EE01BC5DF0}" srcId="{79222DC9-1626-4DBB-9B48-605581AF2915}" destId="{50A5B148-D4E1-4B24-9423-7FAA13193248}" srcOrd="2" destOrd="0" parTransId="{16229EFD-9B0A-47A0-90AA-1FB4FAACFB9B}" sibTransId="{C16B9B5B-426C-4620-BA5C-F6BF4E06CA3F}"/>
    <dgm:cxn modelId="{FF56738B-A71B-4867-BA06-BC2BC94C78FB}" srcId="{9F992C56-06B4-42D9-BD59-350F31C5A007}" destId="{9EAD5DB1-F230-41F5-8F75-08138AD0CB84}" srcOrd="0" destOrd="0" parTransId="{DCA26512-5E1C-4ADC-94CC-E6169A577362}" sibTransId="{6317DCDA-89A5-4C0B-BB3C-1535B81D7E66}"/>
    <dgm:cxn modelId="{3F350A8E-8372-47CF-A712-85D18BDA15D5}" srcId="{79222DC9-1626-4DBB-9B48-605581AF2915}" destId="{7D4F9335-163E-4140-A4ED-D55809DD4460}" srcOrd="1" destOrd="0" parTransId="{D354ECDB-869D-4656-BA52-59A52136C875}" sibTransId="{FF5BAA09-A7D3-4BFC-8F9C-3D4418A76B5E}"/>
    <dgm:cxn modelId="{A31D060D-4666-4AD2-9B21-F40EEE6912CC}" type="presOf" srcId="{D9630DF9-E8E5-4004-89CB-9D679E45EDE5}" destId="{2EFCCF92-7483-484D-9CB0-6D92CAD10EBF}" srcOrd="0" destOrd="0" presId="urn:microsoft.com/office/officeart/2005/8/layout/vProcess5"/>
    <dgm:cxn modelId="{B8489E42-2249-4BFA-918E-083F53A6D8C0}" type="presOf" srcId="{7D4F9335-163E-4140-A4ED-D55809DD4460}" destId="{23F42FEA-E784-4B48-AE87-6812FC9F33D8}" srcOrd="0" destOrd="2" presId="urn:microsoft.com/office/officeart/2005/8/layout/vProcess5"/>
    <dgm:cxn modelId="{9D932B9E-69F1-4F8D-AEA7-406DA6385890}" type="presOf" srcId="{79222DC9-1626-4DBB-9B48-605581AF2915}" destId="{C401345A-894E-4724-B66A-B31548C937B3}" srcOrd="1" destOrd="0" presId="urn:microsoft.com/office/officeart/2005/8/layout/vProcess5"/>
    <dgm:cxn modelId="{C40E7D9D-34F4-45EF-89AF-5596F6F48E6B}" type="presOf" srcId="{A5F93204-B21E-41BB-AA46-1939FE9DA929}" destId="{C401345A-894E-4724-B66A-B31548C937B3}" srcOrd="1" destOrd="1" presId="urn:microsoft.com/office/officeart/2005/8/layout/vProcess5"/>
    <dgm:cxn modelId="{E87DE2E2-4A85-4EA8-98CE-3689E2980504}" type="presOf" srcId="{13A17EDE-FD19-44FE-9CDF-BF3E8C970D2A}" destId="{14B16844-E19A-4E8A-B148-648C8C44C288}" srcOrd="0" destOrd="0" presId="urn:microsoft.com/office/officeart/2005/8/layout/vProcess5"/>
    <dgm:cxn modelId="{B1E63371-EB83-489E-89F9-E81F54A03A57}" type="presOf" srcId="{8D256BA0-7D23-4A5C-9BFC-A1196EB7079F}" destId="{7EA82A80-F08C-4C21-B7D0-5FA2FE348B29}" srcOrd="0" destOrd="3" presId="urn:microsoft.com/office/officeart/2005/8/layout/vProcess5"/>
    <dgm:cxn modelId="{2D42D92A-14D4-43E2-AF1D-60BF1D23F104}" type="presOf" srcId="{7D4F9335-163E-4140-A4ED-D55809DD4460}" destId="{C401345A-894E-4724-B66A-B31548C937B3}" srcOrd="1" destOrd="2" presId="urn:microsoft.com/office/officeart/2005/8/layout/vProcess5"/>
    <dgm:cxn modelId="{3813DC2C-379E-4BC3-9886-18C14FD7C1F3}" type="presOf" srcId="{956E388F-BBA5-45EA-A055-4A202C6497FD}" destId="{7EA82A80-F08C-4C21-B7D0-5FA2FE348B29}" srcOrd="0" destOrd="1" presId="urn:microsoft.com/office/officeart/2005/8/layout/vProcess5"/>
    <dgm:cxn modelId="{C9CC79D4-9EE9-4E05-AD17-DDB8910AB315}" type="presOf" srcId="{8D256BA0-7D23-4A5C-9BFC-A1196EB7079F}" destId="{4C060553-8447-4A1C-8739-8A24194F13D9}" srcOrd="1" destOrd="3" presId="urn:microsoft.com/office/officeart/2005/8/layout/vProcess5"/>
    <dgm:cxn modelId="{2A9B7BEB-8412-433E-9F6A-90C91D10261C}" type="presOf" srcId="{F087924A-020A-4F03-8ECF-89871305092D}" destId="{6E26C2ED-9DBD-45AB-A871-3A9C8F634CB4}" srcOrd="0" destOrd="2" presId="urn:microsoft.com/office/officeart/2005/8/layout/vProcess5"/>
    <dgm:cxn modelId="{2ADFA50D-0E3F-4E70-8241-0B8256C437A3}" type="presOf" srcId="{9EAD5DB1-F230-41F5-8F75-08138AD0CB84}" destId="{6E26C2ED-9DBD-45AB-A871-3A9C8F634CB4}" srcOrd="0" destOrd="1" presId="urn:microsoft.com/office/officeart/2005/8/layout/vProcess5"/>
    <dgm:cxn modelId="{492418A6-D5B2-4990-AD0F-56B942CDADE7}" type="presOf" srcId="{3AACD5FB-CC08-4134-871D-33B6AA2D4E50}" destId="{4C060553-8447-4A1C-8739-8A24194F13D9}" srcOrd="1" destOrd="2" presId="urn:microsoft.com/office/officeart/2005/8/layout/vProcess5"/>
    <dgm:cxn modelId="{4A7C3E53-CCD6-461A-9B3F-6ED774DA9E27}" srcId="{E2B32B08-8E76-43FC-B208-A81FBE4DEE14}" destId="{79222DC9-1626-4DBB-9B48-605581AF2915}" srcOrd="0" destOrd="0" parTransId="{6D0E250F-6297-47DE-973F-B26CAF66D254}" sibTransId="{13A17EDE-FD19-44FE-9CDF-BF3E8C970D2A}"/>
    <dgm:cxn modelId="{B37286F9-4355-4155-A671-376F8908C73D}" type="presOf" srcId="{F087924A-020A-4F03-8ECF-89871305092D}" destId="{961D2284-B580-42AA-B9A2-E7DF62187735}" srcOrd="1" destOrd="2" presId="urn:microsoft.com/office/officeart/2005/8/layout/vProcess5"/>
    <dgm:cxn modelId="{B91491FA-1930-40BB-A502-A40135E30C02}" type="presOf" srcId="{E2B32B08-8E76-43FC-B208-A81FBE4DEE14}" destId="{59E1F103-E203-441F-9AC2-2213ECB0C6AF}" srcOrd="0" destOrd="0" presId="urn:microsoft.com/office/officeart/2005/8/layout/vProcess5"/>
    <dgm:cxn modelId="{7EF2AAB1-DC18-469A-A1F6-863C7F6A61CB}" srcId="{79222DC9-1626-4DBB-9B48-605581AF2915}" destId="{A5F93204-B21E-41BB-AA46-1939FE9DA929}" srcOrd="0" destOrd="0" parTransId="{29BB43F6-9A9B-4448-BAA2-D51CCB6544BD}" sibTransId="{0BA59DFB-0006-4D77-8884-191C2C8D5D64}"/>
    <dgm:cxn modelId="{B28C9EC3-5120-43BE-9EE3-51A6377C2ACF}" type="presOf" srcId="{A5F93204-B21E-41BB-AA46-1939FE9DA929}" destId="{23F42FEA-E784-4B48-AE87-6812FC9F33D8}" srcOrd="0" destOrd="1" presId="urn:microsoft.com/office/officeart/2005/8/layout/vProcess5"/>
    <dgm:cxn modelId="{0B769A21-3F29-4D1A-B85F-681E08D04707}" type="presOf" srcId="{6FE044CE-A4B2-417C-A44D-78B0D0EEB8D2}" destId="{7EA82A80-F08C-4C21-B7D0-5FA2FE348B29}" srcOrd="0" destOrd="0" presId="urn:microsoft.com/office/officeart/2005/8/layout/vProcess5"/>
    <dgm:cxn modelId="{A455F034-BEF0-4656-AB2A-869E55CD5A11}" type="presOf" srcId="{9F992C56-06B4-42D9-BD59-350F31C5A007}" destId="{6E26C2ED-9DBD-45AB-A871-3A9C8F634CB4}" srcOrd="0" destOrd="0" presId="urn:microsoft.com/office/officeart/2005/8/layout/vProcess5"/>
    <dgm:cxn modelId="{167E026E-CFD0-456D-A99A-47184D7EFF48}" type="presOf" srcId="{9F992C56-06B4-42D9-BD59-350F31C5A007}" destId="{961D2284-B580-42AA-B9A2-E7DF62187735}" srcOrd="1" destOrd="0" presId="urn:microsoft.com/office/officeart/2005/8/layout/vProcess5"/>
    <dgm:cxn modelId="{B7387D12-67AA-4857-BA7A-970B452C4E7F}" type="presOf" srcId="{50A5B148-D4E1-4B24-9423-7FAA13193248}" destId="{C401345A-894E-4724-B66A-B31548C937B3}" srcOrd="1" destOrd="3" presId="urn:microsoft.com/office/officeart/2005/8/layout/vProcess5"/>
    <dgm:cxn modelId="{2988A40B-7590-47B8-9F8F-1C289999A1BE}" srcId="{E2B32B08-8E76-43FC-B208-A81FBE4DEE14}" destId="{9F992C56-06B4-42D9-BD59-350F31C5A007}" srcOrd="2" destOrd="0" parTransId="{C9634FE1-DAB8-4FFE-AB2C-ECE66FE58EBF}" sibTransId="{985676BC-BC5E-41F5-8868-18F16AD728C8}"/>
    <dgm:cxn modelId="{79F643ED-B16F-4BCB-BD79-24C889607540}" type="presOf" srcId="{79222DC9-1626-4DBB-9B48-605581AF2915}" destId="{23F42FEA-E784-4B48-AE87-6812FC9F33D8}" srcOrd="0" destOrd="0" presId="urn:microsoft.com/office/officeart/2005/8/layout/vProcess5"/>
    <dgm:cxn modelId="{7BB0E7E1-AAB6-422F-A390-74EE79772090}" srcId="{6FE044CE-A4B2-417C-A44D-78B0D0EEB8D2}" destId="{8D256BA0-7D23-4A5C-9BFC-A1196EB7079F}" srcOrd="2" destOrd="0" parTransId="{4792D6BD-3DE2-4E67-998C-BDF208325D32}" sibTransId="{0362B568-3A02-4BD6-845A-0B6C613C93C2}"/>
    <dgm:cxn modelId="{20BE7159-D08C-4466-A98A-CEE7C90BF336}" type="presOf" srcId="{9EAD5DB1-F230-41F5-8F75-08138AD0CB84}" destId="{961D2284-B580-42AA-B9A2-E7DF62187735}" srcOrd="1" destOrd="1" presId="urn:microsoft.com/office/officeart/2005/8/layout/vProcess5"/>
    <dgm:cxn modelId="{08DE3156-57C8-42F6-A5D0-34AE5EB7254B}" srcId="{6FE044CE-A4B2-417C-A44D-78B0D0EEB8D2}" destId="{3AACD5FB-CC08-4134-871D-33B6AA2D4E50}" srcOrd="1" destOrd="0" parTransId="{B0B8D5EE-27CA-4BA4-A6E3-4DA5FEE7647B}" sibTransId="{435C62CD-3AC8-44B3-8B55-7BAEF91ACB08}"/>
    <dgm:cxn modelId="{DEBC6231-93BB-4EA6-9FD7-46FD131C2114}" type="presOf" srcId="{956E388F-BBA5-45EA-A055-4A202C6497FD}" destId="{4C060553-8447-4A1C-8739-8A24194F13D9}" srcOrd="1" destOrd="1" presId="urn:microsoft.com/office/officeart/2005/8/layout/vProcess5"/>
    <dgm:cxn modelId="{5265EBAD-80A7-4A36-8880-7D364997304C}" type="presParOf" srcId="{59E1F103-E203-441F-9AC2-2213ECB0C6AF}" destId="{C2592806-FC69-40B5-A1CB-205E5F814066}" srcOrd="0" destOrd="0" presId="urn:microsoft.com/office/officeart/2005/8/layout/vProcess5"/>
    <dgm:cxn modelId="{A7EC77BA-5D7C-4FD6-8583-CFB1FD2C283B}" type="presParOf" srcId="{59E1F103-E203-441F-9AC2-2213ECB0C6AF}" destId="{23F42FEA-E784-4B48-AE87-6812FC9F33D8}" srcOrd="1" destOrd="0" presId="urn:microsoft.com/office/officeart/2005/8/layout/vProcess5"/>
    <dgm:cxn modelId="{D593FE91-ADCB-471B-8369-2B522BC5F9B6}" type="presParOf" srcId="{59E1F103-E203-441F-9AC2-2213ECB0C6AF}" destId="{7EA82A80-F08C-4C21-B7D0-5FA2FE348B29}" srcOrd="2" destOrd="0" presId="urn:microsoft.com/office/officeart/2005/8/layout/vProcess5"/>
    <dgm:cxn modelId="{B5F8A41B-6A57-41CF-B4E8-7789B530B52A}" type="presParOf" srcId="{59E1F103-E203-441F-9AC2-2213ECB0C6AF}" destId="{6E26C2ED-9DBD-45AB-A871-3A9C8F634CB4}" srcOrd="3" destOrd="0" presId="urn:microsoft.com/office/officeart/2005/8/layout/vProcess5"/>
    <dgm:cxn modelId="{7F6F7976-4D6E-4C48-8602-D063102C9070}" type="presParOf" srcId="{59E1F103-E203-441F-9AC2-2213ECB0C6AF}" destId="{14B16844-E19A-4E8A-B148-648C8C44C288}" srcOrd="4" destOrd="0" presId="urn:microsoft.com/office/officeart/2005/8/layout/vProcess5"/>
    <dgm:cxn modelId="{D0A8CB94-958A-4603-A724-E2C334547818}" type="presParOf" srcId="{59E1F103-E203-441F-9AC2-2213ECB0C6AF}" destId="{2EFCCF92-7483-484D-9CB0-6D92CAD10EBF}" srcOrd="5" destOrd="0" presId="urn:microsoft.com/office/officeart/2005/8/layout/vProcess5"/>
    <dgm:cxn modelId="{678D24B9-C94D-4D93-B6F4-B0427DCFE02F}" type="presParOf" srcId="{59E1F103-E203-441F-9AC2-2213ECB0C6AF}" destId="{C401345A-894E-4724-B66A-B31548C937B3}" srcOrd="6" destOrd="0" presId="urn:microsoft.com/office/officeart/2005/8/layout/vProcess5"/>
    <dgm:cxn modelId="{931B9FD6-FEF3-4AA6-A085-2CAB1E1D2DCA}" type="presParOf" srcId="{59E1F103-E203-441F-9AC2-2213ECB0C6AF}" destId="{4C060553-8447-4A1C-8739-8A24194F13D9}" srcOrd="7" destOrd="0" presId="urn:microsoft.com/office/officeart/2005/8/layout/vProcess5"/>
    <dgm:cxn modelId="{551A5DB7-B4F1-4B16-8BB6-B787DFC9E406}" type="presParOf" srcId="{59E1F103-E203-441F-9AC2-2213ECB0C6AF}" destId="{961D2284-B580-42AA-B9A2-E7DF62187735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B32B08-8E76-43FC-B208-A81FBE4DEE14}" type="doc">
      <dgm:prSet loTypeId="urn:microsoft.com/office/officeart/2005/8/layout/vProcess5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222DC9-1626-4DBB-9B48-605581AF2915}">
      <dgm:prSet phldrT="[Text]"/>
      <dgm:spPr/>
      <dgm:t>
        <a:bodyPr/>
        <a:lstStyle/>
        <a:p>
          <a:r>
            <a:rPr lang="en-US" dirty="0" smtClean="0"/>
            <a:t>Instrumentation</a:t>
          </a:r>
          <a:endParaRPr lang="en-US" dirty="0"/>
        </a:p>
      </dgm:t>
    </dgm:pt>
    <dgm:pt modelId="{6D0E250F-6297-47DE-973F-B26CAF66D254}" type="parTrans" cxnId="{4A7C3E53-CCD6-461A-9B3F-6ED774DA9E27}">
      <dgm:prSet/>
      <dgm:spPr/>
      <dgm:t>
        <a:bodyPr/>
        <a:lstStyle/>
        <a:p>
          <a:endParaRPr lang="en-US"/>
        </a:p>
      </dgm:t>
    </dgm:pt>
    <dgm:pt modelId="{13A17EDE-FD19-44FE-9CDF-BF3E8C970D2A}" type="sibTrans" cxnId="{4A7C3E53-CCD6-461A-9B3F-6ED774DA9E27}">
      <dgm:prSet/>
      <dgm:spPr/>
      <dgm:t>
        <a:bodyPr/>
        <a:lstStyle/>
        <a:p>
          <a:endParaRPr lang="en-US"/>
        </a:p>
      </dgm:t>
    </dgm:pt>
    <dgm:pt modelId="{A5F93204-B21E-41BB-AA46-1939FE9DA929}">
      <dgm:prSet phldrT="[Text]"/>
      <dgm:spPr/>
      <dgm:t>
        <a:bodyPr/>
        <a:lstStyle/>
        <a:p>
          <a:r>
            <a:rPr lang="en-US" dirty="0" smtClean="0"/>
            <a:t>Partial long-term operation</a:t>
          </a:r>
          <a:endParaRPr lang="en-US" dirty="0"/>
        </a:p>
      </dgm:t>
    </dgm:pt>
    <dgm:pt modelId="{29BB43F6-9A9B-4448-BAA2-D51CCB6544BD}" type="parTrans" cxnId="{7EF2AAB1-DC18-469A-A1F6-863C7F6A61CB}">
      <dgm:prSet/>
      <dgm:spPr/>
      <dgm:t>
        <a:bodyPr/>
        <a:lstStyle/>
        <a:p>
          <a:endParaRPr lang="en-US"/>
        </a:p>
      </dgm:t>
    </dgm:pt>
    <dgm:pt modelId="{0BA59DFB-0006-4D77-8884-191C2C8D5D64}" type="sibTrans" cxnId="{7EF2AAB1-DC18-469A-A1F6-863C7F6A61CB}">
      <dgm:prSet/>
      <dgm:spPr/>
      <dgm:t>
        <a:bodyPr/>
        <a:lstStyle/>
        <a:p>
          <a:endParaRPr lang="en-US"/>
        </a:p>
      </dgm:t>
    </dgm:pt>
    <dgm:pt modelId="{9F992C56-06B4-42D9-BD59-350F31C5A007}">
      <dgm:prSet phldrT="[Text]"/>
      <dgm:spPr/>
      <dgm:t>
        <a:bodyPr/>
        <a:lstStyle/>
        <a:p>
          <a:r>
            <a:rPr lang="en-US" dirty="0" smtClean="0"/>
            <a:t>Data management </a:t>
          </a:r>
          <a:endParaRPr lang="en-US" dirty="0"/>
        </a:p>
      </dgm:t>
    </dgm:pt>
    <dgm:pt modelId="{C9634FE1-DAB8-4FFE-AB2C-ECE66FE58EBF}" type="parTrans" cxnId="{2988A40B-7590-47B8-9F8F-1C289999A1BE}">
      <dgm:prSet/>
      <dgm:spPr/>
      <dgm:t>
        <a:bodyPr/>
        <a:lstStyle/>
        <a:p>
          <a:endParaRPr lang="en-US"/>
        </a:p>
      </dgm:t>
    </dgm:pt>
    <dgm:pt modelId="{985676BC-BC5E-41F5-8868-18F16AD728C8}" type="sibTrans" cxnId="{2988A40B-7590-47B8-9F8F-1C289999A1BE}">
      <dgm:prSet/>
      <dgm:spPr/>
      <dgm:t>
        <a:bodyPr/>
        <a:lstStyle/>
        <a:p>
          <a:endParaRPr lang="en-US"/>
        </a:p>
      </dgm:t>
    </dgm:pt>
    <dgm:pt modelId="{6FE044CE-A4B2-417C-A44D-78B0D0EEB8D2}">
      <dgm:prSet/>
      <dgm:spPr/>
      <dgm:t>
        <a:bodyPr/>
        <a:lstStyle/>
        <a:p>
          <a:r>
            <a:rPr lang="en-US" dirty="0" smtClean="0"/>
            <a:t>Scientific evaluation</a:t>
          </a:r>
          <a:endParaRPr lang="en-US" dirty="0"/>
        </a:p>
      </dgm:t>
    </dgm:pt>
    <dgm:pt modelId="{8FF1DC67-BE20-4AE7-946C-F955863DDA1D}" type="parTrans" cxnId="{3BBB25FC-2EC6-4D4A-9597-764D9A0C43EC}">
      <dgm:prSet/>
      <dgm:spPr/>
      <dgm:t>
        <a:bodyPr/>
        <a:lstStyle/>
        <a:p>
          <a:endParaRPr lang="en-US"/>
        </a:p>
      </dgm:t>
    </dgm:pt>
    <dgm:pt modelId="{D9630DF9-E8E5-4004-89CB-9D679E45EDE5}" type="sibTrans" cxnId="{3BBB25FC-2EC6-4D4A-9597-764D9A0C43EC}">
      <dgm:prSet/>
      <dgm:spPr/>
      <dgm:t>
        <a:bodyPr/>
        <a:lstStyle/>
        <a:p>
          <a:endParaRPr lang="en-US"/>
        </a:p>
      </dgm:t>
    </dgm:pt>
    <dgm:pt modelId="{0B65425F-A20B-4EB1-A65E-9E53D07CD6DB}">
      <dgm:prSet phldrT="[Text]"/>
      <dgm:spPr/>
      <dgm:t>
        <a:bodyPr/>
        <a:lstStyle/>
        <a:p>
          <a:r>
            <a:rPr lang="en-US" dirty="0" smtClean="0"/>
            <a:t>Sophisticated instruments measuring a variety of data products </a:t>
          </a:r>
          <a:endParaRPr lang="en-US" dirty="0"/>
        </a:p>
      </dgm:t>
    </dgm:pt>
    <dgm:pt modelId="{0D8E24FE-BE46-4E90-8B89-E5402E247455}" type="parTrans" cxnId="{C1058D9C-B144-475C-A7A9-4569735D1087}">
      <dgm:prSet/>
      <dgm:spPr/>
      <dgm:t>
        <a:bodyPr/>
        <a:lstStyle/>
        <a:p>
          <a:endParaRPr lang="en-US"/>
        </a:p>
      </dgm:t>
    </dgm:pt>
    <dgm:pt modelId="{C259B7B5-2EB3-4F40-82C8-04D00468C51F}" type="sibTrans" cxnId="{C1058D9C-B144-475C-A7A9-4569735D1087}">
      <dgm:prSet/>
      <dgm:spPr/>
      <dgm:t>
        <a:bodyPr/>
        <a:lstStyle/>
        <a:p>
          <a:endParaRPr lang="en-US"/>
        </a:p>
      </dgm:t>
    </dgm:pt>
    <dgm:pt modelId="{693CF58E-4803-4F9A-99B2-FC1C725CAE67}">
      <dgm:prSet phldrT="[Text]"/>
      <dgm:spPr/>
      <dgm:t>
        <a:bodyPr/>
        <a:lstStyle/>
        <a:p>
          <a:r>
            <a:rPr lang="en-US" dirty="0" smtClean="0"/>
            <a:t>Partly well characterized</a:t>
          </a:r>
          <a:endParaRPr lang="en-US" dirty="0"/>
        </a:p>
      </dgm:t>
    </dgm:pt>
    <dgm:pt modelId="{64C5153F-5A9A-4E0A-91C3-532EA7253EB6}" type="parTrans" cxnId="{235A1DBE-C0D9-4A7F-B4FB-61655530CD5B}">
      <dgm:prSet/>
      <dgm:spPr/>
      <dgm:t>
        <a:bodyPr/>
        <a:lstStyle/>
        <a:p>
          <a:endParaRPr lang="en-US"/>
        </a:p>
      </dgm:t>
    </dgm:pt>
    <dgm:pt modelId="{DA2C471C-353D-42FD-9528-8AB4724E8686}" type="sibTrans" cxnId="{235A1DBE-C0D9-4A7F-B4FB-61655530CD5B}">
      <dgm:prSet/>
      <dgm:spPr/>
      <dgm:t>
        <a:bodyPr/>
        <a:lstStyle/>
        <a:p>
          <a:endParaRPr lang="en-US"/>
        </a:p>
      </dgm:t>
    </dgm:pt>
    <dgm:pt modelId="{956E388F-BBA5-45EA-A055-4A202C6497FD}">
      <dgm:prSet/>
      <dgm:spPr/>
      <dgm:t>
        <a:bodyPr/>
        <a:lstStyle/>
        <a:p>
          <a:r>
            <a:rPr lang="en-US" dirty="0" smtClean="0"/>
            <a:t>Process studies to answer scientific questions</a:t>
          </a:r>
          <a:endParaRPr lang="en-US" dirty="0"/>
        </a:p>
      </dgm:t>
    </dgm:pt>
    <dgm:pt modelId="{7A198DD5-A7C2-4A6E-87C8-0EB62C6D58B1}" type="sibTrans" cxnId="{560140B4-8DA5-432E-96A1-E16DFEE70F59}">
      <dgm:prSet/>
      <dgm:spPr/>
      <dgm:t>
        <a:bodyPr/>
        <a:lstStyle/>
        <a:p>
          <a:endParaRPr lang="en-US"/>
        </a:p>
      </dgm:t>
    </dgm:pt>
    <dgm:pt modelId="{EC237A30-0E1F-40A7-A599-24563C51D7EE}" type="parTrans" cxnId="{560140B4-8DA5-432E-96A1-E16DFEE70F59}">
      <dgm:prSet/>
      <dgm:spPr/>
      <dgm:t>
        <a:bodyPr/>
        <a:lstStyle/>
        <a:p>
          <a:endParaRPr lang="en-US"/>
        </a:p>
      </dgm:t>
    </dgm:pt>
    <dgm:pt modelId="{E2AB7089-5BBF-4438-9B0D-FCF9CF01D183}">
      <dgm:prSet/>
      <dgm:spPr/>
      <dgm:t>
        <a:bodyPr/>
        <a:lstStyle/>
        <a:p>
          <a:r>
            <a:rPr lang="de-DE" dirty="0" smtClean="0"/>
            <a:t>Long-term </a:t>
          </a:r>
          <a:r>
            <a:rPr lang="de-DE" dirty="0" err="1" smtClean="0"/>
            <a:t>monitoring</a:t>
          </a:r>
          <a:r>
            <a:rPr lang="de-DE" dirty="0" smtClean="0"/>
            <a:t> </a:t>
          </a:r>
          <a:r>
            <a:rPr lang="de-DE" dirty="0" err="1" smtClean="0"/>
            <a:t>of</a:t>
          </a:r>
          <a:r>
            <a:rPr lang="de-DE" dirty="0" smtClean="0"/>
            <a:t>  </a:t>
          </a:r>
          <a:r>
            <a:rPr lang="de-DE" dirty="0" err="1" smtClean="0"/>
            <a:t>specific</a:t>
          </a:r>
          <a:r>
            <a:rPr lang="de-DE" dirty="0" smtClean="0"/>
            <a:t> </a:t>
          </a:r>
          <a:r>
            <a:rPr lang="de-DE" dirty="0" err="1" smtClean="0"/>
            <a:t>processes</a:t>
          </a:r>
          <a:r>
            <a:rPr lang="de-DE" dirty="0" smtClean="0"/>
            <a:t> </a:t>
          </a:r>
          <a:r>
            <a:rPr lang="de-DE" dirty="0" err="1" smtClean="0"/>
            <a:t>or</a:t>
          </a:r>
          <a:r>
            <a:rPr lang="de-DE" dirty="0" smtClean="0"/>
            <a:t> </a:t>
          </a:r>
          <a:r>
            <a:rPr lang="de-DE" dirty="0" err="1" smtClean="0"/>
            <a:t>trends</a:t>
          </a:r>
          <a:endParaRPr lang="en-US" dirty="0"/>
        </a:p>
      </dgm:t>
    </dgm:pt>
    <dgm:pt modelId="{BFEE124D-C2DD-4651-B208-8C0117CDC47C}" type="parTrans" cxnId="{2354CA05-79A4-4B04-8DE8-DB08B8133A9C}">
      <dgm:prSet/>
      <dgm:spPr/>
      <dgm:t>
        <a:bodyPr/>
        <a:lstStyle/>
        <a:p>
          <a:endParaRPr lang="en-US"/>
        </a:p>
      </dgm:t>
    </dgm:pt>
    <dgm:pt modelId="{473BA711-2375-41DC-BF25-EC83AC5CF328}" type="sibTrans" cxnId="{2354CA05-79A4-4B04-8DE8-DB08B8133A9C}">
      <dgm:prSet/>
      <dgm:spPr/>
      <dgm:t>
        <a:bodyPr/>
        <a:lstStyle/>
        <a:p>
          <a:endParaRPr lang="en-US"/>
        </a:p>
      </dgm:t>
    </dgm:pt>
    <dgm:pt modelId="{5A041661-C764-4F3E-A405-324DAE9B9AAE}">
      <dgm:prSet phldrT="[Text]"/>
      <dgm:spPr/>
      <dgm:t>
        <a:bodyPr/>
        <a:lstStyle/>
        <a:p>
          <a:r>
            <a:rPr lang="en-US" dirty="0" smtClean="0"/>
            <a:t>Date are partly used only by specific groups</a:t>
          </a:r>
          <a:endParaRPr lang="en-US" dirty="0"/>
        </a:p>
      </dgm:t>
    </dgm:pt>
    <dgm:pt modelId="{D23BC81A-CF12-4ECE-B3C8-E232DCC1C266}" type="parTrans" cxnId="{F08AE674-523A-4EAD-B42C-1FB583DDA58F}">
      <dgm:prSet/>
      <dgm:spPr/>
      <dgm:t>
        <a:bodyPr/>
        <a:lstStyle/>
        <a:p>
          <a:endParaRPr lang="en-US"/>
        </a:p>
      </dgm:t>
    </dgm:pt>
    <dgm:pt modelId="{080834E9-B2D3-4C6D-926C-3D4F865776C2}" type="sibTrans" cxnId="{F08AE674-523A-4EAD-B42C-1FB583DDA58F}">
      <dgm:prSet/>
      <dgm:spPr/>
      <dgm:t>
        <a:bodyPr/>
        <a:lstStyle/>
        <a:p>
          <a:endParaRPr lang="en-US"/>
        </a:p>
      </dgm:t>
    </dgm:pt>
    <dgm:pt modelId="{9AD5E7A0-156A-49DF-A5EB-3E59116FA974}">
      <dgm:prSet phldrT="[Text]"/>
      <dgm:spPr/>
      <dgm:t>
        <a:bodyPr/>
        <a:lstStyle/>
        <a:p>
          <a:r>
            <a:rPr lang="en-US" dirty="0" smtClean="0"/>
            <a:t>Sometimes distribution via (measurement) networks</a:t>
          </a:r>
          <a:endParaRPr lang="en-US" dirty="0"/>
        </a:p>
      </dgm:t>
    </dgm:pt>
    <dgm:pt modelId="{A87B0428-904C-4531-8551-484CE9B91E4C}" type="parTrans" cxnId="{C33539F8-B83F-473E-A465-DC4E2D209BBD}">
      <dgm:prSet/>
      <dgm:spPr/>
      <dgm:t>
        <a:bodyPr/>
        <a:lstStyle/>
        <a:p>
          <a:endParaRPr lang="en-US"/>
        </a:p>
      </dgm:t>
    </dgm:pt>
    <dgm:pt modelId="{41E8B1C7-DC97-4487-A8DB-B6B61575B0C7}" type="sibTrans" cxnId="{C33539F8-B83F-473E-A465-DC4E2D209BBD}">
      <dgm:prSet/>
      <dgm:spPr/>
      <dgm:t>
        <a:bodyPr/>
        <a:lstStyle/>
        <a:p>
          <a:endParaRPr lang="en-US"/>
        </a:p>
      </dgm:t>
    </dgm:pt>
    <dgm:pt modelId="{59E1F103-E203-441F-9AC2-2213ECB0C6AF}" type="pres">
      <dgm:prSet presAssocID="{E2B32B08-8E76-43FC-B208-A81FBE4DEE1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592806-FC69-40B5-A1CB-205E5F814066}" type="pres">
      <dgm:prSet presAssocID="{E2B32B08-8E76-43FC-B208-A81FBE4DEE14}" presName="dummyMaxCanvas" presStyleCnt="0">
        <dgm:presLayoutVars/>
      </dgm:prSet>
      <dgm:spPr/>
    </dgm:pt>
    <dgm:pt modelId="{23F42FEA-E784-4B48-AE87-6812FC9F33D8}" type="pres">
      <dgm:prSet presAssocID="{E2B32B08-8E76-43FC-B208-A81FBE4DEE14}" presName="ThreeNodes_1" presStyleLbl="node1" presStyleIdx="0" presStyleCnt="3" custLinFactNeighborX="-10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A82A80-F08C-4C21-B7D0-5FA2FE348B29}" type="pres">
      <dgm:prSet presAssocID="{E2B32B08-8E76-43FC-B208-A81FBE4DEE14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26C2ED-9DBD-45AB-A871-3A9C8F634CB4}" type="pres">
      <dgm:prSet presAssocID="{E2B32B08-8E76-43FC-B208-A81FBE4DEE14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B16844-E19A-4E8A-B148-648C8C44C288}" type="pres">
      <dgm:prSet presAssocID="{E2B32B08-8E76-43FC-B208-A81FBE4DEE14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FCCF92-7483-484D-9CB0-6D92CAD10EBF}" type="pres">
      <dgm:prSet presAssocID="{E2B32B08-8E76-43FC-B208-A81FBE4DEE14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01345A-894E-4724-B66A-B31548C937B3}" type="pres">
      <dgm:prSet presAssocID="{E2B32B08-8E76-43FC-B208-A81FBE4DEE14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060553-8447-4A1C-8739-8A24194F13D9}" type="pres">
      <dgm:prSet presAssocID="{E2B32B08-8E76-43FC-B208-A81FBE4DEE14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1D2284-B580-42AA-B9A2-E7DF62187735}" type="pres">
      <dgm:prSet presAssocID="{E2B32B08-8E76-43FC-B208-A81FBE4DEE14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54CA05-79A4-4B04-8DE8-DB08B8133A9C}" srcId="{6FE044CE-A4B2-417C-A44D-78B0D0EEB8D2}" destId="{E2AB7089-5BBF-4438-9B0D-FCF9CF01D183}" srcOrd="1" destOrd="0" parTransId="{BFEE124D-C2DD-4651-B208-8C0117CDC47C}" sibTransId="{473BA711-2375-41DC-BF25-EC83AC5CF328}"/>
    <dgm:cxn modelId="{1E06254D-D9ED-44BE-86D3-8B8D5190A4A1}" type="presOf" srcId="{956E388F-BBA5-45EA-A055-4A202C6497FD}" destId="{7EA82A80-F08C-4C21-B7D0-5FA2FE348B29}" srcOrd="0" destOrd="1" presId="urn:microsoft.com/office/officeart/2005/8/layout/vProcess5"/>
    <dgm:cxn modelId="{B450C96D-AD58-4559-A877-602A2F0A5D8E}" type="presOf" srcId="{693CF58E-4803-4F9A-99B2-FC1C725CAE67}" destId="{23F42FEA-E784-4B48-AE87-6812FC9F33D8}" srcOrd="0" destOrd="3" presId="urn:microsoft.com/office/officeart/2005/8/layout/vProcess5"/>
    <dgm:cxn modelId="{43968F63-AD41-41ED-B8AD-3088860A7647}" type="presOf" srcId="{E2AB7089-5BBF-4438-9B0D-FCF9CF01D183}" destId="{4C060553-8447-4A1C-8739-8A24194F13D9}" srcOrd="1" destOrd="2" presId="urn:microsoft.com/office/officeart/2005/8/layout/vProcess5"/>
    <dgm:cxn modelId="{F7C16A85-E4AE-4F5E-982E-C83FCD13DE45}" type="presOf" srcId="{6FE044CE-A4B2-417C-A44D-78B0D0EEB8D2}" destId="{4C060553-8447-4A1C-8739-8A24194F13D9}" srcOrd="1" destOrd="0" presId="urn:microsoft.com/office/officeart/2005/8/layout/vProcess5"/>
    <dgm:cxn modelId="{F08AE674-523A-4EAD-B42C-1FB583DDA58F}" srcId="{9F992C56-06B4-42D9-BD59-350F31C5A007}" destId="{5A041661-C764-4F3E-A405-324DAE9B9AAE}" srcOrd="0" destOrd="0" parTransId="{D23BC81A-CF12-4ECE-B3C8-E232DCC1C266}" sibTransId="{080834E9-B2D3-4C6D-926C-3D4F865776C2}"/>
    <dgm:cxn modelId="{959B6C97-D5AD-410E-A9D4-64D8F800D159}" type="presOf" srcId="{9AD5E7A0-156A-49DF-A5EB-3E59116FA974}" destId="{6E26C2ED-9DBD-45AB-A871-3A9C8F634CB4}" srcOrd="0" destOrd="2" presId="urn:microsoft.com/office/officeart/2005/8/layout/vProcess5"/>
    <dgm:cxn modelId="{2769A260-0D42-4BBF-9F3B-87D9FB951C74}" type="presOf" srcId="{5A041661-C764-4F3E-A405-324DAE9B9AAE}" destId="{6E26C2ED-9DBD-45AB-A871-3A9C8F634CB4}" srcOrd="0" destOrd="1" presId="urn:microsoft.com/office/officeart/2005/8/layout/vProcess5"/>
    <dgm:cxn modelId="{7EF2AAB1-DC18-469A-A1F6-863C7F6A61CB}" srcId="{79222DC9-1626-4DBB-9B48-605581AF2915}" destId="{A5F93204-B21E-41BB-AA46-1939FE9DA929}" srcOrd="1" destOrd="0" parTransId="{29BB43F6-9A9B-4448-BAA2-D51CCB6544BD}" sibTransId="{0BA59DFB-0006-4D77-8884-191C2C8D5D64}"/>
    <dgm:cxn modelId="{560140B4-8DA5-432E-96A1-E16DFEE70F59}" srcId="{6FE044CE-A4B2-417C-A44D-78B0D0EEB8D2}" destId="{956E388F-BBA5-45EA-A055-4A202C6497FD}" srcOrd="0" destOrd="0" parTransId="{EC237A30-0E1F-40A7-A599-24563C51D7EE}" sibTransId="{7A198DD5-A7C2-4A6E-87C8-0EB62C6D58B1}"/>
    <dgm:cxn modelId="{89C75BF0-14D2-42FB-9EAE-576861C153BA}" type="presOf" srcId="{A5F93204-B21E-41BB-AA46-1939FE9DA929}" destId="{23F42FEA-E784-4B48-AE87-6812FC9F33D8}" srcOrd="0" destOrd="2" presId="urn:microsoft.com/office/officeart/2005/8/layout/vProcess5"/>
    <dgm:cxn modelId="{E4B10419-61FE-4DF0-A2F0-0A39CB90131B}" type="presOf" srcId="{E2B32B08-8E76-43FC-B208-A81FBE4DEE14}" destId="{59E1F103-E203-441F-9AC2-2213ECB0C6AF}" srcOrd="0" destOrd="0" presId="urn:microsoft.com/office/officeart/2005/8/layout/vProcess5"/>
    <dgm:cxn modelId="{30CB8676-4336-483A-B9BF-B7EED9124CFE}" type="presOf" srcId="{79222DC9-1626-4DBB-9B48-605581AF2915}" destId="{23F42FEA-E784-4B48-AE87-6812FC9F33D8}" srcOrd="0" destOrd="0" presId="urn:microsoft.com/office/officeart/2005/8/layout/vProcess5"/>
    <dgm:cxn modelId="{DBB1F383-72D6-471D-A64C-FC6850F2D717}" type="presOf" srcId="{79222DC9-1626-4DBB-9B48-605581AF2915}" destId="{C401345A-894E-4724-B66A-B31548C937B3}" srcOrd="1" destOrd="0" presId="urn:microsoft.com/office/officeart/2005/8/layout/vProcess5"/>
    <dgm:cxn modelId="{BABC9644-22DC-4D68-BB2A-40081DE953F9}" type="presOf" srcId="{693CF58E-4803-4F9A-99B2-FC1C725CAE67}" destId="{C401345A-894E-4724-B66A-B31548C937B3}" srcOrd="1" destOrd="3" presId="urn:microsoft.com/office/officeart/2005/8/layout/vProcess5"/>
    <dgm:cxn modelId="{16E33C61-D1E2-4DE3-B1DD-782FFECEECA6}" type="presOf" srcId="{D9630DF9-E8E5-4004-89CB-9D679E45EDE5}" destId="{2EFCCF92-7483-484D-9CB0-6D92CAD10EBF}" srcOrd="0" destOrd="0" presId="urn:microsoft.com/office/officeart/2005/8/layout/vProcess5"/>
    <dgm:cxn modelId="{80B40D35-280D-420E-9303-79B95FBFD6CE}" type="presOf" srcId="{9F992C56-06B4-42D9-BD59-350F31C5A007}" destId="{6E26C2ED-9DBD-45AB-A871-3A9C8F634CB4}" srcOrd="0" destOrd="0" presId="urn:microsoft.com/office/officeart/2005/8/layout/vProcess5"/>
    <dgm:cxn modelId="{3BBB25FC-2EC6-4D4A-9597-764D9A0C43EC}" srcId="{E2B32B08-8E76-43FC-B208-A81FBE4DEE14}" destId="{6FE044CE-A4B2-417C-A44D-78B0D0EEB8D2}" srcOrd="1" destOrd="0" parTransId="{8FF1DC67-BE20-4AE7-946C-F955863DDA1D}" sibTransId="{D9630DF9-E8E5-4004-89CB-9D679E45EDE5}"/>
    <dgm:cxn modelId="{C1058D9C-B144-475C-A7A9-4569735D1087}" srcId="{79222DC9-1626-4DBB-9B48-605581AF2915}" destId="{0B65425F-A20B-4EB1-A65E-9E53D07CD6DB}" srcOrd="0" destOrd="0" parTransId="{0D8E24FE-BE46-4E90-8B89-E5402E247455}" sibTransId="{C259B7B5-2EB3-4F40-82C8-04D00468C51F}"/>
    <dgm:cxn modelId="{2988A40B-7590-47B8-9F8F-1C289999A1BE}" srcId="{E2B32B08-8E76-43FC-B208-A81FBE4DEE14}" destId="{9F992C56-06B4-42D9-BD59-350F31C5A007}" srcOrd="2" destOrd="0" parTransId="{C9634FE1-DAB8-4FFE-AB2C-ECE66FE58EBF}" sibTransId="{985676BC-BC5E-41F5-8868-18F16AD728C8}"/>
    <dgm:cxn modelId="{C33539F8-B83F-473E-A465-DC4E2D209BBD}" srcId="{9F992C56-06B4-42D9-BD59-350F31C5A007}" destId="{9AD5E7A0-156A-49DF-A5EB-3E59116FA974}" srcOrd="1" destOrd="0" parTransId="{A87B0428-904C-4531-8551-484CE9B91E4C}" sibTransId="{41E8B1C7-DC97-4487-A8DB-B6B61575B0C7}"/>
    <dgm:cxn modelId="{020319AD-1E2C-48EB-BCC4-D6A0AA1341C1}" type="presOf" srcId="{6FE044CE-A4B2-417C-A44D-78B0D0EEB8D2}" destId="{7EA82A80-F08C-4C21-B7D0-5FA2FE348B29}" srcOrd="0" destOrd="0" presId="urn:microsoft.com/office/officeart/2005/8/layout/vProcess5"/>
    <dgm:cxn modelId="{694E9076-77B0-4406-9703-B1EBC5B51952}" type="presOf" srcId="{5A041661-C764-4F3E-A405-324DAE9B9AAE}" destId="{961D2284-B580-42AA-B9A2-E7DF62187735}" srcOrd="1" destOrd="1" presId="urn:microsoft.com/office/officeart/2005/8/layout/vProcess5"/>
    <dgm:cxn modelId="{4A7C3E53-CCD6-461A-9B3F-6ED774DA9E27}" srcId="{E2B32B08-8E76-43FC-B208-A81FBE4DEE14}" destId="{79222DC9-1626-4DBB-9B48-605581AF2915}" srcOrd="0" destOrd="0" parTransId="{6D0E250F-6297-47DE-973F-B26CAF66D254}" sibTransId="{13A17EDE-FD19-44FE-9CDF-BF3E8C970D2A}"/>
    <dgm:cxn modelId="{80C39A48-6386-4303-A59B-9E53A0EC5B15}" type="presOf" srcId="{0B65425F-A20B-4EB1-A65E-9E53D07CD6DB}" destId="{23F42FEA-E784-4B48-AE87-6812FC9F33D8}" srcOrd="0" destOrd="1" presId="urn:microsoft.com/office/officeart/2005/8/layout/vProcess5"/>
    <dgm:cxn modelId="{B9E7D1C1-33BD-4393-A0B6-80525C8E7C26}" type="presOf" srcId="{0B65425F-A20B-4EB1-A65E-9E53D07CD6DB}" destId="{C401345A-894E-4724-B66A-B31548C937B3}" srcOrd="1" destOrd="1" presId="urn:microsoft.com/office/officeart/2005/8/layout/vProcess5"/>
    <dgm:cxn modelId="{E5A0DD7B-84D7-42F3-8E5E-A6F33652A0A2}" type="presOf" srcId="{956E388F-BBA5-45EA-A055-4A202C6497FD}" destId="{4C060553-8447-4A1C-8739-8A24194F13D9}" srcOrd="1" destOrd="1" presId="urn:microsoft.com/office/officeart/2005/8/layout/vProcess5"/>
    <dgm:cxn modelId="{7FC527AC-41C0-472E-8995-D35806EA71F1}" type="presOf" srcId="{9F992C56-06B4-42D9-BD59-350F31C5A007}" destId="{961D2284-B580-42AA-B9A2-E7DF62187735}" srcOrd="1" destOrd="0" presId="urn:microsoft.com/office/officeart/2005/8/layout/vProcess5"/>
    <dgm:cxn modelId="{9F3C4C13-7FCA-4BC3-B5C3-5C0AEAEDE5A7}" type="presOf" srcId="{13A17EDE-FD19-44FE-9CDF-BF3E8C970D2A}" destId="{14B16844-E19A-4E8A-B148-648C8C44C288}" srcOrd="0" destOrd="0" presId="urn:microsoft.com/office/officeart/2005/8/layout/vProcess5"/>
    <dgm:cxn modelId="{2A60D549-A86F-4096-B483-DD99BEA180C5}" type="presOf" srcId="{9AD5E7A0-156A-49DF-A5EB-3E59116FA974}" destId="{961D2284-B580-42AA-B9A2-E7DF62187735}" srcOrd="1" destOrd="2" presId="urn:microsoft.com/office/officeart/2005/8/layout/vProcess5"/>
    <dgm:cxn modelId="{235A1DBE-C0D9-4A7F-B4FB-61655530CD5B}" srcId="{79222DC9-1626-4DBB-9B48-605581AF2915}" destId="{693CF58E-4803-4F9A-99B2-FC1C725CAE67}" srcOrd="2" destOrd="0" parTransId="{64C5153F-5A9A-4E0A-91C3-532EA7253EB6}" sibTransId="{DA2C471C-353D-42FD-9528-8AB4724E8686}"/>
    <dgm:cxn modelId="{91C915DF-7400-4D66-9513-E1E2EAF1E9D6}" type="presOf" srcId="{E2AB7089-5BBF-4438-9B0D-FCF9CF01D183}" destId="{7EA82A80-F08C-4C21-B7D0-5FA2FE348B29}" srcOrd="0" destOrd="2" presId="urn:microsoft.com/office/officeart/2005/8/layout/vProcess5"/>
    <dgm:cxn modelId="{923E777D-ED1D-4817-B480-F9B23D18C387}" type="presOf" srcId="{A5F93204-B21E-41BB-AA46-1939FE9DA929}" destId="{C401345A-894E-4724-B66A-B31548C937B3}" srcOrd="1" destOrd="2" presId="urn:microsoft.com/office/officeart/2005/8/layout/vProcess5"/>
    <dgm:cxn modelId="{5A4EE496-AC90-4A66-81B0-E8F0BAF75470}" type="presParOf" srcId="{59E1F103-E203-441F-9AC2-2213ECB0C6AF}" destId="{C2592806-FC69-40B5-A1CB-205E5F814066}" srcOrd="0" destOrd="0" presId="urn:microsoft.com/office/officeart/2005/8/layout/vProcess5"/>
    <dgm:cxn modelId="{A1FCB6AE-F3E6-4F94-9B60-BB64AEA10D0D}" type="presParOf" srcId="{59E1F103-E203-441F-9AC2-2213ECB0C6AF}" destId="{23F42FEA-E784-4B48-AE87-6812FC9F33D8}" srcOrd="1" destOrd="0" presId="urn:microsoft.com/office/officeart/2005/8/layout/vProcess5"/>
    <dgm:cxn modelId="{A2C1DD78-D9F0-4F32-80DF-2C492AE99D3A}" type="presParOf" srcId="{59E1F103-E203-441F-9AC2-2213ECB0C6AF}" destId="{7EA82A80-F08C-4C21-B7D0-5FA2FE348B29}" srcOrd="2" destOrd="0" presId="urn:microsoft.com/office/officeart/2005/8/layout/vProcess5"/>
    <dgm:cxn modelId="{17CD01E5-4139-428D-80CB-9EC5ADCE0740}" type="presParOf" srcId="{59E1F103-E203-441F-9AC2-2213ECB0C6AF}" destId="{6E26C2ED-9DBD-45AB-A871-3A9C8F634CB4}" srcOrd="3" destOrd="0" presId="urn:microsoft.com/office/officeart/2005/8/layout/vProcess5"/>
    <dgm:cxn modelId="{D659D89D-EADF-4449-8ECB-EF2035C7ECAA}" type="presParOf" srcId="{59E1F103-E203-441F-9AC2-2213ECB0C6AF}" destId="{14B16844-E19A-4E8A-B148-648C8C44C288}" srcOrd="4" destOrd="0" presId="urn:microsoft.com/office/officeart/2005/8/layout/vProcess5"/>
    <dgm:cxn modelId="{42E02EB9-0191-460B-A0E5-786D86542C55}" type="presParOf" srcId="{59E1F103-E203-441F-9AC2-2213ECB0C6AF}" destId="{2EFCCF92-7483-484D-9CB0-6D92CAD10EBF}" srcOrd="5" destOrd="0" presId="urn:microsoft.com/office/officeart/2005/8/layout/vProcess5"/>
    <dgm:cxn modelId="{B4E95AB0-6F75-4C6C-BDF4-4BDD8A3507A5}" type="presParOf" srcId="{59E1F103-E203-441F-9AC2-2213ECB0C6AF}" destId="{C401345A-894E-4724-B66A-B31548C937B3}" srcOrd="6" destOrd="0" presId="urn:microsoft.com/office/officeart/2005/8/layout/vProcess5"/>
    <dgm:cxn modelId="{C3B33C99-CED8-4F2F-B727-84BC79078ED7}" type="presParOf" srcId="{59E1F103-E203-441F-9AC2-2213ECB0C6AF}" destId="{4C060553-8447-4A1C-8739-8A24194F13D9}" srcOrd="7" destOrd="0" presId="urn:microsoft.com/office/officeart/2005/8/layout/vProcess5"/>
    <dgm:cxn modelId="{D5F15DEC-0041-401B-9157-9724D5FDB8EA}" type="presParOf" srcId="{59E1F103-E203-441F-9AC2-2213ECB0C6AF}" destId="{961D2284-B580-42AA-B9A2-E7DF62187735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952C066-4C6C-48F1-A620-93C4359BC118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81C31226-5648-44D5-A7D4-72D5CE6130BE}">
      <dgm:prSet phldrT="[Text]"/>
      <dgm:spPr/>
      <dgm:t>
        <a:bodyPr/>
        <a:lstStyle/>
        <a:p>
          <a:r>
            <a:rPr lang="de-DE" b="1" dirty="0" err="1" smtClean="0"/>
            <a:t>Aims</a:t>
          </a:r>
          <a:r>
            <a:rPr lang="de-DE" b="1" dirty="0" smtClean="0"/>
            <a:t> &amp; Need </a:t>
          </a:r>
          <a:r>
            <a:rPr lang="de-DE" b="1" dirty="0" err="1" smtClean="0"/>
            <a:t>for</a:t>
          </a:r>
          <a:r>
            <a:rPr lang="de-DE" b="1" dirty="0" smtClean="0"/>
            <a:t> </a:t>
          </a:r>
          <a:r>
            <a:rPr lang="de-DE" b="1" dirty="0" err="1" smtClean="0"/>
            <a:t>Satellite</a:t>
          </a:r>
          <a:r>
            <a:rPr lang="de-DE" b="1" dirty="0" smtClean="0"/>
            <a:t> Validation</a:t>
          </a:r>
          <a:endParaRPr lang="de-DE" b="1" dirty="0"/>
        </a:p>
      </dgm:t>
    </dgm:pt>
    <dgm:pt modelId="{C305397C-6847-4D06-BA84-1D86441D97CD}" type="parTrans" cxnId="{DE95ECD4-E708-4C29-B1B9-06FBC705E009}">
      <dgm:prSet/>
      <dgm:spPr/>
      <dgm:t>
        <a:bodyPr/>
        <a:lstStyle/>
        <a:p>
          <a:endParaRPr lang="de-DE"/>
        </a:p>
      </dgm:t>
    </dgm:pt>
    <dgm:pt modelId="{D7A7623F-17C4-4A99-A7B5-A18903771044}" type="sibTrans" cxnId="{DE95ECD4-E708-4C29-B1B9-06FBC705E009}">
      <dgm:prSet/>
      <dgm:spPr/>
      <dgm:t>
        <a:bodyPr/>
        <a:lstStyle/>
        <a:p>
          <a:endParaRPr lang="de-DE"/>
        </a:p>
      </dgm:t>
    </dgm:pt>
    <dgm:pt modelId="{39B63A54-66BC-41C2-B6C5-741BBC14C71A}">
      <dgm:prSet phldrT="[Text]" custT="1"/>
      <dgm:spPr/>
      <dgm:t>
        <a:bodyPr/>
        <a:lstStyle/>
        <a:p>
          <a:r>
            <a:rPr lang="de-DE" sz="1400" b="0" dirty="0" smtClean="0"/>
            <a:t>Benchmark Definition</a:t>
          </a:r>
          <a:endParaRPr lang="de-DE" sz="1400" b="0" dirty="0"/>
        </a:p>
      </dgm:t>
    </dgm:pt>
    <dgm:pt modelId="{E73B9505-43BA-4845-8357-ADB0D50179F1}" type="parTrans" cxnId="{AC16A6DE-1E37-48E0-857D-19A0AE224B10}">
      <dgm:prSet/>
      <dgm:spPr/>
      <dgm:t>
        <a:bodyPr/>
        <a:lstStyle/>
        <a:p>
          <a:endParaRPr lang="de-DE"/>
        </a:p>
      </dgm:t>
    </dgm:pt>
    <dgm:pt modelId="{EA4FF402-CAA2-4C4F-B0FE-E64475D84452}" type="sibTrans" cxnId="{AC16A6DE-1E37-48E0-857D-19A0AE224B10}">
      <dgm:prSet/>
      <dgm:spPr/>
      <dgm:t>
        <a:bodyPr/>
        <a:lstStyle/>
        <a:p>
          <a:endParaRPr lang="de-DE"/>
        </a:p>
      </dgm:t>
    </dgm:pt>
    <dgm:pt modelId="{A19ACC20-95B2-4740-A883-53BC9CC5DAF0}">
      <dgm:prSet phldrT="[Text]" custT="1"/>
      <dgm:spPr/>
      <dgm:t>
        <a:bodyPr/>
        <a:lstStyle/>
        <a:p>
          <a:r>
            <a:rPr lang="en-US" sz="1400" b="0" dirty="0" smtClean="0"/>
            <a:t>Requirements for satellite and validation measurement mapping</a:t>
          </a:r>
          <a:endParaRPr lang="de-DE" sz="1400" b="0" dirty="0"/>
        </a:p>
      </dgm:t>
    </dgm:pt>
    <dgm:pt modelId="{869439C2-CEF2-44FB-BDBF-607B33701891}" type="parTrans" cxnId="{20EB77EA-5A2F-4887-A469-441730160C44}">
      <dgm:prSet/>
      <dgm:spPr/>
      <dgm:t>
        <a:bodyPr/>
        <a:lstStyle/>
        <a:p>
          <a:endParaRPr lang="de-DE"/>
        </a:p>
      </dgm:t>
    </dgm:pt>
    <dgm:pt modelId="{23744E00-8945-43B7-A2A6-F7AD09CAE258}" type="sibTrans" cxnId="{20EB77EA-5A2F-4887-A469-441730160C44}">
      <dgm:prSet/>
      <dgm:spPr/>
      <dgm:t>
        <a:bodyPr/>
        <a:lstStyle/>
        <a:p>
          <a:endParaRPr lang="de-DE"/>
        </a:p>
      </dgm:t>
    </dgm:pt>
    <dgm:pt modelId="{9711DE80-E4C2-430C-8783-97B2C9839AE9}">
      <dgm:prSet phldrT="[Text]" custT="1"/>
      <dgm:spPr/>
      <dgm:t>
        <a:bodyPr/>
        <a:lstStyle/>
        <a:p>
          <a:r>
            <a:rPr lang="en-US" sz="1400" b="0" dirty="0" smtClean="0"/>
            <a:t>Requirements for measurement availability</a:t>
          </a:r>
        </a:p>
      </dgm:t>
    </dgm:pt>
    <dgm:pt modelId="{5AEA0862-B702-40C0-9D2E-83CC1D4E0D4E}" type="parTrans" cxnId="{CE481DD9-D6DB-4311-B7F0-AF9836F4BA0C}">
      <dgm:prSet/>
      <dgm:spPr/>
      <dgm:t>
        <a:bodyPr/>
        <a:lstStyle/>
        <a:p>
          <a:endParaRPr lang="de-DE"/>
        </a:p>
      </dgm:t>
    </dgm:pt>
    <dgm:pt modelId="{F0CE047D-9251-415E-85F8-94CDEF16822F}" type="sibTrans" cxnId="{CE481DD9-D6DB-4311-B7F0-AF9836F4BA0C}">
      <dgm:prSet/>
      <dgm:spPr/>
      <dgm:t>
        <a:bodyPr/>
        <a:lstStyle/>
        <a:p>
          <a:endParaRPr lang="de-DE"/>
        </a:p>
      </dgm:t>
    </dgm:pt>
    <dgm:pt modelId="{718DF127-D452-42C6-8EEB-51C934631C3E}">
      <dgm:prSet phldrT="[Text]"/>
      <dgm:spPr/>
      <dgm:t>
        <a:bodyPr/>
        <a:lstStyle/>
        <a:p>
          <a:r>
            <a:rPr lang="en-US" b="1" dirty="0" smtClean="0"/>
            <a:t>Characterization of measurement sites</a:t>
          </a:r>
          <a:endParaRPr lang="de-DE" dirty="0"/>
        </a:p>
      </dgm:t>
    </dgm:pt>
    <dgm:pt modelId="{5A111EE2-B790-4263-8CA7-2B01D7FD01D2}" type="parTrans" cxnId="{F70E183A-D696-411D-8D68-D40A25DA426A}">
      <dgm:prSet/>
      <dgm:spPr/>
      <dgm:t>
        <a:bodyPr/>
        <a:lstStyle/>
        <a:p>
          <a:endParaRPr lang="de-DE"/>
        </a:p>
      </dgm:t>
    </dgm:pt>
    <dgm:pt modelId="{DE661D0E-4EC5-4E67-9AD7-FAB3943E0BA9}" type="sibTrans" cxnId="{F70E183A-D696-411D-8D68-D40A25DA426A}">
      <dgm:prSet/>
      <dgm:spPr/>
      <dgm:t>
        <a:bodyPr/>
        <a:lstStyle/>
        <a:p>
          <a:endParaRPr lang="de-DE"/>
        </a:p>
      </dgm:t>
    </dgm:pt>
    <dgm:pt modelId="{BF25032B-1ADC-4423-B485-517881EC8BE9}">
      <dgm:prSet phldrT="[Text]" custT="1"/>
      <dgm:spPr/>
      <dgm:t>
        <a:bodyPr/>
        <a:lstStyle/>
        <a:p>
          <a:r>
            <a:rPr lang="en-US" sz="1400" dirty="0" smtClean="0"/>
            <a:t>Validation means: </a:t>
          </a:r>
          <a:br>
            <a:rPr lang="en-US" sz="1400" dirty="0" smtClean="0"/>
          </a:br>
          <a:r>
            <a:rPr lang="en-US" sz="1400" dirty="0" smtClean="0"/>
            <a:t>Measurements &amp; Models </a:t>
          </a:r>
          <a:endParaRPr lang="de-DE" sz="1400" dirty="0"/>
        </a:p>
      </dgm:t>
    </dgm:pt>
    <dgm:pt modelId="{E9D47AA6-C548-4713-94FE-15F41E63D392}" type="parTrans" cxnId="{338A4A7C-44DC-4731-A55E-01F64AA9B60D}">
      <dgm:prSet/>
      <dgm:spPr/>
      <dgm:t>
        <a:bodyPr/>
        <a:lstStyle/>
        <a:p>
          <a:endParaRPr lang="de-DE"/>
        </a:p>
      </dgm:t>
    </dgm:pt>
    <dgm:pt modelId="{E38832E3-4E1D-423C-979D-B767840E94B6}" type="sibTrans" cxnId="{338A4A7C-44DC-4731-A55E-01F64AA9B60D}">
      <dgm:prSet/>
      <dgm:spPr/>
      <dgm:t>
        <a:bodyPr/>
        <a:lstStyle/>
        <a:p>
          <a:endParaRPr lang="de-DE"/>
        </a:p>
      </dgm:t>
    </dgm:pt>
    <dgm:pt modelId="{83DB7D43-478F-4ED2-835D-251CF2834987}">
      <dgm:prSet phldrT="[Text]" custT="1"/>
      <dgm:spPr/>
      <dgm:t>
        <a:bodyPr/>
        <a:lstStyle/>
        <a:p>
          <a:r>
            <a:rPr lang="en-US" sz="1400" dirty="0" smtClean="0"/>
            <a:t>Methodologies</a:t>
          </a:r>
          <a:endParaRPr lang="de-DE" sz="1400" dirty="0"/>
        </a:p>
      </dgm:t>
    </dgm:pt>
    <dgm:pt modelId="{69804AB0-06E3-4CD7-9678-A41D6AAA20BA}" type="parTrans" cxnId="{3D5C9B6A-CF75-4268-AAC9-D61C224C3604}">
      <dgm:prSet/>
      <dgm:spPr/>
      <dgm:t>
        <a:bodyPr/>
        <a:lstStyle/>
        <a:p>
          <a:endParaRPr lang="de-DE"/>
        </a:p>
      </dgm:t>
    </dgm:pt>
    <dgm:pt modelId="{46DA56B2-6756-401D-8B0E-F69342505C6D}" type="sibTrans" cxnId="{3D5C9B6A-CF75-4268-AAC9-D61C224C3604}">
      <dgm:prSet/>
      <dgm:spPr/>
      <dgm:t>
        <a:bodyPr/>
        <a:lstStyle/>
        <a:p>
          <a:endParaRPr lang="de-DE"/>
        </a:p>
      </dgm:t>
    </dgm:pt>
    <dgm:pt modelId="{D956F706-3A00-4D19-B7BA-1A1F8A9A2071}">
      <dgm:prSet phldrT="[Text]" custT="1"/>
      <dgm:spPr/>
      <dgm:t>
        <a:bodyPr/>
        <a:lstStyle/>
        <a:p>
          <a:r>
            <a:rPr lang="en-US" sz="1400" b="0" dirty="0" smtClean="0"/>
            <a:t>Long-term data  records for satellite validation </a:t>
          </a:r>
          <a:endParaRPr lang="de-DE" sz="1400" b="0" dirty="0"/>
        </a:p>
      </dgm:t>
    </dgm:pt>
    <dgm:pt modelId="{EA2B4F7B-348B-4692-B00A-BF1519122D36}" type="parTrans" cxnId="{D110290F-6799-4628-970A-F9C88E62C1BB}">
      <dgm:prSet/>
      <dgm:spPr/>
      <dgm:t>
        <a:bodyPr/>
        <a:lstStyle/>
        <a:p>
          <a:endParaRPr lang="de-DE"/>
        </a:p>
      </dgm:t>
    </dgm:pt>
    <dgm:pt modelId="{BE099AB2-765C-4720-899D-E0EB5CBE5FE8}" type="sibTrans" cxnId="{D110290F-6799-4628-970A-F9C88E62C1BB}">
      <dgm:prSet/>
      <dgm:spPr/>
      <dgm:t>
        <a:bodyPr/>
        <a:lstStyle/>
        <a:p>
          <a:endParaRPr lang="de-DE"/>
        </a:p>
      </dgm:t>
    </dgm:pt>
    <dgm:pt modelId="{F95311B6-F4CB-4796-8A0F-0FB63FFE61D6}">
      <dgm:prSet phldrT="[Text]" custT="1"/>
      <dgm:spPr/>
      <dgm:t>
        <a:bodyPr/>
        <a:lstStyle/>
        <a:p>
          <a:r>
            <a:rPr lang="en-US" sz="1400" dirty="0" smtClean="0"/>
            <a:t>Traceability of data products</a:t>
          </a:r>
          <a:endParaRPr lang="de-DE" sz="1400" dirty="0"/>
        </a:p>
      </dgm:t>
    </dgm:pt>
    <dgm:pt modelId="{7F92777E-9EB1-4A80-883A-BA668477159A}" type="parTrans" cxnId="{ED837F87-1EFD-4F0D-814E-56AC4ABDBE47}">
      <dgm:prSet/>
      <dgm:spPr/>
      <dgm:t>
        <a:bodyPr/>
        <a:lstStyle/>
        <a:p>
          <a:endParaRPr lang="de-DE"/>
        </a:p>
      </dgm:t>
    </dgm:pt>
    <dgm:pt modelId="{FE368190-5727-4862-A448-FA2AAB36C0ED}" type="sibTrans" cxnId="{ED837F87-1EFD-4F0D-814E-56AC4ABDBE47}">
      <dgm:prSet/>
      <dgm:spPr/>
      <dgm:t>
        <a:bodyPr/>
        <a:lstStyle/>
        <a:p>
          <a:endParaRPr lang="de-DE"/>
        </a:p>
      </dgm:t>
    </dgm:pt>
    <dgm:pt modelId="{DFEAB2E1-9534-44A9-BAD0-1996E117E47D}">
      <dgm:prSet phldrT="[Text]" custT="1"/>
      <dgm:spPr/>
      <dgm:t>
        <a:bodyPr/>
        <a:lstStyle/>
        <a:p>
          <a:r>
            <a:rPr lang="en-US" sz="1400" dirty="0" smtClean="0"/>
            <a:t>Instrument Characterization</a:t>
          </a:r>
          <a:endParaRPr lang="de-DE" sz="1400" dirty="0"/>
        </a:p>
      </dgm:t>
    </dgm:pt>
    <dgm:pt modelId="{5828715C-4885-4A5C-AFBC-DEEF9041E2F2}" type="parTrans" cxnId="{16CBF462-E04E-4728-B8AF-F65E7CDC62C2}">
      <dgm:prSet/>
      <dgm:spPr/>
      <dgm:t>
        <a:bodyPr/>
        <a:lstStyle/>
        <a:p>
          <a:endParaRPr lang="de-DE"/>
        </a:p>
      </dgm:t>
    </dgm:pt>
    <dgm:pt modelId="{01049F14-5742-43FC-811C-442E02D06A04}" type="sibTrans" cxnId="{16CBF462-E04E-4728-B8AF-F65E7CDC62C2}">
      <dgm:prSet/>
      <dgm:spPr/>
      <dgm:t>
        <a:bodyPr/>
        <a:lstStyle/>
        <a:p>
          <a:endParaRPr lang="de-DE"/>
        </a:p>
      </dgm:t>
    </dgm:pt>
    <dgm:pt modelId="{8D6B5AD1-2DAA-4B8E-BD25-1F89B2EE15E8}">
      <dgm:prSet phldrT="[Text]"/>
      <dgm:spPr/>
      <dgm:t>
        <a:bodyPr/>
        <a:lstStyle/>
        <a:p>
          <a:r>
            <a:rPr lang="en-US" b="1" dirty="0" smtClean="0"/>
            <a:t>Fiducial reference measurements</a:t>
          </a:r>
          <a:endParaRPr lang="de-DE" dirty="0"/>
        </a:p>
      </dgm:t>
    </dgm:pt>
    <dgm:pt modelId="{1CA50A4D-C7EA-4839-BFA6-9623D19C415D}" type="parTrans" cxnId="{56859946-C361-43B3-86E4-61E357359F73}">
      <dgm:prSet/>
      <dgm:spPr/>
      <dgm:t>
        <a:bodyPr/>
        <a:lstStyle/>
        <a:p>
          <a:endParaRPr lang="de-DE"/>
        </a:p>
      </dgm:t>
    </dgm:pt>
    <dgm:pt modelId="{8F050CFE-9F0F-4BFA-A0F4-D63E4C622213}" type="sibTrans" cxnId="{56859946-C361-43B3-86E4-61E357359F73}">
      <dgm:prSet/>
      <dgm:spPr/>
      <dgm:t>
        <a:bodyPr/>
        <a:lstStyle/>
        <a:p>
          <a:endParaRPr lang="de-DE"/>
        </a:p>
      </dgm:t>
    </dgm:pt>
    <dgm:pt modelId="{7023CDB8-BC5D-4E12-A922-E374DD5320E5}">
      <dgm:prSet phldrT="[Text]"/>
      <dgm:spPr/>
      <dgm:t>
        <a:bodyPr/>
        <a:lstStyle/>
        <a:p>
          <a:r>
            <a:rPr lang="en-US" b="1" dirty="0" smtClean="0"/>
            <a:t>Linking Satellite and measurement communities</a:t>
          </a:r>
          <a:endParaRPr lang="de-DE" dirty="0"/>
        </a:p>
      </dgm:t>
    </dgm:pt>
    <dgm:pt modelId="{6AFCB433-5B13-4838-B00A-562A19B23A37}" type="parTrans" cxnId="{C910ED15-D35F-48D8-B25A-1E9B6B13AB5F}">
      <dgm:prSet/>
      <dgm:spPr/>
      <dgm:t>
        <a:bodyPr/>
        <a:lstStyle/>
        <a:p>
          <a:endParaRPr lang="de-DE"/>
        </a:p>
      </dgm:t>
    </dgm:pt>
    <dgm:pt modelId="{59CFDE64-2F00-4C4D-97B9-AAD9FC1754AC}" type="sibTrans" cxnId="{C910ED15-D35F-48D8-B25A-1E9B6B13AB5F}">
      <dgm:prSet/>
      <dgm:spPr/>
      <dgm:t>
        <a:bodyPr/>
        <a:lstStyle/>
        <a:p>
          <a:endParaRPr lang="de-DE"/>
        </a:p>
      </dgm:t>
    </dgm:pt>
    <dgm:pt modelId="{48418067-7D09-472D-9469-E0B3A7D8F85F}">
      <dgm:prSet phldrT="[Text]" custT="1"/>
      <dgm:spPr/>
      <dgm:t>
        <a:bodyPr/>
        <a:lstStyle/>
        <a:p>
          <a:r>
            <a:rPr lang="en-US" sz="1400" dirty="0" smtClean="0"/>
            <a:t>Need, formation, and benefit of networks for community building</a:t>
          </a:r>
          <a:endParaRPr lang="de-DE" sz="1400" dirty="0"/>
        </a:p>
      </dgm:t>
    </dgm:pt>
    <dgm:pt modelId="{476DDC6C-2F9E-4727-9693-8B040B6B7E70}" type="parTrans" cxnId="{2B0F4721-5A47-47C2-A1CC-B027F1D3E36F}">
      <dgm:prSet/>
      <dgm:spPr/>
      <dgm:t>
        <a:bodyPr/>
        <a:lstStyle/>
        <a:p>
          <a:endParaRPr lang="de-DE"/>
        </a:p>
      </dgm:t>
    </dgm:pt>
    <dgm:pt modelId="{7B7E16E2-C972-41BF-962C-F2E7F26FF26D}" type="sibTrans" cxnId="{2B0F4721-5A47-47C2-A1CC-B027F1D3E36F}">
      <dgm:prSet/>
      <dgm:spPr/>
      <dgm:t>
        <a:bodyPr/>
        <a:lstStyle/>
        <a:p>
          <a:endParaRPr lang="de-DE"/>
        </a:p>
      </dgm:t>
    </dgm:pt>
    <dgm:pt modelId="{84278C86-6C13-4EC6-A754-6D7F7BF9A716}">
      <dgm:prSet custT="1"/>
      <dgm:spPr/>
      <dgm:t>
        <a:bodyPr/>
        <a:lstStyle/>
        <a:p>
          <a:r>
            <a:rPr lang="en-US" sz="1400" dirty="0" smtClean="0"/>
            <a:t>Temporal and spatial coverage</a:t>
          </a:r>
          <a:endParaRPr lang="en-US" sz="1400" dirty="0"/>
        </a:p>
      </dgm:t>
    </dgm:pt>
    <dgm:pt modelId="{84FDB32F-64FB-4EA5-8FC5-590285DBE216}" type="parTrans" cxnId="{FD0FA8F7-1764-4F22-985F-B2871B4DE804}">
      <dgm:prSet/>
      <dgm:spPr/>
      <dgm:t>
        <a:bodyPr/>
        <a:lstStyle/>
        <a:p>
          <a:endParaRPr lang="de-DE"/>
        </a:p>
      </dgm:t>
    </dgm:pt>
    <dgm:pt modelId="{604BFC8D-0CA7-4375-A57D-35D62DFE7B3B}" type="sibTrans" cxnId="{FD0FA8F7-1764-4F22-985F-B2871B4DE804}">
      <dgm:prSet/>
      <dgm:spPr/>
      <dgm:t>
        <a:bodyPr/>
        <a:lstStyle/>
        <a:p>
          <a:endParaRPr lang="de-DE"/>
        </a:p>
      </dgm:t>
    </dgm:pt>
    <dgm:pt modelId="{47F5A59F-504C-44D2-A0BC-20EB0E33BB6A}">
      <dgm:prSet custT="1"/>
      <dgm:spPr/>
      <dgm:t>
        <a:bodyPr/>
        <a:lstStyle/>
        <a:p>
          <a:r>
            <a:rPr lang="en-US" sz="1400" dirty="0" smtClean="0"/>
            <a:t>Cross sensitivity</a:t>
          </a:r>
          <a:endParaRPr lang="en-US" sz="1400" dirty="0"/>
        </a:p>
      </dgm:t>
    </dgm:pt>
    <dgm:pt modelId="{2CCD87DE-34AD-49D8-A779-47A588E59BC4}" type="parTrans" cxnId="{A1332EB9-2FCF-4061-B5AB-4AF46776FA1B}">
      <dgm:prSet/>
      <dgm:spPr/>
      <dgm:t>
        <a:bodyPr/>
        <a:lstStyle/>
        <a:p>
          <a:endParaRPr lang="de-DE"/>
        </a:p>
      </dgm:t>
    </dgm:pt>
    <dgm:pt modelId="{11CE69AA-B2CF-46DD-B3B0-610DF9C58120}" type="sibTrans" cxnId="{A1332EB9-2FCF-4061-B5AB-4AF46776FA1B}">
      <dgm:prSet/>
      <dgm:spPr/>
      <dgm:t>
        <a:bodyPr/>
        <a:lstStyle/>
        <a:p>
          <a:endParaRPr lang="de-DE"/>
        </a:p>
      </dgm:t>
    </dgm:pt>
    <dgm:pt modelId="{4240DA47-7B4F-4AB0-9DDD-F2D8BCAA776E}">
      <dgm:prSet custT="1"/>
      <dgm:spPr/>
      <dgm:t>
        <a:bodyPr/>
        <a:lstStyle/>
        <a:p>
          <a:r>
            <a:rPr lang="en-US" sz="1400" dirty="0" smtClean="0"/>
            <a:t>Homogeneity Model</a:t>
          </a:r>
          <a:endParaRPr lang="en-US" sz="1400" dirty="0"/>
        </a:p>
      </dgm:t>
    </dgm:pt>
    <dgm:pt modelId="{09A37950-1FD8-467B-AD6E-B19B54019FCA}" type="parTrans" cxnId="{A4C8B7A9-B783-45E7-8F62-3F40FACB8AC2}">
      <dgm:prSet/>
      <dgm:spPr/>
      <dgm:t>
        <a:bodyPr/>
        <a:lstStyle/>
        <a:p>
          <a:endParaRPr lang="de-DE"/>
        </a:p>
      </dgm:t>
    </dgm:pt>
    <dgm:pt modelId="{37DAD632-57DD-41B9-807D-6E4F4A062427}" type="sibTrans" cxnId="{A4C8B7A9-B783-45E7-8F62-3F40FACB8AC2}">
      <dgm:prSet/>
      <dgm:spPr/>
      <dgm:t>
        <a:bodyPr/>
        <a:lstStyle/>
        <a:p>
          <a:endParaRPr lang="de-DE"/>
        </a:p>
      </dgm:t>
    </dgm:pt>
    <dgm:pt modelId="{18E56190-436F-42B0-AA8A-5A40BA5E9268}">
      <dgm:prSet custT="1"/>
      <dgm:spPr/>
      <dgm:t>
        <a:bodyPr/>
        <a:lstStyle/>
        <a:p>
          <a:r>
            <a:rPr lang="en-US" sz="1400" dirty="0" smtClean="0"/>
            <a:t>Representativeness</a:t>
          </a:r>
          <a:endParaRPr lang="en-US" sz="1400" dirty="0"/>
        </a:p>
      </dgm:t>
    </dgm:pt>
    <dgm:pt modelId="{DF6F6786-91DE-42E9-95D4-A620BA3534A9}" type="parTrans" cxnId="{9AF424DC-89C7-436D-A72C-C6D7C8ED0B88}">
      <dgm:prSet/>
      <dgm:spPr/>
      <dgm:t>
        <a:bodyPr/>
        <a:lstStyle/>
        <a:p>
          <a:endParaRPr lang="de-DE"/>
        </a:p>
      </dgm:t>
    </dgm:pt>
    <dgm:pt modelId="{4E297C9D-1276-4760-B406-6459990C33FD}" type="sibTrans" cxnId="{9AF424DC-89C7-436D-A72C-C6D7C8ED0B88}">
      <dgm:prSet/>
      <dgm:spPr/>
      <dgm:t>
        <a:bodyPr/>
        <a:lstStyle/>
        <a:p>
          <a:endParaRPr lang="de-DE"/>
        </a:p>
      </dgm:t>
    </dgm:pt>
    <dgm:pt modelId="{1FAC37B3-CE9A-4B59-9B27-2D7B23006124}">
      <dgm:prSet custT="1"/>
      <dgm:spPr/>
      <dgm:t>
        <a:bodyPr/>
        <a:lstStyle/>
        <a:p>
          <a:r>
            <a:rPr lang="en-US" sz="1400" smtClean="0"/>
            <a:t>Quality assurance</a:t>
          </a:r>
          <a:endParaRPr lang="en-US" sz="1400" dirty="0"/>
        </a:p>
      </dgm:t>
    </dgm:pt>
    <dgm:pt modelId="{946F5D6E-210A-40BF-9BA6-C24EF79B316B}" type="parTrans" cxnId="{FBEA836D-27B7-44F4-9A57-DDAF6C5B9ABC}">
      <dgm:prSet/>
      <dgm:spPr/>
      <dgm:t>
        <a:bodyPr/>
        <a:lstStyle/>
        <a:p>
          <a:endParaRPr lang="de-DE"/>
        </a:p>
      </dgm:t>
    </dgm:pt>
    <dgm:pt modelId="{89322C21-A0A2-4FCE-B50E-675087D84847}" type="sibTrans" cxnId="{FBEA836D-27B7-44F4-9A57-DDAF6C5B9ABC}">
      <dgm:prSet/>
      <dgm:spPr/>
      <dgm:t>
        <a:bodyPr/>
        <a:lstStyle/>
        <a:p>
          <a:endParaRPr lang="de-DE"/>
        </a:p>
      </dgm:t>
    </dgm:pt>
    <dgm:pt modelId="{1E9F36BB-2379-4761-8127-DD7732E88AC9}">
      <dgm:prSet custT="1"/>
      <dgm:spPr/>
      <dgm:t>
        <a:bodyPr/>
        <a:lstStyle/>
        <a:p>
          <a:r>
            <a:rPr lang="en-US" sz="1400" smtClean="0"/>
            <a:t>Comparability</a:t>
          </a:r>
          <a:endParaRPr lang="en-US" sz="1400" dirty="0"/>
        </a:p>
      </dgm:t>
    </dgm:pt>
    <dgm:pt modelId="{4A6EC739-25DB-4B6A-9B83-49ADA9AEE6FB}" type="parTrans" cxnId="{49538638-F9AE-4417-A4BC-EEFA04E6D5FC}">
      <dgm:prSet/>
      <dgm:spPr/>
      <dgm:t>
        <a:bodyPr/>
        <a:lstStyle/>
        <a:p>
          <a:endParaRPr lang="de-DE"/>
        </a:p>
      </dgm:t>
    </dgm:pt>
    <dgm:pt modelId="{9830002A-7913-45AC-ADAC-97AC6675B110}" type="sibTrans" cxnId="{49538638-F9AE-4417-A4BC-EEFA04E6D5FC}">
      <dgm:prSet/>
      <dgm:spPr/>
      <dgm:t>
        <a:bodyPr/>
        <a:lstStyle/>
        <a:p>
          <a:endParaRPr lang="de-DE"/>
        </a:p>
      </dgm:t>
    </dgm:pt>
    <dgm:pt modelId="{E54D7F9B-BED3-47D6-805F-63A738C4C0FD}">
      <dgm:prSet custT="1"/>
      <dgm:spPr/>
      <dgm:t>
        <a:bodyPr/>
        <a:lstStyle/>
        <a:p>
          <a:r>
            <a:rPr lang="en-US" sz="1400" smtClean="0"/>
            <a:t>Fiducial Reference Measurements</a:t>
          </a:r>
          <a:endParaRPr lang="en-US" sz="1400" dirty="0"/>
        </a:p>
      </dgm:t>
    </dgm:pt>
    <dgm:pt modelId="{A6A126AB-F2B2-47EE-8B43-DB261269C1C2}" type="parTrans" cxnId="{DF474149-27E4-43F8-BE0D-91836EFA301E}">
      <dgm:prSet/>
      <dgm:spPr/>
      <dgm:t>
        <a:bodyPr/>
        <a:lstStyle/>
        <a:p>
          <a:endParaRPr lang="de-DE"/>
        </a:p>
      </dgm:t>
    </dgm:pt>
    <dgm:pt modelId="{FD1A0615-85AE-493C-98A5-67265F2567BF}" type="sibTrans" cxnId="{DF474149-27E4-43F8-BE0D-91836EFA301E}">
      <dgm:prSet/>
      <dgm:spPr/>
      <dgm:t>
        <a:bodyPr/>
        <a:lstStyle/>
        <a:p>
          <a:endParaRPr lang="de-DE"/>
        </a:p>
      </dgm:t>
    </dgm:pt>
    <dgm:pt modelId="{2414EAF7-6437-4386-8FE4-4E16C790A548}">
      <dgm:prSet custT="1"/>
      <dgm:spPr/>
      <dgm:t>
        <a:bodyPr/>
        <a:lstStyle/>
        <a:p>
          <a:r>
            <a:rPr lang="en-US" sz="1400" smtClean="0"/>
            <a:t>Uncertainty determination</a:t>
          </a:r>
          <a:endParaRPr lang="en-US" sz="1400" dirty="0"/>
        </a:p>
      </dgm:t>
    </dgm:pt>
    <dgm:pt modelId="{D5E19EAD-BFBB-4F44-A8CE-6404137EAFC2}" type="parTrans" cxnId="{687B73FD-4D13-4239-8D21-0E7777E4D994}">
      <dgm:prSet/>
      <dgm:spPr/>
      <dgm:t>
        <a:bodyPr/>
        <a:lstStyle/>
        <a:p>
          <a:endParaRPr lang="de-DE"/>
        </a:p>
      </dgm:t>
    </dgm:pt>
    <dgm:pt modelId="{A73BCD4B-ADB4-49C4-9AEF-637EBBBD8060}" type="sibTrans" cxnId="{687B73FD-4D13-4239-8D21-0E7777E4D994}">
      <dgm:prSet/>
      <dgm:spPr/>
      <dgm:t>
        <a:bodyPr/>
        <a:lstStyle/>
        <a:p>
          <a:endParaRPr lang="de-DE"/>
        </a:p>
      </dgm:t>
    </dgm:pt>
    <dgm:pt modelId="{F6C2E869-F98F-4064-AAFC-B3AB85158CEA}">
      <dgm:prSet custT="1"/>
      <dgm:spPr/>
      <dgm:t>
        <a:bodyPr/>
        <a:lstStyle/>
        <a:p>
          <a:r>
            <a:rPr lang="en-US" sz="1400" dirty="0" smtClean="0"/>
            <a:t>Requirements for networks</a:t>
          </a:r>
          <a:endParaRPr lang="en-US" sz="1400" dirty="0"/>
        </a:p>
      </dgm:t>
    </dgm:pt>
    <dgm:pt modelId="{41D6E5A1-3EB8-4439-9F88-71EFA9D550E6}" type="parTrans" cxnId="{16B5F8D6-27B6-4655-A629-174CCD300EF7}">
      <dgm:prSet/>
      <dgm:spPr/>
      <dgm:t>
        <a:bodyPr/>
        <a:lstStyle/>
        <a:p>
          <a:endParaRPr lang="de-DE"/>
        </a:p>
      </dgm:t>
    </dgm:pt>
    <dgm:pt modelId="{819064A4-FA29-45D0-B313-C6B06E85AA0D}" type="sibTrans" cxnId="{16B5F8D6-27B6-4655-A629-174CCD300EF7}">
      <dgm:prSet/>
      <dgm:spPr/>
      <dgm:t>
        <a:bodyPr/>
        <a:lstStyle/>
        <a:p>
          <a:endParaRPr lang="de-DE"/>
        </a:p>
      </dgm:t>
    </dgm:pt>
    <dgm:pt modelId="{8FB0E78E-8D9E-48B4-9022-EAF9565ECC01}">
      <dgm:prSet custT="1"/>
      <dgm:spPr/>
      <dgm:t>
        <a:bodyPr/>
        <a:lstStyle/>
        <a:p>
          <a:r>
            <a:rPr lang="en-US" sz="1400" dirty="0" smtClean="0"/>
            <a:t>Data accessibility and availability</a:t>
          </a:r>
          <a:endParaRPr lang="en-US" sz="1400" dirty="0"/>
        </a:p>
      </dgm:t>
    </dgm:pt>
    <dgm:pt modelId="{1A4BC6E1-CD0B-442A-AA6A-7675659F56B9}" type="parTrans" cxnId="{DA31AC37-1446-48A0-9FC5-BE24043153BA}">
      <dgm:prSet/>
      <dgm:spPr/>
      <dgm:t>
        <a:bodyPr/>
        <a:lstStyle/>
        <a:p>
          <a:endParaRPr lang="de-DE"/>
        </a:p>
      </dgm:t>
    </dgm:pt>
    <dgm:pt modelId="{0CC1E19A-1AF5-4759-BC1A-87BCC73A8344}" type="sibTrans" cxnId="{DA31AC37-1446-48A0-9FC5-BE24043153BA}">
      <dgm:prSet/>
      <dgm:spPr/>
      <dgm:t>
        <a:bodyPr/>
        <a:lstStyle/>
        <a:p>
          <a:endParaRPr lang="de-DE"/>
        </a:p>
      </dgm:t>
    </dgm:pt>
    <dgm:pt modelId="{7BA2E4C7-83C3-4A7F-9A4C-B773D401F074}">
      <dgm:prSet custT="1"/>
      <dgm:spPr/>
      <dgm:t>
        <a:bodyPr/>
        <a:lstStyle/>
        <a:p>
          <a:r>
            <a:rPr lang="en-US" sz="1400" dirty="0" smtClean="0"/>
            <a:t>Awareness: Promotion of validation measurements and results</a:t>
          </a:r>
          <a:endParaRPr lang="en-US" sz="1400" dirty="0"/>
        </a:p>
      </dgm:t>
    </dgm:pt>
    <dgm:pt modelId="{C2153B0F-0F24-4BE3-A3C7-8357218B9BF5}" type="parTrans" cxnId="{BE9C02AB-CA1B-497D-8FBF-F85EEA64C2E6}">
      <dgm:prSet/>
      <dgm:spPr/>
      <dgm:t>
        <a:bodyPr/>
        <a:lstStyle/>
        <a:p>
          <a:endParaRPr lang="de-DE"/>
        </a:p>
      </dgm:t>
    </dgm:pt>
    <dgm:pt modelId="{B0D89C33-3F4C-433C-8C79-AD8C1C4E6722}" type="sibTrans" cxnId="{BE9C02AB-CA1B-497D-8FBF-F85EEA64C2E6}">
      <dgm:prSet/>
      <dgm:spPr/>
      <dgm:t>
        <a:bodyPr/>
        <a:lstStyle/>
        <a:p>
          <a:endParaRPr lang="de-DE"/>
        </a:p>
      </dgm:t>
    </dgm:pt>
    <dgm:pt modelId="{837709F9-49A0-4FC1-889B-D229EDC49A01}" type="pres">
      <dgm:prSet presAssocID="{9952C066-4C6C-48F1-A620-93C4359BC118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de-DE"/>
        </a:p>
      </dgm:t>
    </dgm:pt>
    <dgm:pt modelId="{CBB8B262-CE3D-4D0D-8894-45CAD8229A78}" type="pres">
      <dgm:prSet presAssocID="{81C31226-5648-44D5-A7D4-72D5CE6130BE}" presName="root" presStyleCnt="0">
        <dgm:presLayoutVars>
          <dgm:chMax/>
          <dgm:chPref/>
        </dgm:presLayoutVars>
      </dgm:prSet>
      <dgm:spPr/>
    </dgm:pt>
    <dgm:pt modelId="{BAE69D3F-8ED1-484C-A70F-A7CD11A81CA1}" type="pres">
      <dgm:prSet presAssocID="{81C31226-5648-44D5-A7D4-72D5CE6130BE}" presName="rootComposite" presStyleCnt="0">
        <dgm:presLayoutVars/>
      </dgm:prSet>
      <dgm:spPr/>
    </dgm:pt>
    <dgm:pt modelId="{E75C8358-A3CA-4292-B5DB-6CF7877F643F}" type="pres">
      <dgm:prSet presAssocID="{81C31226-5648-44D5-A7D4-72D5CE6130BE}" presName="ParentAccent" presStyleLbl="alignNode1" presStyleIdx="0" presStyleCnt="4"/>
      <dgm:spPr>
        <a:solidFill>
          <a:srgbClr val="C00000"/>
        </a:solidFill>
      </dgm:spPr>
    </dgm:pt>
    <dgm:pt modelId="{A5CC55B6-D9C0-45B4-9430-DCC81264DCF3}" type="pres">
      <dgm:prSet presAssocID="{81C31226-5648-44D5-A7D4-72D5CE6130BE}" presName="ParentSmallAccent" presStyleLbl="fgAcc1" presStyleIdx="0" presStyleCnt="4"/>
      <dgm:spPr/>
    </dgm:pt>
    <dgm:pt modelId="{A84B448D-FFBE-4145-B9C2-978B57CD4954}" type="pres">
      <dgm:prSet presAssocID="{81C31226-5648-44D5-A7D4-72D5CE6130BE}" presName="Parent" presStyleLbl="revTx" presStyleIdx="0" presStyleCnt="24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39C4D79-C5F4-4139-914E-FC05B35B9293}" type="pres">
      <dgm:prSet presAssocID="{81C31226-5648-44D5-A7D4-72D5CE6130BE}" presName="childShape" presStyleCnt="0">
        <dgm:presLayoutVars>
          <dgm:chMax val="0"/>
          <dgm:chPref val="0"/>
        </dgm:presLayoutVars>
      </dgm:prSet>
      <dgm:spPr/>
    </dgm:pt>
    <dgm:pt modelId="{8FD8B51E-BB45-4522-9CF2-BE06AAD3F19E}" type="pres">
      <dgm:prSet presAssocID="{39B63A54-66BC-41C2-B6C5-741BBC14C71A}" presName="childComposite" presStyleCnt="0">
        <dgm:presLayoutVars>
          <dgm:chMax val="0"/>
          <dgm:chPref val="0"/>
        </dgm:presLayoutVars>
      </dgm:prSet>
      <dgm:spPr/>
    </dgm:pt>
    <dgm:pt modelId="{2C069CE3-8E56-4DF0-80FB-7C1058EE1991}" type="pres">
      <dgm:prSet presAssocID="{39B63A54-66BC-41C2-B6C5-741BBC14C71A}" presName="ChildAccent" presStyleLbl="solidFgAcc1" presStyleIdx="0" presStyleCnt="20"/>
      <dgm:spPr/>
    </dgm:pt>
    <dgm:pt modelId="{CE4DCF00-B8CA-4D08-8349-B844EE470F5E}" type="pres">
      <dgm:prSet presAssocID="{39B63A54-66BC-41C2-B6C5-741BBC14C71A}" presName="Child" presStyleLbl="revTx" presStyleIdx="1" presStyleCnt="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1FE681B-6564-48EA-905E-2A0518E86CC6}" type="pres">
      <dgm:prSet presAssocID="{A19ACC20-95B2-4740-A883-53BC9CC5DAF0}" presName="childComposite" presStyleCnt="0">
        <dgm:presLayoutVars>
          <dgm:chMax val="0"/>
          <dgm:chPref val="0"/>
        </dgm:presLayoutVars>
      </dgm:prSet>
      <dgm:spPr/>
    </dgm:pt>
    <dgm:pt modelId="{3DBA2172-8C68-47F3-8A5A-2CEAD537CB16}" type="pres">
      <dgm:prSet presAssocID="{A19ACC20-95B2-4740-A883-53BC9CC5DAF0}" presName="ChildAccent" presStyleLbl="solidFgAcc1" presStyleIdx="1" presStyleCnt="20" custLinFactNeighborY="12400"/>
      <dgm:spPr/>
    </dgm:pt>
    <dgm:pt modelId="{4DC561E4-5496-48C9-ABAC-2ECC0C82B0A7}" type="pres">
      <dgm:prSet presAssocID="{A19ACC20-95B2-4740-A883-53BC9CC5DAF0}" presName="Child" presStyleLbl="revTx" presStyleIdx="2" presStyleCnt="24" custScaleY="158276" custLinFactNeighborY="53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09CF27F-4167-49D4-8AEB-22F17896D121}" type="pres">
      <dgm:prSet presAssocID="{9711DE80-E4C2-430C-8783-97B2C9839AE9}" presName="childComposite" presStyleCnt="0">
        <dgm:presLayoutVars>
          <dgm:chMax val="0"/>
          <dgm:chPref val="0"/>
        </dgm:presLayoutVars>
      </dgm:prSet>
      <dgm:spPr/>
    </dgm:pt>
    <dgm:pt modelId="{495A6F0D-3F42-47AA-83DC-E501E9FE68C1}" type="pres">
      <dgm:prSet presAssocID="{9711DE80-E4C2-430C-8783-97B2C9839AE9}" presName="ChildAccent" presStyleLbl="solidFgAcc1" presStyleIdx="2" presStyleCnt="20" custLinFactNeighborY="42695"/>
      <dgm:spPr/>
    </dgm:pt>
    <dgm:pt modelId="{D069B321-0F07-4AC4-BDD7-210265F6DADF}" type="pres">
      <dgm:prSet presAssocID="{9711DE80-E4C2-430C-8783-97B2C9839AE9}" presName="Child" presStyleLbl="revTx" presStyleIdx="3" presStyleCnt="24" custLinFactNeighborY="183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07511D3-F1FE-4583-A866-25735DDFD149}" type="pres">
      <dgm:prSet presAssocID="{D956F706-3A00-4D19-B7BA-1A1F8A9A2071}" presName="childComposite" presStyleCnt="0">
        <dgm:presLayoutVars>
          <dgm:chMax val="0"/>
          <dgm:chPref val="0"/>
        </dgm:presLayoutVars>
      </dgm:prSet>
      <dgm:spPr/>
    </dgm:pt>
    <dgm:pt modelId="{2FEB6FFF-BED8-4E27-8372-E347239CF3A0}" type="pres">
      <dgm:prSet presAssocID="{D956F706-3A00-4D19-B7BA-1A1F8A9A2071}" presName="ChildAccent" presStyleLbl="solidFgAcc1" presStyleIdx="3" presStyleCnt="20" custLinFactY="17949" custLinFactNeighborY="100000"/>
      <dgm:spPr/>
    </dgm:pt>
    <dgm:pt modelId="{053FD099-488D-41AC-9D24-00A542E48011}" type="pres">
      <dgm:prSet presAssocID="{D956F706-3A00-4D19-B7BA-1A1F8A9A2071}" presName="Child" presStyleLbl="revTx" presStyleIdx="4" presStyleCnt="24" custLinFactNeighborY="506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1190BDD-7FD7-41BD-B62F-B014E9669138}" type="pres">
      <dgm:prSet presAssocID="{718DF127-D452-42C6-8EEB-51C934631C3E}" presName="root" presStyleCnt="0">
        <dgm:presLayoutVars>
          <dgm:chMax/>
          <dgm:chPref/>
        </dgm:presLayoutVars>
      </dgm:prSet>
      <dgm:spPr/>
    </dgm:pt>
    <dgm:pt modelId="{E3F054E3-9492-4EB8-AE03-6D75FACE999B}" type="pres">
      <dgm:prSet presAssocID="{718DF127-D452-42C6-8EEB-51C934631C3E}" presName="rootComposite" presStyleCnt="0">
        <dgm:presLayoutVars/>
      </dgm:prSet>
      <dgm:spPr/>
    </dgm:pt>
    <dgm:pt modelId="{8E8C1732-7C4C-4A43-B719-2AA68F84CC92}" type="pres">
      <dgm:prSet presAssocID="{718DF127-D452-42C6-8EEB-51C934631C3E}" presName="ParentAccent" presStyleLbl="alignNode1" presStyleIdx="1" presStyleCnt="4"/>
      <dgm:spPr>
        <a:solidFill>
          <a:srgbClr val="00B050"/>
        </a:solidFill>
      </dgm:spPr>
    </dgm:pt>
    <dgm:pt modelId="{C15A3BED-0A41-4A70-9899-2CD74E0C5C62}" type="pres">
      <dgm:prSet presAssocID="{718DF127-D452-42C6-8EEB-51C934631C3E}" presName="ParentSmallAccent" presStyleLbl="fgAcc1" presStyleIdx="1" presStyleCnt="4"/>
      <dgm:spPr/>
    </dgm:pt>
    <dgm:pt modelId="{52BC53B7-B5DE-47C7-90FF-1B2E6FFFFAB3}" type="pres">
      <dgm:prSet presAssocID="{718DF127-D452-42C6-8EEB-51C934631C3E}" presName="Parent" presStyleLbl="revTx" presStyleIdx="5" presStyleCnt="24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5EEE813-8108-4B28-A91B-53D06E7332FA}" type="pres">
      <dgm:prSet presAssocID="{718DF127-D452-42C6-8EEB-51C934631C3E}" presName="childShape" presStyleCnt="0">
        <dgm:presLayoutVars>
          <dgm:chMax val="0"/>
          <dgm:chPref val="0"/>
        </dgm:presLayoutVars>
      </dgm:prSet>
      <dgm:spPr/>
    </dgm:pt>
    <dgm:pt modelId="{778CDCAD-2694-4EFC-804F-8267B6731A82}" type="pres">
      <dgm:prSet presAssocID="{BF25032B-1ADC-4423-B485-517881EC8BE9}" presName="childComposite" presStyleCnt="0">
        <dgm:presLayoutVars>
          <dgm:chMax val="0"/>
          <dgm:chPref val="0"/>
        </dgm:presLayoutVars>
      </dgm:prSet>
      <dgm:spPr/>
    </dgm:pt>
    <dgm:pt modelId="{AC37A09F-6806-41F7-8A66-A4ACCD9203D7}" type="pres">
      <dgm:prSet presAssocID="{BF25032B-1ADC-4423-B485-517881EC8BE9}" presName="ChildAccent" presStyleLbl="solidFgAcc1" presStyleIdx="4" presStyleCnt="20"/>
      <dgm:spPr/>
    </dgm:pt>
    <dgm:pt modelId="{0D8FD895-31B7-404D-AA0E-BAF749A57B1A}" type="pres">
      <dgm:prSet presAssocID="{BF25032B-1ADC-4423-B485-517881EC8BE9}" presName="Child" presStyleLbl="revTx" presStyleIdx="6" presStyleCnt="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C78CD32-4783-4B10-9662-E8727D68378E}" type="pres">
      <dgm:prSet presAssocID="{83DB7D43-478F-4ED2-835D-251CF2834987}" presName="childComposite" presStyleCnt="0">
        <dgm:presLayoutVars>
          <dgm:chMax val="0"/>
          <dgm:chPref val="0"/>
        </dgm:presLayoutVars>
      </dgm:prSet>
      <dgm:spPr/>
    </dgm:pt>
    <dgm:pt modelId="{E5315E33-131A-4694-9E34-6752750D69BD}" type="pres">
      <dgm:prSet presAssocID="{83DB7D43-478F-4ED2-835D-251CF2834987}" presName="ChildAccent" presStyleLbl="solidFgAcc1" presStyleIdx="5" presStyleCnt="20"/>
      <dgm:spPr/>
    </dgm:pt>
    <dgm:pt modelId="{179BD0CF-D91D-4934-8141-72EB77ABB194}" type="pres">
      <dgm:prSet presAssocID="{83DB7D43-478F-4ED2-835D-251CF2834987}" presName="Child" presStyleLbl="revTx" presStyleIdx="7" presStyleCnt="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D326A9E-A0AE-48B3-9D82-07F418C6E53D}" type="pres">
      <dgm:prSet presAssocID="{DFEAB2E1-9534-44A9-BAD0-1996E117E47D}" presName="childComposite" presStyleCnt="0">
        <dgm:presLayoutVars>
          <dgm:chMax val="0"/>
          <dgm:chPref val="0"/>
        </dgm:presLayoutVars>
      </dgm:prSet>
      <dgm:spPr/>
    </dgm:pt>
    <dgm:pt modelId="{915C0AEE-97E3-409F-B426-08CB4FD21346}" type="pres">
      <dgm:prSet presAssocID="{DFEAB2E1-9534-44A9-BAD0-1996E117E47D}" presName="ChildAccent" presStyleLbl="solidFgAcc1" presStyleIdx="6" presStyleCnt="20"/>
      <dgm:spPr/>
    </dgm:pt>
    <dgm:pt modelId="{0BB6C4D2-2F5B-48D0-9081-510EF0EB4741}" type="pres">
      <dgm:prSet presAssocID="{DFEAB2E1-9534-44A9-BAD0-1996E117E47D}" presName="Child" presStyleLbl="revTx" presStyleIdx="8" presStyleCnt="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86F50BA-7590-42B9-AA8B-5BC021009E1F}" type="pres">
      <dgm:prSet presAssocID="{84278C86-6C13-4EC6-A754-6D7F7BF9A716}" presName="childComposite" presStyleCnt="0">
        <dgm:presLayoutVars>
          <dgm:chMax val="0"/>
          <dgm:chPref val="0"/>
        </dgm:presLayoutVars>
      </dgm:prSet>
      <dgm:spPr/>
    </dgm:pt>
    <dgm:pt modelId="{CCD544CD-13BE-48F1-8D02-D2D831B50FBA}" type="pres">
      <dgm:prSet presAssocID="{84278C86-6C13-4EC6-A754-6D7F7BF9A716}" presName="ChildAccent" presStyleLbl="solidFgAcc1" presStyleIdx="7" presStyleCnt="20"/>
      <dgm:spPr/>
    </dgm:pt>
    <dgm:pt modelId="{3E092745-E4CB-47D2-9903-FC1CCDEDCCD8}" type="pres">
      <dgm:prSet presAssocID="{84278C86-6C13-4EC6-A754-6D7F7BF9A716}" presName="Child" presStyleLbl="revTx" presStyleIdx="9" presStyleCnt="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4588CA5-DB3B-4453-A526-EFE202345FCC}" type="pres">
      <dgm:prSet presAssocID="{47F5A59F-504C-44D2-A0BC-20EB0E33BB6A}" presName="childComposite" presStyleCnt="0">
        <dgm:presLayoutVars>
          <dgm:chMax val="0"/>
          <dgm:chPref val="0"/>
        </dgm:presLayoutVars>
      </dgm:prSet>
      <dgm:spPr/>
    </dgm:pt>
    <dgm:pt modelId="{AC2192A3-D573-4AAB-8EA6-5A7ED2951AEF}" type="pres">
      <dgm:prSet presAssocID="{47F5A59F-504C-44D2-A0BC-20EB0E33BB6A}" presName="ChildAccent" presStyleLbl="solidFgAcc1" presStyleIdx="8" presStyleCnt="20"/>
      <dgm:spPr/>
    </dgm:pt>
    <dgm:pt modelId="{6C894229-B716-4473-9E84-2DA858C7B7D8}" type="pres">
      <dgm:prSet presAssocID="{47F5A59F-504C-44D2-A0BC-20EB0E33BB6A}" presName="Child" presStyleLbl="revTx" presStyleIdx="10" presStyleCnt="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1B44E5E-79D5-422A-AE41-7438570B7CEC}" type="pres">
      <dgm:prSet presAssocID="{4240DA47-7B4F-4AB0-9DDD-F2D8BCAA776E}" presName="childComposite" presStyleCnt="0">
        <dgm:presLayoutVars>
          <dgm:chMax val="0"/>
          <dgm:chPref val="0"/>
        </dgm:presLayoutVars>
      </dgm:prSet>
      <dgm:spPr/>
    </dgm:pt>
    <dgm:pt modelId="{80CF474B-4B07-4B57-8634-44011FB52B87}" type="pres">
      <dgm:prSet presAssocID="{4240DA47-7B4F-4AB0-9DDD-F2D8BCAA776E}" presName="ChildAccent" presStyleLbl="solidFgAcc1" presStyleIdx="9" presStyleCnt="20"/>
      <dgm:spPr/>
    </dgm:pt>
    <dgm:pt modelId="{AAB6D2A4-F41D-4F41-ACA0-623F22CB0ED5}" type="pres">
      <dgm:prSet presAssocID="{4240DA47-7B4F-4AB0-9DDD-F2D8BCAA776E}" presName="Child" presStyleLbl="revTx" presStyleIdx="11" presStyleCnt="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2E8D795-0CDE-4F49-8619-9A971AEB137D}" type="pres">
      <dgm:prSet presAssocID="{18E56190-436F-42B0-AA8A-5A40BA5E9268}" presName="childComposite" presStyleCnt="0">
        <dgm:presLayoutVars>
          <dgm:chMax val="0"/>
          <dgm:chPref val="0"/>
        </dgm:presLayoutVars>
      </dgm:prSet>
      <dgm:spPr/>
    </dgm:pt>
    <dgm:pt modelId="{F7EB59B3-864E-42E8-830C-0EF7CCCFFEE6}" type="pres">
      <dgm:prSet presAssocID="{18E56190-436F-42B0-AA8A-5A40BA5E9268}" presName="ChildAccent" presStyleLbl="solidFgAcc1" presStyleIdx="10" presStyleCnt="20"/>
      <dgm:spPr/>
    </dgm:pt>
    <dgm:pt modelId="{57D69B4D-F1DF-45F6-A5D9-C0682D9EDE65}" type="pres">
      <dgm:prSet presAssocID="{18E56190-436F-42B0-AA8A-5A40BA5E9268}" presName="Child" presStyleLbl="revTx" presStyleIdx="12" presStyleCnt="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07203F6-9145-4E4C-BD20-A313A643D2A3}" type="pres">
      <dgm:prSet presAssocID="{8D6B5AD1-2DAA-4B8E-BD25-1F89B2EE15E8}" presName="root" presStyleCnt="0">
        <dgm:presLayoutVars>
          <dgm:chMax/>
          <dgm:chPref/>
        </dgm:presLayoutVars>
      </dgm:prSet>
      <dgm:spPr/>
    </dgm:pt>
    <dgm:pt modelId="{4C02D89B-5085-4550-AC9A-4CA21F1BA68C}" type="pres">
      <dgm:prSet presAssocID="{8D6B5AD1-2DAA-4B8E-BD25-1F89B2EE15E8}" presName="rootComposite" presStyleCnt="0">
        <dgm:presLayoutVars/>
      </dgm:prSet>
      <dgm:spPr/>
    </dgm:pt>
    <dgm:pt modelId="{914D4968-B88F-4CBD-B686-503268F7D3D0}" type="pres">
      <dgm:prSet presAssocID="{8D6B5AD1-2DAA-4B8E-BD25-1F89B2EE15E8}" presName="ParentAccent" presStyleLbl="alignNode1" presStyleIdx="2" presStyleCnt="4"/>
      <dgm:spPr/>
    </dgm:pt>
    <dgm:pt modelId="{FAAEDFBB-C1A2-4FF2-B688-C031F1921C81}" type="pres">
      <dgm:prSet presAssocID="{8D6B5AD1-2DAA-4B8E-BD25-1F89B2EE15E8}" presName="ParentSmallAccent" presStyleLbl="fgAcc1" presStyleIdx="2" presStyleCnt="4"/>
      <dgm:spPr/>
    </dgm:pt>
    <dgm:pt modelId="{D5C44177-18FA-45CC-9F37-768619D0C80D}" type="pres">
      <dgm:prSet presAssocID="{8D6B5AD1-2DAA-4B8E-BD25-1F89B2EE15E8}" presName="Parent" presStyleLbl="revTx" presStyleIdx="13" presStyleCnt="24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1F4F142-00F8-44E7-9E31-4DC85F6EFC8E}" type="pres">
      <dgm:prSet presAssocID="{8D6B5AD1-2DAA-4B8E-BD25-1F89B2EE15E8}" presName="childShape" presStyleCnt="0">
        <dgm:presLayoutVars>
          <dgm:chMax val="0"/>
          <dgm:chPref val="0"/>
        </dgm:presLayoutVars>
      </dgm:prSet>
      <dgm:spPr/>
    </dgm:pt>
    <dgm:pt modelId="{9E91D980-7FDA-4AB3-BF78-4DD919434BD0}" type="pres">
      <dgm:prSet presAssocID="{F95311B6-F4CB-4796-8A0F-0FB63FFE61D6}" presName="childComposite" presStyleCnt="0">
        <dgm:presLayoutVars>
          <dgm:chMax val="0"/>
          <dgm:chPref val="0"/>
        </dgm:presLayoutVars>
      </dgm:prSet>
      <dgm:spPr/>
    </dgm:pt>
    <dgm:pt modelId="{2D7DD4BA-95BF-47C2-9C30-00E6594C7291}" type="pres">
      <dgm:prSet presAssocID="{F95311B6-F4CB-4796-8A0F-0FB63FFE61D6}" presName="ChildAccent" presStyleLbl="solidFgAcc1" presStyleIdx="11" presStyleCnt="20"/>
      <dgm:spPr/>
    </dgm:pt>
    <dgm:pt modelId="{BBE5163E-B952-4125-8A74-C38F2CD8E502}" type="pres">
      <dgm:prSet presAssocID="{F95311B6-F4CB-4796-8A0F-0FB63FFE61D6}" presName="Child" presStyleLbl="revTx" presStyleIdx="14" presStyleCnt="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F0DE1DF-D902-4BCC-A999-B62403DCCA66}" type="pres">
      <dgm:prSet presAssocID="{1FAC37B3-CE9A-4B59-9B27-2D7B23006124}" presName="childComposite" presStyleCnt="0">
        <dgm:presLayoutVars>
          <dgm:chMax val="0"/>
          <dgm:chPref val="0"/>
        </dgm:presLayoutVars>
      </dgm:prSet>
      <dgm:spPr/>
    </dgm:pt>
    <dgm:pt modelId="{686F3E94-D3B2-4DD3-B585-3878F00C883A}" type="pres">
      <dgm:prSet presAssocID="{1FAC37B3-CE9A-4B59-9B27-2D7B23006124}" presName="ChildAccent" presStyleLbl="solidFgAcc1" presStyleIdx="12" presStyleCnt="20"/>
      <dgm:spPr/>
    </dgm:pt>
    <dgm:pt modelId="{CC1662BA-896A-49B3-94DC-6BAA02DD3E47}" type="pres">
      <dgm:prSet presAssocID="{1FAC37B3-CE9A-4B59-9B27-2D7B23006124}" presName="Child" presStyleLbl="revTx" presStyleIdx="15" presStyleCnt="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2FBD521-DCA0-4765-A949-FCFFDF0A567E}" type="pres">
      <dgm:prSet presAssocID="{1E9F36BB-2379-4761-8127-DD7732E88AC9}" presName="childComposite" presStyleCnt="0">
        <dgm:presLayoutVars>
          <dgm:chMax val="0"/>
          <dgm:chPref val="0"/>
        </dgm:presLayoutVars>
      </dgm:prSet>
      <dgm:spPr/>
    </dgm:pt>
    <dgm:pt modelId="{74002887-19B9-4589-8E70-FAF8EB73A41B}" type="pres">
      <dgm:prSet presAssocID="{1E9F36BB-2379-4761-8127-DD7732E88AC9}" presName="ChildAccent" presStyleLbl="solidFgAcc1" presStyleIdx="13" presStyleCnt="20"/>
      <dgm:spPr/>
    </dgm:pt>
    <dgm:pt modelId="{F3036F74-3862-42D5-BBC2-6FF16515D22F}" type="pres">
      <dgm:prSet presAssocID="{1E9F36BB-2379-4761-8127-DD7732E88AC9}" presName="Child" presStyleLbl="revTx" presStyleIdx="16" presStyleCnt="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58EAF97-7672-498C-9CED-5AF3982AAE23}" type="pres">
      <dgm:prSet presAssocID="{E54D7F9B-BED3-47D6-805F-63A738C4C0FD}" presName="childComposite" presStyleCnt="0">
        <dgm:presLayoutVars>
          <dgm:chMax val="0"/>
          <dgm:chPref val="0"/>
        </dgm:presLayoutVars>
      </dgm:prSet>
      <dgm:spPr/>
    </dgm:pt>
    <dgm:pt modelId="{593A3EC9-F421-4E4C-855C-63DFE5CC2DED}" type="pres">
      <dgm:prSet presAssocID="{E54D7F9B-BED3-47D6-805F-63A738C4C0FD}" presName="ChildAccent" presStyleLbl="solidFgAcc1" presStyleIdx="14" presStyleCnt="20"/>
      <dgm:spPr/>
    </dgm:pt>
    <dgm:pt modelId="{A8B152E0-0ACD-493B-9C3E-6FBB204BC963}" type="pres">
      <dgm:prSet presAssocID="{E54D7F9B-BED3-47D6-805F-63A738C4C0FD}" presName="Child" presStyleLbl="revTx" presStyleIdx="17" presStyleCnt="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6C54966-52DD-4FB1-9B87-249E9A056605}" type="pres">
      <dgm:prSet presAssocID="{2414EAF7-6437-4386-8FE4-4E16C790A548}" presName="childComposite" presStyleCnt="0">
        <dgm:presLayoutVars>
          <dgm:chMax val="0"/>
          <dgm:chPref val="0"/>
        </dgm:presLayoutVars>
      </dgm:prSet>
      <dgm:spPr/>
    </dgm:pt>
    <dgm:pt modelId="{99E41257-E56D-4EDA-8D86-13F41C3F3BBF}" type="pres">
      <dgm:prSet presAssocID="{2414EAF7-6437-4386-8FE4-4E16C790A548}" presName="ChildAccent" presStyleLbl="solidFgAcc1" presStyleIdx="15" presStyleCnt="20"/>
      <dgm:spPr/>
    </dgm:pt>
    <dgm:pt modelId="{B3C5BD79-E412-4FE9-A2B9-827AFD80E1C8}" type="pres">
      <dgm:prSet presAssocID="{2414EAF7-6437-4386-8FE4-4E16C790A548}" presName="Child" presStyleLbl="revTx" presStyleIdx="18" presStyleCnt="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1293064-D763-4DE8-87E2-EAAAAB363BB3}" type="pres">
      <dgm:prSet presAssocID="{7023CDB8-BC5D-4E12-A922-E374DD5320E5}" presName="root" presStyleCnt="0">
        <dgm:presLayoutVars>
          <dgm:chMax/>
          <dgm:chPref/>
        </dgm:presLayoutVars>
      </dgm:prSet>
      <dgm:spPr/>
    </dgm:pt>
    <dgm:pt modelId="{F1063F2B-9B6D-4492-BF9A-DA09DC734935}" type="pres">
      <dgm:prSet presAssocID="{7023CDB8-BC5D-4E12-A922-E374DD5320E5}" presName="rootComposite" presStyleCnt="0">
        <dgm:presLayoutVars/>
      </dgm:prSet>
      <dgm:spPr/>
    </dgm:pt>
    <dgm:pt modelId="{0AB3ED7C-1085-4DFD-B51F-264B6E754368}" type="pres">
      <dgm:prSet presAssocID="{7023CDB8-BC5D-4E12-A922-E374DD5320E5}" presName="ParentAccent" presStyleLbl="alignNode1" presStyleIdx="3" presStyleCnt="4"/>
      <dgm:spPr>
        <a:solidFill>
          <a:srgbClr val="FFFF00"/>
        </a:solidFill>
      </dgm:spPr>
    </dgm:pt>
    <dgm:pt modelId="{27838969-49A4-44A4-B5A2-A9650630EF10}" type="pres">
      <dgm:prSet presAssocID="{7023CDB8-BC5D-4E12-A922-E374DD5320E5}" presName="ParentSmallAccent" presStyleLbl="fgAcc1" presStyleIdx="3" presStyleCnt="4"/>
      <dgm:spPr/>
    </dgm:pt>
    <dgm:pt modelId="{BA1CD57B-3E4B-4305-BBFD-4472491BD2DF}" type="pres">
      <dgm:prSet presAssocID="{7023CDB8-BC5D-4E12-A922-E374DD5320E5}" presName="Parent" presStyleLbl="revTx" presStyleIdx="19" presStyleCnt="24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D86A207-18A9-467F-8CA7-1364E9DC0BD7}" type="pres">
      <dgm:prSet presAssocID="{7023CDB8-BC5D-4E12-A922-E374DD5320E5}" presName="childShape" presStyleCnt="0">
        <dgm:presLayoutVars>
          <dgm:chMax val="0"/>
          <dgm:chPref val="0"/>
        </dgm:presLayoutVars>
      </dgm:prSet>
      <dgm:spPr/>
    </dgm:pt>
    <dgm:pt modelId="{ED92288E-C91F-43F2-B665-9B8FB2E1A514}" type="pres">
      <dgm:prSet presAssocID="{48418067-7D09-472D-9469-E0B3A7D8F85F}" presName="childComposite" presStyleCnt="0">
        <dgm:presLayoutVars>
          <dgm:chMax val="0"/>
          <dgm:chPref val="0"/>
        </dgm:presLayoutVars>
      </dgm:prSet>
      <dgm:spPr/>
    </dgm:pt>
    <dgm:pt modelId="{5FE2B4F1-B897-4F4B-8661-C40EBCE84EB4}" type="pres">
      <dgm:prSet presAssocID="{48418067-7D09-472D-9469-E0B3A7D8F85F}" presName="ChildAccent" presStyleLbl="solidFgAcc1" presStyleIdx="16" presStyleCnt="20"/>
      <dgm:spPr/>
    </dgm:pt>
    <dgm:pt modelId="{1DE93B0E-CE5D-4CA3-9666-CC02F974A320}" type="pres">
      <dgm:prSet presAssocID="{48418067-7D09-472D-9469-E0B3A7D8F85F}" presName="Child" presStyleLbl="revTx" presStyleIdx="20" presStyleCnt="24" custScaleY="1366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1718834-F602-4565-9228-A1D9D0418620}" type="pres">
      <dgm:prSet presAssocID="{F6C2E869-F98F-4064-AAFC-B3AB85158CEA}" presName="childComposite" presStyleCnt="0">
        <dgm:presLayoutVars>
          <dgm:chMax val="0"/>
          <dgm:chPref val="0"/>
        </dgm:presLayoutVars>
      </dgm:prSet>
      <dgm:spPr/>
    </dgm:pt>
    <dgm:pt modelId="{3A8E281A-3401-48F9-9B92-6E1DED0D5D71}" type="pres">
      <dgm:prSet presAssocID="{F6C2E869-F98F-4064-AAFC-B3AB85158CEA}" presName="ChildAccent" presStyleLbl="solidFgAcc1" presStyleIdx="17" presStyleCnt="20" custLinFactNeighborY="-5066"/>
      <dgm:spPr/>
    </dgm:pt>
    <dgm:pt modelId="{2436B56C-D35D-41D2-B520-DE87668D253B}" type="pres">
      <dgm:prSet presAssocID="{F6C2E869-F98F-4064-AAFC-B3AB85158CEA}" presName="Child" presStyleLbl="revTx" presStyleIdx="21" presStyleCnt="24" custLinFactNeighborY="-21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717FC1E-ABF5-43C8-8F27-5BC6F43D88A4}" type="pres">
      <dgm:prSet presAssocID="{8FB0E78E-8D9E-48B4-9022-EAF9565ECC01}" presName="childComposite" presStyleCnt="0">
        <dgm:presLayoutVars>
          <dgm:chMax val="0"/>
          <dgm:chPref val="0"/>
        </dgm:presLayoutVars>
      </dgm:prSet>
      <dgm:spPr/>
    </dgm:pt>
    <dgm:pt modelId="{922D815A-7C47-4F19-8D20-3F9FDFC1B855}" type="pres">
      <dgm:prSet presAssocID="{8FB0E78E-8D9E-48B4-9022-EAF9565ECC01}" presName="ChildAccent" presStyleLbl="solidFgAcc1" presStyleIdx="18" presStyleCnt="20" custLinFactNeighborY="62858"/>
      <dgm:spPr/>
    </dgm:pt>
    <dgm:pt modelId="{9AA59FAF-802D-4083-8B2D-3AA25EE568D8}" type="pres">
      <dgm:prSet presAssocID="{8FB0E78E-8D9E-48B4-9022-EAF9565ECC01}" presName="Child" presStyleLbl="revTx" presStyleIdx="22" presStyleCnt="24" custLinFactNeighborY="269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FA4AACC-FD3E-4D92-B4B3-F6BDAB862BD5}" type="pres">
      <dgm:prSet presAssocID="{7BA2E4C7-83C3-4A7F-9A4C-B773D401F074}" presName="childComposite" presStyleCnt="0">
        <dgm:presLayoutVars>
          <dgm:chMax val="0"/>
          <dgm:chPref val="0"/>
        </dgm:presLayoutVars>
      </dgm:prSet>
      <dgm:spPr/>
    </dgm:pt>
    <dgm:pt modelId="{F50447AD-55F4-4BD4-9B1F-8F0FB5945172}" type="pres">
      <dgm:prSet presAssocID="{7BA2E4C7-83C3-4A7F-9A4C-B773D401F074}" presName="ChildAccent" presStyleLbl="solidFgAcc1" presStyleIdx="19" presStyleCnt="20" custLinFactNeighborY="93153"/>
      <dgm:spPr/>
    </dgm:pt>
    <dgm:pt modelId="{BEC7BCA2-D442-44B5-AE59-F9C4CB37B696}" type="pres">
      <dgm:prSet presAssocID="{7BA2E4C7-83C3-4A7F-9A4C-B773D401F074}" presName="Child" presStyleLbl="revTx" presStyleIdx="23" presStyleCnt="24" custScaleY="155878" custLinFactNeighborY="399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271CB32-72B5-4A95-B08E-0398D24DF830}" type="presOf" srcId="{F95311B6-F4CB-4796-8A0F-0FB63FFE61D6}" destId="{BBE5163E-B952-4125-8A74-C38F2CD8E502}" srcOrd="0" destOrd="0" presId="urn:microsoft.com/office/officeart/2008/layout/SquareAccentList"/>
    <dgm:cxn modelId="{338A4A7C-44DC-4731-A55E-01F64AA9B60D}" srcId="{718DF127-D452-42C6-8EEB-51C934631C3E}" destId="{BF25032B-1ADC-4423-B485-517881EC8BE9}" srcOrd="0" destOrd="0" parTransId="{E9D47AA6-C548-4713-94FE-15F41E63D392}" sibTransId="{E38832E3-4E1D-423C-979D-B767840E94B6}"/>
    <dgm:cxn modelId="{CE481DD9-D6DB-4311-B7F0-AF9836F4BA0C}" srcId="{81C31226-5648-44D5-A7D4-72D5CE6130BE}" destId="{9711DE80-E4C2-430C-8783-97B2C9839AE9}" srcOrd="2" destOrd="0" parTransId="{5AEA0862-B702-40C0-9D2E-83CC1D4E0D4E}" sibTransId="{F0CE047D-9251-415E-85F8-94CDEF16822F}"/>
    <dgm:cxn modelId="{9F4EEED5-E4DD-40BD-9639-9A46CE54E34C}" type="presOf" srcId="{D956F706-3A00-4D19-B7BA-1A1F8A9A2071}" destId="{053FD099-488D-41AC-9D24-00A542E48011}" srcOrd="0" destOrd="0" presId="urn:microsoft.com/office/officeart/2008/layout/SquareAccentList"/>
    <dgm:cxn modelId="{BD3BF182-AF31-455F-8909-29C2C09DF2E9}" type="presOf" srcId="{A19ACC20-95B2-4740-A883-53BC9CC5DAF0}" destId="{4DC561E4-5496-48C9-ABAC-2ECC0C82B0A7}" srcOrd="0" destOrd="0" presId="urn:microsoft.com/office/officeart/2008/layout/SquareAccentList"/>
    <dgm:cxn modelId="{A4C8B7A9-B783-45E7-8F62-3F40FACB8AC2}" srcId="{718DF127-D452-42C6-8EEB-51C934631C3E}" destId="{4240DA47-7B4F-4AB0-9DDD-F2D8BCAA776E}" srcOrd="5" destOrd="0" parTransId="{09A37950-1FD8-467B-AD6E-B19B54019FCA}" sibTransId="{37DAD632-57DD-41B9-807D-6E4F4A062427}"/>
    <dgm:cxn modelId="{05E6773A-665E-4C42-8F78-33948D1759D3}" type="presOf" srcId="{4240DA47-7B4F-4AB0-9DDD-F2D8BCAA776E}" destId="{AAB6D2A4-F41D-4F41-ACA0-623F22CB0ED5}" srcOrd="0" destOrd="0" presId="urn:microsoft.com/office/officeart/2008/layout/SquareAccentList"/>
    <dgm:cxn modelId="{F1B12EF9-A831-4F21-BC7A-F18B16AE7DFD}" type="presOf" srcId="{2414EAF7-6437-4386-8FE4-4E16C790A548}" destId="{B3C5BD79-E412-4FE9-A2B9-827AFD80E1C8}" srcOrd="0" destOrd="0" presId="urn:microsoft.com/office/officeart/2008/layout/SquareAccentList"/>
    <dgm:cxn modelId="{D40FF151-BE19-4A90-9F72-560A34C963D2}" type="presOf" srcId="{47F5A59F-504C-44D2-A0BC-20EB0E33BB6A}" destId="{6C894229-B716-4473-9E84-2DA858C7B7D8}" srcOrd="0" destOrd="0" presId="urn:microsoft.com/office/officeart/2008/layout/SquareAccentList"/>
    <dgm:cxn modelId="{EA395C01-D5A0-4BD3-9BE9-2B749B787F62}" type="presOf" srcId="{39B63A54-66BC-41C2-B6C5-741BBC14C71A}" destId="{CE4DCF00-B8CA-4D08-8349-B844EE470F5E}" srcOrd="0" destOrd="0" presId="urn:microsoft.com/office/officeart/2008/layout/SquareAccentList"/>
    <dgm:cxn modelId="{49538638-F9AE-4417-A4BC-EEFA04E6D5FC}" srcId="{8D6B5AD1-2DAA-4B8E-BD25-1F89B2EE15E8}" destId="{1E9F36BB-2379-4761-8127-DD7732E88AC9}" srcOrd="2" destOrd="0" parTransId="{4A6EC739-25DB-4B6A-9B83-49ADA9AEE6FB}" sibTransId="{9830002A-7913-45AC-ADAC-97AC6675B110}"/>
    <dgm:cxn modelId="{02983A09-6B44-45D4-A049-E6FB62028C80}" type="presOf" srcId="{8D6B5AD1-2DAA-4B8E-BD25-1F89B2EE15E8}" destId="{D5C44177-18FA-45CC-9F37-768619D0C80D}" srcOrd="0" destOrd="0" presId="urn:microsoft.com/office/officeart/2008/layout/SquareAccentList"/>
    <dgm:cxn modelId="{56859946-C361-43B3-86E4-61E357359F73}" srcId="{9952C066-4C6C-48F1-A620-93C4359BC118}" destId="{8D6B5AD1-2DAA-4B8E-BD25-1F89B2EE15E8}" srcOrd="2" destOrd="0" parTransId="{1CA50A4D-C7EA-4839-BFA6-9623D19C415D}" sibTransId="{8F050CFE-9F0F-4BFA-A0F4-D63E4C622213}"/>
    <dgm:cxn modelId="{DE95ECD4-E708-4C29-B1B9-06FBC705E009}" srcId="{9952C066-4C6C-48F1-A620-93C4359BC118}" destId="{81C31226-5648-44D5-A7D4-72D5CE6130BE}" srcOrd="0" destOrd="0" parTransId="{C305397C-6847-4D06-BA84-1D86441D97CD}" sibTransId="{D7A7623F-17C4-4A99-A7B5-A18903771044}"/>
    <dgm:cxn modelId="{00C905A9-8756-4D47-9330-059A6ED771D6}" type="presOf" srcId="{1FAC37B3-CE9A-4B59-9B27-2D7B23006124}" destId="{CC1662BA-896A-49B3-94DC-6BAA02DD3E47}" srcOrd="0" destOrd="0" presId="urn:microsoft.com/office/officeart/2008/layout/SquareAccentList"/>
    <dgm:cxn modelId="{512C66B0-48F0-47C3-8204-CCD142B1DC95}" type="presOf" srcId="{48418067-7D09-472D-9469-E0B3A7D8F85F}" destId="{1DE93B0E-CE5D-4CA3-9666-CC02F974A320}" srcOrd="0" destOrd="0" presId="urn:microsoft.com/office/officeart/2008/layout/SquareAccentList"/>
    <dgm:cxn modelId="{9142ACBD-C5F5-4D88-8217-C83A8D886C74}" type="presOf" srcId="{1E9F36BB-2379-4761-8127-DD7732E88AC9}" destId="{F3036F74-3862-42D5-BBC2-6FF16515D22F}" srcOrd="0" destOrd="0" presId="urn:microsoft.com/office/officeart/2008/layout/SquareAccentList"/>
    <dgm:cxn modelId="{AC16A6DE-1E37-48E0-857D-19A0AE224B10}" srcId="{81C31226-5648-44D5-A7D4-72D5CE6130BE}" destId="{39B63A54-66BC-41C2-B6C5-741BBC14C71A}" srcOrd="0" destOrd="0" parTransId="{E73B9505-43BA-4845-8357-ADB0D50179F1}" sibTransId="{EA4FF402-CAA2-4C4F-B0FE-E64475D84452}"/>
    <dgm:cxn modelId="{0FF9621A-B500-4A91-99CE-53BC5DCC39F4}" type="presOf" srcId="{9711DE80-E4C2-430C-8783-97B2C9839AE9}" destId="{D069B321-0F07-4AC4-BDD7-210265F6DADF}" srcOrd="0" destOrd="0" presId="urn:microsoft.com/office/officeart/2008/layout/SquareAccentList"/>
    <dgm:cxn modelId="{D110290F-6799-4628-970A-F9C88E62C1BB}" srcId="{81C31226-5648-44D5-A7D4-72D5CE6130BE}" destId="{D956F706-3A00-4D19-B7BA-1A1F8A9A2071}" srcOrd="3" destOrd="0" parTransId="{EA2B4F7B-348B-4692-B00A-BF1519122D36}" sibTransId="{BE099AB2-765C-4720-899D-E0EB5CBE5FE8}"/>
    <dgm:cxn modelId="{384EAB68-5CC4-4DE8-AA88-3CDD6E67842D}" type="presOf" srcId="{83DB7D43-478F-4ED2-835D-251CF2834987}" destId="{179BD0CF-D91D-4934-8141-72EB77ABB194}" srcOrd="0" destOrd="0" presId="urn:microsoft.com/office/officeart/2008/layout/SquareAccentList"/>
    <dgm:cxn modelId="{FD0FA8F7-1764-4F22-985F-B2871B4DE804}" srcId="{718DF127-D452-42C6-8EEB-51C934631C3E}" destId="{84278C86-6C13-4EC6-A754-6D7F7BF9A716}" srcOrd="3" destOrd="0" parTransId="{84FDB32F-64FB-4EA5-8FC5-590285DBE216}" sibTransId="{604BFC8D-0CA7-4375-A57D-35D62DFE7B3B}"/>
    <dgm:cxn modelId="{3D5C9B6A-CF75-4268-AAC9-D61C224C3604}" srcId="{718DF127-D452-42C6-8EEB-51C934631C3E}" destId="{83DB7D43-478F-4ED2-835D-251CF2834987}" srcOrd="1" destOrd="0" parTransId="{69804AB0-06E3-4CD7-9678-A41D6AAA20BA}" sibTransId="{46DA56B2-6756-401D-8B0E-F69342505C6D}"/>
    <dgm:cxn modelId="{ED837F87-1EFD-4F0D-814E-56AC4ABDBE47}" srcId="{8D6B5AD1-2DAA-4B8E-BD25-1F89B2EE15E8}" destId="{F95311B6-F4CB-4796-8A0F-0FB63FFE61D6}" srcOrd="0" destOrd="0" parTransId="{7F92777E-9EB1-4A80-883A-BA668477159A}" sibTransId="{FE368190-5727-4862-A448-FA2AAB36C0ED}"/>
    <dgm:cxn modelId="{2B0F4721-5A47-47C2-A1CC-B027F1D3E36F}" srcId="{7023CDB8-BC5D-4E12-A922-E374DD5320E5}" destId="{48418067-7D09-472D-9469-E0B3A7D8F85F}" srcOrd="0" destOrd="0" parTransId="{476DDC6C-2F9E-4727-9693-8B040B6B7E70}" sibTransId="{7B7E16E2-C972-41BF-962C-F2E7F26FF26D}"/>
    <dgm:cxn modelId="{802B7855-371C-479C-ACF1-32E20588DE8B}" type="presOf" srcId="{718DF127-D452-42C6-8EEB-51C934631C3E}" destId="{52BC53B7-B5DE-47C7-90FF-1B2E6FFFFAB3}" srcOrd="0" destOrd="0" presId="urn:microsoft.com/office/officeart/2008/layout/SquareAccentList"/>
    <dgm:cxn modelId="{16CBF462-E04E-4728-B8AF-F65E7CDC62C2}" srcId="{718DF127-D452-42C6-8EEB-51C934631C3E}" destId="{DFEAB2E1-9534-44A9-BAD0-1996E117E47D}" srcOrd="2" destOrd="0" parTransId="{5828715C-4885-4A5C-AFBC-DEEF9041E2F2}" sibTransId="{01049F14-5742-43FC-811C-442E02D06A04}"/>
    <dgm:cxn modelId="{55CAB9A3-CE1C-4C36-B393-7FEC69A388EA}" type="presOf" srcId="{DFEAB2E1-9534-44A9-BAD0-1996E117E47D}" destId="{0BB6C4D2-2F5B-48D0-9081-510EF0EB4741}" srcOrd="0" destOrd="0" presId="urn:microsoft.com/office/officeart/2008/layout/SquareAccentList"/>
    <dgm:cxn modelId="{A180DDD3-9B5F-4864-A15E-29AD4ADC3B0F}" type="presOf" srcId="{F6C2E869-F98F-4064-AAFC-B3AB85158CEA}" destId="{2436B56C-D35D-41D2-B520-DE87668D253B}" srcOrd="0" destOrd="0" presId="urn:microsoft.com/office/officeart/2008/layout/SquareAccentList"/>
    <dgm:cxn modelId="{CAC2B532-5CE9-42CA-ABFF-28C35BA76345}" type="presOf" srcId="{81C31226-5648-44D5-A7D4-72D5CE6130BE}" destId="{A84B448D-FFBE-4145-B9C2-978B57CD4954}" srcOrd="0" destOrd="0" presId="urn:microsoft.com/office/officeart/2008/layout/SquareAccentList"/>
    <dgm:cxn modelId="{C910ED15-D35F-48D8-B25A-1E9B6B13AB5F}" srcId="{9952C066-4C6C-48F1-A620-93C4359BC118}" destId="{7023CDB8-BC5D-4E12-A922-E374DD5320E5}" srcOrd="3" destOrd="0" parTransId="{6AFCB433-5B13-4838-B00A-562A19B23A37}" sibTransId="{59CFDE64-2F00-4C4D-97B9-AAD9FC1754AC}"/>
    <dgm:cxn modelId="{C9E98A11-D53A-4B42-81BD-00AAE0783809}" type="presOf" srcId="{7023CDB8-BC5D-4E12-A922-E374DD5320E5}" destId="{BA1CD57B-3E4B-4305-BBFD-4472491BD2DF}" srcOrd="0" destOrd="0" presId="urn:microsoft.com/office/officeart/2008/layout/SquareAccentList"/>
    <dgm:cxn modelId="{F5DF0EC2-F78E-4B00-80A4-A84BC6FD1DEE}" type="presOf" srcId="{84278C86-6C13-4EC6-A754-6D7F7BF9A716}" destId="{3E092745-E4CB-47D2-9903-FC1CCDEDCCD8}" srcOrd="0" destOrd="0" presId="urn:microsoft.com/office/officeart/2008/layout/SquareAccentList"/>
    <dgm:cxn modelId="{FDA506E7-B342-4710-B7B4-E8129DC6CD44}" type="presOf" srcId="{18E56190-436F-42B0-AA8A-5A40BA5E9268}" destId="{57D69B4D-F1DF-45F6-A5D9-C0682D9EDE65}" srcOrd="0" destOrd="0" presId="urn:microsoft.com/office/officeart/2008/layout/SquareAccentList"/>
    <dgm:cxn modelId="{DF474149-27E4-43F8-BE0D-91836EFA301E}" srcId="{8D6B5AD1-2DAA-4B8E-BD25-1F89B2EE15E8}" destId="{E54D7F9B-BED3-47D6-805F-63A738C4C0FD}" srcOrd="3" destOrd="0" parTransId="{A6A126AB-F2B2-47EE-8B43-DB261269C1C2}" sibTransId="{FD1A0615-85AE-493C-98A5-67265F2567BF}"/>
    <dgm:cxn modelId="{F70E183A-D696-411D-8D68-D40A25DA426A}" srcId="{9952C066-4C6C-48F1-A620-93C4359BC118}" destId="{718DF127-D452-42C6-8EEB-51C934631C3E}" srcOrd="1" destOrd="0" parTransId="{5A111EE2-B790-4263-8CA7-2B01D7FD01D2}" sibTransId="{DE661D0E-4EC5-4E67-9AD7-FAB3943E0BA9}"/>
    <dgm:cxn modelId="{027D8454-D805-404D-8AA7-6FAD2A7B0622}" type="presOf" srcId="{E54D7F9B-BED3-47D6-805F-63A738C4C0FD}" destId="{A8B152E0-0ACD-493B-9C3E-6FBB204BC963}" srcOrd="0" destOrd="0" presId="urn:microsoft.com/office/officeart/2008/layout/SquareAccentList"/>
    <dgm:cxn modelId="{DA31AC37-1446-48A0-9FC5-BE24043153BA}" srcId="{7023CDB8-BC5D-4E12-A922-E374DD5320E5}" destId="{8FB0E78E-8D9E-48B4-9022-EAF9565ECC01}" srcOrd="2" destOrd="0" parTransId="{1A4BC6E1-CD0B-442A-AA6A-7675659F56B9}" sibTransId="{0CC1E19A-1AF5-4759-BC1A-87BCC73A8344}"/>
    <dgm:cxn modelId="{A1332EB9-2FCF-4061-B5AB-4AF46776FA1B}" srcId="{718DF127-D452-42C6-8EEB-51C934631C3E}" destId="{47F5A59F-504C-44D2-A0BC-20EB0E33BB6A}" srcOrd="4" destOrd="0" parTransId="{2CCD87DE-34AD-49D8-A779-47A588E59BC4}" sibTransId="{11CE69AA-B2CF-46DD-B3B0-610DF9C58120}"/>
    <dgm:cxn modelId="{BE9C02AB-CA1B-497D-8FBF-F85EEA64C2E6}" srcId="{7023CDB8-BC5D-4E12-A922-E374DD5320E5}" destId="{7BA2E4C7-83C3-4A7F-9A4C-B773D401F074}" srcOrd="3" destOrd="0" parTransId="{C2153B0F-0F24-4BE3-A3C7-8357218B9BF5}" sibTransId="{B0D89C33-3F4C-433C-8C79-AD8C1C4E6722}"/>
    <dgm:cxn modelId="{16B5F8D6-27B6-4655-A629-174CCD300EF7}" srcId="{7023CDB8-BC5D-4E12-A922-E374DD5320E5}" destId="{F6C2E869-F98F-4064-AAFC-B3AB85158CEA}" srcOrd="1" destOrd="0" parTransId="{41D6E5A1-3EB8-4439-9F88-71EFA9D550E6}" sibTransId="{819064A4-FA29-45D0-B313-C6B06E85AA0D}"/>
    <dgm:cxn modelId="{B4B94FB1-A28A-430F-B157-EBCFF6B1B460}" type="presOf" srcId="{8FB0E78E-8D9E-48B4-9022-EAF9565ECC01}" destId="{9AA59FAF-802D-4083-8B2D-3AA25EE568D8}" srcOrd="0" destOrd="0" presId="urn:microsoft.com/office/officeart/2008/layout/SquareAccentList"/>
    <dgm:cxn modelId="{9AF424DC-89C7-436D-A72C-C6D7C8ED0B88}" srcId="{718DF127-D452-42C6-8EEB-51C934631C3E}" destId="{18E56190-436F-42B0-AA8A-5A40BA5E9268}" srcOrd="6" destOrd="0" parTransId="{DF6F6786-91DE-42E9-95D4-A620BA3534A9}" sibTransId="{4E297C9D-1276-4760-B406-6459990C33FD}"/>
    <dgm:cxn modelId="{687B73FD-4D13-4239-8D21-0E7777E4D994}" srcId="{8D6B5AD1-2DAA-4B8E-BD25-1F89B2EE15E8}" destId="{2414EAF7-6437-4386-8FE4-4E16C790A548}" srcOrd="4" destOrd="0" parTransId="{D5E19EAD-BFBB-4F44-A8CE-6404137EAFC2}" sibTransId="{A73BCD4B-ADB4-49C4-9AEF-637EBBBD8060}"/>
    <dgm:cxn modelId="{20EB77EA-5A2F-4887-A469-441730160C44}" srcId="{81C31226-5648-44D5-A7D4-72D5CE6130BE}" destId="{A19ACC20-95B2-4740-A883-53BC9CC5DAF0}" srcOrd="1" destOrd="0" parTransId="{869439C2-CEF2-44FB-BDBF-607B33701891}" sibTransId="{23744E00-8945-43B7-A2A6-F7AD09CAE258}"/>
    <dgm:cxn modelId="{A6249E6B-1776-4487-A8B5-4D86EF33EDB6}" type="presOf" srcId="{BF25032B-1ADC-4423-B485-517881EC8BE9}" destId="{0D8FD895-31B7-404D-AA0E-BAF749A57B1A}" srcOrd="0" destOrd="0" presId="urn:microsoft.com/office/officeart/2008/layout/SquareAccentList"/>
    <dgm:cxn modelId="{FF42D1A8-7C7B-4F6B-B4B1-A96CE80B6787}" type="presOf" srcId="{9952C066-4C6C-48F1-A620-93C4359BC118}" destId="{837709F9-49A0-4FC1-889B-D229EDC49A01}" srcOrd="0" destOrd="0" presId="urn:microsoft.com/office/officeart/2008/layout/SquareAccentList"/>
    <dgm:cxn modelId="{F7413F75-577B-4494-BBB7-70F490E460FE}" type="presOf" srcId="{7BA2E4C7-83C3-4A7F-9A4C-B773D401F074}" destId="{BEC7BCA2-D442-44B5-AE59-F9C4CB37B696}" srcOrd="0" destOrd="0" presId="urn:microsoft.com/office/officeart/2008/layout/SquareAccentList"/>
    <dgm:cxn modelId="{FBEA836D-27B7-44F4-9A57-DDAF6C5B9ABC}" srcId="{8D6B5AD1-2DAA-4B8E-BD25-1F89B2EE15E8}" destId="{1FAC37B3-CE9A-4B59-9B27-2D7B23006124}" srcOrd="1" destOrd="0" parTransId="{946F5D6E-210A-40BF-9BA6-C24EF79B316B}" sibTransId="{89322C21-A0A2-4FCE-B50E-675087D84847}"/>
    <dgm:cxn modelId="{D8BC32AF-BD2B-4596-9489-27B7D6A45B24}" type="presParOf" srcId="{837709F9-49A0-4FC1-889B-D229EDC49A01}" destId="{CBB8B262-CE3D-4D0D-8894-45CAD8229A78}" srcOrd="0" destOrd="0" presId="urn:microsoft.com/office/officeart/2008/layout/SquareAccentList"/>
    <dgm:cxn modelId="{94CD9FAB-19B4-4E7A-B4E1-D79B30D31C37}" type="presParOf" srcId="{CBB8B262-CE3D-4D0D-8894-45CAD8229A78}" destId="{BAE69D3F-8ED1-484C-A70F-A7CD11A81CA1}" srcOrd="0" destOrd="0" presId="urn:microsoft.com/office/officeart/2008/layout/SquareAccentList"/>
    <dgm:cxn modelId="{304618C9-3DAC-429D-8F5E-3745566C4463}" type="presParOf" srcId="{BAE69D3F-8ED1-484C-A70F-A7CD11A81CA1}" destId="{E75C8358-A3CA-4292-B5DB-6CF7877F643F}" srcOrd="0" destOrd="0" presId="urn:microsoft.com/office/officeart/2008/layout/SquareAccentList"/>
    <dgm:cxn modelId="{CF687610-BA81-4FC3-8A06-68B00CA1E47E}" type="presParOf" srcId="{BAE69D3F-8ED1-484C-A70F-A7CD11A81CA1}" destId="{A5CC55B6-D9C0-45B4-9430-DCC81264DCF3}" srcOrd="1" destOrd="0" presId="urn:microsoft.com/office/officeart/2008/layout/SquareAccentList"/>
    <dgm:cxn modelId="{9FAB795D-6E2B-48AF-9743-2FD4DD10E1D1}" type="presParOf" srcId="{BAE69D3F-8ED1-484C-A70F-A7CD11A81CA1}" destId="{A84B448D-FFBE-4145-B9C2-978B57CD4954}" srcOrd="2" destOrd="0" presId="urn:microsoft.com/office/officeart/2008/layout/SquareAccentList"/>
    <dgm:cxn modelId="{90E7F56E-19BA-4AD7-845D-C43B4EF016C8}" type="presParOf" srcId="{CBB8B262-CE3D-4D0D-8894-45CAD8229A78}" destId="{B39C4D79-C5F4-4139-914E-FC05B35B9293}" srcOrd="1" destOrd="0" presId="urn:microsoft.com/office/officeart/2008/layout/SquareAccentList"/>
    <dgm:cxn modelId="{71301DD2-F039-4E58-9F29-C53B586E5481}" type="presParOf" srcId="{B39C4D79-C5F4-4139-914E-FC05B35B9293}" destId="{8FD8B51E-BB45-4522-9CF2-BE06AAD3F19E}" srcOrd="0" destOrd="0" presId="urn:microsoft.com/office/officeart/2008/layout/SquareAccentList"/>
    <dgm:cxn modelId="{D8AE0378-2B9E-499E-AD21-D7FC978D1A87}" type="presParOf" srcId="{8FD8B51E-BB45-4522-9CF2-BE06AAD3F19E}" destId="{2C069CE3-8E56-4DF0-80FB-7C1058EE1991}" srcOrd="0" destOrd="0" presId="urn:microsoft.com/office/officeart/2008/layout/SquareAccentList"/>
    <dgm:cxn modelId="{6A0F9BEA-2998-48CA-BE9D-B2DD7327ADB0}" type="presParOf" srcId="{8FD8B51E-BB45-4522-9CF2-BE06AAD3F19E}" destId="{CE4DCF00-B8CA-4D08-8349-B844EE470F5E}" srcOrd="1" destOrd="0" presId="urn:microsoft.com/office/officeart/2008/layout/SquareAccentList"/>
    <dgm:cxn modelId="{9AFE399B-8CF5-4B61-B53F-EAA78FF345AD}" type="presParOf" srcId="{B39C4D79-C5F4-4139-914E-FC05B35B9293}" destId="{F1FE681B-6564-48EA-905E-2A0518E86CC6}" srcOrd="1" destOrd="0" presId="urn:microsoft.com/office/officeart/2008/layout/SquareAccentList"/>
    <dgm:cxn modelId="{DFF5D92D-7D64-4618-8595-A5B7FA23F028}" type="presParOf" srcId="{F1FE681B-6564-48EA-905E-2A0518E86CC6}" destId="{3DBA2172-8C68-47F3-8A5A-2CEAD537CB16}" srcOrd="0" destOrd="0" presId="urn:microsoft.com/office/officeart/2008/layout/SquareAccentList"/>
    <dgm:cxn modelId="{A824F4D1-46E8-4FF9-B560-92903B21C409}" type="presParOf" srcId="{F1FE681B-6564-48EA-905E-2A0518E86CC6}" destId="{4DC561E4-5496-48C9-ABAC-2ECC0C82B0A7}" srcOrd="1" destOrd="0" presId="urn:microsoft.com/office/officeart/2008/layout/SquareAccentList"/>
    <dgm:cxn modelId="{B6536D4A-3C72-4ECB-A101-E25EE08D017B}" type="presParOf" srcId="{B39C4D79-C5F4-4139-914E-FC05B35B9293}" destId="{609CF27F-4167-49D4-8AEB-22F17896D121}" srcOrd="2" destOrd="0" presId="urn:microsoft.com/office/officeart/2008/layout/SquareAccentList"/>
    <dgm:cxn modelId="{8F1BD775-5046-4C79-9AE1-C1CA9E2B18DD}" type="presParOf" srcId="{609CF27F-4167-49D4-8AEB-22F17896D121}" destId="{495A6F0D-3F42-47AA-83DC-E501E9FE68C1}" srcOrd="0" destOrd="0" presId="urn:microsoft.com/office/officeart/2008/layout/SquareAccentList"/>
    <dgm:cxn modelId="{45794F0E-CD34-4747-8F5C-5F2DA49A948F}" type="presParOf" srcId="{609CF27F-4167-49D4-8AEB-22F17896D121}" destId="{D069B321-0F07-4AC4-BDD7-210265F6DADF}" srcOrd="1" destOrd="0" presId="urn:microsoft.com/office/officeart/2008/layout/SquareAccentList"/>
    <dgm:cxn modelId="{8C9654F9-C91D-44FA-9FA1-B56F565D3010}" type="presParOf" srcId="{B39C4D79-C5F4-4139-914E-FC05B35B9293}" destId="{307511D3-F1FE-4583-A866-25735DDFD149}" srcOrd="3" destOrd="0" presId="urn:microsoft.com/office/officeart/2008/layout/SquareAccentList"/>
    <dgm:cxn modelId="{DFE3EA89-551D-4306-8E23-C564E75EBD49}" type="presParOf" srcId="{307511D3-F1FE-4583-A866-25735DDFD149}" destId="{2FEB6FFF-BED8-4E27-8372-E347239CF3A0}" srcOrd="0" destOrd="0" presId="urn:microsoft.com/office/officeart/2008/layout/SquareAccentList"/>
    <dgm:cxn modelId="{C04AEDC5-77ED-42FE-8E3E-7E914C79242A}" type="presParOf" srcId="{307511D3-F1FE-4583-A866-25735DDFD149}" destId="{053FD099-488D-41AC-9D24-00A542E48011}" srcOrd="1" destOrd="0" presId="urn:microsoft.com/office/officeart/2008/layout/SquareAccentList"/>
    <dgm:cxn modelId="{160FA5B7-9E34-4E66-8589-C64A57261BEC}" type="presParOf" srcId="{837709F9-49A0-4FC1-889B-D229EDC49A01}" destId="{31190BDD-7FD7-41BD-B62F-B014E9669138}" srcOrd="1" destOrd="0" presId="urn:microsoft.com/office/officeart/2008/layout/SquareAccentList"/>
    <dgm:cxn modelId="{1991AAE0-90D1-422A-9BFE-03E85AEE2FDC}" type="presParOf" srcId="{31190BDD-7FD7-41BD-B62F-B014E9669138}" destId="{E3F054E3-9492-4EB8-AE03-6D75FACE999B}" srcOrd="0" destOrd="0" presId="urn:microsoft.com/office/officeart/2008/layout/SquareAccentList"/>
    <dgm:cxn modelId="{AE199280-EBE7-492D-8CCF-FB38B5C5EA58}" type="presParOf" srcId="{E3F054E3-9492-4EB8-AE03-6D75FACE999B}" destId="{8E8C1732-7C4C-4A43-B719-2AA68F84CC92}" srcOrd="0" destOrd="0" presId="urn:microsoft.com/office/officeart/2008/layout/SquareAccentList"/>
    <dgm:cxn modelId="{C4295DD8-BFB7-420F-A0DC-5986BA2513B2}" type="presParOf" srcId="{E3F054E3-9492-4EB8-AE03-6D75FACE999B}" destId="{C15A3BED-0A41-4A70-9899-2CD74E0C5C62}" srcOrd="1" destOrd="0" presId="urn:microsoft.com/office/officeart/2008/layout/SquareAccentList"/>
    <dgm:cxn modelId="{E3EEBEDE-CFA7-4D09-844F-03D8A3513D75}" type="presParOf" srcId="{E3F054E3-9492-4EB8-AE03-6D75FACE999B}" destId="{52BC53B7-B5DE-47C7-90FF-1B2E6FFFFAB3}" srcOrd="2" destOrd="0" presId="urn:microsoft.com/office/officeart/2008/layout/SquareAccentList"/>
    <dgm:cxn modelId="{EADBBBCE-0EE3-45A1-8D76-A50942A289E4}" type="presParOf" srcId="{31190BDD-7FD7-41BD-B62F-B014E9669138}" destId="{C5EEE813-8108-4B28-A91B-53D06E7332FA}" srcOrd="1" destOrd="0" presId="urn:microsoft.com/office/officeart/2008/layout/SquareAccentList"/>
    <dgm:cxn modelId="{AC862A83-907A-4804-8F7D-9011178E8D2E}" type="presParOf" srcId="{C5EEE813-8108-4B28-A91B-53D06E7332FA}" destId="{778CDCAD-2694-4EFC-804F-8267B6731A82}" srcOrd="0" destOrd="0" presId="urn:microsoft.com/office/officeart/2008/layout/SquareAccentList"/>
    <dgm:cxn modelId="{3BCA9CB6-39E1-4DF6-8202-2F90A2DD2B3F}" type="presParOf" srcId="{778CDCAD-2694-4EFC-804F-8267B6731A82}" destId="{AC37A09F-6806-41F7-8A66-A4ACCD9203D7}" srcOrd="0" destOrd="0" presId="urn:microsoft.com/office/officeart/2008/layout/SquareAccentList"/>
    <dgm:cxn modelId="{2A67D00F-2365-4AD2-902B-6F016A8FFA50}" type="presParOf" srcId="{778CDCAD-2694-4EFC-804F-8267B6731A82}" destId="{0D8FD895-31B7-404D-AA0E-BAF749A57B1A}" srcOrd="1" destOrd="0" presId="urn:microsoft.com/office/officeart/2008/layout/SquareAccentList"/>
    <dgm:cxn modelId="{681B3819-10EB-4F98-8080-B5B65FDF6D46}" type="presParOf" srcId="{C5EEE813-8108-4B28-A91B-53D06E7332FA}" destId="{AC78CD32-4783-4B10-9662-E8727D68378E}" srcOrd="1" destOrd="0" presId="urn:microsoft.com/office/officeart/2008/layout/SquareAccentList"/>
    <dgm:cxn modelId="{4594A765-B153-4005-9367-C05873CE6B59}" type="presParOf" srcId="{AC78CD32-4783-4B10-9662-E8727D68378E}" destId="{E5315E33-131A-4694-9E34-6752750D69BD}" srcOrd="0" destOrd="0" presId="urn:microsoft.com/office/officeart/2008/layout/SquareAccentList"/>
    <dgm:cxn modelId="{308B64D5-D11E-48FD-BC53-CB93196FB7F4}" type="presParOf" srcId="{AC78CD32-4783-4B10-9662-E8727D68378E}" destId="{179BD0CF-D91D-4934-8141-72EB77ABB194}" srcOrd="1" destOrd="0" presId="urn:microsoft.com/office/officeart/2008/layout/SquareAccentList"/>
    <dgm:cxn modelId="{6890817F-CA98-4A96-ACBB-EFA342002C70}" type="presParOf" srcId="{C5EEE813-8108-4B28-A91B-53D06E7332FA}" destId="{1D326A9E-A0AE-48B3-9D82-07F418C6E53D}" srcOrd="2" destOrd="0" presId="urn:microsoft.com/office/officeart/2008/layout/SquareAccentList"/>
    <dgm:cxn modelId="{619ED60B-57C8-4BFE-B12C-16E238C10826}" type="presParOf" srcId="{1D326A9E-A0AE-48B3-9D82-07F418C6E53D}" destId="{915C0AEE-97E3-409F-B426-08CB4FD21346}" srcOrd="0" destOrd="0" presId="urn:microsoft.com/office/officeart/2008/layout/SquareAccentList"/>
    <dgm:cxn modelId="{2138C3EF-0AD2-47DF-BBC2-1F713A4E7546}" type="presParOf" srcId="{1D326A9E-A0AE-48B3-9D82-07F418C6E53D}" destId="{0BB6C4D2-2F5B-48D0-9081-510EF0EB4741}" srcOrd="1" destOrd="0" presId="urn:microsoft.com/office/officeart/2008/layout/SquareAccentList"/>
    <dgm:cxn modelId="{D68E6917-CCA3-41AF-8A35-16BA2C283695}" type="presParOf" srcId="{C5EEE813-8108-4B28-A91B-53D06E7332FA}" destId="{986F50BA-7590-42B9-AA8B-5BC021009E1F}" srcOrd="3" destOrd="0" presId="urn:microsoft.com/office/officeart/2008/layout/SquareAccentList"/>
    <dgm:cxn modelId="{16A840C3-61F0-4BB9-8952-81179C630A2B}" type="presParOf" srcId="{986F50BA-7590-42B9-AA8B-5BC021009E1F}" destId="{CCD544CD-13BE-48F1-8D02-D2D831B50FBA}" srcOrd="0" destOrd="0" presId="urn:microsoft.com/office/officeart/2008/layout/SquareAccentList"/>
    <dgm:cxn modelId="{F9107784-03E3-4FDD-B102-21F2C24504BA}" type="presParOf" srcId="{986F50BA-7590-42B9-AA8B-5BC021009E1F}" destId="{3E092745-E4CB-47D2-9903-FC1CCDEDCCD8}" srcOrd="1" destOrd="0" presId="urn:microsoft.com/office/officeart/2008/layout/SquareAccentList"/>
    <dgm:cxn modelId="{27D10D5B-B897-42F5-9B8A-B22EC26D6B23}" type="presParOf" srcId="{C5EEE813-8108-4B28-A91B-53D06E7332FA}" destId="{C4588CA5-DB3B-4453-A526-EFE202345FCC}" srcOrd="4" destOrd="0" presId="urn:microsoft.com/office/officeart/2008/layout/SquareAccentList"/>
    <dgm:cxn modelId="{CBD4B9CB-6960-475F-8784-C65E15963A3E}" type="presParOf" srcId="{C4588CA5-DB3B-4453-A526-EFE202345FCC}" destId="{AC2192A3-D573-4AAB-8EA6-5A7ED2951AEF}" srcOrd="0" destOrd="0" presId="urn:microsoft.com/office/officeart/2008/layout/SquareAccentList"/>
    <dgm:cxn modelId="{6A2426DB-FD6C-4FC2-8BB7-21301A604F30}" type="presParOf" srcId="{C4588CA5-DB3B-4453-A526-EFE202345FCC}" destId="{6C894229-B716-4473-9E84-2DA858C7B7D8}" srcOrd="1" destOrd="0" presId="urn:microsoft.com/office/officeart/2008/layout/SquareAccentList"/>
    <dgm:cxn modelId="{7330E529-44CA-4264-A252-2D01A32AD8B9}" type="presParOf" srcId="{C5EEE813-8108-4B28-A91B-53D06E7332FA}" destId="{31B44E5E-79D5-422A-AE41-7438570B7CEC}" srcOrd="5" destOrd="0" presId="urn:microsoft.com/office/officeart/2008/layout/SquareAccentList"/>
    <dgm:cxn modelId="{88E436C2-CEB1-410F-8A8A-8C874D510084}" type="presParOf" srcId="{31B44E5E-79D5-422A-AE41-7438570B7CEC}" destId="{80CF474B-4B07-4B57-8634-44011FB52B87}" srcOrd="0" destOrd="0" presId="urn:microsoft.com/office/officeart/2008/layout/SquareAccentList"/>
    <dgm:cxn modelId="{4B43F0BA-8080-4AEF-99C2-A04DB7964451}" type="presParOf" srcId="{31B44E5E-79D5-422A-AE41-7438570B7CEC}" destId="{AAB6D2A4-F41D-4F41-ACA0-623F22CB0ED5}" srcOrd="1" destOrd="0" presId="urn:microsoft.com/office/officeart/2008/layout/SquareAccentList"/>
    <dgm:cxn modelId="{5B0CAA31-D344-4F36-AFF2-728D1A5CBAC2}" type="presParOf" srcId="{C5EEE813-8108-4B28-A91B-53D06E7332FA}" destId="{D2E8D795-0CDE-4F49-8619-9A971AEB137D}" srcOrd="6" destOrd="0" presId="urn:microsoft.com/office/officeart/2008/layout/SquareAccentList"/>
    <dgm:cxn modelId="{52C2E412-6B81-43F1-96EC-5F8D7A6DF277}" type="presParOf" srcId="{D2E8D795-0CDE-4F49-8619-9A971AEB137D}" destId="{F7EB59B3-864E-42E8-830C-0EF7CCCFFEE6}" srcOrd="0" destOrd="0" presId="urn:microsoft.com/office/officeart/2008/layout/SquareAccentList"/>
    <dgm:cxn modelId="{2EBAC757-0102-4137-A342-00E7888170CA}" type="presParOf" srcId="{D2E8D795-0CDE-4F49-8619-9A971AEB137D}" destId="{57D69B4D-F1DF-45F6-A5D9-C0682D9EDE65}" srcOrd="1" destOrd="0" presId="urn:microsoft.com/office/officeart/2008/layout/SquareAccentList"/>
    <dgm:cxn modelId="{BFAD5E53-A5EE-470C-998E-6638D30820D9}" type="presParOf" srcId="{837709F9-49A0-4FC1-889B-D229EDC49A01}" destId="{307203F6-9145-4E4C-BD20-A313A643D2A3}" srcOrd="2" destOrd="0" presId="urn:microsoft.com/office/officeart/2008/layout/SquareAccentList"/>
    <dgm:cxn modelId="{D3CA545E-619C-47A7-B70F-0F1696D8A6E8}" type="presParOf" srcId="{307203F6-9145-4E4C-BD20-A313A643D2A3}" destId="{4C02D89B-5085-4550-AC9A-4CA21F1BA68C}" srcOrd="0" destOrd="0" presId="urn:microsoft.com/office/officeart/2008/layout/SquareAccentList"/>
    <dgm:cxn modelId="{09B20B16-71DE-44A9-B301-C81E4100C638}" type="presParOf" srcId="{4C02D89B-5085-4550-AC9A-4CA21F1BA68C}" destId="{914D4968-B88F-4CBD-B686-503268F7D3D0}" srcOrd="0" destOrd="0" presId="urn:microsoft.com/office/officeart/2008/layout/SquareAccentList"/>
    <dgm:cxn modelId="{419B06EB-DE0F-490F-A0E5-CCD6527FFA46}" type="presParOf" srcId="{4C02D89B-5085-4550-AC9A-4CA21F1BA68C}" destId="{FAAEDFBB-C1A2-4FF2-B688-C031F1921C81}" srcOrd="1" destOrd="0" presId="urn:microsoft.com/office/officeart/2008/layout/SquareAccentList"/>
    <dgm:cxn modelId="{666F9C32-9552-418F-8B33-BDE521857E1D}" type="presParOf" srcId="{4C02D89B-5085-4550-AC9A-4CA21F1BA68C}" destId="{D5C44177-18FA-45CC-9F37-768619D0C80D}" srcOrd="2" destOrd="0" presId="urn:microsoft.com/office/officeart/2008/layout/SquareAccentList"/>
    <dgm:cxn modelId="{720D8639-E8C0-45EA-A969-3067BD476020}" type="presParOf" srcId="{307203F6-9145-4E4C-BD20-A313A643D2A3}" destId="{F1F4F142-00F8-44E7-9E31-4DC85F6EFC8E}" srcOrd="1" destOrd="0" presId="urn:microsoft.com/office/officeart/2008/layout/SquareAccentList"/>
    <dgm:cxn modelId="{3F031C59-A536-428D-B6AF-31D2B8C4B3A2}" type="presParOf" srcId="{F1F4F142-00F8-44E7-9E31-4DC85F6EFC8E}" destId="{9E91D980-7FDA-4AB3-BF78-4DD919434BD0}" srcOrd="0" destOrd="0" presId="urn:microsoft.com/office/officeart/2008/layout/SquareAccentList"/>
    <dgm:cxn modelId="{023B9ABB-046B-4F61-B284-F58FBF3DE56D}" type="presParOf" srcId="{9E91D980-7FDA-4AB3-BF78-4DD919434BD0}" destId="{2D7DD4BA-95BF-47C2-9C30-00E6594C7291}" srcOrd="0" destOrd="0" presId="urn:microsoft.com/office/officeart/2008/layout/SquareAccentList"/>
    <dgm:cxn modelId="{93225081-915B-4E01-89A1-A969AB603201}" type="presParOf" srcId="{9E91D980-7FDA-4AB3-BF78-4DD919434BD0}" destId="{BBE5163E-B952-4125-8A74-C38F2CD8E502}" srcOrd="1" destOrd="0" presId="urn:microsoft.com/office/officeart/2008/layout/SquareAccentList"/>
    <dgm:cxn modelId="{D3D2D98C-9593-4F09-954B-DEC8E8E2B9CA}" type="presParOf" srcId="{F1F4F142-00F8-44E7-9E31-4DC85F6EFC8E}" destId="{5F0DE1DF-D902-4BCC-A999-B62403DCCA66}" srcOrd="1" destOrd="0" presId="urn:microsoft.com/office/officeart/2008/layout/SquareAccentList"/>
    <dgm:cxn modelId="{97457F4C-4E74-4E5A-B560-20049569276E}" type="presParOf" srcId="{5F0DE1DF-D902-4BCC-A999-B62403DCCA66}" destId="{686F3E94-D3B2-4DD3-B585-3878F00C883A}" srcOrd="0" destOrd="0" presId="urn:microsoft.com/office/officeart/2008/layout/SquareAccentList"/>
    <dgm:cxn modelId="{7679DD4D-9B21-444F-A16A-3CA3CFB24F8E}" type="presParOf" srcId="{5F0DE1DF-D902-4BCC-A999-B62403DCCA66}" destId="{CC1662BA-896A-49B3-94DC-6BAA02DD3E47}" srcOrd="1" destOrd="0" presId="urn:microsoft.com/office/officeart/2008/layout/SquareAccentList"/>
    <dgm:cxn modelId="{5B4C4E15-D5BE-4554-B0B4-43F9DEDBD80F}" type="presParOf" srcId="{F1F4F142-00F8-44E7-9E31-4DC85F6EFC8E}" destId="{72FBD521-DCA0-4765-A949-FCFFDF0A567E}" srcOrd="2" destOrd="0" presId="urn:microsoft.com/office/officeart/2008/layout/SquareAccentList"/>
    <dgm:cxn modelId="{F70F3720-EEA1-4290-A7E7-F02685C08656}" type="presParOf" srcId="{72FBD521-DCA0-4765-A949-FCFFDF0A567E}" destId="{74002887-19B9-4589-8E70-FAF8EB73A41B}" srcOrd="0" destOrd="0" presId="urn:microsoft.com/office/officeart/2008/layout/SquareAccentList"/>
    <dgm:cxn modelId="{4E440FC4-F3E2-4ED3-A2E1-F111D481B181}" type="presParOf" srcId="{72FBD521-DCA0-4765-A949-FCFFDF0A567E}" destId="{F3036F74-3862-42D5-BBC2-6FF16515D22F}" srcOrd="1" destOrd="0" presId="urn:microsoft.com/office/officeart/2008/layout/SquareAccentList"/>
    <dgm:cxn modelId="{2B142D04-C918-400B-B60A-FB4BBA3DBB0A}" type="presParOf" srcId="{F1F4F142-00F8-44E7-9E31-4DC85F6EFC8E}" destId="{358EAF97-7672-498C-9CED-5AF3982AAE23}" srcOrd="3" destOrd="0" presId="urn:microsoft.com/office/officeart/2008/layout/SquareAccentList"/>
    <dgm:cxn modelId="{91B41B93-E4FD-40F2-8FB6-14ADB32F7CDF}" type="presParOf" srcId="{358EAF97-7672-498C-9CED-5AF3982AAE23}" destId="{593A3EC9-F421-4E4C-855C-63DFE5CC2DED}" srcOrd="0" destOrd="0" presId="urn:microsoft.com/office/officeart/2008/layout/SquareAccentList"/>
    <dgm:cxn modelId="{56C34038-EA6D-4080-BEAC-0BB753573C47}" type="presParOf" srcId="{358EAF97-7672-498C-9CED-5AF3982AAE23}" destId="{A8B152E0-0ACD-493B-9C3E-6FBB204BC963}" srcOrd="1" destOrd="0" presId="urn:microsoft.com/office/officeart/2008/layout/SquareAccentList"/>
    <dgm:cxn modelId="{C1CD9137-20BF-47CC-A418-92024C549F51}" type="presParOf" srcId="{F1F4F142-00F8-44E7-9E31-4DC85F6EFC8E}" destId="{F6C54966-52DD-4FB1-9B87-249E9A056605}" srcOrd="4" destOrd="0" presId="urn:microsoft.com/office/officeart/2008/layout/SquareAccentList"/>
    <dgm:cxn modelId="{56BBAD46-0954-46C1-B4AE-5F1221B18112}" type="presParOf" srcId="{F6C54966-52DD-4FB1-9B87-249E9A056605}" destId="{99E41257-E56D-4EDA-8D86-13F41C3F3BBF}" srcOrd="0" destOrd="0" presId="urn:microsoft.com/office/officeart/2008/layout/SquareAccentList"/>
    <dgm:cxn modelId="{CB7BD0BC-AA15-4840-AA34-D5E687213BC9}" type="presParOf" srcId="{F6C54966-52DD-4FB1-9B87-249E9A056605}" destId="{B3C5BD79-E412-4FE9-A2B9-827AFD80E1C8}" srcOrd="1" destOrd="0" presId="urn:microsoft.com/office/officeart/2008/layout/SquareAccentList"/>
    <dgm:cxn modelId="{D1990171-1232-4A1B-9B0E-DED29217C3DC}" type="presParOf" srcId="{837709F9-49A0-4FC1-889B-D229EDC49A01}" destId="{D1293064-D763-4DE8-87E2-EAAAAB363BB3}" srcOrd="3" destOrd="0" presId="urn:microsoft.com/office/officeart/2008/layout/SquareAccentList"/>
    <dgm:cxn modelId="{DA0385AF-EA5E-40BE-90D7-21807564F52E}" type="presParOf" srcId="{D1293064-D763-4DE8-87E2-EAAAAB363BB3}" destId="{F1063F2B-9B6D-4492-BF9A-DA09DC734935}" srcOrd="0" destOrd="0" presId="urn:microsoft.com/office/officeart/2008/layout/SquareAccentList"/>
    <dgm:cxn modelId="{921470FF-E2C4-47B1-BA80-517196B2D9AF}" type="presParOf" srcId="{F1063F2B-9B6D-4492-BF9A-DA09DC734935}" destId="{0AB3ED7C-1085-4DFD-B51F-264B6E754368}" srcOrd="0" destOrd="0" presId="urn:microsoft.com/office/officeart/2008/layout/SquareAccentList"/>
    <dgm:cxn modelId="{7367AA9B-BC2E-4C98-891E-4D19C8B788D0}" type="presParOf" srcId="{F1063F2B-9B6D-4492-BF9A-DA09DC734935}" destId="{27838969-49A4-44A4-B5A2-A9650630EF10}" srcOrd="1" destOrd="0" presId="urn:microsoft.com/office/officeart/2008/layout/SquareAccentList"/>
    <dgm:cxn modelId="{149F4708-5B27-43B7-8323-8240C5CB3152}" type="presParOf" srcId="{F1063F2B-9B6D-4492-BF9A-DA09DC734935}" destId="{BA1CD57B-3E4B-4305-BBFD-4472491BD2DF}" srcOrd="2" destOrd="0" presId="urn:microsoft.com/office/officeart/2008/layout/SquareAccentList"/>
    <dgm:cxn modelId="{E34AFBA5-8D87-4F6D-9678-99CFF47B6ABA}" type="presParOf" srcId="{D1293064-D763-4DE8-87E2-EAAAAB363BB3}" destId="{5D86A207-18A9-467F-8CA7-1364E9DC0BD7}" srcOrd="1" destOrd="0" presId="urn:microsoft.com/office/officeart/2008/layout/SquareAccentList"/>
    <dgm:cxn modelId="{18EE0A31-66F3-4C7F-B9FF-889D572BF20F}" type="presParOf" srcId="{5D86A207-18A9-467F-8CA7-1364E9DC0BD7}" destId="{ED92288E-C91F-43F2-B665-9B8FB2E1A514}" srcOrd="0" destOrd="0" presId="urn:microsoft.com/office/officeart/2008/layout/SquareAccentList"/>
    <dgm:cxn modelId="{A32CEA8C-BBC8-480F-8721-09679BD9C793}" type="presParOf" srcId="{ED92288E-C91F-43F2-B665-9B8FB2E1A514}" destId="{5FE2B4F1-B897-4F4B-8661-C40EBCE84EB4}" srcOrd="0" destOrd="0" presId="urn:microsoft.com/office/officeart/2008/layout/SquareAccentList"/>
    <dgm:cxn modelId="{C31BA7FF-DAFB-4B3D-BCEF-3910CB1B2DE0}" type="presParOf" srcId="{ED92288E-C91F-43F2-B665-9B8FB2E1A514}" destId="{1DE93B0E-CE5D-4CA3-9666-CC02F974A320}" srcOrd="1" destOrd="0" presId="urn:microsoft.com/office/officeart/2008/layout/SquareAccentList"/>
    <dgm:cxn modelId="{B20C8A8F-8CB0-4FCF-AD32-255028BF5F13}" type="presParOf" srcId="{5D86A207-18A9-467F-8CA7-1364E9DC0BD7}" destId="{C1718834-F602-4565-9228-A1D9D0418620}" srcOrd="1" destOrd="0" presId="urn:microsoft.com/office/officeart/2008/layout/SquareAccentList"/>
    <dgm:cxn modelId="{8A03C8A4-D302-4121-9D22-1AEB9B66661B}" type="presParOf" srcId="{C1718834-F602-4565-9228-A1D9D0418620}" destId="{3A8E281A-3401-48F9-9B92-6E1DED0D5D71}" srcOrd="0" destOrd="0" presId="urn:microsoft.com/office/officeart/2008/layout/SquareAccentList"/>
    <dgm:cxn modelId="{A43576E0-368F-493F-9D99-39AAA711E397}" type="presParOf" srcId="{C1718834-F602-4565-9228-A1D9D0418620}" destId="{2436B56C-D35D-41D2-B520-DE87668D253B}" srcOrd="1" destOrd="0" presId="urn:microsoft.com/office/officeart/2008/layout/SquareAccentList"/>
    <dgm:cxn modelId="{58E4B7E4-4DEB-4BD5-834F-78C623EBFDF9}" type="presParOf" srcId="{5D86A207-18A9-467F-8CA7-1364E9DC0BD7}" destId="{2717FC1E-ABF5-43C8-8F27-5BC6F43D88A4}" srcOrd="2" destOrd="0" presId="urn:microsoft.com/office/officeart/2008/layout/SquareAccentList"/>
    <dgm:cxn modelId="{73DD5ACE-9D1D-4900-9DD9-AADD03D77B38}" type="presParOf" srcId="{2717FC1E-ABF5-43C8-8F27-5BC6F43D88A4}" destId="{922D815A-7C47-4F19-8D20-3F9FDFC1B855}" srcOrd="0" destOrd="0" presId="urn:microsoft.com/office/officeart/2008/layout/SquareAccentList"/>
    <dgm:cxn modelId="{9B4DD967-496A-4358-80A3-15489A439361}" type="presParOf" srcId="{2717FC1E-ABF5-43C8-8F27-5BC6F43D88A4}" destId="{9AA59FAF-802D-4083-8B2D-3AA25EE568D8}" srcOrd="1" destOrd="0" presId="urn:microsoft.com/office/officeart/2008/layout/SquareAccentList"/>
    <dgm:cxn modelId="{279A7BBE-6061-4DEE-BE80-7956B36DCBBE}" type="presParOf" srcId="{5D86A207-18A9-467F-8CA7-1364E9DC0BD7}" destId="{AFA4AACC-FD3E-4D92-B4B3-F6BDAB862BD5}" srcOrd="3" destOrd="0" presId="urn:microsoft.com/office/officeart/2008/layout/SquareAccentList"/>
    <dgm:cxn modelId="{6EC83C21-F1EE-4B54-B9C9-B2D573DA895E}" type="presParOf" srcId="{AFA4AACC-FD3E-4D92-B4B3-F6BDAB862BD5}" destId="{F50447AD-55F4-4BD4-9B1F-8F0FB5945172}" srcOrd="0" destOrd="0" presId="urn:microsoft.com/office/officeart/2008/layout/SquareAccentList"/>
    <dgm:cxn modelId="{F774686E-8362-46B6-A8F7-3FEFD3710D88}" type="presParOf" srcId="{AFA4AACC-FD3E-4D92-B4B3-F6BDAB862BD5}" destId="{BEC7BCA2-D442-44B5-AE59-F9C4CB37B696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952C066-4C6C-48F1-A620-93C4359BC118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81C31226-5648-44D5-A7D4-72D5CE6130BE}">
      <dgm:prSet phldrT="[Text]" custT="1"/>
      <dgm:spPr/>
      <dgm:t>
        <a:bodyPr/>
        <a:lstStyle/>
        <a:p>
          <a:r>
            <a:rPr lang="de-DE" sz="2000" b="1" dirty="0" err="1" smtClean="0"/>
            <a:t>Aims</a:t>
          </a:r>
          <a:r>
            <a:rPr lang="de-DE" sz="2000" b="1" dirty="0" smtClean="0"/>
            <a:t> &amp; Need </a:t>
          </a:r>
          <a:r>
            <a:rPr lang="de-DE" sz="2000" b="1" dirty="0" err="1" smtClean="0"/>
            <a:t>for</a:t>
          </a:r>
          <a:r>
            <a:rPr lang="de-DE" sz="2000" b="1" dirty="0" smtClean="0"/>
            <a:t> </a:t>
          </a:r>
          <a:r>
            <a:rPr lang="de-DE" sz="2000" b="1" dirty="0" err="1" smtClean="0"/>
            <a:t>Satellite</a:t>
          </a:r>
          <a:r>
            <a:rPr lang="de-DE" sz="2000" b="1" dirty="0" smtClean="0"/>
            <a:t> Validation</a:t>
          </a:r>
          <a:endParaRPr lang="de-DE" sz="2000" b="1" dirty="0"/>
        </a:p>
      </dgm:t>
    </dgm:pt>
    <dgm:pt modelId="{C305397C-6847-4D06-BA84-1D86441D97CD}" type="parTrans" cxnId="{DE95ECD4-E708-4C29-B1B9-06FBC705E009}">
      <dgm:prSet/>
      <dgm:spPr/>
      <dgm:t>
        <a:bodyPr/>
        <a:lstStyle/>
        <a:p>
          <a:endParaRPr lang="de-DE"/>
        </a:p>
      </dgm:t>
    </dgm:pt>
    <dgm:pt modelId="{D7A7623F-17C4-4A99-A7B5-A18903771044}" type="sibTrans" cxnId="{DE95ECD4-E708-4C29-B1B9-06FBC705E009}">
      <dgm:prSet/>
      <dgm:spPr/>
      <dgm:t>
        <a:bodyPr/>
        <a:lstStyle/>
        <a:p>
          <a:endParaRPr lang="de-DE"/>
        </a:p>
      </dgm:t>
    </dgm:pt>
    <dgm:pt modelId="{39B63A54-66BC-41C2-B6C5-741BBC14C71A}">
      <dgm:prSet phldrT="[Text]" custT="1"/>
      <dgm:spPr/>
      <dgm:t>
        <a:bodyPr/>
        <a:lstStyle/>
        <a:p>
          <a:r>
            <a:rPr lang="de-DE" sz="1400" b="0" dirty="0" smtClean="0"/>
            <a:t>Benchmark Definition</a:t>
          </a:r>
          <a:endParaRPr lang="de-DE" sz="1400" b="0" dirty="0"/>
        </a:p>
      </dgm:t>
    </dgm:pt>
    <dgm:pt modelId="{E73B9505-43BA-4845-8357-ADB0D50179F1}" type="parTrans" cxnId="{AC16A6DE-1E37-48E0-857D-19A0AE224B10}">
      <dgm:prSet/>
      <dgm:spPr/>
      <dgm:t>
        <a:bodyPr/>
        <a:lstStyle/>
        <a:p>
          <a:endParaRPr lang="de-DE"/>
        </a:p>
      </dgm:t>
    </dgm:pt>
    <dgm:pt modelId="{EA4FF402-CAA2-4C4F-B0FE-E64475D84452}" type="sibTrans" cxnId="{AC16A6DE-1E37-48E0-857D-19A0AE224B10}">
      <dgm:prSet/>
      <dgm:spPr/>
      <dgm:t>
        <a:bodyPr/>
        <a:lstStyle/>
        <a:p>
          <a:endParaRPr lang="de-DE"/>
        </a:p>
      </dgm:t>
    </dgm:pt>
    <dgm:pt modelId="{A19ACC20-95B2-4740-A883-53BC9CC5DAF0}">
      <dgm:prSet phldrT="[Text]" custT="1"/>
      <dgm:spPr/>
      <dgm:t>
        <a:bodyPr/>
        <a:lstStyle/>
        <a:p>
          <a:r>
            <a:rPr lang="en-US" sz="1400" b="0" dirty="0" smtClean="0"/>
            <a:t>Requirements for satellite and validation measurement mapping</a:t>
          </a:r>
          <a:endParaRPr lang="de-DE" sz="1400" b="0" dirty="0"/>
        </a:p>
      </dgm:t>
    </dgm:pt>
    <dgm:pt modelId="{869439C2-CEF2-44FB-BDBF-607B33701891}" type="parTrans" cxnId="{20EB77EA-5A2F-4887-A469-441730160C44}">
      <dgm:prSet/>
      <dgm:spPr/>
      <dgm:t>
        <a:bodyPr/>
        <a:lstStyle/>
        <a:p>
          <a:endParaRPr lang="de-DE"/>
        </a:p>
      </dgm:t>
    </dgm:pt>
    <dgm:pt modelId="{23744E00-8945-43B7-A2A6-F7AD09CAE258}" type="sibTrans" cxnId="{20EB77EA-5A2F-4887-A469-441730160C44}">
      <dgm:prSet/>
      <dgm:spPr/>
      <dgm:t>
        <a:bodyPr/>
        <a:lstStyle/>
        <a:p>
          <a:endParaRPr lang="de-DE"/>
        </a:p>
      </dgm:t>
    </dgm:pt>
    <dgm:pt modelId="{9711DE80-E4C2-430C-8783-97B2C9839AE9}">
      <dgm:prSet phldrT="[Text]" custT="1"/>
      <dgm:spPr/>
      <dgm:t>
        <a:bodyPr/>
        <a:lstStyle/>
        <a:p>
          <a:r>
            <a:rPr lang="en-US" sz="1400" b="0" dirty="0" smtClean="0"/>
            <a:t>Requirements for measurement availability</a:t>
          </a:r>
        </a:p>
      </dgm:t>
    </dgm:pt>
    <dgm:pt modelId="{5AEA0862-B702-40C0-9D2E-83CC1D4E0D4E}" type="parTrans" cxnId="{CE481DD9-D6DB-4311-B7F0-AF9836F4BA0C}">
      <dgm:prSet/>
      <dgm:spPr/>
      <dgm:t>
        <a:bodyPr/>
        <a:lstStyle/>
        <a:p>
          <a:endParaRPr lang="de-DE"/>
        </a:p>
      </dgm:t>
    </dgm:pt>
    <dgm:pt modelId="{F0CE047D-9251-415E-85F8-94CDEF16822F}" type="sibTrans" cxnId="{CE481DD9-D6DB-4311-B7F0-AF9836F4BA0C}">
      <dgm:prSet/>
      <dgm:spPr/>
      <dgm:t>
        <a:bodyPr/>
        <a:lstStyle/>
        <a:p>
          <a:endParaRPr lang="de-DE"/>
        </a:p>
      </dgm:t>
    </dgm:pt>
    <dgm:pt modelId="{D956F706-3A00-4D19-B7BA-1A1F8A9A2071}">
      <dgm:prSet phldrT="[Text]" custT="1"/>
      <dgm:spPr/>
      <dgm:t>
        <a:bodyPr/>
        <a:lstStyle/>
        <a:p>
          <a:r>
            <a:rPr lang="en-US" sz="1400" b="0" dirty="0" smtClean="0"/>
            <a:t>Long-term data  records for satellite validation </a:t>
          </a:r>
          <a:endParaRPr lang="de-DE" sz="1400" b="0" dirty="0"/>
        </a:p>
      </dgm:t>
    </dgm:pt>
    <dgm:pt modelId="{EA2B4F7B-348B-4692-B00A-BF1519122D36}" type="parTrans" cxnId="{D110290F-6799-4628-970A-F9C88E62C1BB}">
      <dgm:prSet/>
      <dgm:spPr/>
      <dgm:t>
        <a:bodyPr/>
        <a:lstStyle/>
        <a:p>
          <a:endParaRPr lang="de-DE"/>
        </a:p>
      </dgm:t>
    </dgm:pt>
    <dgm:pt modelId="{BE099AB2-765C-4720-899D-E0EB5CBE5FE8}" type="sibTrans" cxnId="{D110290F-6799-4628-970A-F9C88E62C1BB}">
      <dgm:prSet/>
      <dgm:spPr/>
      <dgm:t>
        <a:bodyPr/>
        <a:lstStyle/>
        <a:p>
          <a:endParaRPr lang="de-DE"/>
        </a:p>
      </dgm:t>
    </dgm:pt>
    <dgm:pt modelId="{837709F9-49A0-4FC1-889B-D229EDC49A01}" type="pres">
      <dgm:prSet presAssocID="{9952C066-4C6C-48F1-A620-93C4359BC118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de-DE"/>
        </a:p>
      </dgm:t>
    </dgm:pt>
    <dgm:pt modelId="{CBB8B262-CE3D-4D0D-8894-45CAD8229A78}" type="pres">
      <dgm:prSet presAssocID="{81C31226-5648-44D5-A7D4-72D5CE6130BE}" presName="root" presStyleCnt="0">
        <dgm:presLayoutVars>
          <dgm:chMax/>
          <dgm:chPref/>
        </dgm:presLayoutVars>
      </dgm:prSet>
      <dgm:spPr/>
    </dgm:pt>
    <dgm:pt modelId="{BAE69D3F-8ED1-484C-A70F-A7CD11A81CA1}" type="pres">
      <dgm:prSet presAssocID="{81C31226-5648-44D5-A7D4-72D5CE6130BE}" presName="rootComposite" presStyleCnt="0">
        <dgm:presLayoutVars/>
      </dgm:prSet>
      <dgm:spPr/>
    </dgm:pt>
    <dgm:pt modelId="{E75C8358-A3CA-4292-B5DB-6CF7877F643F}" type="pres">
      <dgm:prSet presAssocID="{81C31226-5648-44D5-A7D4-72D5CE6130BE}" presName="ParentAccent" presStyleLbl="alignNode1" presStyleIdx="0" presStyleCnt="1" custScaleX="94329" custLinFactNeighborX="-2864"/>
      <dgm:spPr>
        <a:solidFill>
          <a:srgbClr val="C00000"/>
        </a:solidFill>
      </dgm:spPr>
    </dgm:pt>
    <dgm:pt modelId="{A5CC55B6-D9C0-45B4-9430-DCC81264DCF3}" type="pres">
      <dgm:prSet presAssocID="{81C31226-5648-44D5-A7D4-72D5CE6130BE}" presName="ParentSmallAccent" presStyleLbl="fgAcc1" presStyleIdx="0" presStyleCnt="1"/>
      <dgm:spPr/>
    </dgm:pt>
    <dgm:pt modelId="{A84B448D-FFBE-4145-B9C2-978B57CD4954}" type="pres">
      <dgm:prSet presAssocID="{81C31226-5648-44D5-A7D4-72D5CE6130BE}" presName="Parent" presStyleLbl="revTx" presStyleIdx="0" presStyleCnt="5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39C4D79-C5F4-4139-914E-FC05B35B9293}" type="pres">
      <dgm:prSet presAssocID="{81C31226-5648-44D5-A7D4-72D5CE6130BE}" presName="childShape" presStyleCnt="0">
        <dgm:presLayoutVars>
          <dgm:chMax val="0"/>
          <dgm:chPref val="0"/>
        </dgm:presLayoutVars>
      </dgm:prSet>
      <dgm:spPr/>
    </dgm:pt>
    <dgm:pt modelId="{8FD8B51E-BB45-4522-9CF2-BE06AAD3F19E}" type="pres">
      <dgm:prSet presAssocID="{39B63A54-66BC-41C2-B6C5-741BBC14C71A}" presName="childComposite" presStyleCnt="0">
        <dgm:presLayoutVars>
          <dgm:chMax val="0"/>
          <dgm:chPref val="0"/>
        </dgm:presLayoutVars>
      </dgm:prSet>
      <dgm:spPr/>
    </dgm:pt>
    <dgm:pt modelId="{2C069CE3-8E56-4DF0-80FB-7C1058EE1991}" type="pres">
      <dgm:prSet presAssocID="{39B63A54-66BC-41C2-B6C5-741BBC14C71A}" presName="ChildAccent" presStyleLbl="solidFgAcc1" presStyleIdx="0" presStyleCnt="4" custLinFactX="-100000" custLinFactNeighborX="-192162"/>
      <dgm:spPr/>
    </dgm:pt>
    <dgm:pt modelId="{CE4DCF00-B8CA-4D08-8349-B844EE470F5E}" type="pres">
      <dgm:prSet presAssocID="{39B63A54-66BC-41C2-B6C5-741BBC14C71A}" presName="Child" presStyleLbl="revTx" presStyleIdx="1" presStyleCnt="5" custLinFactNeighborX="-230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1FE681B-6564-48EA-905E-2A0518E86CC6}" type="pres">
      <dgm:prSet presAssocID="{A19ACC20-95B2-4740-A883-53BC9CC5DAF0}" presName="childComposite" presStyleCnt="0">
        <dgm:presLayoutVars>
          <dgm:chMax val="0"/>
          <dgm:chPref val="0"/>
        </dgm:presLayoutVars>
      </dgm:prSet>
      <dgm:spPr/>
    </dgm:pt>
    <dgm:pt modelId="{3DBA2172-8C68-47F3-8A5A-2CEAD537CB16}" type="pres">
      <dgm:prSet presAssocID="{A19ACC20-95B2-4740-A883-53BC9CC5DAF0}" presName="ChildAccent" presStyleLbl="solidFgAcc1" presStyleIdx="1" presStyleCnt="4" custLinFactX="-100000" custLinFactNeighborX="-192162" custLinFactNeighborY="-81455"/>
      <dgm:spPr/>
    </dgm:pt>
    <dgm:pt modelId="{4DC561E4-5496-48C9-ABAC-2ECC0C82B0A7}" type="pres">
      <dgm:prSet presAssocID="{A19ACC20-95B2-4740-A883-53BC9CC5DAF0}" presName="Child" presStyleLbl="revTx" presStyleIdx="2" presStyleCnt="5" custScaleY="158276" custLinFactNeighborX="-23080" custLinFactNeighborY="-349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09CF27F-4167-49D4-8AEB-22F17896D121}" type="pres">
      <dgm:prSet presAssocID="{9711DE80-E4C2-430C-8783-97B2C9839AE9}" presName="childComposite" presStyleCnt="0">
        <dgm:presLayoutVars>
          <dgm:chMax val="0"/>
          <dgm:chPref val="0"/>
        </dgm:presLayoutVars>
      </dgm:prSet>
      <dgm:spPr/>
    </dgm:pt>
    <dgm:pt modelId="{495A6F0D-3F42-47AA-83DC-E501E9FE68C1}" type="pres">
      <dgm:prSet presAssocID="{9711DE80-E4C2-430C-8783-97B2C9839AE9}" presName="ChildAccent" presStyleLbl="solidFgAcc1" presStyleIdx="2" presStyleCnt="4" custLinFactX="-100000" custLinFactY="-65935" custLinFactNeighborX="-192162" custLinFactNeighborY="-100000"/>
      <dgm:spPr/>
    </dgm:pt>
    <dgm:pt modelId="{D069B321-0F07-4AC4-BDD7-210265F6DADF}" type="pres">
      <dgm:prSet presAssocID="{9711DE80-E4C2-430C-8783-97B2C9839AE9}" presName="Child" presStyleLbl="revTx" presStyleIdx="3" presStyleCnt="5" custLinFactNeighborX="-23080" custLinFactNeighborY="-658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07511D3-F1FE-4583-A866-25735DDFD149}" type="pres">
      <dgm:prSet presAssocID="{D956F706-3A00-4D19-B7BA-1A1F8A9A2071}" presName="childComposite" presStyleCnt="0">
        <dgm:presLayoutVars>
          <dgm:chMax val="0"/>
          <dgm:chPref val="0"/>
        </dgm:presLayoutVars>
      </dgm:prSet>
      <dgm:spPr/>
    </dgm:pt>
    <dgm:pt modelId="{2FEB6FFF-BED8-4E27-8372-E347239CF3A0}" type="pres">
      <dgm:prSet presAssocID="{D956F706-3A00-4D19-B7BA-1A1F8A9A2071}" presName="ChildAccent" presStyleLbl="solidFgAcc1" presStyleIdx="3" presStyleCnt="4" custLinFactY="-100000" custLinFactNeighborX="-93786" custLinFactNeighborY="-110027"/>
      <dgm:spPr/>
    </dgm:pt>
    <dgm:pt modelId="{053FD099-488D-41AC-9D24-00A542E48011}" type="pres">
      <dgm:prSet presAssocID="{D956F706-3A00-4D19-B7BA-1A1F8A9A2071}" presName="Child" presStyleLbl="revTx" presStyleIdx="4" presStyleCnt="5" custScaleX="130574" custLinFactNeighborX="8881" custLinFactNeighborY="-847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9FDCB0F-64C1-42F0-A168-53BC478F35C0}" type="presOf" srcId="{D956F706-3A00-4D19-B7BA-1A1F8A9A2071}" destId="{053FD099-488D-41AC-9D24-00A542E48011}" srcOrd="0" destOrd="0" presId="urn:microsoft.com/office/officeart/2008/layout/SquareAccentList"/>
    <dgm:cxn modelId="{D110290F-6799-4628-970A-F9C88E62C1BB}" srcId="{81C31226-5648-44D5-A7D4-72D5CE6130BE}" destId="{D956F706-3A00-4D19-B7BA-1A1F8A9A2071}" srcOrd="3" destOrd="0" parTransId="{EA2B4F7B-348B-4692-B00A-BF1519122D36}" sibTransId="{BE099AB2-765C-4720-899D-E0EB5CBE5FE8}"/>
    <dgm:cxn modelId="{CE481DD9-D6DB-4311-B7F0-AF9836F4BA0C}" srcId="{81C31226-5648-44D5-A7D4-72D5CE6130BE}" destId="{9711DE80-E4C2-430C-8783-97B2C9839AE9}" srcOrd="2" destOrd="0" parTransId="{5AEA0862-B702-40C0-9D2E-83CC1D4E0D4E}" sibTransId="{F0CE047D-9251-415E-85F8-94CDEF16822F}"/>
    <dgm:cxn modelId="{58580AD0-86E6-4C58-BDED-8502856A477F}" type="presOf" srcId="{81C31226-5648-44D5-A7D4-72D5CE6130BE}" destId="{A84B448D-FFBE-4145-B9C2-978B57CD4954}" srcOrd="0" destOrd="0" presId="urn:microsoft.com/office/officeart/2008/layout/SquareAccentList"/>
    <dgm:cxn modelId="{3DA10FE7-9DF0-4C02-9B6F-03FBAD27BD03}" type="presOf" srcId="{9711DE80-E4C2-430C-8783-97B2C9839AE9}" destId="{D069B321-0F07-4AC4-BDD7-210265F6DADF}" srcOrd="0" destOrd="0" presId="urn:microsoft.com/office/officeart/2008/layout/SquareAccentList"/>
    <dgm:cxn modelId="{AC16A6DE-1E37-48E0-857D-19A0AE224B10}" srcId="{81C31226-5648-44D5-A7D4-72D5CE6130BE}" destId="{39B63A54-66BC-41C2-B6C5-741BBC14C71A}" srcOrd="0" destOrd="0" parTransId="{E73B9505-43BA-4845-8357-ADB0D50179F1}" sibTransId="{EA4FF402-CAA2-4C4F-B0FE-E64475D84452}"/>
    <dgm:cxn modelId="{DE95ECD4-E708-4C29-B1B9-06FBC705E009}" srcId="{9952C066-4C6C-48F1-A620-93C4359BC118}" destId="{81C31226-5648-44D5-A7D4-72D5CE6130BE}" srcOrd="0" destOrd="0" parTransId="{C305397C-6847-4D06-BA84-1D86441D97CD}" sibTransId="{D7A7623F-17C4-4A99-A7B5-A18903771044}"/>
    <dgm:cxn modelId="{31F5A0BD-26C6-479F-B06B-E35A80F21FFE}" type="presOf" srcId="{9952C066-4C6C-48F1-A620-93C4359BC118}" destId="{837709F9-49A0-4FC1-889B-D229EDC49A01}" srcOrd="0" destOrd="0" presId="urn:microsoft.com/office/officeart/2008/layout/SquareAccentList"/>
    <dgm:cxn modelId="{7C0D7DBD-7CBE-43FB-B4E5-DC654AAF01E6}" type="presOf" srcId="{A19ACC20-95B2-4740-A883-53BC9CC5DAF0}" destId="{4DC561E4-5496-48C9-ABAC-2ECC0C82B0A7}" srcOrd="0" destOrd="0" presId="urn:microsoft.com/office/officeart/2008/layout/SquareAccentList"/>
    <dgm:cxn modelId="{20EB77EA-5A2F-4887-A469-441730160C44}" srcId="{81C31226-5648-44D5-A7D4-72D5CE6130BE}" destId="{A19ACC20-95B2-4740-A883-53BC9CC5DAF0}" srcOrd="1" destOrd="0" parTransId="{869439C2-CEF2-44FB-BDBF-607B33701891}" sibTransId="{23744E00-8945-43B7-A2A6-F7AD09CAE258}"/>
    <dgm:cxn modelId="{F08F3E5C-EBBE-4535-A382-99C1329ED54F}" type="presOf" srcId="{39B63A54-66BC-41C2-B6C5-741BBC14C71A}" destId="{CE4DCF00-B8CA-4D08-8349-B844EE470F5E}" srcOrd="0" destOrd="0" presId="urn:microsoft.com/office/officeart/2008/layout/SquareAccentList"/>
    <dgm:cxn modelId="{41478EC4-FFD5-4B93-BA09-E167F976AB4E}" type="presParOf" srcId="{837709F9-49A0-4FC1-889B-D229EDC49A01}" destId="{CBB8B262-CE3D-4D0D-8894-45CAD8229A78}" srcOrd="0" destOrd="0" presId="urn:microsoft.com/office/officeart/2008/layout/SquareAccentList"/>
    <dgm:cxn modelId="{3A1753F4-205C-422B-AA16-921D899B6F3D}" type="presParOf" srcId="{CBB8B262-CE3D-4D0D-8894-45CAD8229A78}" destId="{BAE69D3F-8ED1-484C-A70F-A7CD11A81CA1}" srcOrd="0" destOrd="0" presId="urn:microsoft.com/office/officeart/2008/layout/SquareAccentList"/>
    <dgm:cxn modelId="{3A210B72-9222-4023-8E63-A5A48297ED72}" type="presParOf" srcId="{BAE69D3F-8ED1-484C-A70F-A7CD11A81CA1}" destId="{E75C8358-A3CA-4292-B5DB-6CF7877F643F}" srcOrd="0" destOrd="0" presId="urn:microsoft.com/office/officeart/2008/layout/SquareAccentList"/>
    <dgm:cxn modelId="{2CAC9098-6409-4E10-9DA3-012F963D280A}" type="presParOf" srcId="{BAE69D3F-8ED1-484C-A70F-A7CD11A81CA1}" destId="{A5CC55B6-D9C0-45B4-9430-DCC81264DCF3}" srcOrd="1" destOrd="0" presId="urn:microsoft.com/office/officeart/2008/layout/SquareAccentList"/>
    <dgm:cxn modelId="{88FDE24E-C710-4EAB-86F7-626F2E93BD7A}" type="presParOf" srcId="{BAE69D3F-8ED1-484C-A70F-A7CD11A81CA1}" destId="{A84B448D-FFBE-4145-B9C2-978B57CD4954}" srcOrd="2" destOrd="0" presId="urn:microsoft.com/office/officeart/2008/layout/SquareAccentList"/>
    <dgm:cxn modelId="{CDD4EABF-6F9E-404C-A6DF-D59AB17A72A7}" type="presParOf" srcId="{CBB8B262-CE3D-4D0D-8894-45CAD8229A78}" destId="{B39C4D79-C5F4-4139-914E-FC05B35B9293}" srcOrd="1" destOrd="0" presId="urn:microsoft.com/office/officeart/2008/layout/SquareAccentList"/>
    <dgm:cxn modelId="{7A01D243-0738-4EBA-97D6-2DC5DD7E6CA8}" type="presParOf" srcId="{B39C4D79-C5F4-4139-914E-FC05B35B9293}" destId="{8FD8B51E-BB45-4522-9CF2-BE06AAD3F19E}" srcOrd="0" destOrd="0" presId="urn:microsoft.com/office/officeart/2008/layout/SquareAccentList"/>
    <dgm:cxn modelId="{31E3F962-501E-45E8-A986-F480D78FC278}" type="presParOf" srcId="{8FD8B51E-BB45-4522-9CF2-BE06AAD3F19E}" destId="{2C069CE3-8E56-4DF0-80FB-7C1058EE1991}" srcOrd="0" destOrd="0" presId="urn:microsoft.com/office/officeart/2008/layout/SquareAccentList"/>
    <dgm:cxn modelId="{8A61DB0E-12C1-4493-AB2C-7C63303BF844}" type="presParOf" srcId="{8FD8B51E-BB45-4522-9CF2-BE06AAD3F19E}" destId="{CE4DCF00-B8CA-4D08-8349-B844EE470F5E}" srcOrd="1" destOrd="0" presId="urn:microsoft.com/office/officeart/2008/layout/SquareAccentList"/>
    <dgm:cxn modelId="{E477583A-30D1-436B-AFFE-7B824EDF1F4C}" type="presParOf" srcId="{B39C4D79-C5F4-4139-914E-FC05B35B9293}" destId="{F1FE681B-6564-48EA-905E-2A0518E86CC6}" srcOrd="1" destOrd="0" presId="urn:microsoft.com/office/officeart/2008/layout/SquareAccentList"/>
    <dgm:cxn modelId="{3B12B59C-525D-4D1C-B247-45FC6B0E3887}" type="presParOf" srcId="{F1FE681B-6564-48EA-905E-2A0518E86CC6}" destId="{3DBA2172-8C68-47F3-8A5A-2CEAD537CB16}" srcOrd="0" destOrd="0" presId="urn:microsoft.com/office/officeart/2008/layout/SquareAccentList"/>
    <dgm:cxn modelId="{48F5D2AB-5E3B-405E-9BB6-2ECF3B688A39}" type="presParOf" srcId="{F1FE681B-6564-48EA-905E-2A0518E86CC6}" destId="{4DC561E4-5496-48C9-ABAC-2ECC0C82B0A7}" srcOrd="1" destOrd="0" presId="urn:microsoft.com/office/officeart/2008/layout/SquareAccentList"/>
    <dgm:cxn modelId="{B7948C3E-481C-44FE-B446-A6D86D03D489}" type="presParOf" srcId="{B39C4D79-C5F4-4139-914E-FC05B35B9293}" destId="{609CF27F-4167-49D4-8AEB-22F17896D121}" srcOrd="2" destOrd="0" presId="urn:microsoft.com/office/officeart/2008/layout/SquareAccentList"/>
    <dgm:cxn modelId="{CCE5EE28-AC53-4BB6-B504-7CF71E70FC2D}" type="presParOf" srcId="{609CF27F-4167-49D4-8AEB-22F17896D121}" destId="{495A6F0D-3F42-47AA-83DC-E501E9FE68C1}" srcOrd="0" destOrd="0" presId="urn:microsoft.com/office/officeart/2008/layout/SquareAccentList"/>
    <dgm:cxn modelId="{1BFED191-08EB-496B-8BD5-3E30C7716E9D}" type="presParOf" srcId="{609CF27F-4167-49D4-8AEB-22F17896D121}" destId="{D069B321-0F07-4AC4-BDD7-210265F6DADF}" srcOrd="1" destOrd="0" presId="urn:microsoft.com/office/officeart/2008/layout/SquareAccentList"/>
    <dgm:cxn modelId="{9FA36967-F7CF-4D85-AE22-F646F00CE304}" type="presParOf" srcId="{B39C4D79-C5F4-4139-914E-FC05B35B9293}" destId="{307511D3-F1FE-4583-A866-25735DDFD149}" srcOrd="3" destOrd="0" presId="urn:microsoft.com/office/officeart/2008/layout/SquareAccentList"/>
    <dgm:cxn modelId="{578943AC-78B3-4032-BA77-519D9A406533}" type="presParOf" srcId="{307511D3-F1FE-4583-A866-25735DDFD149}" destId="{2FEB6FFF-BED8-4E27-8372-E347239CF3A0}" srcOrd="0" destOrd="0" presId="urn:microsoft.com/office/officeart/2008/layout/SquareAccentList"/>
    <dgm:cxn modelId="{90DCE5B9-320E-4F3E-9E07-4219F72B469D}" type="presParOf" srcId="{307511D3-F1FE-4583-A866-25735DDFD149}" destId="{053FD099-488D-41AC-9D24-00A542E48011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952C066-4C6C-48F1-A620-93C4359BC118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718DF127-D452-42C6-8EEB-51C934631C3E}">
      <dgm:prSet phldrT="[Text]" custT="1"/>
      <dgm:spPr/>
      <dgm:t>
        <a:bodyPr/>
        <a:lstStyle/>
        <a:p>
          <a:r>
            <a:rPr lang="en-US" sz="2000" b="1" dirty="0" smtClean="0"/>
            <a:t>Characterization of measurement sites</a:t>
          </a:r>
          <a:endParaRPr lang="de-DE" sz="2000" dirty="0"/>
        </a:p>
      </dgm:t>
    </dgm:pt>
    <dgm:pt modelId="{5A111EE2-B790-4263-8CA7-2B01D7FD01D2}" type="parTrans" cxnId="{F70E183A-D696-411D-8D68-D40A25DA426A}">
      <dgm:prSet/>
      <dgm:spPr/>
      <dgm:t>
        <a:bodyPr/>
        <a:lstStyle/>
        <a:p>
          <a:endParaRPr lang="de-DE"/>
        </a:p>
      </dgm:t>
    </dgm:pt>
    <dgm:pt modelId="{DE661D0E-4EC5-4E67-9AD7-FAB3943E0BA9}" type="sibTrans" cxnId="{F70E183A-D696-411D-8D68-D40A25DA426A}">
      <dgm:prSet/>
      <dgm:spPr/>
      <dgm:t>
        <a:bodyPr/>
        <a:lstStyle/>
        <a:p>
          <a:endParaRPr lang="de-DE"/>
        </a:p>
      </dgm:t>
    </dgm:pt>
    <dgm:pt modelId="{BF25032B-1ADC-4423-B485-517881EC8BE9}">
      <dgm:prSet phldrT="[Text]" custT="1"/>
      <dgm:spPr/>
      <dgm:t>
        <a:bodyPr/>
        <a:lstStyle/>
        <a:p>
          <a:r>
            <a:rPr lang="en-US" sz="1400" dirty="0" smtClean="0"/>
            <a:t>Validation means: </a:t>
          </a:r>
          <a:br>
            <a:rPr lang="en-US" sz="1400" dirty="0" smtClean="0"/>
          </a:br>
          <a:r>
            <a:rPr lang="en-US" sz="1400" dirty="0" smtClean="0"/>
            <a:t>Measurements &amp; Models </a:t>
          </a:r>
          <a:endParaRPr lang="de-DE" sz="1400" dirty="0"/>
        </a:p>
      </dgm:t>
    </dgm:pt>
    <dgm:pt modelId="{E9D47AA6-C548-4713-94FE-15F41E63D392}" type="parTrans" cxnId="{338A4A7C-44DC-4731-A55E-01F64AA9B60D}">
      <dgm:prSet/>
      <dgm:spPr/>
      <dgm:t>
        <a:bodyPr/>
        <a:lstStyle/>
        <a:p>
          <a:endParaRPr lang="de-DE"/>
        </a:p>
      </dgm:t>
    </dgm:pt>
    <dgm:pt modelId="{E38832E3-4E1D-423C-979D-B767840E94B6}" type="sibTrans" cxnId="{338A4A7C-44DC-4731-A55E-01F64AA9B60D}">
      <dgm:prSet/>
      <dgm:spPr/>
      <dgm:t>
        <a:bodyPr/>
        <a:lstStyle/>
        <a:p>
          <a:endParaRPr lang="de-DE"/>
        </a:p>
      </dgm:t>
    </dgm:pt>
    <dgm:pt modelId="{83DB7D43-478F-4ED2-835D-251CF2834987}">
      <dgm:prSet phldrT="[Text]" custT="1"/>
      <dgm:spPr/>
      <dgm:t>
        <a:bodyPr/>
        <a:lstStyle/>
        <a:p>
          <a:r>
            <a:rPr lang="en-US" sz="1400" dirty="0" smtClean="0"/>
            <a:t>Methodologies</a:t>
          </a:r>
          <a:endParaRPr lang="de-DE" sz="1400" dirty="0"/>
        </a:p>
      </dgm:t>
    </dgm:pt>
    <dgm:pt modelId="{69804AB0-06E3-4CD7-9678-A41D6AAA20BA}" type="parTrans" cxnId="{3D5C9B6A-CF75-4268-AAC9-D61C224C3604}">
      <dgm:prSet/>
      <dgm:spPr/>
      <dgm:t>
        <a:bodyPr/>
        <a:lstStyle/>
        <a:p>
          <a:endParaRPr lang="de-DE"/>
        </a:p>
      </dgm:t>
    </dgm:pt>
    <dgm:pt modelId="{46DA56B2-6756-401D-8B0E-F69342505C6D}" type="sibTrans" cxnId="{3D5C9B6A-CF75-4268-AAC9-D61C224C3604}">
      <dgm:prSet/>
      <dgm:spPr/>
      <dgm:t>
        <a:bodyPr/>
        <a:lstStyle/>
        <a:p>
          <a:endParaRPr lang="de-DE"/>
        </a:p>
      </dgm:t>
    </dgm:pt>
    <dgm:pt modelId="{DFEAB2E1-9534-44A9-BAD0-1996E117E47D}">
      <dgm:prSet phldrT="[Text]" custT="1"/>
      <dgm:spPr/>
      <dgm:t>
        <a:bodyPr/>
        <a:lstStyle/>
        <a:p>
          <a:r>
            <a:rPr lang="en-US" sz="1400" dirty="0" smtClean="0"/>
            <a:t>Instrument Characterization</a:t>
          </a:r>
          <a:endParaRPr lang="de-DE" sz="1400" dirty="0"/>
        </a:p>
      </dgm:t>
    </dgm:pt>
    <dgm:pt modelId="{5828715C-4885-4A5C-AFBC-DEEF9041E2F2}" type="parTrans" cxnId="{16CBF462-E04E-4728-B8AF-F65E7CDC62C2}">
      <dgm:prSet/>
      <dgm:spPr/>
      <dgm:t>
        <a:bodyPr/>
        <a:lstStyle/>
        <a:p>
          <a:endParaRPr lang="de-DE"/>
        </a:p>
      </dgm:t>
    </dgm:pt>
    <dgm:pt modelId="{01049F14-5742-43FC-811C-442E02D06A04}" type="sibTrans" cxnId="{16CBF462-E04E-4728-B8AF-F65E7CDC62C2}">
      <dgm:prSet/>
      <dgm:spPr/>
      <dgm:t>
        <a:bodyPr/>
        <a:lstStyle/>
        <a:p>
          <a:endParaRPr lang="de-DE"/>
        </a:p>
      </dgm:t>
    </dgm:pt>
    <dgm:pt modelId="{84278C86-6C13-4EC6-A754-6D7F7BF9A716}">
      <dgm:prSet custT="1"/>
      <dgm:spPr/>
      <dgm:t>
        <a:bodyPr/>
        <a:lstStyle/>
        <a:p>
          <a:r>
            <a:rPr lang="en-US" sz="1400" dirty="0" smtClean="0"/>
            <a:t>Temporal and spatial coverage</a:t>
          </a:r>
          <a:endParaRPr lang="en-US" sz="1400" dirty="0"/>
        </a:p>
      </dgm:t>
    </dgm:pt>
    <dgm:pt modelId="{84FDB32F-64FB-4EA5-8FC5-590285DBE216}" type="parTrans" cxnId="{FD0FA8F7-1764-4F22-985F-B2871B4DE804}">
      <dgm:prSet/>
      <dgm:spPr/>
      <dgm:t>
        <a:bodyPr/>
        <a:lstStyle/>
        <a:p>
          <a:endParaRPr lang="de-DE"/>
        </a:p>
      </dgm:t>
    </dgm:pt>
    <dgm:pt modelId="{604BFC8D-0CA7-4375-A57D-35D62DFE7B3B}" type="sibTrans" cxnId="{FD0FA8F7-1764-4F22-985F-B2871B4DE804}">
      <dgm:prSet/>
      <dgm:spPr/>
      <dgm:t>
        <a:bodyPr/>
        <a:lstStyle/>
        <a:p>
          <a:endParaRPr lang="de-DE"/>
        </a:p>
      </dgm:t>
    </dgm:pt>
    <dgm:pt modelId="{47F5A59F-504C-44D2-A0BC-20EB0E33BB6A}">
      <dgm:prSet custT="1"/>
      <dgm:spPr/>
      <dgm:t>
        <a:bodyPr/>
        <a:lstStyle/>
        <a:p>
          <a:r>
            <a:rPr lang="en-US" sz="1400" dirty="0" smtClean="0"/>
            <a:t>Cross sensitivity</a:t>
          </a:r>
          <a:endParaRPr lang="en-US" sz="1400" dirty="0"/>
        </a:p>
      </dgm:t>
    </dgm:pt>
    <dgm:pt modelId="{2CCD87DE-34AD-49D8-A779-47A588E59BC4}" type="parTrans" cxnId="{A1332EB9-2FCF-4061-B5AB-4AF46776FA1B}">
      <dgm:prSet/>
      <dgm:spPr/>
      <dgm:t>
        <a:bodyPr/>
        <a:lstStyle/>
        <a:p>
          <a:endParaRPr lang="de-DE"/>
        </a:p>
      </dgm:t>
    </dgm:pt>
    <dgm:pt modelId="{11CE69AA-B2CF-46DD-B3B0-610DF9C58120}" type="sibTrans" cxnId="{A1332EB9-2FCF-4061-B5AB-4AF46776FA1B}">
      <dgm:prSet/>
      <dgm:spPr/>
      <dgm:t>
        <a:bodyPr/>
        <a:lstStyle/>
        <a:p>
          <a:endParaRPr lang="de-DE"/>
        </a:p>
      </dgm:t>
    </dgm:pt>
    <dgm:pt modelId="{4240DA47-7B4F-4AB0-9DDD-F2D8BCAA776E}">
      <dgm:prSet custT="1"/>
      <dgm:spPr/>
      <dgm:t>
        <a:bodyPr/>
        <a:lstStyle/>
        <a:p>
          <a:r>
            <a:rPr lang="en-US" sz="1400" dirty="0" smtClean="0"/>
            <a:t>Homogeneity Model</a:t>
          </a:r>
          <a:endParaRPr lang="en-US" sz="1400" dirty="0"/>
        </a:p>
      </dgm:t>
    </dgm:pt>
    <dgm:pt modelId="{09A37950-1FD8-467B-AD6E-B19B54019FCA}" type="parTrans" cxnId="{A4C8B7A9-B783-45E7-8F62-3F40FACB8AC2}">
      <dgm:prSet/>
      <dgm:spPr/>
      <dgm:t>
        <a:bodyPr/>
        <a:lstStyle/>
        <a:p>
          <a:endParaRPr lang="de-DE"/>
        </a:p>
      </dgm:t>
    </dgm:pt>
    <dgm:pt modelId="{37DAD632-57DD-41B9-807D-6E4F4A062427}" type="sibTrans" cxnId="{A4C8B7A9-B783-45E7-8F62-3F40FACB8AC2}">
      <dgm:prSet/>
      <dgm:spPr/>
      <dgm:t>
        <a:bodyPr/>
        <a:lstStyle/>
        <a:p>
          <a:endParaRPr lang="de-DE"/>
        </a:p>
      </dgm:t>
    </dgm:pt>
    <dgm:pt modelId="{18E56190-436F-42B0-AA8A-5A40BA5E9268}">
      <dgm:prSet custT="1"/>
      <dgm:spPr/>
      <dgm:t>
        <a:bodyPr/>
        <a:lstStyle/>
        <a:p>
          <a:r>
            <a:rPr lang="en-US" sz="1400" dirty="0" smtClean="0"/>
            <a:t>Representativeness</a:t>
          </a:r>
          <a:endParaRPr lang="en-US" sz="1400" dirty="0"/>
        </a:p>
      </dgm:t>
    </dgm:pt>
    <dgm:pt modelId="{DF6F6786-91DE-42E9-95D4-A620BA3534A9}" type="parTrans" cxnId="{9AF424DC-89C7-436D-A72C-C6D7C8ED0B88}">
      <dgm:prSet/>
      <dgm:spPr/>
      <dgm:t>
        <a:bodyPr/>
        <a:lstStyle/>
        <a:p>
          <a:endParaRPr lang="de-DE"/>
        </a:p>
      </dgm:t>
    </dgm:pt>
    <dgm:pt modelId="{4E297C9D-1276-4760-B406-6459990C33FD}" type="sibTrans" cxnId="{9AF424DC-89C7-436D-A72C-C6D7C8ED0B88}">
      <dgm:prSet/>
      <dgm:spPr/>
      <dgm:t>
        <a:bodyPr/>
        <a:lstStyle/>
        <a:p>
          <a:endParaRPr lang="de-DE"/>
        </a:p>
      </dgm:t>
    </dgm:pt>
    <dgm:pt modelId="{837709F9-49A0-4FC1-889B-D229EDC49A01}" type="pres">
      <dgm:prSet presAssocID="{9952C066-4C6C-48F1-A620-93C4359BC118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de-DE"/>
        </a:p>
      </dgm:t>
    </dgm:pt>
    <dgm:pt modelId="{31190BDD-7FD7-41BD-B62F-B014E9669138}" type="pres">
      <dgm:prSet presAssocID="{718DF127-D452-42C6-8EEB-51C934631C3E}" presName="root" presStyleCnt="0">
        <dgm:presLayoutVars>
          <dgm:chMax/>
          <dgm:chPref/>
        </dgm:presLayoutVars>
      </dgm:prSet>
      <dgm:spPr/>
    </dgm:pt>
    <dgm:pt modelId="{E3F054E3-9492-4EB8-AE03-6D75FACE999B}" type="pres">
      <dgm:prSet presAssocID="{718DF127-D452-42C6-8EEB-51C934631C3E}" presName="rootComposite" presStyleCnt="0">
        <dgm:presLayoutVars/>
      </dgm:prSet>
      <dgm:spPr/>
    </dgm:pt>
    <dgm:pt modelId="{8E8C1732-7C4C-4A43-B719-2AA68F84CC92}" type="pres">
      <dgm:prSet presAssocID="{718DF127-D452-42C6-8EEB-51C934631C3E}" presName="ParentAccent" presStyleLbl="alignNode1" presStyleIdx="0" presStyleCnt="1"/>
      <dgm:spPr>
        <a:solidFill>
          <a:srgbClr val="00B050"/>
        </a:solidFill>
      </dgm:spPr>
    </dgm:pt>
    <dgm:pt modelId="{C15A3BED-0A41-4A70-9899-2CD74E0C5C62}" type="pres">
      <dgm:prSet presAssocID="{718DF127-D452-42C6-8EEB-51C934631C3E}" presName="ParentSmallAccent" presStyleLbl="fgAcc1" presStyleIdx="0" presStyleCnt="1"/>
      <dgm:spPr/>
    </dgm:pt>
    <dgm:pt modelId="{52BC53B7-B5DE-47C7-90FF-1B2E6FFFFAB3}" type="pres">
      <dgm:prSet presAssocID="{718DF127-D452-42C6-8EEB-51C934631C3E}" presName="Parent" presStyleLbl="revTx" presStyleIdx="0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5EEE813-8108-4B28-A91B-53D06E7332FA}" type="pres">
      <dgm:prSet presAssocID="{718DF127-D452-42C6-8EEB-51C934631C3E}" presName="childShape" presStyleCnt="0">
        <dgm:presLayoutVars>
          <dgm:chMax val="0"/>
          <dgm:chPref val="0"/>
        </dgm:presLayoutVars>
      </dgm:prSet>
      <dgm:spPr/>
    </dgm:pt>
    <dgm:pt modelId="{778CDCAD-2694-4EFC-804F-8267B6731A82}" type="pres">
      <dgm:prSet presAssocID="{BF25032B-1ADC-4423-B485-517881EC8BE9}" presName="childComposite" presStyleCnt="0">
        <dgm:presLayoutVars>
          <dgm:chMax val="0"/>
          <dgm:chPref val="0"/>
        </dgm:presLayoutVars>
      </dgm:prSet>
      <dgm:spPr/>
    </dgm:pt>
    <dgm:pt modelId="{AC37A09F-6806-41F7-8A66-A4ACCD9203D7}" type="pres">
      <dgm:prSet presAssocID="{BF25032B-1ADC-4423-B485-517881EC8BE9}" presName="ChildAccent" presStyleLbl="solidFgAcc1" presStyleIdx="0" presStyleCnt="7"/>
      <dgm:spPr/>
    </dgm:pt>
    <dgm:pt modelId="{0D8FD895-31B7-404D-AA0E-BAF749A57B1A}" type="pres">
      <dgm:prSet presAssocID="{BF25032B-1ADC-4423-B485-517881EC8BE9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C78CD32-4783-4B10-9662-E8727D68378E}" type="pres">
      <dgm:prSet presAssocID="{83DB7D43-478F-4ED2-835D-251CF2834987}" presName="childComposite" presStyleCnt="0">
        <dgm:presLayoutVars>
          <dgm:chMax val="0"/>
          <dgm:chPref val="0"/>
        </dgm:presLayoutVars>
      </dgm:prSet>
      <dgm:spPr/>
    </dgm:pt>
    <dgm:pt modelId="{E5315E33-131A-4694-9E34-6752750D69BD}" type="pres">
      <dgm:prSet presAssocID="{83DB7D43-478F-4ED2-835D-251CF2834987}" presName="ChildAccent" presStyleLbl="solidFgAcc1" presStyleIdx="1" presStyleCnt="7"/>
      <dgm:spPr/>
    </dgm:pt>
    <dgm:pt modelId="{179BD0CF-D91D-4934-8141-72EB77ABB194}" type="pres">
      <dgm:prSet presAssocID="{83DB7D43-478F-4ED2-835D-251CF2834987}" presName="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D326A9E-A0AE-48B3-9D82-07F418C6E53D}" type="pres">
      <dgm:prSet presAssocID="{DFEAB2E1-9534-44A9-BAD0-1996E117E47D}" presName="childComposite" presStyleCnt="0">
        <dgm:presLayoutVars>
          <dgm:chMax val="0"/>
          <dgm:chPref val="0"/>
        </dgm:presLayoutVars>
      </dgm:prSet>
      <dgm:spPr/>
    </dgm:pt>
    <dgm:pt modelId="{915C0AEE-97E3-409F-B426-08CB4FD21346}" type="pres">
      <dgm:prSet presAssocID="{DFEAB2E1-9534-44A9-BAD0-1996E117E47D}" presName="ChildAccent" presStyleLbl="solidFgAcc1" presStyleIdx="2" presStyleCnt="7"/>
      <dgm:spPr/>
    </dgm:pt>
    <dgm:pt modelId="{0BB6C4D2-2F5B-48D0-9081-510EF0EB4741}" type="pres">
      <dgm:prSet presAssocID="{DFEAB2E1-9534-44A9-BAD0-1996E117E47D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86F50BA-7590-42B9-AA8B-5BC021009E1F}" type="pres">
      <dgm:prSet presAssocID="{84278C86-6C13-4EC6-A754-6D7F7BF9A716}" presName="childComposite" presStyleCnt="0">
        <dgm:presLayoutVars>
          <dgm:chMax val="0"/>
          <dgm:chPref val="0"/>
        </dgm:presLayoutVars>
      </dgm:prSet>
      <dgm:spPr/>
    </dgm:pt>
    <dgm:pt modelId="{CCD544CD-13BE-48F1-8D02-D2D831B50FBA}" type="pres">
      <dgm:prSet presAssocID="{84278C86-6C13-4EC6-A754-6D7F7BF9A716}" presName="ChildAccent" presStyleLbl="solidFgAcc1" presStyleIdx="3" presStyleCnt="7"/>
      <dgm:spPr/>
    </dgm:pt>
    <dgm:pt modelId="{3E092745-E4CB-47D2-9903-FC1CCDEDCCD8}" type="pres">
      <dgm:prSet presAssocID="{84278C86-6C13-4EC6-A754-6D7F7BF9A716}" presName="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4588CA5-DB3B-4453-A526-EFE202345FCC}" type="pres">
      <dgm:prSet presAssocID="{47F5A59F-504C-44D2-A0BC-20EB0E33BB6A}" presName="childComposite" presStyleCnt="0">
        <dgm:presLayoutVars>
          <dgm:chMax val="0"/>
          <dgm:chPref val="0"/>
        </dgm:presLayoutVars>
      </dgm:prSet>
      <dgm:spPr/>
    </dgm:pt>
    <dgm:pt modelId="{AC2192A3-D573-4AAB-8EA6-5A7ED2951AEF}" type="pres">
      <dgm:prSet presAssocID="{47F5A59F-504C-44D2-A0BC-20EB0E33BB6A}" presName="ChildAccent" presStyleLbl="solidFgAcc1" presStyleIdx="4" presStyleCnt="7"/>
      <dgm:spPr/>
    </dgm:pt>
    <dgm:pt modelId="{6C894229-B716-4473-9E84-2DA858C7B7D8}" type="pres">
      <dgm:prSet presAssocID="{47F5A59F-504C-44D2-A0BC-20EB0E33BB6A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1B44E5E-79D5-422A-AE41-7438570B7CEC}" type="pres">
      <dgm:prSet presAssocID="{4240DA47-7B4F-4AB0-9DDD-F2D8BCAA776E}" presName="childComposite" presStyleCnt="0">
        <dgm:presLayoutVars>
          <dgm:chMax val="0"/>
          <dgm:chPref val="0"/>
        </dgm:presLayoutVars>
      </dgm:prSet>
      <dgm:spPr/>
    </dgm:pt>
    <dgm:pt modelId="{80CF474B-4B07-4B57-8634-44011FB52B87}" type="pres">
      <dgm:prSet presAssocID="{4240DA47-7B4F-4AB0-9DDD-F2D8BCAA776E}" presName="ChildAccent" presStyleLbl="solidFgAcc1" presStyleIdx="5" presStyleCnt="7"/>
      <dgm:spPr/>
    </dgm:pt>
    <dgm:pt modelId="{AAB6D2A4-F41D-4F41-ACA0-623F22CB0ED5}" type="pres">
      <dgm:prSet presAssocID="{4240DA47-7B4F-4AB0-9DDD-F2D8BCAA776E}" presName="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2E8D795-0CDE-4F49-8619-9A971AEB137D}" type="pres">
      <dgm:prSet presAssocID="{18E56190-436F-42B0-AA8A-5A40BA5E9268}" presName="childComposite" presStyleCnt="0">
        <dgm:presLayoutVars>
          <dgm:chMax val="0"/>
          <dgm:chPref val="0"/>
        </dgm:presLayoutVars>
      </dgm:prSet>
      <dgm:spPr/>
    </dgm:pt>
    <dgm:pt modelId="{F7EB59B3-864E-42E8-830C-0EF7CCCFFEE6}" type="pres">
      <dgm:prSet presAssocID="{18E56190-436F-42B0-AA8A-5A40BA5E9268}" presName="ChildAccent" presStyleLbl="solidFgAcc1" presStyleIdx="6" presStyleCnt="7"/>
      <dgm:spPr/>
    </dgm:pt>
    <dgm:pt modelId="{57D69B4D-F1DF-45F6-A5D9-C0682D9EDE65}" type="pres">
      <dgm:prSet presAssocID="{18E56190-436F-42B0-AA8A-5A40BA5E9268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4C8B7A9-B783-45E7-8F62-3F40FACB8AC2}" srcId="{718DF127-D452-42C6-8EEB-51C934631C3E}" destId="{4240DA47-7B4F-4AB0-9DDD-F2D8BCAA776E}" srcOrd="5" destOrd="0" parTransId="{09A37950-1FD8-467B-AD6E-B19B54019FCA}" sibTransId="{37DAD632-57DD-41B9-807D-6E4F4A062427}"/>
    <dgm:cxn modelId="{3590F03A-A4A8-42BF-B9AA-09BC9DF463F4}" type="presOf" srcId="{47F5A59F-504C-44D2-A0BC-20EB0E33BB6A}" destId="{6C894229-B716-4473-9E84-2DA858C7B7D8}" srcOrd="0" destOrd="0" presId="urn:microsoft.com/office/officeart/2008/layout/SquareAccentList"/>
    <dgm:cxn modelId="{84C4E18B-029C-4E97-9673-7C32BC480032}" type="presOf" srcId="{718DF127-D452-42C6-8EEB-51C934631C3E}" destId="{52BC53B7-B5DE-47C7-90FF-1B2E6FFFFAB3}" srcOrd="0" destOrd="0" presId="urn:microsoft.com/office/officeart/2008/layout/SquareAccentList"/>
    <dgm:cxn modelId="{9AF424DC-89C7-436D-A72C-C6D7C8ED0B88}" srcId="{718DF127-D452-42C6-8EEB-51C934631C3E}" destId="{18E56190-436F-42B0-AA8A-5A40BA5E9268}" srcOrd="6" destOrd="0" parTransId="{DF6F6786-91DE-42E9-95D4-A620BA3534A9}" sibTransId="{4E297C9D-1276-4760-B406-6459990C33FD}"/>
    <dgm:cxn modelId="{9F8A0707-DE97-446C-92E1-AD6D3AAC281C}" type="presOf" srcId="{84278C86-6C13-4EC6-A754-6D7F7BF9A716}" destId="{3E092745-E4CB-47D2-9903-FC1CCDEDCCD8}" srcOrd="0" destOrd="0" presId="urn:microsoft.com/office/officeart/2008/layout/SquareAccentList"/>
    <dgm:cxn modelId="{3D5C9B6A-CF75-4268-AAC9-D61C224C3604}" srcId="{718DF127-D452-42C6-8EEB-51C934631C3E}" destId="{83DB7D43-478F-4ED2-835D-251CF2834987}" srcOrd="1" destOrd="0" parTransId="{69804AB0-06E3-4CD7-9678-A41D6AAA20BA}" sibTransId="{46DA56B2-6756-401D-8B0E-F69342505C6D}"/>
    <dgm:cxn modelId="{FD0FA8F7-1764-4F22-985F-B2871B4DE804}" srcId="{718DF127-D452-42C6-8EEB-51C934631C3E}" destId="{84278C86-6C13-4EC6-A754-6D7F7BF9A716}" srcOrd="3" destOrd="0" parTransId="{84FDB32F-64FB-4EA5-8FC5-590285DBE216}" sibTransId="{604BFC8D-0CA7-4375-A57D-35D62DFE7B3B}"/>
    <dgm:cxn modelId="{6B81914D-0F40-410A-9264-F8886BFF8C52}" type="presOf" srcId="{BF25032B-1ADC-4423-B485-517881EC8BE9}" destId="{0D8FD895-31B7-404D-AA0E-BAF749A57B1A}" srcOrd="0" destOrd="0" presId="urn:microsoft.com/office/officeart/2008/layout/SquareAccentList"/>
    <dgm:cxn modelId="{C70E8850-DBE2-4EA1-97E4-F72592BFD727}" type="presOf" srcId="{DFEAB2E1-9534-44A9-BAD0-1996E117E47D}" destId="{0BB6C4D2-2F5B-48D0-9081-510EF0EB4741}" srcOrd="0" destOrd="0" presId="urn:microsoft.com/office/officeart/2008/layout/SquareAccentList"/>
    <dgm:cxn modelId="{B5DC138B-C77B-499C-82CB-0CD1EBAA6853}" type="presOf" srcId="{18E56190-436F-42B0-AA8A-5A40BA5E9268}" destId="{57D69B4D-F1DF-45F6-A5D9-C0682D9EDE65}" srcOrd="0" destOrd="0" presId="urn:microsoft.com/office/officeart/2008/layout/SquareAccentList"/>
    <dgm:cxn modelId="{AA1D0BC9-CB41-4138-BE35-6886C03B928F}" type="presOf" srcId="{83DB7D43-478F-4ED2-835D-251CF2834987}" destId="{179BD0CF-D91D-4934-8141-72EB77ABB194}" srcOrd="0" destOrd="0" presId="urn:microsoft.com/office/officeart/2008/layout/SquareAccentList"/>
    <dgm:cxn modelId="{AD29CC44-6160-4F58-84A6-A48400188575}" type="presOf" srcId="{9952C066-4C6C-48F1-A620-93C4359BC118}" destId="{837709F9-49A0-4FC1-889B-D229EDC49A01}" srcOrd="0" destOrd="0" presId="urn:microsoft.com/office/officeart/2008/layout/SquareAccentList"/>
    <dgm:cxn modelId="{16CBF462-E04E-4728-B8AF-F65E7CDC62C2}" srcId="{718DF127-D452-42C6-8EEB-51C934631C3E}" destId="{DFEAB2E1-9534-44A9-BAD0-1996E117E47D}" srcOrd="2" destOrd="0" parTransId="{5828715C-4885-4A5C-AFBC-DEEF9041E2F2}" sibTransId="{01049F14-5742-43FC-811C-442E02D06A04}"/>
    <dgm:cxn modelId="{F70E183A-D696-411D-8D68-D40A25DA426A}" srcId="{9952C066-4C6C-48F1-A620-93C4359BC118}" destId="{718DF127-D452-42C6-8EEB-51C934631C3E}" srcOrd="0" destOrd="0" parTransId="{5A111EE2-B790-4263-8CA7-2B01D7FD01D2}" sibTransId="{DE661D0E-4EC5-4E67-9AD7-FAB3943E0BA9}"/>
    <dgm:cxn modelId="{EA68B616-CF09-4747-BC60-D79F5F9EE256}" type="presOf" srcId="{4240DA47-7B4F-4AB0-9DDD-F2D8BCAA776E}" destId="{AAB6D2A4-F41D-4F41-ACA0-623F22CB0ED5}" srcOrd="0" destOrd="0" presId="urn:microsoft.com/office/officeart/2008/layout/SquareAccentList"/>
    <dgm:cxn modelId="{A1332EB9-2FCF-4061-B5AB-4AF46776FA1B}" srcId="{718DF127-D452-42C6-8EEB-51C934631C3E}" destId="{47F5A59F-504C-44D2-A0BC-20EB0E33BB6A}" srcOrd="4" destOrd="0" parTransId="{2CCD87DE-34AD-49D8-A779-47A588E59BC4}" sibTransId="{11CE69AA-B2CF-46DD-B3B0-610DF9C58120}"/>
    <dgm:cxn modelId="{338A4A7C-44DC-4731-A55E-01F64AA9B60D}" srcId="{718DF127-D452-42C6-8EEB-51C934631C3E}" destId="{BF25032B-1ADC-4423-B485-517881EC8BE9}" srcOrd="0" destOrd="0" parTransId="{E9D47AA6-C548-4713-94FE-15F41E63D392}" sibTransId="{E38832E3-4E1D-423C-979D-B767840E94B6}"/>
    <dgm:cxn modelId="{C69B4E41-4AA4-4CD4-9925-4D04060915C9}" type="presParOf" srcId="{837709F9-49A0-4FC1-889B-D229EDC49A01}" destId="{31190BDD-7FD7-41BD-B62F-B014E9669138}" srcOrd="0" destOrd="0" presId="urn:microsoft.com/office/officeart/2008/layout/SquareAccentList"/>
    <dgm:cxn modelId="{CC9A004C-B102-4F49-AC5B-C2FA16734B02}" type="presParOf" srcId="{31190BDD-7FD7-41BD-B62F-B014E9669138}" destId="{E3F054E3-9492-4EB8-AE03-6D75FACE999B}" srcOrd="0" destOrd="0" presId="urn:microsoft.com/office/officeart/2008/layout/SquareAccentList"/>
    <dgm:cxn modelId="{0A8AE24A-A3D8-43A9-9453-FF010E4994F0}" type="presParOf" srcId="{E3F054E3-9492-4EB8-AE03-6D75FACE999B}" destId="{8E8C1732-7C4C-4A43-B719-2AA68F84CC92}" srcOrd="0" destOrd="0" presId="urn:microsoft.com/office/officeart/2008/layout/SquareAccentList"/>
    <dgm:cxn modelId="{319C8A0E-06B4-4DBE-8B82-ED3AAA735CDA}" type="presParOf" srcId="{E3F054E3-9492-4EB8-AE03-6D75FACE999B}" destId="{C15A3BED-0A41-4A70-9899-2CD74E0C5C62}" srcOrd="1" destOrd="0" presId="urn:microsoft.com/office/officeart/2008/layout/SquareAccentList"/>
    <dgm:cxn modelId="{984B893A-63EE-4DD5-A928-61362603A3D2}" type="presParOf" srcId="{E3F054E3-9492-4EB8-AE03-6D75FACE999B}" destId="{52BC53B7-B5DE-47C7-90FF-1B2E6FFFFAB3}" srcOrd="2" destOrd="0" presId="urn:microsoft.com/office/officeart/2008/layout/SquareAccentList"/>
    <dgm:cxn modelId="{1AF3257C-60AD-4C39-A590-E728AFCB7AD5}" type="presParOf" srcId="{31190BDD-7FD7-41BD-B62F-B014E9669138}" destId="{C5EEE813-8108-4B28-A91B-53D06E7332FA}" srcOrd="1" destOrd="0" presId="urn:microsoft.com/office/officeart/2008/layout/SquareAccentList"/>
    <dgm:cxn modelId="{8559C9A1-2F69-4EF9-A8A1-96692A1387A8}" type="presParOf" srcId="{C5EEE813-8108-4B28-A91B-53D06E7332FA}" destId="{778CDCAD-2694-4EFC-804F-8267B6731A82}" srcOrd="0" destOrd="0" presId="urn:microsoft.com/office/officeart/2008/layout/SquareAccentList"/>
    <dgm:cxn modelId="{43FE88E9-C6CA-4FC9-82B6-79AEF40E8108}" type="presParOf" srcId="{778CDCAD-2694-4EFC-804F-8267B6731A82}" destId="{AC37A09F-6806-41F7-8A66-A4ACCD9203D7}" srcOrd="0" destOrd="0" presId="urn:microsoft.com/office/officeart/2008/layout/SquareAccentList"/>
    <dgm:cxn modelId="{D7B7D6EA-A34C-4BDC-A612-44B1148E7A27}" type="presParOf" srcId="{778CDCAD-2694-4EFC-804F-8267B6731A82}" destId="{0D8FD895-31B7-404D-AA0E-BAF749A57B1A}" srcOrd="1" destOrd="0" presId="urn:microsoft.com/office/officeart/2008/layout/SquareAccentList"/>
    <dgm:cxn modelId="{0237C9AC-8507-4E46-AA97-2A8D186A8141}" type="presParOf" srcId="{C5EEE813-8108-4B28-A91B-53D06E7332FA}" destId="{AC78CD32-4783-4B10-9662-E8727D68378E}" srcOrd="1" destOrd="0" presId="urn:microsoft.com/office/officeart/2008/layout/SquareAccentList"/>
    <dgm:cxn modelId="{AA71EB2E-DB80-441E-9B9C-EB5BF2BEB129}" type="presParOf" srcId="{AC78CD32-4783-4B10-9662-E8727D68378E}" destId="{E5315E33-131A-4694-9E34-6752750D69BD}" srcOrd="0" destOrd="0" presId="urn:microsoft.com/office/officeart/2008/layout/SquareAccentList"/>
    <dgm:cxn modelId="{F66C68E9-C204-4DCC-B789-97DB5923CF1E}" type="presParOf" srcId="{AC78CD32-4783-4B10-9662-E8727D68378E}" destId="{179BD0CF-D91D-4934-8141-72EB77ABB194}" srcOrd="1" destOrd="0" presId="urn:microsoft.com/office/officeart/2008/layout/SquareAccentList"/>
    <dgm:cxn modelId="{12755A42-7A08-40E0-AA5C-C7E1A199AD7B}" type="presParOf" srcId="{C5EEE813-8108-4B28-A91B-53D06E7332FA}" destId="{1D326A9E-A0AE-48B3-9D82-07F418C6E53D}" srcOrd="2" destOrd="0" presId="urn:microsoft.com/office/officeart/2008/layout/SquareAccentList"/>
    <dgm:cxn modelId="{BFAC59C7-10EE-4B3D-975F-55A0193C5999}" type="presParOf" srcId="{1D326A9E-A0AE-48B3-9D82-07F418C6E53D}" destId="{915C0AEE-97E3-409F-B426-08CB4FD21346}" srcOrd="0" destOrd="0" presId="urn:microsoft.com/office/officeart/2008/layout/SquareAccentList"/>
    <dgm:cxn modelId="{0437B216-29F2-4123-9221-F51B6140A0E4}" type="presParOf" srcId="{1D326A9E-A0AE-48B3-9D82-07F418C6E53D}" destId="{0BB6C4D2-2F5B-48D0-9081-510EF0EB4741}" srcOrd="1" destOrd="0" presId="urn:microsoft.com/office/officeart/2008/layout/SquareAccentList"/>
    <dgm:cxn modelId="{60D3BDA8-5F13-4645-B9F8-CA607D175216}" type="presParOf" srcId="{C5EEE813-8108-4B28-A91B-53D06E7332FA}" destId="{986F50BA-7590-42B9-AA8B-5BC021009E1F}" srcOrd="3" destOrd="0" presId="urn:microsoft.com/office/officeart/2008/layout/SquareAccentList"/>
    <dgm:cxn modelId="{5256FC28-9E79-4BBD-9F52-72CD69D71FDC}" type="presParOf" srcId="{986F50BA-7590-42B9-AA8B-5BC021009E1F}" destId="{CCD544CD-13BE-48F1-8D02-D2D831B50FBA}" srcOrd="0" destOrd="0" presId="urn:microsoft.com/office/officeart/2008/layout/SquareAccentList"/>
    <dgm:cxn modelId="{5C06BA6A-51CA-4B00-9891-204C06EB56E4}" type="presParOf" srcId="{986F50BA-7590-42B9-AA8B-5BC021009E1F}" destId="{3E092745-E4CB-47D2-9903-FC1CCDEDCCD8}" srcOrd="1" destOrd="0" presId="urn:microsoft.com/office/officeart/2008/layout/SquareAccentList"/>
    <dgm:cxn modelId="{2E0E4601-4D53-425E-9728-C56F15F15386}" type="presParOf" srcId="{C5EEE813-8108-4B28-A91B-53D06E7332FA}" destId="{C4588CA5-DB3B-4453-A526-EFE202345FCC}" srcOrd="4" destOrd="0" presId="urn:microsoft.com/office/officeart/2008/layout/SquareAccentList"/>
    <dgm:cxn modelId="{6773F099-7BCB-479C-8812-9731C87F26D5}" type="presParOf" srcId="{C4588CA5-DB3B-4453-A526-EFE202345FCC}" destId="{AC2192A3-D573-4AAB-8EA6-5A7ED2951AEF}" srcOrd="0" destOrd="0" presId="urn:microsoft.com/office/officeart/2008/layout/SquareAccentList"/>
    <dgm:cxn modelId="{CCD0E507-BB98-4A95-9CB7-902EE75CC721}" type="presParOf" srcId="{C4588CA5-DB3B-4453-A526-EFE202345FCC}" destId="{6C894229-B716-4473-9E84-2DA858C7B7D8}" srcOrd="1" destOrd="0" presId="urn:microsoft.com/office/officeart/2008/layout/SquareAccentList"/>
    <dgm:cxn modelId="{9D833AD1-D750-4FE7-85D2-CD8B1C5D424A}" type="presParOf" srcId="{C5EEE813-8108-4B28-A91B-53D06E7332FA}" destId="{31B44E5E-79D5-422A-AE41-7438570B7CEC}" srcOrd="5" destOrd="0" presId="urn:microsoft.com/office/officeart/2008/layout/SquareAccentList"/>
    <dgm:cxn modelId="{04A1F510-F873-48B2-B557-41A9957F0431}" type="presParOf" srcId="{31B44E5E-79D5-422A-AE41-7438570B7CEC}" destId="{80CF474B-4B07-4B57-8634-44011FB52B87}" srcOrd="0" destOrd="0" presId="urn:microsoft.com/office/officeart/2008/layout/SquareAccentList"/>
    <dgm:cxn modelId="{1588E147-7FF8-483A-B14F-04E668438568}" type="presParOf" srcId="{31B44E5E-79D5-422A-AE41-7438570B7CEC}" destId="{AAB6D2A4-F41D-4F41-ACA0-623F22CB0ED5}" srcOrd="1" destOrd="0" presId="urn:microsoft.com/office/officeart/2008/layout/SquareAccentList"/>
    <dgm:cxn modelId="{4CAE048F-960E-4A2F-B633-5AC4FBE9C599}" type="presParOf" srcId="{C5EEE813-8108-4B28-A91B-53D06E7332FA}" destId="{D2E8D795-0CDE-4F49-8619-9A971AEB137D}" srcOrd="6" destOrd="0" presId="urn:microsoft.com/office/officeart/2008/layout/SquareAccentList"/>
    <dgm:cxn modelId="{F899BF06-F52B-477B-9BF6-7816DAA8DC82}" type="presParOf" srcId="{D2E8D795-0CDE-4F49-8619-9A971AEB137D}" destId="{F7EB59B3-864E-42E8-830C-0EF7CCCFFEE6}" srcOrd="0" destOrd="0" presId="urn:microsoft.com/office/officeart/2008/layout/SquareAccentList"/>
    <dgm:cxn modelId="{70F29F44-8B85-4BB9-871C-30731E6D63BE}" type="presParOf" srcId="{D2E8D795-0CDE-4F49-8619-9A971AEB137D}" destId="{57D69B4D-F1DF-45F6-A5D9-C0682D9EDE65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952C066-4C6C-48F1-A620-93C4359BC118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95311B6-F4CB-4796-8A0F-0FB63FFE61D6}">
      <dgm:prSet phldrT="[Text]" custT="1"/>
      <dgm:spPr/>
      <dgm:t>
        <a:bodyPr/>
        <a:lstStyle/>
        <a:p>
          <a:r>
            <a:rPr lang="en-US" sz="1400" dirty="0" smtClean="0"/>
            <a:t>Traceability of data products</a:t>
          </a:r>
          <a:endParaRPr lang="de-DE" sz="1400" dirty="0"/>
        </a:p>
      </dgm:t>
    </dgm:pt>
    <dgm:pt modelId="{7F92777E-9EB1-4A80-883A-BA668477159A}" type="parTrans" cxnId="{ED837F87-1EFD-4F0D-814E-56AC4ABDBE47}">
      <dgm:prSet/>
      <dgm:spPr/>
      <dgm:t>
        <a:bodyPr/>
        <a:lstStyle/>
        <a:p>
          <a:endParaRPr lang="de-DE"/>
        </a:p>
      </dgm:t>
    </dgm:pt>
    <dgm:pt modelId="{FE368190-5727-4862-A448-FA2AAB36C0ED}" type="sibTrans" cxnId="{ED837F87-1EFD-4F0D-814E-56AC4ABDBE47}">
      <dgm:prSet/>
      <dgm:spPr/>
      <dgm:t>
        <a:bodyPr/>
        <a:lstStyle/>
        <a:p>
          <a:endParaRPr lang="de-DE"/>
        </a:p>
      </dgm:t>
    </dgm:pt>
    <dgm:pt modelId="{8D6B5AD1-2DAA-4B8E-BD25-1F89B2EE15E8}">
      <dgm:prSet phldrT="[Text]" custT="1"/>
      <dgm:spPr/>
      <dgm:t>
        <a:bodyPr/>
        <a:lstStyle/>
        <a:p>
          <a:r>
            <a:rPr lang="en-US" sz="2000" b="1" dirty="0" smtClean="0"/>
            <a:t>Fiducial reference measurements</a:t>
          </a:r>
          <a:endParaRPr lang="de-DE" sz="2000" dirty="0"/>
        </a:p>
      </dgm:t>
    </dgm:pt>
    <dgm:pt modelId="{1CA50A4D-C7EA-4839-BFA6-9623D19C415D}" type="parTrans" cxnId="{56859946-C361-43B3-86E4-61E357359F73}">
      <dgm:prSet/>
      <dgm:spPr/>
      <dgm:t>
        <a:bodyPr/>
        <a:lstStyle/>
        <a:p>
          <a:endParaRPr lang="de-DE"/>
        </a:p>
      </dgm:t>
    </dgm:pt>
    <dgm:pt modelId="{8F050CFE-9F0F-4BFA-A0F4-D63E4C622213}" type="sibTrans" cxnId="{56859946-C361-43B3-86E4-61E357359F73}">
      <dgm:prSet/>
      <dgm:spPr/>
      <dgm:t>
        <a:bodyPr/>
        <a:lstStyle/>
        <a:p>
          <a:endParaRPr lang="de-DE"/>
        </a:p>
      </dgm:t>
    </dgm:pt>
    <dgm:pt modelId="{1FAC37B3-CE9A-4B59-9B27-2D7B23006124}">
      <dgm:prSet custT="1"/>
      <dgm:spPr/>
      <dgm:t>
        <a:bodyPr/>
        <a:lstStyle/>
        <a:p>
          <a:r>
            <a:rPr lang="en-US" sz="1400" dirty="0" smtClean="0"/>
            <a:t>Quality assurance</a:t>
          </a:r>
          <a:endParaRPr lang="en-US" sz="1400" dirty="0"/>
        </a:p>
      </dgm:t>
    </dgm:pt>
    <dgm:pt modelId="{946F5D6E-210A-40BF-9BA6-C24EF79B316B}" type="parTrans" cxnId="{FBEA836D-27B7-44F4-9A57-DDAF6C5B9ABC}">
      <dgm:prSet/>
      <dgm:spPr/>
      <dgm:t>
        <a:bodyPr/>
        <a:lstStyle/>
        <a:p>
          <a:endParaRPr lang="de-DE"/>
        </a:p>
      </dgm:t>
    </dgm:pt>
    <dgm:pt modelId="{89322C21-A0A2-4FCE-B50E-675087D84847}" type="sibTrans" cxnId="{FBEA836D-27B7-44F4-9A57-DDAF6C5B9ABC}">
      <dgm:prSet/>
      <dgm:spPr/>
      <dgm:t>
        <a:bodyPr/>
        <a:lstStyle/>
        <a:p>
          <a:endParaRPr lang="de-DE"/>
        </a:p>
      </dgm:t>
    </dgm:pt>
    <dgm:pt modelId="{1E9F36BB-2379-4761-8127-DD7732E88AC9}">
      <dgm:prSet custT="1"/>
      <dgm:spPr/>
      <dgm:t>
        <a:bodyPr/>
        <a:lstStyle/>
        <a:p>
          <a:r>
            <a:rPr lang="en-US" sz="1400" dirty="0" smtClean="0"/>
            <a:t>Comparability</a:t>
          </a:r>
          <a:endParaRPr lang="en-US" sz="1400" dirty="0"/>
        </a:p>
      </dgm:t>
    </dgm:pt>
    <dgm:pt modelId="{4A6EC739-25DB-4B6A-9B83-49ADA9AEE6FB}" type="parTrans" cxnId="{49538638-F9AE-4417-A4BC-EEFA04E6D5FC}">
      <dgm:prSet/>
      <dgm:spPr/>
      <dgm:t>
        <a:bodyPr/>
        <a:lstStyle/>
        <a:p>
          <a:endParaRPr lang="de-DE"/>
        </a:p>
      </dgm:t>
    </dgm:pt>
    <dgm:pt modelId="{9830002A-7913-45AC-ADAC-97AC6675B110}" type="sibTrans" cxnId="{49538638-F9AE-4417-A4BC-EEFA04E6D5FC}">
      <dgm:prSet/>
      <dgm:spPr/>
      <dgm:t>
        <a:bodyPr/>
        <a:lstStyle/>
        <a:p>
          <a:endParaRPr lang="de-DE"/>
        </a:p>
      </dgm:t>
    </dgm:pt>
    <dgm:pt modelId="{E54D7F9B-BED3-47D6-805F-63A738C4C0FD}">
      <dgm:prSet custT="1"/>
      <dgm:spPr/>
      <dgm:t>
        <a:bodyPr/>
        <a:lstStyle/>
        <a:p>
          <a:r>
            <a:rPr lang="en-US" sz="1400" dirty="0" smtClean="0"/>
            <a:t>Fiducial Reference Measurements</a:t>
          </a:r>
          <a:endParaRPr lang="en-US" sz="1400" dirty="0"/>
        </a:p>
      </dgm:t>
    </dgm:pt>
    <dgm:pt modelId="{A6A126AB-F2B2-47EE-8B43-DB261269C1C2}" type="parTrans" cxnId="{DF474149-27E4-43F8-BE0D-91836EFA301E}">
      <dgm:prSet/>
      <dgm:spPr/>
      <dgm:t>
        <a:bodyPr/>
        <a:lstStyle/>
        <a:p>
          <a:endParaRPr lang="de-DE"/>
        </a:p>
      </dgm:t>
    </dgm:pt>
    <dgm:pt modelId="{FD1A0615-85AE-493C-98A5-67265F2567BF}" type="sibTrans" cxnId="{DF474149-27E4-43F8-BE0D-91836EFA301E}">
      <dgm:prSet/>
      <dgm:spPr/>
      <dgm:t>
        <a:bodyPr/>
        <a:lstStyle/>
        <a:p>
          <a:endParaRPr lang="de-DE"/>
        </a:p>
      </dgm:t>
    </dgm:pt>
    <dgm:pt modelId="{2414EAF7-6437-4386-8FE4-4E16C790A548}">
      <dgm:prSet custT="1"/>
      <dgm:spPr/>
      <dgm:t>
        <a:bodyPr/>
        <a:lstStyle/>
        <a:p>
          <a:r>
            <a:rPr lang="en-US" sz="1400" smtClean="0"/>
            <a:t>Uncertainty determination</a:t>
          </a:r>
          <a:endParaRPr lang="en-US" sz="1400" dirty="0"/>
        </a:p>
      </dgm:t>
    </dgm:pt>
    <dgm:pt modelId="{D5E19EAD-BFBB-4F44-A8CE-6404137EAFC2}" type="parTrans" cxnId="{687B73FD-4D13-4239-8D21-0E7777E4D994}">
      <dgm:prSet/>
      <dgm:spPr/>
      <dgm:t>
        <a:bodyPr/>
        <a:lstStyle/>
        <a:p>
          <a:endParaRPr lang="de-DE"/>
        </a:p>
      </dgm:t>
    </dgm:pt>
    <dgm:pt modelId="{A73BCD4B-ADB4-49C4-9AEF-637EBBBD8060}" type="sibTrans" cxnId="{687B73FD-4D13-4239-8D21-0E7777E4D994}">
      <dgm:prSet/>
      <dgm:spPr/>
      <dgm:t>
        <a:bodyPr/>
        <a:lstStyle/>
        <a:p>
          <a:endParaRPr lang="de-DE"/>
        </a:p>
      </dgm:t>
    </dgm:pt>
    <dgm:pt modelId="{837709F9-49A0-4FC1-889B-D229EDC49A01}" type="pres">
      <dgm:prSet presAssocID="{9952C066-4C6C-48F1-A620-93C4359BC118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de-DE"/>
        </a:p>
      </dgm:t>
    </dgm:pt>
    <dgm:pt modelId="{307203F6-9145-4E4C-BD20-A313A643D2A3}" type="pres">
      <dgm:prSet presAssocID="{8D6B5AD1-2DAA-4B8E-BD25-1F89B2EE15E8}" presName="root" presStyleCnt="0">
        <dgm:presLayoutVars>
          <dgm:chMax/>
          <dgm:chPref/>
        </dgm:presLayoutVars>
      </dgm:prSet>
      <dgm:spPr/>
    </dgm:pt>
    <dgm:pt modelId="{4C02D89B-5085-4550-AC9A-4CA21F1BA68C}" type="pres">
      <dgm:prSet presAssocID="{8D6B5AD1-2DAA-4B8E-BD25-1F89B2EE15E8}" presName="rootComposite" presStyleCnt="0">
        <dgm:presLayoutVars/>
      </dgm:prSet>
      <dgm:spPr/>
    </dgm:pt>
    <dgm:pt modelId="{914D4968-B88F-4CBD-B686-503268F7D3D0}" type="pres">
      <dgm:prSet presAssocID="{8D6B5AD1-2DAA-4B8E-BD25-1F89B2EE15E8}" presName="ParentAccent" presStyleLbl="alignNode1" presStyleIdx="0" presStyleCnt="1" custScaleX="87212" custLinFactNeighborX="-15449"/>
      <dgm:spPr/>
    </dgm:pt>
    <dgm:pt modelId="{FAAEDFBB-C1A2-4FF2-B688-C031F1921C81}" type="pres">
      <dgm:prSet presAssocID="{8D6B5AD1-2DAA-4B8E-BD25-1F89B2EE15E8}" presName="ParentSmallAccent" presStyleLbl="fgAcc1" presStyleIdx="0" presStyleCnt="1"/>
      <dgm:spPr/>
    </dgm:pt>
    <dgm:pt modelId="{D5C44177-18FA-45CC-9F37-768619D0C80D}" type="pres">
      <dgm:prSet presAssocID="{8D6B5AD1-2DAA-4B8E-BD25-1F89B2EE15E8}" presName="Parent" presStyleLbl="revTx" presStyleIdx="0" presStyleCnt="6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1F4F142-00F8-44E7-9E31-4DC85F6EFC8E}" type="pres">
      <dgm:prSet presAssocID="{8D6B5AD1-2DAA-4B8E-BD25-1F89B2EE15E8}" presName="childShape" presStyleCnt="0">
        <dgm:presLayoutVars>
          <dgm:chMax val="0"/>
          <dgm:chPref val="0"/>
        </dgm:presLayoutVars>
      </dgm:prSet>
      <dgm:spPr/>
    </dgm:pt>
    <dgm:pt modelId="{9E91D980-7FDA-4AB3-BF78-4DD919434BD0}" type="pres">
      <dgm:prSet presAssocID="{F95311B6-F4CB-4796-8A0F-0FB63FFE61D6}" presName="childComposite" presStyleCnt="0">
        <dgm:presLayoutVars>
          <dgm:chMax val="0"/>
          <dgm:chPref val="0"/>
        </dgm:presLayoutVars>
      </dgm:prSet>
      <dgm:spPr/>
    </dgm:pt>
    <dgm:pt modelId="{2D7DD4BA-95BF-47C2-9C30-00E6594C7291}" type="pres">
      <dgm:prSet presAssocID="{F95311B6-F4CB-4796-8A0F-0FB63FFE61D6}" presName="ChildAccent" presStyleLbl="solidFgAcc1" presStyleIdx="0" presStyleCnt="5"/>
      <dgm:spPr/>
    </dgm:pt>
    <dgm:pt modelId="{BBE5163E-B952-4125-8A74-C38F2CD8E502}" type="pres">
      <dgm:prSet presAssocID="{F95311B6-F4CB-4796-8A0F-0FB63FFE61D6}" presName="Child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F0DE1DF-D902-4BCC-A999-B62403DCCA66}" type="pres">
      <dgm:prSet presAssocID="{1FAC37B3-CE9A-4B59-9B27-2D7B23006124}" presName="childComposite" presStyleCnt="0">
        <dgm:presLayoutVars>
          <dgm:chMax val="0"/>
          <dgm:chPref val="0"/>
        </dgm:presLayoutVars>
      </dgm:prSet>
      <dgm:spPr/>
    </dgm:pt>
    <dgm:pt modelId="{686F3E94-D3B2-4DD3-B585-3878F00C883A}" type="pres">
      <dgm:prSet presAssocID="{1FAC37B3-CE9A-4B59-9B27-2D7B23006124}" presName="ChildAccent" presStyleLbl="solidFgAcc1" presStyleIdx="1" presStyleCnt="5"/>
      <dgm:spPr/>
    </dgm:pt>
    <dgm:pt modelId="{CC1662BA-896A-49B3-94DC-6BAA02DD3E47}" type="pres">
      <dgm:prSet presAssocID="{1FAC37B3-CE9A-4B59-9B27-2D7B23006124}" presName="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2FBD521-DCA0-4765-A949-FCFFDF0A567E}" type="pres">
      <dgm:prSet presAssocID="{1E9F36BB-2379-4761-8127-DD7732E88AC9}" presName="childComposite" presStyleCnt="0">
        <dgm:presLayoutVars>
          <dgm:chMax val="0"/>
          <dgm:chPref val="0"/>
        </dgm:presLayoutVars>
      </dgm:prSet>
      <dgm:spPr/>
    </dgm:pt>
    <dgm:pt modelId="{74002887-19B9-4589-8E70-FAF8EB73A41B}" type="pres">
      <dgm:prSet presAssocID="{1E9F36BB-2379-4761-8127-DD7732E88AC9}" presName="ChildAccent" presStyleLbl="solidFgAcc1" presStyleIdx="2" presStyleCnt="5"/>
      <dgm:spPr/>
    </dgm:pt>
    <dgm:pt modelId="{F3036F74-3862-42D5-BBC2-6FF16515D22F}" type="pres">
      <dgm:prSet presAssocID="{1E9F36BB-2379-4761-8127-DD7732E88AC9}" presName="Child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58EAF97-7672-498C-9CED-5AF3982AAE23}" type="pres">
      <dgm:prSet presAssocID="{E54D7F9B-BED3-47D6-805F-63A738C4C0FD}" presName="childComposite" presStyleCnt="0">
        <dgm:presLayoutVars>
          <dgm:chMax val="0"/>
          <dgm:chPref val="0"/>
        </dgm:presLayoutVars>
      </dgm:prSet>
      <dgm:spPr/>
    </dgm:pt>
    <dgm:pt modelId="{593A3EC9-F421-4E4C-855C-63DFE5CC2DED}" type="pres">
      <dgm:prSet presAssocID="{E54D7F9B-BED3-47D6-805F-63A738C4C0FD}" presName="ChildAccent" presStyleLbl="solidFgAcc1" presStyleIdx="3" presStyleCnt="5"/>
      <dgm:spPr/>
    </dgm:pt>
    <dgm:pt modelId="{A8B152E0-0ACD-493B-9C3E-6FBB204BC963}" type="pres">
      <dgm:prSet presAssocID="{E54D7F9B-BED3-47D6-805F-63A738C4C0FD}" presName="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6C54966-52DD-4FB1-9B87-249E9A056605}" type="pres">
      <dgm:prSet presAssocID="{2414EAF7-6437-4386-8FE4-4E16C790A548}" presName="childComposite" presStyleCnt="0">
        <dgm:presLayoutVars>
          <dgm:chMax val="0"/>
          <dgm:chPref val="0"/>
        </dgm:presLayoutVars>
      </dgm:prSet>
      <dgm:spPr/>
    </dgm:pt>
    <dgm:pt modelId="{99E41257-E56D-4EDA-8D86-13F41C3F3BBF}" type="pres">
      <dgm:prSet presAssocID="{2414EAF7-6437-4386-8FE4-4E16C790A548}" presName="ChildAccent" presStyleLbl="solidFgAcc1" presStyleIdx="4" presStyleCnt="5"/>
      <dgm:spPr/>
    </dgm:pt>
    <dgm:pt modelId="{B3C5BD79-E412-4FE9-A2B9-827AFD80E1C8}" type="pres">
      <dgm:prSet presAssocID="{2414EAF7-6437-4386-8FE4-4E16C790A548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F1574A89-FBE2-4F9E-9450-24A4C8CAB556}" type="presOf" srcId="{E54D7F9B-BED3-47D6-805F-63A738C4C0FD}" destId="{A8B152E0-0ACD-493B-9C3E-6FBB204BC963}" srcOrd="0" destOrd="0" presId="urn:microsoft.com/office/officeart/2008/layout/SquareAccentList"/>
    <dgm:cxn modelId="{A224363C-2E4E-4B4B-B0A9-B71BD6F6E98F}" type="presOf" srcId="{F95311B6-F4CB-4796-8A0F-0FB63FFE61D6}" destId="{BBE5163E-B952-4125-8A74-C38F2CD8E502}" srcOrd="0" destOrd="0" presId="urn:microsoft.com/office/officeart/2008/layout/SquareAccentList"/>
    <dgm:cxn modelId="{49538638-F9AE-4417-A4BC-EEFA04E6D5FC}" srcId="{8D6B5AD1-2DAA-4B8E-BD25-1F89B2EE15E8}" destId="{1E9F36BB-2379-4761-8127-DD7732E88AC9}" srcOrd="2" destOrd="0" parTransId="{4A6EC739-25DB-4B6A-9B83-49ADA9AEE6FB}" sibTransId="{9830002A-7913-45AC-ADAC-97AC6675B110}"/>
    <dgm:cxn modelId="{466DAE5F-3296-4D24-8723-F6F54D3983F6}" type="presOf" srcId="{8D6B5AD1-2DAA-4B8E-BD25-1F89B2EE15E8}" destId="{D5C44177-18FA-45CC-9F37-768619D0C80D}" srcOrd="0" destOrd="0" presId="urn:microsoft.com/office/officeart/2008/layout/SquareAccentList"/>
    <dgm:cxn modelId="{ED837F87-1EFD-4F0D-814E-56AC4ABDBE47}" srcId="{8D6B5AD1-2DAA-4B8E-BD25-1F89B2EE15E8}" destId="{F95311B6-F4CB-4796-8A0F-0FB63FFE61D6}" srcOrd="0" destOrd="0" parTransId="{7F92777E-9EB1-4A80-883A-BA668477159A}" sibTransId="{FE368190-5727-4862-A448-FA2AAB36C0ED}"/>
    <dgm:cxn modelId="{00CCC267-257A-427A-91A1-7A898645FA11}" type="presOf" srcId="{1FAC37B3-CE9A-4B59-9B27-2D7B23006124}" destId="{CC1662BA-896A-49B3-94DC-6BAA02DD3E47}" srcOrd="0" destOrd="0" presId="urn:microsoft.com/office/officeart/2008/layout/SquareAccentList"/>
    <dgm:cxn modelId="{9FD9D199-7D47-41C8-B094-C3FF7266D132}" type="presOf" srcId="{2414EAF7-6437-4386-8FE4-4E16C790A548}" destId="{B3C5BD79-E412-4FE9-A2B9-827AFD80E1C8}" srcOrd="0" destOrd="0" presId="urn:microsoft.com/office/officeart/2008/layout/SquareAccentList"/>
    <dgm:cxn modelId="{FBEA836D-27B7-44F4-9A57-DDAF6C5B9ABC}" srcId="{8D6B5AD1-2DAA-4B8E-BD25-1F89B2EE15E8}" destId="{1FAC37B3-CE9A-4B59-9B27-2D7B23006124}" srcOrd="1" destOrd="0" parTransId="{946F5D6E-210A-40BF-9BA6-C24EF79B316B}" sibTransId="{89322C21-A0A2-4FCE-B50E-675087D84847}"/>
    <dgm:cxn modelId="{687B73FD-4D13-4239-8D21-0E7777E4D994}" srcId="{8D6B5AD1-2DAA-4B8E-BD25-1F89B2EE15E8}" destId="{2414EAF7-6437-4386-8FE4-4E16C790A548}" srcOrd="4" destOrd="0" parTransId="{D5E19EAD-BFBB-4F44-A8CE-6404137EAFC2}" sibTransId="{A73BCD4B-ADB4-49C4-9AEF-637EBBBD8060}"/>
    <dgm:cxn modelId="{DF474149-27E4-43F8-BE0D-91836EFA301E}" srcId="{8D6B5AD1-2DAA-4B8E-BD25-1F89B2EE15E8}" destId="{E54D7F9B-BED3-47D6-805F-63A738C4C0FD}" srcOrd="3" destOrd="0" parTransId="{A6A126AB-F2B2-47EE-8B43-DB261269C1C2}" sibTransId="{FD1A0615-85AE-493C-98A5-67265F2567BF}"/>
    <dgm:cxn modelId="{39F3587E-8E10-48EC-8C60-36016F85ED84}" type="presOf" srcId="{1E9F36BB-2379-4761-8127-DD7732E88AC9}" destId="{F3036F74-3862-42D5-BBC2-6FF16515D22F}" srcOrd="0" destOrd="0" presId="urn:microsoft.com/office/officeart/2008/layout/SquareAccentList"/>
    <dgm:cxn modelId="{56859946-C361-43B3-86E4-61E357359F73}" srcId="{9952C066-4C6C-48F1-A620-93C4359BC118}" destId="{8D6B5AD1-2DAA-4B8E-BD25-1F89B2EE15E8}" srcOrd="0" destOrd="0" parTransId="{1CA50A4D-C7EA-4839-BFA6-9623D19C415D}" sibTransId="{8F050CFE-9F0F-4BFA-A0F4-D63E4C622213}"/>
    <dgm:cxn modelId="{CDBE2153-C2C8-4E46-AF33-2137A30BAC26}" type="presOf" srcId="{9952C066-4C6C-48F1-A620-93C4359BC118}" destId="{837709F9-49A0-4FC1-889B-D229EDC49A01}" srcOrd="0" destOrd="0" presId="urn:microsoft.com/office/officeart/2008/layout/SquareAccentList"/>
    <dgm:cxn modelId="{3FE19F52-4BBA-499C-BC7F-D0C4E9D6C9F7}" type="presParOf" srcId="{837709F9-49A0-4FC1-889B-D229EDC49A01}" destId="{307203F6-9145-4E4C-BD20-A313A643D2A3}" srcOrd="0" destOrd="0" presId="urn:microsoft.com/office/officeart/2008/layout/SquareAccentList"/>
    <dgm:cxn modelId="{D7339FE2-227A-48C5-A7E0-AC04663AD5EF}" type="presParOf" srcId="{307203F6-9145-4E4C-BD20-A313A643D2A3}" destId="{4C02D89B-5085-4550-AC9A-4CA21F1BA68C}" srcOrd="0" destOrd="0" presId="urn:microsoft.com/office/officeart/2008/layout/SquareAccentList"/>
    <dgm:cxn modelId="{9FB4304D-2440-4B84-BA16-636F74A74DD1}" type="presParOf" srcId="{4C02D89B-5085-4550-AC9A-4CA21F1BA68C}" destId="{914D4968-B88F-4CBD-B686-503268F7D3D0}" srcOrd="0" destOrd="0" presId="urn:microsoft.com/office/officeart/2008/layout/SquareAccentList"/>
    <dgm:cxn modelId="{625EB1F6-0444-4FF5-A691-08D5592D8FDA}" type="presParOf" srcId="{4C02D89B-5085-4550-AC9A-4CA21F1BA68C}" destId="{FAAEDFBB-C1A2-4FF2-B688-C031F1921C81}" srcOrd="1" destOrd="0" presId="urn:microsoft.com/office/officeart/2008/layout/SquareAccentList"/>
    <dgm:cxn modelId="{DC0A7828-3C34-4F79-B034-C6E2DEF7BFD9}" type="presParOf" srcId="{4C02D89B-5085-4550-AC9A-4CA21F1BA68C}" destId="{D5C44177-18FA-45CC-9F37-768619D0C80D}" srcOrd="2" destOrd="0" presId="urn:microsoft.com/office/officeart/2008/layout/SquareAccentList"/>
    <dgm:cxn modelId="{D65972A9-6F03-4BC0-9112-D4A7FD815303}" type="presParOf" srcId="{307203F6-9145-4E4C-BD20-A313A643D2A3}" destId="{F1F4F142-00F8-44E7-9E31-4DC85F6EFC8E}" srcOrd="1" destOrd="0" presId="urn:microsoft.com/office/officeart/2008/layout/SquareAccentList"/>
    <dgm:cxn modelId="{0AF3E1A3-88EC-4AE2-867B-2EF2AADBF5D8}" type="presParOf" srcId="{F1F4F142-00F8-44E7-9E31-4DC85F6EFC8E}" destId="{9E91D980-7FDA-4AB3-BF78-4DD919434BD0}" srcOrd="0" destOrd="0" presId="urn:microsoft.com/office/officeart/2008/layout/SquareAccentList"/>
    <dgm:cxn modelId="{846549A6-CA96-4C31-B4B0-2F535D9EF694}" type="presParOf" srcId="{9E91D980-7FDA-4AB3-BF78-4DD919434BD0}" destId="{2D7DD4BA-95BF-47C2-9C30-00E6594C7291}" srcOrd="0" destOrd="0" presId="urn:microsoft.com/office/officeart/2008/layout/SquareAccentList"/>
    <dgm:cxn modelId="{EC858525-E0CC-49E6-9BBB-6450639ADADA}" type="presParOf" srcId="{9E91D980-7FDA-4AB3-BF78-4DD919434BD0}" destId="{BBE5163E-B952-4125-8A74-C38F2CD8E502}" srcOrd="1" destOrd="0" presId="urn:microsoft.com/office/officeart/2008/layout/SquareAccentList"/>
    <dgm:cxn modelId="{AB9ACA7B-7269-4D9B-AD18-969416897A86}" type="presParOf" srcId="{F1F4F142-00F8-44E7-9E31-4DC85F6EFC8E}" destId="{5F0DE1DF-D902-4BCC-A999-B62403DCCA66}" srcOrd="1" destOrd="0" presId="urn:microsoft.com/office/officeart/2008/layout/SquareAccentList"/>
    <dgm:cxn modelId="{922A18FC-C588-4EB3-8C59-388F2D0CB866}" type="presParOf" srcId="{5F0DE1DF-D902-4BCC-A999-B62403DCCA66}" destId="{686F3E94-D3B2-4DD3-B585-3878F00C883A}" srcOrd="0" destOrd="0" presId="urn:microsoft.com/office/officeart/2008/layout/SquareAccentList"/>
    <dgm:cxn modelId="{358B466C-8BB9-4A50-9A47-7C5D8A65DFB0}" type="presParOf" srcId="{5F0DE1DF-D902-4BCC-A999-B62403DCCA66}" destId="{CC1662BA-896A-49B3-94DC-6BAA02DD3E47}" srcOrd="1" destOrd="0" presId="urn:microsoft.com/office/officeart/2008/layout/SquareAccentList"/>
    <dgm:cxn modelId="{B86EDDC1-A4E9-41D1-A2CB-5DC5EC2599F0}" type="presParOf" srcId="{F1F4F142-00F8-44E7-9E31-4DC85F6EFC8E}" destId="{72FBD521-DCA0-4765-A949-FCFFDF0A567E}" srcOrd="2" destOrd="0" presId="urn:microsoft.com/office/officeart/2008/layout/SquareAccentList"/>
    <dgm:cxn modelId="{E2786CC9-9C85-4B3E-9889-D6BF62A2210A}" type="presParOf" srcId="{72FBD521-DCA0-4765-A949-FCFFDF0A567E}" destId="{74002887-19B9-4589-8E70-FAF8EB73A41B}" srcOrd="0" destOrd="0" presId="urn:microsoft.com/office/officeart/2008/layout/SquareAccentList"/>
    <dgm:cxn modelId="{E3DF25A9-8BEE-48E6-8E77-63C3FCF3A02E}" type="presParOf" srcId="{72FBD521-DCA0-4765-A949-FCFFDF0A567E}" destId="{F3036F74-3862-42D5-BBC2-6FF16515D22F}" srcOrd="1" destOrd="0" presId="urn:microsoft.com/office/officeart/2008/layout/SquareAccentList"/>
    <dgm:cxn modelId="{BFAD6516-9AE4-48F6-960B-B0EAB78F54FC}" type="presParOf" srcId="{F1F4F142-00F8-44E7-9E31-4DC85F6EFC8E}" destId="{358EAF97-7672-498C-9CED-5AF3982AAE23}" srcOrd="3" destOrd="0" presId="urn:microsoft.com/office/officeart/2008/layout/SquareAccentList"/>
    <dgm:cxn modelId="{CBB74DA7-95F9-4BC4-988F-F7FF8F86A095}" type="presParOf" srcId="{358EAF97-7672-498C-9CED-5AF3982AAE23}" destId="{593A3EC9-F421-4E4C-855C-63DFE5CC2DED}" srcOrd="0" destOrd="0" presId="urn:microsoft.com/office/officeart/2008/layout/SquareAccentList"/>
    <dgm:cxn modelId="{77D62DDC-382C-4A6C-BBFD-557BBDB2A777}" type="presParOf" srcId="{358EAF97-7672-498C-9CED-5AF3982AAE23}" destId="{A8B152E0-0ACD-493B-9C3E-6FBB204BC963}" srcOrd="1" destOrd="0" presId="urn:microsoft.com/office/officeart/2008/layout/SquareAccentList"/>
    <dgm:cxn modelId="{2876C4DB-18EC-4AB3-91E7-8F18A1FC43F8}" type="presParOf" srcId="{F1F4F142-00F8-44E7-9E31-4DC85F6EFC8E}" destId="{F6C54966-52DD-4FB1-9B87-249E9A056605}" srcOrd="4" destOrd="0" presId="urn:microsoft.com/office/officeart/2008/layout/SquareAccentList"/>
    <dgm:cxn modelId="{C1744E7D-543B-49DA-8919-40FA62A6D8C5}" type="presParOf" srcId="{F6C54966-52DD-4FB1-9B87-249E9A056605}" destId="{99E41257-E56D-4EDA-8D86-13F41C3F3BBF}" srcOrd="0" destOrd="0" presId="urn:microsoft.com/office/officeart/2008/layout/SquareAccentList"/>
    <dgm:cxn modelId="{EBCF38E5-F0A3-4C87-A08F-9566E7071D83}" type="presParOf" srcId="{F6C54966-52DD-4FB1-9B87-249E9A056605}" destId="{B3C5BD79-E412-4FE9-A2B9-827AFD80E1C8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952C066-4C6C-48F1-A620-93C4359BC118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7023CDB8-BC5D-4E12-A922-E374DD5320E5}">
      <dgm:prSet phldrT="[Text]" custT="1"/>
      <dgm:spPr/>
      <dgm:t>
        <a:bodyPr/>
        <a:lstStyle/>
        <a:p>
          <a:r>
            <a:rPr lang="en-US" sz="2000" b="1" dirty="0" smtClean="0"/>
            <a:t>Linking Satellite and measurement communities</a:t>
          </a:r>
          <a:endParaRPr lang="de-DE" sz="2000" dirty="0"/>
        </a:p>
      </dgm:t>
    </dgm:pt>
    <dgm:pt modelId="{6AFCB433-5B13-4838-B00A-562A19B23A37}" type="parTrans" cxnId="{C910ED15-D35F-48D8-B25A-1E9B6B13AB5F}">
      <dgm:prSet/>
      <dgm:spPr/>
      <dgm:t>
        <a:bodyPr/>
        <a:lstStyle/>
        <a:p>
          <a:endParaRPr lang="de-DE"/>
        </a:p>
      </dgm:t>
    </dgm:pt>
    <dgm:pt modelId="{59CFDE64-2F00-4C4D-97B9-AAD9FC1754AC}" type="sibTrans" cxnId="{C910ED15-D35F-48D8-B25A-1E9B6B13AB5F}">
      <dgm:prSet/>
      <dgm:spPr/>
      <dgm:t>
        <a:bodyPr/>
        <a:lstStyle/>
        <a:p>
          <a:endParaRPr lang="de-DE"/>
        </a:p>
      </dgm:t>
    </dgm:pt>
    <dgm:pt modelId="{48418067-7D09-472D-9469-E0B3A7D8F85F}">
      <dgm:prSet phldrT="[Text]" custT="1"/>
      <dgm:spPr/>
      <dgm:t>
        <a:bodyPr/>
        <a:lstStyle/>
        <a:p>
          <a:r>
            <a:rPr lang="en-US" sz="1400" dirty="0" smtClean="0"/>
            <a:t>Need, formation, and benefit of networks for community building</a:t>
          </a:r>
          <a:endParaRPr lang="de-DE" sz="1400" dirty="0"/>
        </a:p>
      </dgm:t>
    </dgm:pt>
    <dgm:pt modelId="{476DDC6C-2F9E-4727-9693-8B040B6B7E70}" type="parTrans" cxnId="{2B0F4721-5A47-47C2-A1CC-B027F1D3E36F}">
      <dgm:prSet/>
      <dgm:spPr/>
      <dgm:t>
        <a:bodyPr/>
        <a:lstStyle/>
        <a:p>
          <a:endParaRPr lang="de-DE"/>
        </a:p>
      </dgm:t>
    </dgm:pt>
    <dgm:pt modelId="{7B7E16E2-C972-41BF-962C-F2E7F26FF26D}" type="sibTrans" cxnId="{2B0F4721-5A47-47C2-A1CC-B027F1D3E36F}">
      <dgm:prSet/>
      <dgm:spPr/>
      <dgm:t>
        <a:bodyPr/>
        <a:lstStyle/>
        <a:p>
          <a:endParaRPr lang="de-DE"/>
        </a:p>
      </dgm:t>
    </dgm:pt>
    <dgm:pt modelId="{F6C2E869-F98F-4064-AAFC-B3AB85158CEA}">
      <dgm:prSet custT="1"/>
      <dgm:spPr/>
      <dgm:t>
        <a:bodyPr/>
        <a:lstStyle/>
        <a:p>
          <a:r>
            <a:rPr lang="en-US" sz="1400" dirty="0" smtClean="0"/>
            <a:t>Requirements for networks</a:t>
          </a:r>
          <a:endParaRPr lang="en-US" sz="1400" dirty="0"/>
        </a:p>
      </dgm:t>
    </dgm:pt>
    <dgm:pt modelId="{41D6E5A1-3EB8-4439-9F88-71EFA9D550E6}" type="parTrans" cxnId="{16B5F8D6-27B6-4655-A629-174CCD300EF7}">
      <dgm:prSet/>
      <dgm:spPr/>
      <dgm:t>
        <a:bodyPr/>
        <a:lstStyle/>
        <a:p>
          <a:endParaRPr lang="de-DE"/>
        </a:p>
      </dgm:t>
    </dgm:pt>
    <dgm:pt modelId="{819064A4-FA29-45D0-B313-C6B06E85AA0D}" type="sibTrans" cxnId="{16B5F8D6-27B6-4655-A629-174CCD300EF7}">
      <dgm:prSet/>
      <dgm:spPr/>
      <dgm:t>
        <a:bodyPr/>
        <a:lstStyle/>
        <a:p>
          <a:endParaRPr lang="de-DE"/>
        </a:p>
      </dgm:t>
    </dgm:pt>
    <dgm:pt modelId="{8FB0E78E-8D9E-48B4-9022-EAF9565ECC01}">
      <dgm:prSet custT="1"/>
      <dgm:spPr/>
      <dgm:t>
        <a:bodyPr/>
        <a:lstStyle/>
        <a:p>
          <a:r>
            <a:rPr lang="en-US" sz="1400" dirty="0" smtClean="0"/>
            <a:t>Data accessibility and availability</a:t>
          </a:r>
          <a:endParaRPr lang="en-US" sz="1400" dirty="0"/>
        </a:p>
      </dgm:t>
    </dgm:pt>
    <dgm:pt modelId="{1A4BC6E1-CD0B-442A-AA6A-7675659F56B9}" type="parTrans" cxnId="{DA31AC37-1446-48A0-9FC5-BE24043153BA}">
      <dgm:prSet/>
      <dgm:spPr/>
      <dgm:t>
        <a:bodyPr/>
        <a:lstStyle/>
        <a:p>
          <a:endParaRPr lang="de-DE"/>
        </a:p>
      </dgm:t>
    </dgm:pt>
    <dgm:pt modelId="{0CC1E19A-1AF5-4759-BC1A-87BCC73A8344}" type="sibTrans" cxnId="{DA31AC37-1446-48A0-9FC5-BE24043153BA}">
      <dgm:prSet/>
      <dgm:spPr/>
      <dgm:t>
        <a:bodyPr/>
        <a:lstStyle/>
        <a:p>
          <a:endParaRPr lang="de-DE"/>
        </a:p>
      </dgm:t>
    </dgm:pt>
    <dgm:pt modelId="{7BA2E4C7-83C3-4A7F-9A4C-B773D401F074}">
      <dgm:prSet custT="1"/>
      <dgm:spPr/>
      <dgm:t>
        <a:bodyPr/>
        <a:lstStyle/>
        <a:p>
          <a:r>
            <a:rPr lang="en-US" sz="1400" dirty="0" smtClean="0"/>
            <a:t>Awareness: Promotion of validation measurements and results</a:t>
          </a:r>
          <a:endParaRPr lang="en-US" sz="1400" dirty="0"/>
        </a:p>
      </dgm:t>
    </dgm:pt>
    <dgm:pt modelId="{C2153B0F-0F24-4BE3-A3C7-8357218B9BF5}" type="parTrans" cxnId="{BE9C02AB-CA1B-497D-8FBF-F85EEA64C2E6}">
      <dgm:prSet/>
      <dgm:spPr/>
      <dgm:t>
        <a:bodyPr/>
        <a:lstStyle/>
        <a:p>
          <a:endParaRPr lang="de-DE"/>
        </a:p>
      </dgm:t>
    </dgm:pt>
    <dgm:pt modelId="{B0D89C33-3F4C-433C-8C79-AD8C1C4E6722}" type="sibTrans" cxnId="{BE9C02AB-CA1B-497D-8FBF-F85EEA64C2E6}">
      <dgm:prSet/>
      <dgm:spPr/>
      <dgm:t>
        <a:bodyPr/>
        <a:lstStyle/>
        <a:p>
          <a:endParaRPr lang="de-DE"/>
        </a:p>
      </dgm:t>
    </dgm:pt>
    <dgm:pt modelId="{837709F9-49A0-4FC1-889B-D229EDC49A01}" type="pres">
      <dgm:prSet presAssocID="{9952C066-4C6C-48F1-A620-93C4359BC118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de-DE"/>
        </a:p>
      </dgm:t>
    </dgm:pt>
    <dgm:pt modelId="{D1293064-D763-4DE8-87E2-EAAAAB363BB3}" type="pres">
      <dgm:prSet presAssocID="{7023CDB8-BC5D-4E12-A922-E374DD5320E5}" presName="root" presStyleCnt="0">
        <dgm:presLayoutVars>
          <dgm:chMax/>
          <dgm:chPref/>
        </dgm:presLayoutVars>
      </dgm:prSet>
      <dgm:spPr/>
    </dgm:pt>
    <dgm:pt modelId="{F1063F2B-9B6D-4492-BF9A-DA09DC734935}" type="pres">
      <dgm:prSet presAssocID="{7023CDB8-BC5D-4E12-A922-E374DD5320E5}" presName="rootComposite" presStyleCnt="0">
        <dgm:presLayoutVars/>
      </dgm:prSet>
      <dgm:spPr/>
    </dgm:pt>
    <dgm:pt modelId="{0AB3ED7C-1085-4DFD-B51F-264B6E754368}" type="pres">
      <dgm:prSet presAssocID="{7023CDB8-BC5D-4E12-A922-E374DD5320E5}" presName="ParentAccent" presStyleLbl="alignNode1" presStyleIdx="0" presStyleCnt="1"/>
      <dgm:spPr>
        <a:solidFill>
          <a:srgbClr val="FFFF00"/>
        </a:solidFill>
      </dgm:spPr>
    </dgm:pt>
    <dgm:pt modelId="{27838969-49A4-44A4-B5A2-A9650630EF10}" type="pres">
      <dgm:prSet presAssocID="{7023CDB8-BC5D-4E12-A922-E374DD5320E5}" presName="ParentSmallAccent" presStyleLbl="fgAcc1" presStyleIdx="0" presStyleCnt="1"/>
      <dgm:spPr/>
    </dgm:pt>
    <dgm:pt modelId="{BA1CD57B-3E4B-4305-BBFD-4472491BD2DF}" type="pres">
      <dgm:prSet presAssocID="{7023CDB8-BC5D-4E12-A922-E374DD5320E5}" presName="Parent" presStyleLbl="revTx" presStyleIdx="0" presStyleCnt="5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D86A207-18A9-467F-8CA7-1364E9DC0BD7}" type="pres">
      <dgm:prSet presAssocID="{7023CDB8-BC5D-4E12-A922-E374DD5320E5}" presName="childShape" presStyleCnt="0">
        <dgm:presLayoutVars>
          <dgm:chMax val="0"/>
          <dgm:chPref val="0"/>
        </dgm:presLayoutVars>
      </dgm:prSet>
      <dgm:spPr/>
    </dgm:pt>
    <dgm:pt modelId="{ED92288E-C91F-43F2-B665-9B8FB2E1A514}" type="pres">
      <dgm:prSet presAssocID="{48418067-7D09-472D-9469-E0B3A7D8F85F}" presName="childComposite" presStyleCnt="0">
        <dgm:presLayoutVars>
          <dgm:chMax val="0"/>
          <dgm:chPref val="0"/>
        </dgm:presLayoutVars>
      </dgm:prSet>
      <dgm:spPr/>
    </dgm:pt>
    <dgm:pt modelId="{5FE2B4F1-B897-4F4B-8661-C40EBCE84EB4}" type="pres">
      <dgm:prSet presAssocID="{48418067-7D09-472D-9469-E0B3A7D8F85F}" presName="ChildAccent" presStyleLbl="solidFgAcc1" presStyleIdx="0" presStyleCnt="4"/>
      <dgm:spPr/>
    </dgm:pt>
    <dgm:pt modelId="{1DE93B0E-CE5D-4CA3-9666-CC02F974A320}" type="pres">
      <dgm:prSet presAssocID="{48418067-7D09-472D-9469-E0B3A7D8F85F}" presName="Child" presStyleLbl="revTx" presStyleIdx="1" presStyleCnt="5" custScaleY="1366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1718834-F602-4565-9228-A1D9D0418620}" type="pres">
      <dgm:prSet presAssocID="{F6C2E869-F98F-4064-AAFC-B3AB85158CEA}" presName="childComposite" presStyleCnt="0">
        <dgm:presLayoutVars>
          <dgm:chMax val="0"/>
          <dgm:chPref val="0"/>
        </dgm:presLayoutVars>
      </dgm:prSet>
      <dgm:spPr/>
    </dgm:pt>
    <dgm:pt modelId="{3A8E281A-3401-48F9-9B92-6E1DED0D5D71}" type="pres">
      <dgm:prSet presAssocID="{F6C2E869-F98F-4064-AAFC-B3AB85158CEA}" presName="ChildAccent" presStyleLbl="solidFgAcc1" presStyleIdx="1" presStyleCnt="4" custLinFactNeighborY="-5066"/>
      <dgm:spPr/>
    </dgm:pt>
    <dgm:pt modelId="{2436B56C-D35D-41D2-B520-DE87668D253B}" type="pres">
      <dgm:prSet presAssocID="{F6C2E869-F98F-4064-AAFC-B3AB85158CEA}" presName="Child" presStyleLbl="revTx" presStyleIdx="2" presStyleCnt="5" custLinFactNeighborY="-21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717FC1E-ABF5-43C8-8F27-5BC6F43D88A4}" type="pres">
      <dgm:prSet presAssocID="{8FB0E78E-8D9E-48B4-9022-EAF9565ECC01}" presName="childComposite" presStyleCnt="0">
        <dgm:presLayoutVars>
          <dgm:chMax val="0"/>
          <dgm:chPref val="0"/>
        </dgm:presLayoutVars>
      </dgm:prSet>
      <dgm:spPr/>
    </dgm:pt>
    <dgm:pt modelId="{922D815A-7C47-4F19-8D20-3F9FDFC1B855}" type="pres">
      <dgm:prSet presAssocID="{8FB0E78E-8D9E-48B4-9022-EAF9565ECC01}" presName="ChildAccent" presStyleLbl="solidFgAcc1" presStyleIdx="2" presStyleCnt="4" custLinFactNeighborY="62858"/>
      <dgm:spPr/>
    </dgm:pt>
    <dgm:pt modelId="{9AA59FAF-802D-4083-8B2D-3AA25EE568D8}" type="pres">
      <dgm:prSet presAssocID="{8FB0E78E-8D9E-48B4-9022-EAF9565ECC01}" presName="Child" presStyleLbl="revTx" presStyleIdx="3" presStyleCnt="5" custLinFactNeighborY="269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FA4AACC-FD3E-4D92-B4B3-F6BDAB862BD5}" type="pres">
      <dgm:prSet presAssocID="{7BA2E4C7-83C3-4A7F-9A4C-B773D401F074}" presName="childComposite" presStyleCnt="0">
        <dgm:presLayoutVars>
          <dgm:chMax val="0"/>
          <dgm:chPref val="0"/>
        </dgm:presLayoutVars>
      </dgm:prSet>
      <dgm:spPr/>
    </dgm:pt>
    <dgm:pt modelId="{F50447AD-55F4-4BD4-9B1F-8F0FB5945172}" type="pres">
      <dgm:prSet presAssocID="{7BA2E4C7-83C3-4A7F-9A4C-B773D401F074}" presName="ChildAccent" presStyleLbl="solidFgAcc1" presStyleIdx="3" presStyleCnt="4" custLinFactNeighborY="93153"/>
      <dgm:spPr/>
    </dgm:pt>
    <dgm:pt modelId="{BEC7BCA2-D442-44B5-AE59-F9C4CB37B696}" type="pres">
      <dgm:prSet presAssocID="{7BA2E4C7-83C3-4A7F-9A4C-B773D401F074}" presName="Child" presStyleLbl="revTx" presStyleIdx="4" presStyleCnt="5" custScaleY="155878" custLinFactNeighborY="399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5E0DA325-2168-49FA-8025-462BCE9E75CC}" type="presOf" srcId="{8FB0E78E-8D9E-48B4-9022-EAF9565ECC01}" destId="{9AA59FAF-802D-4083-8B2D-3AA25EE568D8}" srcOrd="0" destOrd="0" presId="urn:microsoft.com/office/officeart/2008/layout/SquareAccentList"/>
    <dgm:cxn modelId="{BE9C02AB-CA1B-497D-8FBF-F85EEA64C2E6}" srcId="{7023CDB8-BC5D-4E12-A922-E374DD5320E5}" destId="{7BA2E4C7-83C3-4A7F-9A4C-B773D401F074}" srcOrd="3" destOrd="0" parTransId="{C2153B0F-0F24-4BE3-A3C7-8357218B9BF5}" sibTransId="{B0D89C33-3F4C-433C-8C79-AD8C1C4E6722}"/>
    <dgm:cxn modelId="{F5E17D41-A831-4B6E-8A29-CAA8843E4A43}" type="presOf" srcId="{F6C2E869-F98F-4064-AAFC-B3AB85158CEA}" destId="{2436B56C-D35D-41D2-B520-DE87668D253B}" srcOrd="0" destOrd="0" presId="urn:microsoft.com/office/officeart/2008/layout/SquareAccentList"/>
    <dgm:cxn modelId="{16B5F8D6-27B6-4655-A629-174CCD300EF7}" srcId="{7023CDB8-BC5D-4E12-A922-E374DD5320E5}" destId="{F6C2E869-F98F-4064-AAFC-B3AB85158CEA}" srcOrd="1" destOrd="0" parTransId="{41D6E5A1-3EB8-4439-9F88-71EFA9D550E6}" sibTransId="{819064A4-FA29-45D0-B313-C6B06E85AA0D}"/>
    <dgm:cxn modelId="{DA31AC37-1446-48A0-9FC5-BE24043153BA}" srcId="{7023CDB8-BC5D-4E12-A922-E374DD5320E5}" destId="{8FB0E78E-8D9E-48B4-9022-EAF9565ECC01}" srcOrd="2" destOrd="0" parTransId="{1A4BC6E1-CD0B-442A-AA6A-7675659F56B9}" sibTransId="{0CC1E19A-1AF5-4759-BC1A-87BCC73A8344}"/>
    <dgm:cxn modelId="{2E13D909-69FF-486F-83D9-1404E4D9CCB8}" type="presOf" srcId="{7BA2E4C7-83C3-4A7F-9A4C-B773D401F074}" destId="{BEC7BCA2-D442-44B5-AE59-F9C4CB37B696}" srcOrd="0" destOrd="0" presId="urn:microsoft.com/office/officeart/2008/layout/SquareAccentList"/>
    <dgm:cxn modelId="{17AEC116-D26F-44E9-85B7-1AA164218BEE}" type="presOf" srcId="{9952C066-4C6C-48F1-A620-93C4359BC118}" destId="{837709F9-49A0-4FC1-889B-D229EDC49A01}" srcOrd="0" destOrd="0" presId="urn:microsoft.com/office/officeart/2008/layout/SquareAccentList"/>
    <dgm:cxn modelId="{8DDC02E7-3AB7-4368-BCBF-82B6A799AA42}" type="presOf" srcId="{48418067-7D09-472D-9469-E0B3A7D8F85F}" destId="{1DE93B0E-CE5D-4CA3-9666-CC02F974A320}" srcOrd="0" destOrd="0" presId="urn:microsoft.com/office/officeart/2008/layout/SquareAccentList"/>
    <dgm:cxn modelId="{C910ED15-D35F-48D8-B25A-1E9B6B13AB5F}" srcId="{9952C066-4C6C-48F1-A620-93C4359BC118}" destId="{7023CDB8-BC5D-4E12-A922-E374DD5320E5}" srcOrd="0" destOrd="0" parTransId="{6AFCB433-5B13-4838-B00A-562A19B23A37}" sibTransId="{59CFDE64-2F00-4C4D-97B9-AAD9FC1754AC}"/>
    <dgm:cxn modelId="{66936728-6584-4368-A454-A6B8464BC581}" type="presOf" srcId="{7023CDB8-BC5D-4E12-A922-E374DD5320E5}" destId="{BA1CD57B-3E4B-4305-BBFD-4472491BD2DF}" srcOrd="0" destOrd="0" presId="urn:microsoft.com/office/officeart/2008/layout/SquareAccentList"/>
    <dgm:cxn modelId="{2B0F4721-5A47-47C2-A1CC-B027F1D3E36F}" srcId="{7023CDB8-BC5D-4E12-A922-E374DD5320E5}" destId="{48418067-7D09-472D-9469-E0B3A7D8F85F}" srcOrd="0" destOrd="0" parTransId="{476DDC6C-2F9E-4727-9693-8B040B6B7E70}" sibTransId="{7B7E16E2-C972-41BF-962C-F2E7F26FF26D}"/>
    <dgm:cxn modelId="{EE52646C-6D5E-4AAF-B415-D16A927E638F}" type="presParOf" srcId="{837709F9-49A0-4FC1-889B-D229EDC49A01}" destId="{D1293064-D763-4DE8-87E2-EAAAAB363BB3}" srcOrd="0" destOrd="0" presId="urn:microsoft.com/office/officeart/2008/layout/SquareAccentList"/>
    <dgm:cxn modelId="{FE9D266A-EF5D-488D-A6D1-99BB5CCF090C}" type="presParOf" srcId="{D1293064-D763-4DE8-87E2-EAAAAB363BB3}" destId="{F1063F2B-9B6D-4492-BF9A-DA09DC734935}" srcOrd="0" destOrd="0" presId="urn:microsoft.com/office/officeart/2008/layout/SquareAccentList"/>
    <dgm:cxn modelId="{83FC4B8D-E8CD-41A6-A643-48137702E2B3}" type="presParOf" srcId="{F1063F2B-9B6D-4492-BF9A-DA09DC734935}" destId="{0AB3ED7C-1085-4DFD-B51F-264B6E754368}" srcOrd="0" destOrd="0" presId="urn:microsoft.com/office/officeart/2008/layout/SquareAccentList"/>
    <dgm:cxn modelId="{9052B194-CE59-4E85-A9EC-CC1E3E3D91FC}" type="presParOf" srcId="{F1063F2B-9B6D-4492-BF9A-DA09DC734935}" destId="{27838969-49A4-44A4-B5A2-A9650630EF10}" srcOrd="1" destOrd="0" presId="urn:microsoft.com/office/officeart/2008/layout/SquareAccentList"/>
    <dgm:cxn modelId="{3733E1E1-68A0-4639-B51E-350C519BDB13}" type="presParOf" srcId="{F1063F2B-9B6D-4492-BF9A-DA09DC734935}" destId="{BA1CD57B-3E4B-4305-BBFD-4472491BD2DF}" srcOrd="2" destOrd="0" presId="urn:microsoft.com/office/officeart/2008/layout/SquareAccentList"/>
    <dgm:cxn modelId="{1ECBDAE2-3092-4D37-9136-E2E025FE5F6A}" type="presParOf" srcId="{D1293064-D763-4DE8-87E2-EAAAAB363BB3}" destId="{5D86A207-18A9-467F-8CA7-1364E9DC0BD7}" srcOrd="1" destOrd="0" presId="urn:microsoft.com/office/officeart/2008/layout/SquareAccentList"/>
    <dgm:cxn modelId="{B33D869F-1194-4CBC-9C98-B82033190BBD}" type="presParOf" srcId="{5D86A207-18A9-467F-8CA7-1364E9DC0BD7}" destId="{ED92288E-C91F-43F2-B665-9B8FB2E1A514}" srcOrd="0" destOrd="0" presId="urn:microsoft.com/office/officeart/2008/layout/SquareAccentList"/>
    <dgm:cxn modelId="{7D8A4E24-2FF6-4AE2-AAAA-D6861AF46812}" type="presParOf" srcId="{ED92288E-C91F-43F2-B665-9B8FB2E1A514}" destId="{5FE2B4F1-B897-4F4B-8661-C40EBCE84EB4}" srcOrd="0" destOrd="0" presId="urn:microsoft.com/office/officeart/2008/layout/SquareAccentList"/>
    <dgm:cxn modelId="{581CE1E1-0AB5-4165-87F1-09A82CD3E2B0}" type="presParOf" srcId="{ED92288E-C91F-43F2-B665-9B8FB2E1A514}" destId="{1DE93B0E-CE5D-4CA3-9666-CC02F974A320}" srcOrd="1" destOrd="0" presId="urn:microsoft.com/office/officeart/2008/layout/SquareAccentList"/>
    <dgm:cxn modelId="{C0FA1E2E-1306-4936-86DF-F689D0A49267}" type="presParOf" srcId="{5D86A207-18A9-467F-8CA7-1364E9DC0BD7}" destId="{C1718834-F602-4565-9228-A1D9D0418620}" srcOrd="1" destOrd="0" presId="urn:microsoft.com/office/officeart/2008/layout/SquareAccentList"/>
    <dgm:cxn modelId="{4CD047C7-DC82-4FD8-871C-9845F6349BF3}" type="presParOf" srcId="{C1718834-F602-4565-9228-A1D9D0418620}" destId="{3A8E281A-3401-48F9-9B92-6E1DED0D5D71}" srcOrd="0" destOrd="0" presId="urn:microsoft.com/office/officeart/2008/layout/SquareAccentList"/>
    <dgm:cxn modelId="{9255A916-C87E-4D49-8C4B-594E99C3E1D5}" type="presParOf" srcId="{C1718834-F602-4565-9228-A1D9D0418620}" destId="{2436B56C-D35D-41D2-B520-DE87668D253B}" srcOrd="1" destOrd="0" presId="urn:microsoft.com/office/officeart/2008/layout/SquareAccentList"/>
    <dgm:cxn modelId="{BD6BA9DA-F453-4F13-AA01-FDC8DA512C1C}" type="presParOf" srcId="{5D86A207-18A9-467F-8CA7-1364E9DC0BD7}" destId="{2717FC1E-ABF5-43C8-8F27-5BC6F43D88A4}" srcOrd="2" destOrd="0" presId="urn:microsoft.com/office/officeart/2008/layout/SquareAccentList"/>
    <dgm:cxn modelId="{F337D5BF-BF58-4E37-81FF-5684EBB0E711}" type="presParOf" srcId="{2717FC1E-ABF5-43C8-8F27-5BC6F43D88A4}" destId="{922D815A-7C47-4F19-8D20-3F9FDFC1B855}" srcOrd="0" destOrd="0" presId="urn:microsoft.com/office/officeart/2008/layout/SquareAccentList"/>
    <dgm:cxn modelId="{70A7AB6F-2CC2-40C7-B931-6227E7AA143F}" type="presParOf" srcId="{2717FC1E-ABF5-43C8-8F27-5BC6F43D88A4}" destId="{9AA59FAF-802D-4083-8B2D-3AA25EE568D8}" srcOrd="1" destOrd="0" presId="urn:microsoft.com/office/officeart/2008/layout/SquareAccentList"/>
    <dgm:cxn modelId="{EAC667FD-700A-4946-9516-65B3D9F358D3}" type="presParOf" srcId="{5D86A207-18A9-467F-8CA7-1364E9DC0BD7}" destId="{AFA4AACC-FD3E-4D92-B4B3-F6BDAB862BD5}" srcOrd="3" destOrd="0" presId="urn:microsoft.com/office/officeart/2008/layout/SquareAccentList"/>
    <dgm:cxn modelId="{362B36E2-FE30-4D63-8C17-F5FE139761FC}" type="presParOf" srcId="{AFA4AACC-FD3E-4D92-B4B3-F6BDAB862BD5}" destId="{F50447AD-55F4-4BD4-9B1F-8F0FB5945172}" srcOrd="0" destOrd="0" presId="urn:microsoft.com/office/officeart/2008/layout/SquareAccentList"/>
    <dgm:cxn modelId="{53E4D543-0480-4C6F-972D-738211535F5F}" type="presParOf" srcId="{AFA4AACC-FD3E-4D92-B4B3-F6BDAB862BD5}" destId="{BEC7BCA2-D442-44B5-AE59-F9C4CB37B696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46F6A-0E2F-48E7-859D-6142481151CE}">
      <dsp:nvSpPr>
        <dsp:cNvPr id="0" name=""/>
        <dsp:cNvSpPr/>
      </dsp:nvSpPr>
      <dsp:spPr>
        <a:xfrm rot="16200000">
          <a:off x="460825" y="27686"/>
          <a:ext cx="1975671" cy="2895265"/>
        </a:xfrm>
        <a:prstGeom prst="downArrow">
          <a:avLst>
            <a:gd name="adj1" fmla="val 50000"/>
            <a:gd name="adj2" fmla="val 35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Remote Sensing from space</a:t>
          </a:r>
          <a:endParaRPr lang="en-US" sz="2300" kern="1200" dirty="0"/>
        </a:p>
      </dsp:txBody>
      <dsp:txXfrm rot="5400000">
        <a:off x="1028" y="981401"/>
        <a:ext cx="2549523" cy="987835"/>
      </dsp:txXfrm>
    </dsp:sp>
    <dsp:sp modelId="{88E52A6C-4D06-48E5-9CC1-6CE2B31DA44B}">
      <dsp:nvSpPr>
        <dsp:cNvPr id="0" name=""/>
        <dsp:cNvSpPr/>
      </dsp:nvSpPr>
      <dsp:spPr>
        <a:xfrm rot="5400000">
          <a:off x="3583303" y="27686"/>
          <a:ext cx="1975671" cy="289526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Validation Infrastructure</a:t>
          </a:r>
          <a:endParaRPr lang="en-US" sz="2300" kern="1200" dirty="0"/>
        </a:p>
      </dsp:txBody>
      <dsp:txXfrm rot="-5400000">
        <a:off x="3469248" y="981401"/>
        <a:ext cx="2549523" cy="9878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F42FEA-E784-4B48-AE87-6812FC9F33D8}">
      <dsp:nvSpPr>
        <dsp:cNvPr id="0" name=""/>
        <dsp:cNvSpPr/>
      </dsp:nvSpPr>
      <dsp:spPr>
        <a:xfrm>
          <a:off x="0" y="0"/>
          <a:ext cx="7059930" cy="1219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Satellite sensors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Increasing number of sensors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Long-term continuous &amp; sustainable data products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New (operational) objectives (e.g. climate monitoring, etc.)</a:t>
          </a:r>
          <a:endParaRPr lang="en-US" sz="1400" kern="1200" dirty="0"/>
        </a:p>
      </dsp:txBody>
      <dsp:txXfrm>
        <a:off x="35709" y="35709"/>
        <a:ext cx="5744318" cy="1147782"/>
      </dsp:txXfrm>
    </dsp:sp>
    <dsp:sp modelId="{7EA82A80-F08C-4C21-B7D0-5FA2FE348B29}">
      <dsp:nvSpPr>
        <dsp:cNvPr id="0" name=""/>
        <dsp:cNvSpPr/>
      </dsp:nvSpPr>
      <dsp:spPr>
        <a:xfrm>
          <a:off x="622934" y="1422399"/>
          <a:ext cx="7059930" cy="1219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Data products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Increasing number of applications and data products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Higher demands on data quality (accuracy)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Coverage (time and space)</a:t>
          </a:r>
          <a:endParaRPr lang="en-US" sz="1400" kern="1200" dirty="0"/>
        </a:p>
      </dsp:txBody>
      <dsp:txXfrm>
        <a:off x="658643" y="1458108"/>
        <a:ext cx="5573097" cy="1147782"/>
      </dsp:txXfrm>
    </dsp:sp>
    <dsp:sp modelId="{6E26C2ED-9DBD-45AB-A871-3A9C8F634CB4}">
      <dsp:nvSpPr>
        <dsp:cNvPr id="0" name=""/>
        <dsp:cNvSpPr/>
      </dsp:nvSpPr>
      <dsp:spPr>
        <a:xfrm>
          <a:off x="1245869" y="2844799"/>
          <a:ext cx="7059930" cy="1219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Validation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Validation and long-term monitoring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High demand on data quality</a:t>
          </a:r>
          <a:endParaRPr lang="en-US" sz="1400" kern="1200" dirty="0"/>
        </a:p>
      </dsp:txBody>
      <dsp:txXfrm>
        <a:off x="1281578" y="2880508"/>
        <a:ext cx="5573097" cy="1147782"/>
      </dsp:txXfrm>
    </dsp:sp>
    <dsp:sp modelId="{14B16844-E19A-4E8A-B148-648C8C44C288}">
      <dsp:nvSpPr>
        <dsp:cNvPr id="0" name=""/>
        <dsp:cNvSpPr/>
      </dsp:nvSpPr>
      <dsp:spPr>
        <a:xfrm>
          <a:off x="6267450" y="924560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445758" y="924560"/>
        <a:ext cx="435864" cy="596341"/>
      </dsp:txXfrm>
    </dsp:sp>
    <dsp:sp modelId="{2EFCCF92-7483-484D-9CB0-6D92CAD10EBF}">
      <dsp:nvSpPr>
        <dsp:cNvPr id="0" name=""/>
        <dsp:cNvSpPr/>
      </dsp:nvSpPr>
      <dsp:spPr>
        <a:xfrm>
          <a:off x="6890384" y="2338832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7068692" y="2338832"/>
        <a:ext cx="435864" cy="5963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F42FEA-E784-4B48-AE87-6812FC9F33D8}">
      <dsp:nvSpPr>
        <dsp:cNvPr id="0" name=""/>
        <dsp:cNvSpPr/>
      </dsp:nvSpPr>
      <dsp:spPr>
        <a:xfrm>
          <a:off x="0" y="0"/>
          <a:ext cx="7059930" cy="1219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Instrumentation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Sophisticated instruments measuring a variety of data products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Partial long-term operation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Partly well characterized</a:t>
          </a:r>
          <a:endParaRPr lang="en-US" sz="1400" kern="1200" dirty="0"/>
        </a:p>
      </dsp:txBody>
      <dsp:txXfrm>
        <a:off x="35709" y="35709"/>
        <a:ext cx="5744318" cy="1147782"/>
      </dsp:txXfrm>
    </dsp:sp>
    <dsp:sp modelId="{7EA82A80-F08C-4C21-B7D0-5FA2FE348B29}">
      <dsp:nvSpPr>
        <dsp:cNvPr id="0" name=""/>
        <dsp:cNvSpPr/>
      </dsp:nvSpPr>
      <dsp:spPr>
        <a:xfrm>
          <a:off x="622934" y="1422399"/>
          <a:ext cx="7059930" cy="1219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Scientific evaluation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Process studies to answer scientific questions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Long-term </a:t>
          </a:r>
          <a:r>
            <a:rPr lang="de-DE" sz="1400" kern="1200" dirty="0" err="1" smtClean="0"/>
            <a:t>monitoring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of</a:t>
          </a:r>
          <a:r>
            <a:rPr lang="de-DE" sz="1400" kern="1200" dirty="0" smtClean="0"/>
            <a:t>  </a:t>
          </a:r>
          <a:r>
            <a:rPr lang="de-DE" sz="1400" kern="1200" dirty="0" err="1" smtClean="0"/>
            <a:t>specific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processes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or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trends</a:t>
          </a:r>
          <a:endParaRPr lang="en-US" sz="1400" kern="1200" dirty="0"/>
        </a:p>
      </dsp:txBody>
      <dsp:txXfrm>
        <a:off x="658643" y="1458108"/>
        <a:ext cx="5573097" cy="1147782"/>
      </dsp:txXfrm>
    </dsp:sp>
    <dsp:sp modelId="{6E26C2ED-9DBD-45AB-A871-3A9C8F634CB4}">
      <dsp:nvSpPr>
        <dsp:cNvPr id="0" name=""/>
        <dsp:cNvSpPr/>
      </dsp:nvSpPr>
      <dsp:spPr>
        <a:xfrm>
          <a:off x="1245869" y="2844799"/>
          <a:ext cx="7059930" cy="1219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Data management 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Date are partly used only by specific groups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Sometimes distribution via (measurement) networks</a:t>
          </a:r>
          <a:endParaRPr lang="en-US" sz="1400" kern="1200" dirty="0"/>
        </a:p>
      </dsp:txBody>
      <dsp:txXfrm>
        <a:off x="1281578" y="2880508"/>
        <a:ext cx="5573097" cy="1147782"/>
      </dsp:txXfrm>
    </dsp:sp>
    <dsp:sp modelId="{14B16844-E19A-4E8A-B148-648C8C44C288}">
      <dsp:nvSpPr>
        <dsp:cNvPr id="0" name=""/>
        <dsp:cNvSpPr/>
      </dsp:nvSpPr>
      <dsp:spPr>
        <a:xfrm>
          <a:off x="6267450" y="924560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445758" y="924560"/>
        <a:ext cx="435864" cy="596341"/>
      </dsp:txXfrm>
    </dsp:sp>
    <dsp:sp modelId="{2EFCCF92-7483-484D-9CB0-6D92CAD10EBF}">
      <dsp:nvSpPr>
        <dsp:cNvPr id="0" name=""/>
        <dsp:cNvSpPr/>
      </dsp:nvSpPr>
      <dsp:spPr>
        <a:xfrm>
          <a:off x="6890384" y="2338832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7068692" y="2338832"/>
        <a:ext cx="435864" cy="5963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5C8358-A3CA-4292-B5DB-6CF7877F643F}">
      <dsp:nvSpPr>
        <dsp:cNvPr id="0" name=""/>
        <dsp:cNvSpPr/>
      </dsp:nvSpPr>
      <dsp:spPr>
        <a:xfrm>
          <a:off x="4417" y="582606"/>
          <a:ext cx="2756678" cy="324315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CC55B6-D9C0-45B4-9430-DCC81264DCF3}">
      <dsp:nvSpPr>
        <dsp:cNvPr id="0" name=""/>
        <dsp:cNvSpPr/>
      </dsp:nvSpPr>
      <dsp:spPr>
        <a:xfrm>
          <a:off x="4417" y="704405"/>
          <a:ext cx="202515" cy="2025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4B448D-FFBE-4145-B9C2-978B57CD4954}">
      <dsp:nvSpPr>
        <dsp:cNvPr id="0" name=""/>
        <dsp:cNvSpPr/>
      </dsp:nvSpPr>
      <dsp:spPr>
        <a:xfrm>
          <a:off x="4417" y="0"/>
          <a:ext cx="2756678" cy="582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err="1" smtClean="0"/>
            <a:t>Aims</a:t>
          </a:r>
          <a:r>
            <a:rPr lang="de-DE" sz="1600" b="1" kern="1200" dirty="0" smtClean="0"/>
            <a:t> &amp; Need </a:t>
          </a:r>
          <a:r>
            <a:rPr lang="de-DE" sz="1600" b="1" kern="1200" dirty="0" err="1" smtClean="0"/>
            <a:t>for</a:t>
          </a:r>
          <a:r>
            <a:rPr lang="de-DE" sz="1600" b="1" kern="1200" dirty="0" smtClean="0"/>
            <a:t> </a:t>
          </a:r>
          <a:r>
            <a:rPr lang="de-DE" sz="1600" b="1" kern="1200" dirty="0" err="1" smtClean="0"/>
            <a:t>Satellite</a:t>
          </a:r>
          <a:r>
            <a:rPr lang="de-DE" sz="1600" b="1" kern="1200" dirty="0" smtClean="0"/>
            <a:t> Validation</a:t>
          </a:r>
          <a:endParaRPr lang="de-DE" sz="1600" b="1" kern="1200" dirty="0"/>
        </a:p>
      </dsp:txBody>
      <dsp:txXfrm>
        <a:off x="4417" y="0"/>
        <a:ext cx="2756678" cy="582606"/>
      </dsp:txXfrm>
    </dsp:sp>
    <dsp:sp modelId="{2C069CE3-8E56-4DF0-80FB-7C1058EE1991}">
      <dsp:nvSpPr>
        <dsp:cNvPr id="0" name=""/>
        <dsp:cNvSpPr/>
      </dsp:nvSpPr>
      <dsp:spPr>
        <a:xfrm>
          <a:off x="4417" y="1176463"/>
          <a:ext cx="202510" cy="202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4DCF00-B8CA-4D08-8349-B844EE470F5E}">
      <dsp:nvSpPr>
        <dsp:cNvPr id="0" name=""/>
        <dsp:cNvSpPr/>
      </dsp:nvSpPr>
      <dsp:spPr>
        <a:xfrm>
          <a:off x="197385" y="1041692"/>
          <a:ext cx="2563710" cy="472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0" kern="1200" dirty="0" smtClean="0"/>
            <a:t>Benchmark Definition</a:t>
          </a:r>
          <a:endParaRPr lang="de-DE" sz="1400" b="0" kern="1200" dirty="0"/>
        </a:p>
      </dsp:txBody>
      <dsp:txXfrm>
        <a:off x="197385" y="1041692"/>
        <a:ext cx="2563710" cy="472052"/>
      </dsp:txXfrm>
    </dsp:sp>
    <dsp:sp modelId="{3DBA2172-8C68-47F3-8A5A-2CEAD537CB16}">
      <dsp:nvSpPr>
        <dsp:cNvPr id="0" name=""/>
        <dsp:cNvSpPr/>
      </dsp:nvSpPr>
      <dsp:spPr>
        <a:xfrm>
          <a:off x="4417" y="1811173"/>
          <a:ext cx="202510" cy="202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C561E4-5496-48C9-ABAC-2ECC0C82B0A7}">
      <dsp:nvSpPr>
        <dsp:cNvPr id="0" name=""/>
        <dsp:cNvSpPr/>
      </dsp:nvSpPr>
      <dsp:spPr>
        <a:xfrm>
          <a:off x="197385" y="1538853"/>
          <a:ext cx="2563710" cy="747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Requirements for satellite and validation measurement mapping</a:t>
          </a:r>
          <a:endParaRPr lang="de-DE" sz="1400" b="0" kern="1200" dirty="0"/>
        </a:p>
      </dsp:txBody>
      <dsp:txXfrm>
        <a:off x="197385" y="1538853"/>
        <a:ext cx="2563710" cy="747145"/>
      </dsp:txXfrm>
    </dsp:sp>
    <dsp:sp modelId="{495A6F0D-3F42-47AA-83DC-E501E9FE68C1}">
      <dsp:nvSpPr>
        <dsp:cNvPr id="0" name=""/>
        <dsp:cNvSpPr/>
      </dsp:nvSpPr>
      <dsp:spPr>
        <a:xfrm>
          <a:off x="4417" y="2482123"/>
          <a:ext cx="202510" cy="202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69B321-0F07-4AC4-BDD7-210265F6DADF}">
      <dsp:nvSpPr>
        <dsp:cNvPr id="0" name=""/>
        <dsp:cNvSpPr/>
      </dsp:nvSpPr>
      <dsp:spPr>
        <a:xfrm>
          <a:off x="197385" y="2347347"/>
          <a:ext cx="2563710" cy="472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Requirements for measurement availability</a:t>
          </a:r>
        </a:p>
      </dsp:txBody>
      <dsp:txXfrm>
        <a:off x="197385" y="2347347"/>
        <a:ext cx="2563710" cy="472052"/>
      </dsp:txXfrm>
    </dsp:sp>
    <dsp:sp modelId="{2FEB6FFF-BED8-4E27-8372-E347239CF3A0}">
      <dsp:nvSpPr>
        <dsp:cNvPr id="0" name=""/>
        <dsp:cNvSpPr/>
      </dsp:nvSpPr>
      <dsp:spPr>
        <a:xfrm>
          <a:off x="4417" y="3106573"/>
          <a:ext cx="202510" cy="202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3FD099-488D-41AC-9D24-00A542E48011}">
      <dsp:nvSpPr>
        <dsp:cNvPr id="0" name=""/>
        <dsp:cNvSpPr/>
      </dsp:nvSpPr>
      <dsp:spPr>
        <a:xfrm>
          <a:off x="197385" y="2971802"/>
          <a:ext cx="2563710" cy="472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Long-term data  records for satellite validation </a:t>
          </a:r>
          <a:endParaRPr lang="de-DE" sz="1400" b="0" kern="1200" dirty="0"/>
        </a:p>
      </dsp:txBody>
      <dsp:txXfrm>
        <a:off x="197385" y="2971802"/>
        <a:ext cx="2563710" cy="472052"/>
      </dsp:txXfrm>
    </dsp:sp>
    <dsp:sp modelId="{8E8C1732-7C4C-4A43-B719-2AA68F84CC92}">
      <dsp:nvSpPr>
        <dsp:cNvPr id="0" name=""/>
        <dsp:cNvSpPr/>
      </dsp:nvSpPr>
      <dsp:spPr>
        <a:xfrm>
          <a:off x="2898929" y="582606"/>
          <a:ext cx="2756678" cy="324315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5A3BED-0A41-4A70-9899-2CD74E0C5C62}">
      <dsp:nvSpPr>
        <dsp:cNvPr id="0" name=""/>
        <dsp:cNvSpPr/>
      </dsp:nvSpPr>
      <dsp:spPr>
        <a:xfrm>
          <a:off x="2898929" y="704405"/>
          <a:ext cx="202515" cy="2025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BC53B7-B5DE-47C7-90FF-1B2E6FFFFAB3}">
      <dsp:nvSpPr>
        <dsp:cNvPr id="0" name=""/>
        <dsp:cNvSpPr/>
      </dsp:nvSpPr>
      <dsp:spPr>
        <a:xfrm>
          <a:off x="2898929" y="0"/>
          <a:ext cx="2756678" cy="582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Characterization of measurement sites</a:t>
          </a:r>
          <a:endParaRPr lang="de-DE" sz="1600" kern="1200" dirty="0"/>
        </a:p>
      </dsp:txBody>
      <dsp:txXfrm>
        <a:off x="2898929" y="0"/>
        <a:ext cx="2756678" cy="582606"/>
      </dsp:txXfrm>
    </dsp:sp>
    <dsp:sp modelId="{AC37A09F-6806-41F7-8A66-A4ACCD9203D7}">
      <dsp:nvSpPr>
        <dsp:cNvPr id="0" name=""/>
        <dsp:cNvSpPr/>
      </dsp:nvSpPr>
      <dsp:spPr>
        <a:xfrm>
          <a:off x="2898929" y="1176463"/>
          <a:ext cx="202510" cy="202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8FD895-31B7-404D-AA0E-BAF749A57B1A}">
      <dsp:nvSpPr>
        <dsp:cNvPr id="0" name=""/>
        <dsp:cNvSpPr/>
      </dsp:nvSpPr>
      <dsp:spPr>
        <a:xfrm>
          <a:off x="3091897" y="1041692"/>
          <a:ext cx="2563710" cy="472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Validation means: </a:t>
          </a:r>
          <a:br>
            <a:rPr lang="en-US" sz="1400" kern="1200" dirty="0" smtClean="0"/>
          </a:br>
          <a:r>
            <a:rPr lang="en-US" sz="1400" kern="1200" dirty="0" smtClean="0"/>
            <a:t>Measurements &amp; Models </a:t>
          </a:r>
          <a:endParaRPr lang="de-DE" sz="1400" kern="1200" dirty="0"/>
        </a:p>
      </dsp:txBody>
      <dsp:txXfrm>
        <a:off x="3091897" y="1041692"/>
        <a:ext cx="2563710" cy="472052"/>
      </dsp:txXfrm>
    </dsp:sp>
    <dsp:sp modelId="{E5315E33-131A-4694-9E34-6752750D69BD}">
      <dsp:nvSpPr>
        <dsp:cNvPr id="0" name=""/>
        <dsp:cNvSpPr/>
      </dsp:nvSpPr>
      <dsp:spPr>
        <a:xfrm>
          <a:off x="2898929" y="1648515"/>
          <a:ext cx="202510" cy="202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9BD0CF-D91D-4934-8141-72EB77ABB194}">
      <dsp:nvSpPr>
        <dsp:cNvPr id="0" name=""/>
        <dsp:cNvSpPr/>
      </dsp:nvSpPr>
      <dsp:spPr>
        <a:xfrm>
          <a:off x="3091897" y="1513744"/>
          <a:ext cx="2563710" cy="472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Methodologies</a:t>
          </a:r>
          <a:endParaRPr lang="de-DE" sz="1400" kern="1200" dirty="0"/>
        </a:p>
      </dsp:txBody>
      <dsp:txXfrm>
        <a:off x="3091897" y="1513744"/>
        <a:ext cx="2563710" cy="472052"/>
      </dsp:txXfrm>
    </dsp:sp>
    <dsp:sp modelId="{915C0AEE-97E3-409F-B426-08CB4FD21346}">
      <dsp:nvSpPr>
        <dsp:cNvPr id="0" name=""/>
        <dsp:cNvSpPr/>
      </dsp:nvSpPr>
      <dsp:spPr>
        <a:xfrm>
          <a:off x="2898929" y="2120568"/>
          <a:ext cx="202510" cy="202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B6C4D2-2F5B-48D0-9081-510EF0EB4741}">
      <dsp:nvSpPr>
        <dsp:cNvPr id="0" name=""/>
        <dsp:cNvSpPr/>
      </dsp:nvSpPr>
      <dsp:spPr>
        <a:xfrm>
          <a:off x="3091897" y="1985797"/>
          <a:ext cx="2563710" cy="472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Instrument Characterization</a:t>
          </a:r>
          <a:endParaRPr lang="de-DE" sz="1400" kern="1200" dirty="0"/>
        </a:p>
      </dsp:txBody>
      <dsp:txXfrm>
        <a:off x="3091897" y="1985797"/>
        <a:ext cx="2563710" cy="472052"/>
      </dsp:txXfrm>
    </dsp:sp>
    <dsp:sp modelId="{CCD544CD-13BE-48F1-8D02-D2D831B50FBA}">
      <dsp:nvSpPr>
        <dsp:cNvPr id="0" name=""/>
        <dsp:cNvSpPr/>
      </dsp:nvSpPr>
      <dsp:spPr>
        <a:xfrm>
          <a:off x="2898929" y="2592621"/>
          <a:ext cx="202510" cy="202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092745-E4CB-47D2-9903-FC1CCDEDCCD8}">
      <dsp:nvSpPr>
        <dsp:cNvPr id="0" name=""/>
        <dsp:cNvSpPr/>
      </dsp:nvSpPr>
      <dsp:spPr>
        <a:xfrm>
          <a:off x="3091897" y="2457850"/>
          <a:ext cx="2563710" cy="472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Temporal and spatial coverage</a:t>
          </a:r>
          <a:endParaRPr lang="en-US" sz="1400" kern="1200" dirty="0"/>
        </a:p>
      </dsp:txBody>
      <dsp:txXfrm>
        <a:off x="3091897" y="2457850"/>
        <a:ext cx="2563710" cy="472052"/>
      </dsp:txXfrm>
    </dsp:sp>
    <dsp:sp modelId="{AC2192A3-D573-4AAB-8EA6-5A7ED2951AEF}">
      <dsp:nvSpPr>
        <dsp:cNvPr id="0" name=""/>
        <dsp:cNvSpPr/>
      </dsp:nvSpPr>
      <dsp:spPr>
        <a:xfrm>
          <a:off x="2898929" y="3064673"/>
          <a:ext cx="202510" cy="202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894229-B716-4473-9E84-2DA858C7B7D8}">
      <dsp:nvSpPr>
        <dsp:cNvPr id="0" name=""/>
        <dsp:cNvSpPr/>
      </dsp:nvSpPr>
      <dsp:spPr>
        <a:xfrm>
          <a:off x="3091897" y="2929902"/>
          <a:ext cx="2563710" cy="472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Cross sensitivity</a:t>
          </a:r>
          <a:endParaRPr lang="en-US" sz="1400" kern="1200" dirty="0"/>
        </a:p>
      </dsp:txBody>
      <dsp:txXfrm>
        <a:off x="3091897" y="2929902"/>
        <a:ext cx="2563710" cy="472052"/>
      </dsp:txXfrm>
    </dsp:sp>
    <dsp:sp modelId="{80CF474B-4B07-4B57-8634-44011FB52B87}">
      <dsp:nvSpPr>
        <dsp:cNvPr id="0" name=""/>
        <dsp:cNvSpPr/>
      </dsp:nvSpPr>
      <dsp:spPr>
        <a:xfrm>
          <a:off x="2898929" y="3536726"/>
          <a:ext cx="202510" cy="202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6D2A4-F41D-4F41-ACA0-623F22CB0ED5}">
      <dsp:nvSpPr>
        <dsp:cNvPr id="0" name=""/>
        <dsp:cNvSpPr/>
      </dsp:nvSpPr>
      <dsp:spPr>
        <a:xfrm>
          <a:off x="3091897" y="3401955"/>
          <a:ext cx="2563710" cy="472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Homogeneity Model</a:t>
          </a:r>
          <a:endParaRPr lang="en-US" sz="1400" kern="1200" dirty="0"/>
        </a:p>
      </dsp:txBody>
      <dsp:txXfrm>
        <a:off x="3091897" y="3401955"/>
        <a:ext cx="2563710" cy="472052"/>
      </dsp:txXfrm>
    </dsp:sp>
    <dsp:sp modelId="{F7EB59B3-864E-42E8-830C-0EF7CCCFFEE6}">
      <dsp:nvSpPr>
        <dsp:cNvPr id="0" name=""/>
        <dsp:cNvSpPr/>
      </dsp:nvSpPr>
      <dsp:spPr>
        <a:xfrm>
          <a:off x="2898929" y="4008778"/>
          <a:ext cx="202510" cy="202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D69B4D-F1DF-45F6-A5D9-C0682D9EDE65}">
      <dsp:nvSpPr>
        <dsp:cNvPr id="0" name=""/>
        <dsp:cNvSpPr/>
      </dsp:nvSpPr>
      <dsp:spPr>
        <a:xfrm>
          <a:off x="3091897" y="3874007"/>
          <a:ext cx="2563710" cy="472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Representativeness</a:t>
          </a:r>
          <a:endParaRPr lang="en-US" sz="1400" kern="1200" dirty="0"/>
        </a:p>
      </dsp:txBody>
      <dsp:txXfrm>
        <a:off x="3091897" y="3874007"/>
        <a:ext cx="2563710" cy="472052"/>
      </dsp:txXfrm>
    </dsp:sp>
    <dsp:sp modelId="{914D4968-B88F-4CBD-B686-503268F7D3D0}">
      <dsp:nvSpPr>
        <dsp:cNvPr id="0" name=""/>
        <dsp:cNvSpPr/>
      </dsp:nvSpPr>
      <dsp:spPr>
        <a:xfrm>
          <a:off x="5793441" y="582606"/>
          <a:ext cx="2756678" cy="3243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AEDFBB-C1A2-4FF2-B688-C031F1921C81}">
      <dsp:nvSpPr>
        <dsp:cNvPr id="0" name=""/>
        <dsp:cNvSpPr/>
      </dsp:nvSpPr>
      <dsp:spPr>
        <a:xfrm>
          <a:off x="5793441" y="704405"/>
          <a:ext cx="202515" cy="2025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C44177-18FA-45CC-9F37-768619D0C80D}">
      <dsp:nvSpPr>
        <dsp:cNvPr id="0" name=""/>
        <dsp:cNvSpPr/>
      </dsp:nvSpPr>
      <dsp:spPr>
        <a:xfrm>
          <a:off x="5793441" y="0"/>
          <a:ext cx="2756678" cy="582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Fiducial reference measurements</a:t>
          </a:r>
          <a:endParaRPr lang="de-DE" sz="1600" kern="1200" dirty="0"/>
        </a:p>
      </dsp:txBody>
      <dsp:txXfrm>
        <a:off x="5793441" y="0"/>
        <a:ext cx="2756678" cy="582606"/>
      </dsp:txXfrm>
    </dsp:sp>
    <dsp:sp modelId="{2D7DD4BA-95BF-47C2-9C30-00E6594C7291}">
      <dsp:nvSpPr>
        <dsp:cNvPr id="0" name=""/>
        <dsp:cNvSpPr/>
      </dsp:nvSpPr>
      <dsp:spPr>
        <a:xfrm>
          <a:off x="5793441" y="1176463"/>
          <a:ext cx="202510" cy="202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E5163E-B952-4125-8A74-C38F2CD8E502}">
      <dsp:nvSpPr>
        <dsp:cNvPr id="0" name=""/>
        <dsp:cNvSpPr/>
      </dsp:nvSpPr>
      <dsp:spPr>
        <a:xfrm>
          <a:off x="5986409" y="1041692"/>
          <a:ext cx="2563710" cy="472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Traceability of data products</a:t>
          </a:r>
          <a:endParaRPr lang="de-DE" sz="1400" kern="1200" dirty="0"/>
        </a:p>
      </dsp:txBody>
      <dsp:txXfrm>
        <a:off x="5986409" y="1041692"/>
        <a:ext cx="2563710" cy="472052"/>
      </dsp:txXfrm>
    </dsp:sp>
    <dsp:sp modelId="{686F3E94-D3B2-4DD3-B585-3878F00C883A}">
      <dsp:nvSpPr>
        <dsp:cNvPr id="0" name=""/>
        <dsp:cNvSpPr/>
      </dsp:nvSpPr>
      <dsp:spPr>
        <a:xfrm>
          <a:off x="5793441" y="1648515"/>
          <a:ext cx="202510" cy="202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1662BA-896A-49B3-94DC-6BAA02DD3E47}">
      <dsp:nvSpPr>
        <dsp:cNvPr id="0" name=""/>
        <dsp:cNvSpPr/>
      </dsp:nvSpPr>
      <dsp:spPr>
        <a:xfrm>
          <a:off x="5986409" y="1513744"/>
          <a:ext cx="2563710" cy="472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Quality assurance</a:t>
          </a:r>
          <a:endParaRPr lang="en-US" sz="1400" kern="1200" dirty="0"/>
        </a:p>
      </dsp:txBody>
      <dsp:txXfrm>
        <a:off x="5986409" y="1513744"/>
        <a:ext cx="2563710" cy="472052"/>
      </dsp:txXfrm>
    </dsp:sp>
    <dsp:sp modelId="{74002887-19B9-4589-8E70-FAF8EB73A41B}">
      <dsp:nvSpPr>
        <dsp:cNvPr id="0" name=""/>
        <dsp:cNvSpPr/>
      </dsp:nvSpPr>
      <dsp:spPr>
        <a:xfrm>
          <a:off x="5793441" y="2120568"/>
          <a:ext cx="202510" cy="202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036F74-3862-42D5-BBC2-6FF16515D22F}">
      <dsp:nvSpPr>
        <dsp:cNvPr id="0" name=""/>
        <dsp:cNvSpPr/>
      </dsp:nvSpPr>
      <dsp:spPr>
        <a:xfrm>
          <a:off x="5986409" y="1985797"/>
          <a:ext cx="2563710" cy="472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Comparability</a:t>
          </a:r>
          <a:endParaRPr lang="en-US" sz="1400" kern="1200" dirty="0"/>
        </a:p>
      </dsp:txBody>
      <dsp:txXfrm>
        <a:off x="5986409" y="1985797"/>
        <a:ext cx="2563710" cy="472052"/>
      </dsp:txXfrm>
    </dsp:sp>
    <dsp:sp modelId="{593A3EC9-F421-4E4C-855C-63DFE5CC2DED}">
      <dsp:nvSpPr>
        <dsp:cNvPr id="0" name=""/>
        <dsp:cNvSpPr/>
      </dsp:nvSpPr>
      <dsp:spPr>
        <a:xfrm>
          <a:off x="5793441" y="2592621"/>
          <a:ext cx="202510" cy="202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B152E0-0ACD-493B-9C3E-6FBB204BC963}">
      <dsp:nvSpPr>
        <dsp:cNvPr id="0" name=""/>
        <dsp:cNvSpPr/>
      </dsp:nvSpPr>
      <dsp:spPr>
        <a:xfrm>
          <a:off x="5986409" y="2457850"/>
          <a:ext cx="2563710" cy="472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Fiducial Reference Measurements</a:t>
          </a:r>
          <a:endParaRPr lang="en-US" sz="1400" kern="1200" dirty="0"/>
        </a:p>
      </dsp:txBody>
      <dsp:txXfrm>
        <a:off x="5986409" y="2457850"/>
        <a:ext cx="2563710" cy="472052"/>
      </dsp:txXfrm>
    </dsp:sp>
    <dsp:sp modelId="{99E41257-E56D-4EDA-8D86-13F41C3F3BBF}">
      <dsp:nvSpPr>
        <dsp:cNvPr id="0" name=""/>
        <dsp:cNvSpPr/>
      </dsp:nvSpPr>
      <dsp:spPr>
        <a:xfrm>
          <a:off x="5793441" y="3064673"/>
          <a:ext cx="202510" cy="202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C5BD79-E412-4FE9-A2B9-827AFD80E1C8}">
      <dsp:nvSpPr>
        <dsp:cNvPr id="0" name=""/>
        <dsp:cNvSpPr/>
      </dsp:nvSpPr>
      <dsp:spPr>
        <a:xfrm>
          <a:off x="5986409" y="2929902"/>
          <a:ext cx="2563710" cy="472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Uncertainty determination</a:t>
          </a:r>
          <a:endParaRPr lang="en-US" sz="1400" kern="1200" dirty="0"/>
        </a:p>
      </dsp:txBody>
      <dsp:txXfrm>
        <a:off x="5986409" y="2929902"/>
        <a:ext cx="2563710" cy="472052"/>
      </dsp:txXfrm>
    </dsp:sp>
    <dsp:sp modelId="{0AB3ED7C-1085-4DFD-B51F-264B6E754368}">
      <dsp:nvSpPr>
        <dsp:cNvPr id="0" name=""/>
        <dsp:cNvSpPr/>
      </dsp:nvSpPr>
      <dsp:spPr>
        <a:xfrm>
          <a:off x="8687954" y="582606"/>
          <a:ext cx="2756678" cy="324315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838969-49A4-44A4-B5A2-A9650630EF10}">
      <dsp:nvSpPr>
        <dsp:cNvPr id="0" name=""/>
        <dsp:cNvSpPr/>
      </dsp:nvSpPr>
      <dsp:spPr>
        <a:xfrm>
          <a:off x="8687954" y="704405"/>
          <a:ext cx="202515" cy="2025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1CD57B-3E4B-4305-BBFD-4472491BD2DF}">
      <dsp:nvSpPr>
        <dsp:cNvPr id="0" name=""/>
        <dsp:cNvSpPr/>
      </dsp:nvSpPr>
      <dsp:spPr>
        <a:xfrm>
          <a:off x="8687954" y="0"/>
          <a:ext cx="2756678" cy="582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Linking Satellite and measurement communities</a:t>
          </a:r>
          <a:endParaRPr lang="de-DE" sz="1600" kern="1200" dirty="0"/>
        </a:p>
      </dsp:txBody>
      <dsp:txXfrm>
        <a:off x="8687954" y="0"/>
        <a:ext cx="2756678" cy="582606"/>
      </dsp:txXfrm>
    </dsp:sp>
    <dsp:sp modelId="{5FE2B4F1-B897-4F4B-8661-C40EBCE84EB4}">
      <dsp:nvSpPr>
        <dsp:cNvPr id="0" name=""/>
        <dsp:cNvSpPr/>
      </dsp:nvSpPr>
      <dsp:spPr>
        <a:xfrm>
          <a:off x="8687954" y="1262919"/>
          <a:ext cx="202510" cy="202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E93B0E-CE5D-4CA3-9666-CC02F974A320}">
      <dsp:nvSpPr>
        <dsp:cNvPr id="0" name=""/>
        <dsp:cNvSpPr/>
      </dsp:nvSpPr>
      <dsp:spPr>
        <a:xfrm>
          <a:off x="8880921" y="1041692"/>
          <a:ext cx="2563710" cy="644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Need, formation, and benefit of networks for community building</a:t>
          </a:r>
          <a:endParaRPr lang="de-DE" sz="1400" kern="1200" dirty="0"/>
        </a:p>
      </dsp:txBody>
      <dsp:txXfrm>
        <a:off x="8880921" y="1041692"/>
        <a:ext cx="2563710" cy="644965"/>
      </dsp:txXfrm>
    </dsp:sp>
    <dsp:sp modelId="{3A8E281A-3401-48F9-9B92-6E1DED0D5D71}">
      <dsp:nvSpPr>
        <dsp:cNvPr id="0" name=""/>
        <dsp:cNvSpPr/>
      </dsp:nvSpPr>
      <dsp:spPr>
        <a:xfrm>
          <a:off x="8687954" y="1811169"/>
          <a:ext cx="202510" cy="202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36B56C-D35D-41D2-B520-DE87668D253B}">
      <dsp:nvSpPr>
        <dsp:cNvPr id="0" name=""/>
        <dsp:cNvSpPr/>
      </dsp:nvSpPr>
      <dsp:spPr>
        <a:xfrm>
          <a:off x="8880921" y="1676400"/>
          <a:ext cx="2563710" cy="472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Requirements for networks</a:t>
          </a:r>
          <a:endParaRPr lang="en-US" sz="1400" kern="1200" dirty="0"/>
        </a:p>
      </dsp:txBody>
      <dsp:txXfrm>
        <a:off x="8880921" y="1676400"/>
        <a:ext cx="2563710" cy="472052"/>
      </dsp:txXfrm>
    </dsp:sp>
    <dsp:sp modelId="{922D815A-7C47-4F19-8D20-3F9FDFC1B855}">
      <dsp:nvSpPr>
        <dsp:cNvPr id="0" name=""/>
        <dsp:cNvSpPr/>
      </dsp:nvSpPr>
      <dsp:spPr>
        <a:xfrm>
          <a:off x="8687954" y="2420775"/>
          <a:ext cx="202510" cy="202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A59FAF-802D-4083-8B2D-3AA25EE568D8}">
      <dsp:nvSpPr>
        <dsp:cNvPr id="0" name=""/>
        <dsp:cNvSpPr/>
      </dsp:nvSpPr>
      <dsp:spPr>
        <a:xfrm>
          <a:off x="8880921" y="2285999"/>
          <a:ext cx="2563710" cy="472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Data accessibility and availability</a:t>
          </a:r>
          <a:endParaRPr lang="en-US" sz="1400" kern="1200" dirty="0"/>
        </a:p>
      </dsp:txBody>
      <dsp:txXfrm>
        <a:off x="8880921" y="2285999"/>
        <a:ext cx="2563710" cy="472052"/>
      </dsp:txXfrm>
    </dsp:sp>
    <dsp:sp modelId="{F50447AD-55F4-4BD4-9B1F-8F0FB5945172}">
      <dsp:nvSpPr>
        <dsp:cNvPr id="0" name=""/>
        <dsp:cNvSpPr/>
      </dsp:nvSpPr>
      <dsp:spPr>
        <a:xfrm>
          <a:off x="8687954" y="3086065"/>
          <a:ext cx="202510" cy="202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C7BCA2-D442-44B5-AE59-F9C4CB37B696}">
      <dsp:nvSpPr>
        <dsp:cNvPr id="0" name=""/>
        <dsp:cNvSpPr/>
      </dsp:nvSpPr>
      <dsp:spPr>
        <a:xfrm>
          <a:off x="8880921" y="2819399"/>
          <a:ext cx="2563710" cy="7358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Awareness: Promotion of validation measurements and results</a:t>
          </a:r>
          <a:endParaRPr lang="en-US" sz="1400" kern="1200" dirty="0"/>
        </a:p>
      </dsp:txBody>
      <dsp:txXfrm>
        <a:off x="8880921" y="2819399"/>
        <a:ext cx="2563710" cy="7358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5C8358-A3CA-4292-B5DB-6CF7877F643F}">
      <dsp:nvSpPr>
        <dsp:cNvPr id="0" name=""/>
        <dsp:cNvSpPr/>
      </dsp:nvSpPr>
      <dsp:spPr>
        <a:xfrm>
          <a:off x="1981217" y="811901"/>
          <a:ext cx="3623761" cy="451955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CC55B6-D9C0-45B4-9430-DCC81264DCF3}">
      <dsp:nvSpPr>
        <dsp:cNvPr id="0" name=""/>
        <dsp:cNvSpPr/>
      </dsp:nvSpPr>
      <dsp:spPr>
        <a:xfrm>
          <a:off x="1982312" y="981637"/>
          <a:ext cx="282219" cy="2822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4B448D-FFBE-4145-B9C2-978B57CD4954}">
      <dsp:nvSpPr>
        <dsp:cNvPr id="0" name=""/>
        <dsp:cNvSpPr/>
      </dsp:nvSpPr>
      <dsp:spPr>
        <a:xfrm>
          <a:off x="1982312" y="0"/>
          <a:ext cx="3841619" cy="811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err="1" smtClean="0"/>
            <a:t>Aims</a:t>
          </a:r>
          <a:r>
            <a:rPr lang="de-DE" sz="2000" b="1" kern="1200" dirty="0" smtClean="0"/>
            <a:t> &amp; Need </a:t>
          </a:r>
          <a:r>
            <a:rPr lang="de-DE" sz="2000" b="1" kern="1200" dirty="0" err="1" smtClean="0"/>
            <a:t>for</a:t>
          </a:r>
          <a:r>
            <a:rPr lang="de-DE" sz="2000" b="1" kern="1200" dirty="0" smtClean="0"/>
            <a:t> </a:t>
          </a:r>
          <a:r>
            <a:rPr lang="de-DE" sz="2000" b="1" kern="1200" dirty="0" err="1" smtClean="0"/>
            <a:t>Satellite</a:t>
          </a:r>
          <a:r>
            <a:rPr lang="de-DE" sz="2000" b="1" kern="1200" dirty="0" smtClean="0"/>
            <a:t> Validation</a:t>
          </a:r>
          <a:endParaRPr lang="de-DE" sz="2000" b="1" kern="1200" dirty="0"/>
        </a:p>
      </dsp:txBody>
      <dsp:txXfrm>
        <a:off x="1982312" y="0"/>
        <a:ext cx="3841619" cy="811901"/>
      </dsp:txXfrm>
    </dsp:sp>
    <dsp:sp modelId="{2C069CE3-8E56-4DF0-80FB-7C1058EE1991}">
      <dsp:nvSpPr>
        <dsp:cNvPr id="0" name=""/>
        <dsp:cNvSpPr/>
      </dsp:nvSpPr>
      <dsp:spPr>
        <a:xfrm>
          <a:off x="1981201" y="1639482"/>
          <a:ext cx="282212" cy="2822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4DCF00-B8CA-4D08-8349-B844EE470F5E}">
      <dsp:nvSpPr>
        <dsp:cNvPr id="0" name=""/>
        <dsp:cNvSpPr/>
      </dsp:nvSpPr>
      <dsp:spPr>
        <a:xfrm>
          <a:off x="2250050" y="1451669"/>
          <a:ext cx="3572706" cy="6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0" kern="1200" dirty="0" smtClean="0"/>
            <a:t>Benchmark Definition</a:t>
          </a:r>
          <a:endParaRPr lang="de-DE" sz="1400" b="0" kern="1200" dirty="0"/>
        </a:p>
      </dsp:txBody>
      <dsp:txXfrm>
        <a:off x="2250050" y="1451669"/>
        <a:ext cx="3572706" cy="657837"/>
      </dsp:txXfrm>
    </dsp:sp>
    <dsp:sp modelId="{3DBA2172-8C68-47F3-8A5A-2CEAD537CB16}">
      <dsp:nvSpPr>
        <dsp:cNvPr id="0" name=""/>
        <dsp:cNvSpPr/>
      </dsp:nvSpPr>
      <dsp:spPr>
        <a:xfrm>
          <a:off x="1981201" y="2259124"/>
          <a:ext cx="282212" cy="2822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C561E4-5496-48C9-ABAC-2ECC0C82B0A7}">
      <dsp:nvSpPr>
        <dsp:cNvPr id="0" name=""/>
        <dsp:cNvSpPr/>
      </dsp:nvSpPr>
      <dsp:spPr>
        <a:xfrm>
          <a:off x="2250050" y="1879632"/>
          <a:ext cx="3572706" cy="10411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Requirements for satellite and validation measurement mapping</a:t>
          </a:r>
          <a:endParaRPr lang="de-DE" sz="1400" b="0" kern="1200" dirty="0"/>
        </a:p>
      </dsp:txBody>
      <dsp:txXfrm>
        <a:off x="2250050" y="1879632"/>
        <a:ext cx="3572706" cy="1041198"/>
      </dsp:txXfrm>
    </dsp:sp>
    <dsp:sp modelId="{495A6F0D-3F42-47AA-83DC-E501E9FE68C1}">
      <dsp:nvSpPr>
        <dsp:cNvPr id="0" name=""/>
        <dsp:cNvSpPr/>
      </dsp:nvSpPr>
      <dsp:spPr>
        <a:xfrm>
          <a:off x="1981201" y="2870229"/>
          <a:ext cx="282212" cy="2822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69B321-0F07-4AC4-BDD7-210265F6DADF}">
      <dsp:nvSpPr>
        <dsp:cNvPr id="0" name=""/>
        <dsp:cNvSpPr/>
      </dsp:nvSpPr>
      <dsp:spPr>
        <a:xfrm>
          <a:off x="2250050" y="2717829"/>
          <a:ext cx="3572706" cy="6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Requirements for measurement availability</a:t>
          </a:r>
        </a:p>
      </dsp:txBody>
      <dsp:txXfrm>
        <a:off x="2250050" y="2717829"/>
        <a:ext cx="3572706" cy="657837"/>
      </dsp:txXfrm>
    </dsp:sp>
    <dsp:sp modelId="{2FEB6FFF-BED8-4E27-8372-E347239CF3A0}">
      <dsp:nvSpPr>
        <dsp:cNvPr id="0" name=""/>
        <dsp:cNvSpPr/>
      </dsp:nvSpPr>
      <dsp:spPr>
        <a:xfrm>
          <a:off x="1994882" y="3403634"/>
          <a:ext cx="282212" cy="2822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3FD099-488D-41AC-9D24-00A542E48011}">
      <dsp:nvSpPr>
        <dsp:cNvPr id="0" name=""/>
        <dsp:cNvSpPr/>
      </dsp:nvSpPr>
      <dsp:spPr>
        <a:xfrm>
          <a:off x="2299604" y="3251230"/>
          <a:ext cx="4665025" cy="6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Long-term data  records for satellite validation </a:t>
          </a:r>
          <a:endParaRPr lang="de-DE" sz="1400" b="0" kern="1200" dirty="0"/>
        </a:p>
      </dsp:txBody>
      <dsp:txXfrm>
        <a:off x="2299604" y="3251230"/>
        <a:ext cx="4665025" cy="65783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8C1732-7C4C-4A43-B719-2AA68F84CC92}">
      <dsp:nvSpPr>
        <dsp:cNvPr id="0" name=""/>
        <dsp:cNvSpPr/>
      </dsp:nvSpPr>
      <dsp:spPr>
        <a:xfrm>
          <a:off x="526031" y="663394"/>
          <a:ext cx="3138937" cy="369286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5A3BED-0A41-4A70-9899-2CD74E0C5C62}">
      <dsp:nvSpPr>
        <dsp:cNvPr id="0" name=""/>
        <dsp:cNvSpPr/>
      </dsp:nvSpPr>
      <dsp:spPr>
        <a:xfrm>
          <a:off x="526031" y="802083"/>
          <a:ext cx="230597" cy="2305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BC53B7-B5DE-47C7-90FF-1B2E6FFFFAB3}">
      <dsp:nvSpPr>
        <dsp:cNvPr id="0" name=""/>
        <dsp:cNvSpPr/>
      </dsp:nvSpPr>
      <dsp:spPr>
        <a:xfrm>
          <a:off x="526031" y="0"/>
          <a:ext cx="3138937" cy="6633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Characterization of measurement sites</a:t>
          </a:r>
          <a:endParaRPr lang="de-DE" sz="2000" kern="1200" dirty="0"/>
        </a:p>
      </dsp:txBody>
      <dsp:txXfrm>
        <a:off x="526031" y="0"/>
        <a:ext cx="3138937" cy="663394"/>
      </dsp:txXfrm>
    </dsp:sp>
    <dsp:sp modelId="{AC37A09F-6806-41F7-8A66-A4ACCD9203D7}">
      <dsp:nvSpPr>
        <dsp:cNvPr id="0" name=""/>
        <dsp:cNvSpPr/>
      </dsp:nvSpPr>
      <dsp:spPr>
        <a:xfrm>
          <a:off x="526031" y="1339599"/>
          <a:ext cx="230592" cy="230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8FD895-31B7-404D-AA0E-BAF749A57B1A}">
      <dsp:nvSpPr>
        <dsp:cNvPr id="0" name=""/>
        <dsp:cNvSpPr/>
      </dsp:nvSpPr>
      <dsp:spPr>
        <a:xfrm>
          <a:off x="745756" y="1186140"/>
          <a:ext cx="2919211" cy="537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Validation means: </a:t>
          </a:r>
          <a:br>
            <a:rPr lang="en-US" sz="1400" kern="1200" dirty="0" smtClean="0"/>
          </a:br>
          <a:r>
            <a:rPr lang="en-US" sz="1400" kern="1200" dirty="0" smtClean="0"/>
            <a:t>Measurements &amp; Models </a:t>
          </a:r>
          <a:endParaRPr lang="de-DE" sz="1400" kern="1200" dirty="0"/>
        </a:p>
      </dsp:txBody>
      <dsp:txXfrm>
        <a:off x="745756" y="1186140"/>
        <a:ext cx="2919211" cy="537510"/>
      </dsp:txXfrm>
    </dsp:sp>
    <dsp:sp modelId="{E5315E33-131A-4694-9E34-6752750D69BD}">
      <dsp:nvSpPr>
        <dsp:cNvPr id="0" name=""/>
        <dsp:cNvSpPr/>
      </dsp:nvSpPr>
      <dsp:spPr>
        <a:xfrm>
          <a:off x="526031" y="1877110"/>
          <a:ext cx="230592" cy="230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9BD0CF-D91D-4934-8141-72EB77ABB194}">
      <dsp:nvSpPr>
        <dsp:cNvPr id="0" name=""/>
        <dsp:cNvSpPr/>
      </dsp:nvSpPr>
      <dsp:spPr>
        <a:xfrm>
          <a:off x="745756" y="1723650"/>
          <a:ext cx="2919211" cy="537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Methodologies</a:t>
          </a:r>
          <a:endParaRPr lang="de-DE" sz="1400" kern="1200" dirty="0"/>
        </a:p>
      </dsp:txBody>
      <dsp:txXfrm>
        <a:off x="745756" y="1723650"/>
        <a:ext cx="2919211" cy="537510"/>
      </dsp:txXfrm>
    </dsp:sp>
    <dsp:sp modelId="{915C0AEE-97E3-409F-B426-08CB4FD21346}">
      <dsp:nvSpPr>
        <dsp:cNvPr id="0" name=""/>
        <dsp:cNvSpPr/>
      </dsp:nvSpPr>
      <dsp:spPr>
        <a:xfrm>
          <a:off x="526031" y="2414620"/>
          <a:ext cx="230592" cy="230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B6C4D2-2F5B-48D0-9081-510EF0EB4741}">
      <dsp:nvSpPr>
        <dsp:cNvPr id="0" name=""/>
        <dsp:cNvSpPr/>
      </dsp:nvSpPr>
      <dsp:spPr>
        <a:xfrm>
          <a:off x="745756" y="2261161"/>
          <a:ext cx="2919211" cy="537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Instrument Characterization</a:t>
          </a:r>
          <a:endParaRPr lang="de-DE" sz="1400" kern="1200" dirty="0"/>
        </a:p>
      </dsp:txBody>
      <dsp:txXfrm>
        <a:off x="745756" y="2261161"/>
        <a:ext cx="2919211" cy="537510"/>
      </dsp:txXfrm>
    </dsp:sp>
    <dsp:sp modelId="{CCD544CD-13BE-48F1-8D02-D2D831B50FBA}">
      <dsp:nvSpPr>
        <dsp:cNvPr id="0" name=""/>
        <dsp:cNvSpPr/>
      </dsp:nvSpPr>
      <dsp:spPr>
        <a:xfrm>
          <a:off x="526031" y="2952131"/>
          <a:ext cx="230592" cy="230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092745-E4CB-47D2-9903-FC1CCDEDCCD8}">
      <dsp:nvSpPr>
        <dsp:cNvPr id="0" name=""/>
        <dsp:cNvSpPr/>
      </dsp:nvSpPr>
      <dsp:spPr>
        <a:xfrm>
          <a:off x="745756" y="2798672"/>
          <a:ext cx="2919211" cy="537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Temporal and spatial coverage</a:t>
          </a:r>
          <a:endParaRPr lang="en-US" sz="1400" kern="1200" dirty="0"/>
        </a:p>
      </dsp:txBody>
      <dsp:txXfrm>
        <a:off x="745756" y="2798672"/>
        <a:ext cx="2919211" cy="537510"/>
      </dsp:txXfrm>
    </dsp:sp>
    <dsp:sp modelId="{AC2192A3-D573-4AAB-8EA6-5A7ED2951AEF}">
      <dsp:nvSpPr>
        <dsp:cNvPr id="0" name=""/>
        <dsp:cNvSpPr/>
      </dsp:nvSpPr>
      <dsp:spPr>
        <a:xfrm>
          <a:off x="526031" y="3489641"/>
          <a:ext cx="230592" cy="230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894229-B716-4473-9E84-2DA858C7B7D8}">
      <dsp:nvSpPr>
        <dsp:cNvPr id="0" name=""/>
        <dsp:cNvSpPr/>
      </dsp:nvSpPr>
      <dsp:spPr>
        <a:xfrm>
          <a:off x="745756" y="3336182"/>
          <a:ext cx="2919211" cy="537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Cross sensitivity</a:t>
          </a:r>
          <a:endParaRPr lang="en-US" sz="1400" kern="1200" dirty="0"/>
        </a:p>
      </dsp:txBody>
      <dsp:txXfrm>
        <a:off x="745756" y="3336182"/>
        <a:ext cx="2919211" cy="537510"/>
      </dsp:txXfrm>
    </dsp:sp>
    <dsp:sp modelId="{80CF474B-4B07-4B57-8634-44011FB52B87}">
      <dsp:nvSpPr>
        <dsp:cNvPr id="0" name=""/>
        <dsp:cNvSpPr/>
      </dsp:nvSpPr>
      <dsp:spPr>
        <a:xfrm>
          <a:off x="526031" y="4027152"/>
          <a:ext cx="230592" cy="230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B6D2A4-F41D-4F41-ACA0-623F22CB0ED5}">
      <dsp:nvSpPr>
        <dsp:cNvPr id="0" name=""/>
        <dsp:cNvSpPr/>
      </dsp:nvSpPr>
      <dsp:spPr>
        <a:xfrm>
          <a:off x="745756" y="3873693"/>
          <a:ext cx="2919211" cy="537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Homogeneity Model</a:t>
          </a:r>
          <a:endParaRPr lang="en-US" sz="1400" kern="1200" dirty="0"/>
        </a:p>
      </dsp:txBody>
      <dsp:txXfrm>
        <a:off x="745756" y="3873693"/>
        <a:ext cx="2919211" cy="537510"/>
      </dsp:txXfrm>
    </dsp:sp>
    <dsp:sp modelId="{F7EB59B3-864E-42E8-830C-0EF7CCCFFEE6}">
      <dsp:nvSpPr>
        <dsp:cNvPr id="0" name=""/>
        <dsp:cNvSpPr/>
      </dsp:nvSpPr>
      <dsp:spPr>
        <a:xfrm>
          <a:off x="526031" y="4564662"/>
          <a:ext cx="230592" cy="230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D69B4D-F1DF-45F6-A5D9-C0682D9EDE65}">
      <dsp:nvSpPr>
        <dsp:cNvPr id="0" name=""/>
        <dsp:cNvSpPr/>
      </dsp:nvSpPr>
      <dsp:spPr>
        <a:xfrm>
          <a:off x="745756" y="4411203"/>
          <a:ext cx="2919211" cy="537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Representativeness</a:t>
          </a:r>
          <a:endParaRPr lang="en-US" sz="1400" kern="1200" dirty="0"/>
        </a:p>
      </dsp:txBody>
      <dsp:txXfrm>
        <a:off x="745756" y="4411203"/>
        <a:ext cx="2919211" cy="5375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4D4968-B88F-4CBD-B686-503268F7D3D0}">
      <dsp:nvSpPr>
        <dsp:cNvPr id="0" name=""/>
        <dsp:cNvSpPr/>
      </dsp:nvSpPr>
      <dsp:spPr>
        <a:xfrm>
          <a:off x="0" y="807880"/>
          <a:ext cx="3333760" cy="4497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AEDFBB-C1A2-4FF2-B688-C031F1921C81}">
      <dsp:nvSpPr>
        <dsp:cNvPr id="0" name=""/>
        <dsp:cNvSpPr/>
      </dsp:nvSpPr>
      <dsp:spPr>
        <a:xfrm>
          <a:off x="3228" y="976776"/>
          <a:ext cx="280821" cy="2808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C44177-18FA-45CC-9F37-768619D0C80D}">
      <dsp:nvSpPr>
        <dsp:cNvPr id="0" name=""/>
        <dsp:cNvSpPr/>
      </dsp:nvSpPr>
      <dsp:spPr>
        <a:xfrm>
          <a:off x="3228" y="0"/>
          <a:ext cx="3822593" cy="807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Fiducial reference measurements</a:t>
          </a:r>
          <a:endParaRPr lang="de-DE" sz="2000" kern="1200" dirty="0"/>
        </a:p>
      </dsp:txBody>
      <dsp:txXfrm>
        <a:off x="3228" y="0"/>
        <a:ext cx="3822593" cy="807880"/>
      </dsp:txXfrm>
    </dsp:sp>
    <dsp:sp modelId="{2D7DD4BA-95BF-47C2-9C30-00E6594C7291}">
      <dsp:nvSpPr>
        <dsp:cNvPr id="0" name=""/>
        <dsp:cNvSpPr/>
      </dsp:nvSpPr>
      <dsp:spPr>
        <a:xfrm>
          <a:off x="3228" y="1631362"/>
          <a:ext cx="280814" cy="2808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E5163E-B952-4125-8A74-C38F2CD8E502}">
      <dsp:nvSpPr>
        <dsp:cNvPr id="0" name=""/>
        <dsp:cNvSpPr/>
      </dsp:nvSpPr>
      <dsp:spPr>
        <a:xfrm>
          <a:off x="270809" y="1444480"/>
          <a:ext cx="3555012" cy="654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Traceability of data products</a:t>
          </a:r>
          <a:endParaRPr lang="de-DE" sz="1400" kern="1200" dirty="0"/>
        </a:p>
      </dsp:txBody>
      <dsp:txXfrm>
        <a:off x="270809" y="1444480"/>
        <a:ext cx="3555012" cy="654579"/>
      </dsp:txXfrm>
    </dsp:sp>
    <dsp:sp modelId="{686F3E94-D3B2-4DD3-B585-3878F00C883A}">
      <dsp:nvSpPr>
        <dsp:cNvPr id="0" name=""/>
        <dsp:cNvSpPr/>
      </dsp:nvSpPr>
      <dsp:spPr>
        <a:xfrm>
          <a:off x="3228" y="2285942"/>
          <a:ext cx="280814" cy="2808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1662BA-896A-49B3-94DC-6BAA02DD3E47}">
      <dsp:nvSpPr>
        <dsp:cNvPr id="0" name=""/>
        <dsp:cNvSpPr/>
      </dsp:nvSpPr>
      <dsp:spPr>
        <a:xfrm>
          <a:off x="270809" y="2099059"/>
          <a:ext cx="3555012" cy="654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Quality assurance</a:t>
          </a:r>
          <a:endParaRPr lang="en-US" sz="1400" kern="1200" dirty="0"/>
        </a:p>
      </dsp:txBody>
      <dsp:txXfrm>
        <a:off x="270809" y="2099059"/>
        <a:ext cx="3555012" cy="654579"/>
      </dsp:txXfrm>
    </dsp:sp>
    <dsp:sp modelId="{74002887-19B9-4589-8E70-FAF8EB73A41B}">
      <dsp:nvSpPr>
        <dsp:cNvPr id="0" name=""/>
        <dsp:cNvSpPr/>
      </dsp:nvSpPr>
      <dsp:spPr>
        <a:xfrm>
          <a:off x="3228" y="2940521"/>
          <a:ext cx="280814" cy="2808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036F74-3862-42D5-BBC2-6FF16515D22F}">
      <dsp:nvSpPr>
        <dsp:cNvPr id="0" name=""/>
        <dsp:cNvSpPr/>
      </dsp:nvSpPr>
      <dsp:spPr>
        <a:xfrm>
          <a:off x="270809" y="2753639"/>
          <a:ext cx="3555012" cy="654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Comparability</a:t>
          </a:r>
          <a:endParaRPr lang="en-US" sz="1400" kern="1200" dirty="0"/>
        </a:p>
      </dsp:txBody>
      <dsp:txXfrm>
        <a:off x="270809" y="2753639"/>
        <a:ext cx="3555012" cy="654579"/>
      </dsp:txXfrm>
    </dsp:sp>
    <dsp:sp modelId="{593A3EC9-F421-4E4C-855C-63DFE5CC2DED}">
      <dsp:nvSpPr>
        <dsp:cNvPr id="0" name=""/>
        <dsp:cNvSpPr/>
      </dsp:nvSpPr>
      <dsp:spPr>
        <a:xfrm>
          <a:off x="3228" y="3595101"/>
          <a:ext cx="280814" cy="2808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B152E0-0ACD-493B-9C3E-6FBB204BC963}">
      <dsp:nvSpPr>
        <dsp:cNvPr id="0" name=""/>
        <dsp:cNvSpPr/>
      </dsp:nvSpPr>
      <dsp:spPr>
        <a:xfrm>
          <a:off x="270809" y="3408218"/>
          <a:ext cx="3555012" cy="654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Fiducial Reference Measurements</a:t>
          </a:r>
          <a:endParaRPr lang="en-US" sz="1400" kern="1200" dirty="0"/>
        </a:p>
      </dsp:txBody>
      <dsp:txXfrm>
        <a:off x="270809" y="3408218"/>
        <a:ext cx="3555012" cy="654579"/>
      </dsp:txXfrm>
    </dsp:sp>
    <dsp:sp modelId="{99E41257-E56D-4EDA-8D86-13F41C3F3BBF}">
      <dsp:nvSpPr>
        <dsp:cNvPr id="0" name=""/>
        <dsp:cNvSpPr/>
      </dsp:nvSpPr>
      <dsp:spPr>
        <a:xfrm>
          <a:off x="3228" y="4249680"/>
          <a:ext cx="280814" cy="2808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C5BD79-E412-4FE9-A2B9-827AFD80E1C8}">
      <dsp:nvSpPr>
        <dsp:cNvPr id="0" name=""/>
        <dsp:cNvSpPr/>
      </dsp:nvSpPr>
      <dsp:spPr>
        <a:xfrm>
          <a:off x="270809" y="4062798"/>
          <a:ext cx="3555012" cy="654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Uncertainty determination</a:t>
          </a:r>
          <a:endParaRPr lang="en-US" sz="1400" kern="1200" dirty="0"/>
        </a:p>
      </dsp:txBody>
      <dsp:txXfrm>
        <a:off x="270809" y="4062798"/>
        <a:ext cx="3555012" cy="65457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B3ED7C-1085-4DFD-B51F-264B6E754368}">
      <dsp:nvSpPr>
        <dsp:cNvPr id="0" name=""/>
        <dsp:cNvSpPr/>
      </dsp:nvSpPr>
      <dsp:spPr>
        <a:xfrm>
          <a:off x="46" y="793121"/>
          <a:ext cx="3752757" cy="441500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838969-49A4-44A4-B5A2-A9650630EF10}">
      <dsp:nvSpPr>
        <dsp:cNvPr id="0" name=""/>
        <dsp:cNvSpPr/>
      </dsp:nvSpPr>
      <dsp:spPr>
        <a:xfrm>
          <a:off x="46" y="958931"/>
          <a:ext cx="275691" cy="27569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1CD57B-3E4B-4305-BBFD-4472491BD2DF}">
      <dsp:nvSpPr>
        <dsp:cNvPr id="0" name=""/>
        <dsp:cNvSpPr/>
      </dsp:nvSpPr>
      <dsp:spPr>
        <a:xfrm>
          <a:off x="46" y="0"/>
          <a:ext cx="3752757" cy="793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Linking Satellite and measurement communities</a:t>
          </a:r>
          <a:endParaRPr lang="de-DE" sz="2000" kern="1200" dirty="0"/>
        </a:p>
      </dsp:txBody>
      <dsp:txXfrm>
        <a:off x="46" y="0"/>
        <a:ext cx="3752757" cy="793121"/>
      </dsp:txXfrm>
    </dsp:sp>
    <dsp:sp modelId="{5FE2B4F1-B897-4F4B-8661-C40EBCE84EB4}">
      <dsp:nvSpPr>
        <dsp:cNvPr id="0" name=""/>
        <dsp:cNvSpPr/>
      </dsp:nvSpPr>
      <dsp:spPr>
        <a:xfrm>
          <a:off x="46" y="1719254"/>
          <a:ext cx="275684" cy="2756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E93B0E-CE5D-4CA3-9666-CC02F974A320}">
      <dsp:nvSpPr>
        <dsp:cNvPr id="0" name=""/>
        <dsp:cNvSpPr/>
      </dsp:nvSpPr>
      <dsp:spPr>
        <a:xfrm>
          <a:off x="262739" y="1418090"/>
          <a:ext cx="3490064" cy="878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Need, formation, and benefit of networks for community building</a:t>
          </a:r>
          <a:endParaRPr lang="de-DE" sz="1400" kern="1200" dirty="0"/>
        </a:p>
      </dsp:txBody>
      <dsp:txXfrm>
        <a:off x="262739" y="1418090"/>
        <a:ext cx="3490064" cy="878012"/>
      </dsp:txXfrm>
    </dsp:sp>
    <dsp:sp modelId="{3A8E281A-3401-48F9-9B92-6E1DED0D5D71}">
      <dsp:nvSpPr>
        <dsp:cNvPr id="0" name=""/>
        <dsp:cNvSpPr/>
      </dsp:nvSpPr>
      <dsp:spPr>
        <a:xfrm>
          <a:off x="46" y="2465605"/>
          <a:ext cx="275684" cy="2756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36B56C-D35D-41D2-B520-DE87668D253B}">
      <dsp:nvSpPr>
        <dsp:cNvPr id="0" name=""/>
        <dsp:cNvSpPr/>
      </dsp:nvSpPr>
      <dsp:spPr>
        <a:xfrm>
          <a:off x="262739" y="2282139"/>
          <a:ext cx="3490064" cy="642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Requirements for networks</a:t>
          </a:r>
          <a:endParaRPr lang="en-US" sz="1400" kern="1200" dirty="0"/>
        </a:p>
      </dsp:txBody>
      <dsp:txXfrm>
        <a:off x="262739" y="2282139"/>
        <a:ext cx="3490064" cy="642620"/>
      </dsp:txXfrm>
    </dsp:sp>
    <dsp:sp modelId="{922D815A-7C47-4F19-8D20-3F9FDFC1B855}">
      <dsp:nvSpPr>
        <dsp:cNvPr id="0" name=""/>
        <dsp:cNvSpPr/>
      </dsp:nvSpPr>
      <dsp:spPr>
        <a:xfrm>
          <a:off x="46" y="3295482"/>
          <a:ext cx="275684" cy="2756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A59FAF-802D-4083-8B2D-3AA25EE568D8}">
      <dsp:nvSpPr>
        <dsp:cNvPr id="0" name=""/>
        <dsp:cNvSpPr/>
      </dsp:nvSpPr>
      <dsp:spPr>
        <a:xfrm>
          <a:off x="262739" y="3112007"/>
          <a:ext cx="3490064" cy="642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Data accessibility and availability</a:t>
          </a:r>
          <a:endParaRPr lang="en-US" sz="1400" kern="1200" dirty="0"/>
        </a:p>
      </dsp:txBody>
      <dsp:txXfrm>
        <a:off x="262739" y="3112007"/>
        <a:ext cx="3490064" cy="642620"/>
      </dsp:txXfrm>
    </dsp:sp>
    <dsp:sp modelId="{F50447AD-55F4-4BD4-9B1F-8F0FB5945172}">
      <dsp:nvSpPr>
        <dsp:cNvPr id="0" name=""/>
        <dsp:cNvSpPr/>
      </dsp:nvSpPr>
      <dsp:spPr>
        <a:xfrm>
          <a:off x="46" y="4201163"/>
          <a:ext cx="275684" cy="2756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C7BCA2-D442-44B5-AE59-F9C4CB37B696}">
      <dsp:nvSpPr>
        <dsp:cNvPr id="0" name=""/>
        <dsp:cNvSpPr/>
      </dsp:nvSpPr>
      <dsp:spPr>
        <a:xfrm>
          <a:off x="262739" y="3838143"/>
          <a:ext cx="3490064" cy="1001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Awareness: Promotion of validation measurements and results</a:t>
          </a:r>
          <a:endParaRPr lang="en-US" sz="1400" kern="1200" dirty="0"/>
        </a:p>
      </dsp:txBody>
      <dsp:txXfrm>
        <a:off x="262739" y="3838143"/>
        <a:ext cx="3490064" cy="10017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="" xmlns:a16="http://schemas.microsoft.com/office/drawing/2014/main" id="{6E1389CC-567B-462D-9606-5A6D48725E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="" xmlns:a16="http://schemas.microsoft.com/office/drawing/2014/main" id="{E32223E6-8DEC-4459-8B52-D06E9BD3DA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9E86A-6679-4EC8-847C-9F954F45BF68}" type="datetimeFigureOut">
              <a:rPr lang="de-DE" smtClean="0"/>
              <a:t>30.08.2018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="" xmlns:a16="http://schemas.microsoft.com/office/drawing/2014/main" id="{DDE09F90-192B-4C21-A710-7EFC4BA93B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="" xmlns:a16="http://schemas.microsoft.com/office/drawing/2014/main" id="{077B6243-ABD9-472E-9641-6E7B2B863D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8E8B7-5326-4A3E-8AE4-83D3CDA8A9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6575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3C419-10E8-4216-A6CC-B7C8A23909AD}" type="datetimeFigureOut">
              <a:rPr lang="de-DE" smtClean="0"/>
              <a:t>30.08.2018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6CAD1-FD47-46B0-9C16-1B81F4E690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132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="" xmlns:a16="http://schemas.microsoft.com/office/drawing/2014/main" id="{54A1B7C4-7B43-4178-878E-3C1A63AA60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533400"/>
            <a:ext cx="11449050" cy="28956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3" name="Rechteck 12">
            <a:extLst>
              <a:ext uri="{FF2B5EF4-FFF2-40B4-BE49-F238E27FC236}">
                <a16:creationId xmlns=""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9000"/>
            <a:ext cx="12192000" cy="1980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839" y="3633688"/>
            <a:ext cx="10728324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Headline der Präsentation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1837" y="4970822"/>
            <a:ext cx="10728325" cy="360000"/>
          </a:xfrm>
        </p:spPr>
        <p:txBody>
          <a:bodyPr/>
          <a:lstStyle>
            <a:lvl1pPr marL="0" indent="0" algn="l">
              <a:buNone/>
              <a:defRPr sz="1600" cap="all" spc="6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Datum  |  Name</a:t>
            </a:r>
            <a:endParaRPr lang="en-US" dirty="0"/>
          </a:p>
        </p:txBody>
      </p:sp>
      <p:sp>
        <p:nvSpPr>
          <p:cNvPr id="12" name="Textplatzhalter 10">
            <a:extLst>
              <a:ext uri="{FF2B5EF4-FFF2-40B4-BE49-F238E27FC236}">
                <a16:creationId xmlns=""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1837" y="4185084"/>
            <a:ext cx="10728325" cy="727162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spc="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der Präsentation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="" xmlns:a16="http://schemas.microsoft.com/office/drawing/2014/main" id="{133D537E-7D32-4AF3-8F50-037B43117F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0268" y="5791200"/>
            <a:ext cx="1881980" cy="548854"/>
          </a:xfrm>
          <a:prstGeom prst="rect">
            <a:avLst/>
          </a:prstGeom>
        </p:spPr>
      </p:pic>
      <p:sp>
        <p:nvSpPr>
          <p:cNvPr id="10" name="Textplatzhalter 4">
            <a:extLst>
              <a:ext uri="{FF2B5EF4-FFF2-40B4-BE49-F238E27FC236}">
                <a16:creationId xmlns="" xmlns:a16="http://schemas.microsoft.com/office/drawing/2014/main" id="{02F77179-7DE6-490F-AFDB-836C5B895F0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48800" y="6499485"/>
            <a:ext cx="2304000" cy="1188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 </a:t>
            </a:r>
          </a:p>
        </p:txBody>
      </p:sp>
      <p:pic>
        <p:nvPicPr>
          <p:cNvPr id="14" name="Picture 2" descr="\\VBOXSVR\icg186\CalVal\Workshop\Begruessung\Bundesministerium_für_Wirtschaft_und_Energie_Logo.svg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132" y="5809506"/>
            <a:ext cx="1641668" cy="841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Grafik 14" descr="C:\ProgramData\DLR\CD-Vorlagen\Stammdaten\dlrlogo\jpg\DLR-Signet_Grau_DE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33" y="5791200"/>
            <a:ext cx="949452" cy="78303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feld 10"/>
          <p:cNvSpPr txBox="1"/>
          <p:nvPr userDrawn="1"/>
        </p:nvSpPr>
        <p:spPr>
          <a:xfrm>
            <a:off x="385551" y="76200"/>
            <a:ext cx="5710449" cy="2923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1" dirty="0" smtClean="0">
                <a:solidFill>
                  <a:schemeClr val="tx1">
                    <a:alpha val="13000"/>
                  </a:schemeClr>
                </a:solidFill>
              </a:rPr>
              <a:t>National Remote </a:t>
            </a:r>
            <a:r>
              <a:rPr lang="de-DE" sz="2000" b="1" dirty="0" err="1" smtClean="0">
                <a:solidFill>
                  <a:schemeClr val="tx1">
                    <a:alpha val="13000"/>
                  </a:schemeClr>
                </a:solidFill>
              </a:rPr>
              <a:t>Sensing</a:t>
            </a:r>
            <a:r>
              <a:rPr lang="de-DE" sz="2000" b="1" dirty="0" smtClean="0">
                <a:solidFill>
                  <a:schemeClr val="tx1">
                    <a:alpha val="13000"/>
                  </a:schemeClr>
                </a:solidFill>
              </a:rPr>
              <a:t> Validation Workshop</a:t>
            </a:r>
          </a:p>
        </p:txBody>
      </p:sp>
    </p:spTree>
    <p:extLst>
      <p:ext uri="{BB962C8B-B14F-4D97-AF65-F5344CB8AC3E}">
        <p14:creationId xmlns:p14="http://schemas.microsoft.com/office/powerpoint/2010/main" val="2073494238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461" userDrawn="1">
          <p15:clr>
            <a:srgbClr val="FBAE40"/>
          </p15:clr>
        </p15:guide>
        <p15:guide id="2" pos="7219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752600" y="6324600"/>
            <a:ext cx="1600508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30 August 2018</a:t>
            </a:r>
            <a:endParaRPr lang="de-DE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52000" y="6324600"/>
            <a:ext cx="720000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Page </a:t>
            </a:r>
            <a:fld id="{A52F4D17-1AD6-42D9-B93A-EB002C62F43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11449050" cy="44819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1475" y="400200"/>
            <a:ext cx="11449050" cy="666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20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219200"/>
            <a:ext cx="11449050" cy="44819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52600" y="6324600"/>
            <a:ext cx="1600508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30. August 2018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52000" y="6324600"/>
            <a:ext cx="720000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Page </a:t>
            </a:r>
            <a:fld id="{A52F4D17-1AD6-42D9-B93A-EB002C62F43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5" y="400200"/>
            <a:ext cx="11449050" cy="666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grpSp>
        <p:nvGrpSpPr>
          <p:cNvPr id="5" name="Gruppieren 4"/>
          <p:cNvGrpSpPr/>
          <p:nvPr userDrawn="1"/>
        </p:nvGrpSpPr>
        <p:grpSpPr>
          <a:xfrm>
            <a:off x="9829800" y="6019800"/>
            <a:ext cx="2057400" cy="685800"/>
            <a:chOff x="359532" y="5928146"/>
            <a:chExt cx="2304000" cy="742376"/>
          </a:xfrm>
        </p:grpSpPr>
        <p:pic>
          <p:nvPicPr>
            <p:cNvPr id="13" name="Grafik 12">
              <a:extLst>
                <a:ext uri="{FF2B5EF4-FFF2-40B4-BE49-F238E27FC236}">
                  <a16:creationId xmlns="" xmlns:a16="http://schemas.microsoft.com/office/drawing/2014/main" id="{F2C4F5F8-9F24-424C-8284-2E94052236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532" y="5928146"/>
              <a:ext cx="1881980" cy="548854"/>
            </a:xfrm>
            <a:prstGeom prst="rect">
              <a:avLst/>
            </a:prstGeom>
          </p:spPr>
        </p:pic>
        <p:pic>
          <p:nvPicPr>
            <p:cNvPr id="14" name="Grafik 13">
              <a:extLst>
                <a:ext uri="{FF2B5EF4-FFF2-40B4-BE49-F238E27FC236}">
                  <a16:creationId xmlns="" xmlns:a16="http://schemas.microsoft.com/office/drawing/2014/main" id="{658AF006-3416-44FA-BBD1-BCE9F27A196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532" y="6553200"/>
              <a:ext cx="2304000" cy="117322"/>
            </a:xfrm>
            <a:prstGeom prst="rect">
              <a:avLst/>
            </a:prstGeom>
          </p:spPr>
        </p:pic>
      </p:grpSp>
      <p:pic>
        <p:nvPicPr>
          <p:cNvPr id="2050" name="Picture 2" descr="\\VBOXSVR\icg186\CalVal\Workshop\Begruessung\Bundesministerium_für_Wirtschaft_und_Energie_Logo.svg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8616" y="6021675"/>
            <a:ext cx="1486384" cy="76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Grafik 9" descr="C:\ProgramData\DLR\CD-Vorlagen\Stammdaten\dlrlogo\jpg\DLR-Signet_Grau_DE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423" y="6002910"/>
            <a:ext cx="852036" cy="70269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feld 6"/>
          <p:cNvSpPr txBox="1"/>
          <p:nvPr userDrawn="1"/>
        </p:nvSpPr>
        <p:spPr>
          <a:xfrm>
            <a:off x="6172200" y="12412"/>
            <a:ext cx="5710449" cy="2923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1" dirty="0" smtClean="0">
                <a:solidFill>
                  <a:schemeClr val="tx1">
                    <a:alpha val="13000"/>
                  </a:schemeClr>
                </a:solidFill>
              </a:rPr>
              <a:t>National Remote </a:t>
            </a:r>
            <a:r>
              <a:rPr lang="de-DE" sz="2000" b="1" dirty="0" err="1" smtClean="0">
                <a:solidFill>
                  <a:schemeClr val="tx1">
                    <a:alpha val="13000"/>
                  </a:schemeClr>
                </a:solidFill>
              </a:rPr>
              <a:t>Sensing</a:t>
            </a:r>
            <a:r>
              <a:rPr lang="de-DE" sz="2000" b="1" dirty="0" smtClean="0">
                <a:solidFill>
                  <a:schemeClr val="tx1">
                    <a:alpha val="13000"/>
                  </a:schemeClr>
                </a:solidFill>
              </a:rPr>
              <a:t> Validation Workshop</a:t>
            </a:r>
          </a:p>
        </p:txBody>
      </p:sp>
    </p:spTree>
    <p:extLst>
      <p:ext uri="{BB962C8B-B14F-4D97-AF65-F5344CB8AC3E}">
        <p14:creationId xmlns:p14="http://schemas.microsoft.com/office/powerpoint/2010/main" val="382274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2" r:id="rId2"/>
  </p:sldLayoutIdLst>
  <p:hf hdr="0" ftr="0"/>
  <p:txStyles>
    <p:titleStyle>
      <a:lvl1pPr algn="l" defTabSz="914400" rtl="0" eaLnBrk="1" latinLnBrk="0" hangingPunct="1">
        <a:lnSpc>
          <a:spcPct val="114000"/>
        </a:lnSpc>
        <a:spcBef>
          <a:spcPct val="0"/>
        </a:spcBef>
        <a:buNone/>
        <a:defRPr sz="3000" b="1" kern="1200" cap="all" spc="1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23495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666750" indent="-2159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895350" indent="-2159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7600" indent="-2159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26" userDrawn="1">
          <p15:clr>
            <a:srgbClr val="F26B43"/>
          </p15:clr>
        </p15:guide>
        <p15:guide id="2" pos="234" userDrawn="1">
          <p15:clr>
            <a:srgbClr val="F26B43"/>
          </p15:clr>
        </p15:guide>
        <p15:guide id="3" pos="7446" userDrawn="1">
          <p15:clr>
            <a:srgbClr val="F26B43"/>
          </p15:clr>
        </p15:guide>
        <p15:guide id="4" orient="horz" pos="278" userDrawn="1">
          <p15:clr>
            <a:srgbClr val="F26B43"/>
          </p15:clr>
        </p15:guide>
        <p15:guide id="6" pos="3659" userDrawn="1">
          <p15:clr>
            <a:srgbClr val="F26B43"/>
          </p15:clr>
        </p15:guide>
        <p15:guide id="7" pos="4021" userDrawn="1">
          <p15:clr>
            <a:srgbClr val="F26B43"/>
          </p15:clr>
        </p15:guide>
        <p15:guide id="8" orient="horz" pos="363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A5A64521-ED94-4240-8AD4-6C3D7A90E7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838" y="3633688"/>
            <a:ext cx="11231561" cy="623404"/>
          </a:xfrm>
        </p:spPr>
        <p:txBody>
          <a:bodyPr/>
          <a:lstStyle/>
          <a:p>
            <a:r>
              <a:rPr lang="en-US" dirty="0"/>
              <a:t>National REMOTE SENSING Validation Workshop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="" xmlns:a16="http://schemas.microsoft.com/office/drawing/2014/main" id="{C693119F-69DD-4BF5-B78E-98C0144F5F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343400"/>
            <a:ext cx="10728325" cy="609600"/>
          </a:xfrm>
        </p:spPr>
        <p:txBody>
          <a:bodyPr/>
          <a:lstStyle/>
          <a:p>
            <a:r>
              <a:rPr lang="de-DE" dirty="0" smtClean="0"/>
              <a:t> Albrecht von Bargen, German Aerospace Center </a:t>
            </a:r>
          </a:p>
          <a:p>
            <a:r>
              <a:rPr lang="de-DE" dirty="0" smtClean="0"/>
              <a:t>Space Administration, Earth Observation</a:t>
            </a:r>
          </a:p>
          <a:p>
            <a:r>
              <a:rPr lang="de-DE" dirty="0" smtClean="0"/>
              <a:t>CEOS WGCV </a:t>
            </a:r>
            <a:r>
              <a:rPr lang="de-DE" dirty="0" err="1" smtClean="0"/>
              <a:t>Plenary</a:t>
            </a:r>
            <a:r>
              <a:rPr lang="de-DE" dirty="0" smtClean="0"/>
              <a:t> # 44 | EUMETSAT, Darmstadt | August 28 – 31, 2018 </a:t>
            </a:r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="" xmlns:a16="http://schemas.microsoft.com/office/drawing/2014/main" id="{A5F65145-80CE-4F50-8C39-4EEE4234289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Bildplatzhalter 4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84" b="2768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3131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dirty="0" smtClean="0"/>
              <a:t>Page </a:t>
            </a:r>
            <a:fld id="{A52F4D17-1AD6-42D9-B93A-EB002C62F438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6" name="Titel 4"/>
          <p:cNvSpPr txBox="1">
            <a:spLocks/>
          </p:cNvSpPr>
          <p:nvPr/>
        </p:nvSpPr>
        <p:spPr>
          <a:xfrm>
            <a:off x="361950" y="304800"/>
            <a:ext cx="11449050" cy="666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114000"/>
              </a:lnSpc>
              <a:spcBef>
                <a:spcPct val="0"/>
              </a:spcBef>
              <a:buNone/>
              <a:defRPr sz="3000" b="1" kern="1200" cap="all" spc="1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Discussion on &amp; along cross-cutting topics</a:t>
            </a:r>
            <a:endParaRPr lang="en-US" dirty="0"/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2848474886"/>
              </p:ext>
            </p:extLst>
          </p:nvPr>
        </p:nvGraphicFramePr>
        <p:xfrm>
          <a:off x="361950" y="1143000"/>
          <a:ext cx="382905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feld 9"/>
          <p:cNvSpPr txBox="1"/>
          <p:nvPr/>
        </p:nvSpPr>
        <p:spPr>
          <a:xfrm>
            <a:off x="685800" y="2057400"/>
            <a:ext cx="1933543" cy="297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1400" b="1" dirty="0" smtClean="0">
                <a:solidFill>
                  <a:schemeClr val="bg1"/>
                </a:solidFill>
              </a:rPr>
              <a:t>A. Petzold, FZ Jülich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6400800" y="1371600"/>
            <a:ext cx="2616614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2000" b="1" dirty="0" smtClean="0">
                <a:solidFill>
                  <a:schemeClr val="tx2"/>
                </a:solidFill>
              </a:rPr>
              <a:t>Take </a:t>
            </a:r>
            <a:r>
              <a:rPr lang="de-DE" sz="2000" b="1" dirty="0" err="1" smtClean="0">
                <a:solidFill>
                  <a:schemeClr val="tx2"/>
                </a:solidFill>
              </a:rPr>
              <a:t>away</a:t>
            </a:r>
            <a:r>
              <a:rPr lang="de-DE" sz="2000" b="1" dirty="0" smtClean="0">
                <a:solidFill>
                  <a:schemeClr val="tx2"/>
                </a:solidFill>
              </a:rPr>
              <a:t> </a:t>
            </a:r>
            <a:r>
              <a:rPr lang="de-DE" sz="2000" b="1" dirty="0" err="1" smtClean="0">
                <a:solidFill>
                  <a:schemeClr val="tx2"/>
                </a:solidFill>
              </a:rPr>
              <a:t>message</a:t>
            </a:r>
            <a:endParaRPr lang="de-DE" sz="2000" b="1" dirty="0" smtClean="0">
              <a:solidFill>
                <a:schemeClr val="tx2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6400800" y="2122944"/>
            <a:ext cx="5252848" cy="331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400" dirty="0" smtClean="0"/>
              <a:t>Fiducial Reference Measurements (FRMs)</a:t>
            </a:r>
          </a:p>
          <a:p>
            <a:pPr marL="800100" lvl="1" indent="-342900">
              <a:lnSpc>
                <a:spcPct val="95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en-US" sz="1400" dirty="0" smtClean="0"/>
              <a:t>Role in satellite product validation to be clarified</a:t>
            </a:r>
          </a:p>
          <a:p>
            <a:pPr marL="800100" lvl="1" indent="-342900">
              <a:lnSpc>
                <a:spcPct val="95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en-US" sz="1400" dirty="0" smtClean="0"/>
              <a:t>Demand on agencies for definition and fund</a:t>
            </a:r>
          </a:p>
          <a:p>
            <a:pPr marL="800100" lvl="1" indent="-342900">
              <a:lnSpc>
                <a:spcPct val="95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en-US" sz="1400" dirty="0" smtClean="0"/>
              <a:t>Specific with respect to satellite sensor</a:t>
            </a:r>
          </a:p>
          <a:p>
            <a:pPr marL="342900" indent="-342900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400" dirty="0" smtClean="0"/>
              <a:t>Science networks available but</a:t>
            </a:r>
          </a:p>
          <a:p>
            <a:pPr marL="800100" lvl="1" indent="-342900">
              <a:lnSpc>
                <a:spcPct val="95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en-US" sz="1400" dirty="0" smtClean="0"/>
              <a:t>Standard operational procedures?</a:t>
            </a:r>
          </a:p>
          <a:p>
            <a:pPr marL="800100" lvl="1" indent="-342900">
              <a:lnSpc>
                <a:spcPct val="95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en-US" sz="1400" dirty="0" smtClean="0"/>
              <a:t>Quality assurance?</a:t>
            </a:r>
          </a:p>
          <a:p>
            <a:pPr marL="342900" indent="-342900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400" dirty="0" smtClean="0"/>
              <a:t>Need for further development, improvements, extension</a:t>
            </a:r>
          </a:p>
          <a:p>
            <a:pPr marL="342900" indent="-342900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400" dirty="0" smtClean="0"/>
              <a:t>Benefit for scientific entities?</a:t>
            </a:r>
          </a:p>
          <a:p>
            <a:pPr marL="342900" indent="-342900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1400" dirty="0"/>
          </a:p>
          <a:p>
            <a:pPr marL="342900" indent="-342900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400" dirty="0" smtClean="0"/>
              <a:t>Clear definition in uncertainty derivation, comparability, and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 smtClean="0"/>
              <a:t>quality assurance needed</a:t>
            </a:r>
          </a:p>
        </p:txBody>
      </p:sp>
    </p:spTree>
    <p:extLst>
      <p:ext uri="{BB962C8B-B14F-4D97-AF65-F5344CB8AC3E}">
        <p14:creationId xmlns:p14="http://schemas.microsoft.com/office/powerpoint/2010/main" val="322672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dirty="0" smtClean="0"/>
              <a:t>Page </a:t>
            </a:r>
            <a:fld id="{A52F4D17-1AD6-42D9-B93A-EB002C62F438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6" name="Titel 4"/>
          <p:cNvSpPr txBox="1">
            <a:spLocks/>
          </p:cNvSpPr>
          <p:nvPr/>
        </p:nvSpPr>
        <p:spPr>
          <a:xfrm>
            <a:off x="361950" y="304800"/>
            <a:ext cx="11449050" cy="666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114000"/>
              </a:lnSpc>
              <a:spcBef>
                <a:spcPct val="0"/>
              </a:spcBef>
              <a:buNone/>
              <a:defRPr sz="3000" b="1" kern="1200" cap="all" spc="1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Discussion on &amp; along cross-cutting topics</a:t>
            </a:r>
            <a:endParaRPr lang="en-US" dirty="0"/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837402493"/>
              </p:ext>
            </p:extLst>
          </p:nvPr>
        </p:nvGraphicFramePr>
        <p:xfrm>
          <a:off x="361950" y="1143000"/>
          <a:ext cx="375285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762000" y="2048743"/>
            <a:ext cx="3268844" cy="297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1400" b="1" dirty="0" smtClean="0">
                <a:solidFill>
                  <a:schemeClr val="accent1"/>
                </a:solidFill>
              </a:rPr>
              <a:t>C. Brockmann (Brockmann </a:t>
            </a:r>
            <a:r>
              <a:rPr lang="de-DE" sz="1400" b="1" dirty="0" err="1" smtClean="0">
                <a:solidFill>
                  <a:schemeClr val="accent1"/>
                </a:solidFill>
              </a:rPr>
              <a:t>Consult</a:t>
            </a:r>
            <a:r>
              <a:rPr lang="de-DE" sz="1400" b="1" dirty="0" smtClean="0">
                <a:solidFill>
                  <a:schemeClr val="accent1"/>
                </a:solidFill>
              </a:rPr>
              <a:t>)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6400800" y="1371600"/>
            <a:ext cx="2616614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2000" b="1" dirty="0" smtClean="0">
                <a:solidFill>
                  <a:schemeClr val="tx2"/>
                </a:solidFill>
              </a:rPr>
              <a:t>Take </a:t>
            </a:r>
            <a:r>
              <a:rPr lang="de-DE" sz="2000" b="1" dirty="0" err="1" smtClean="0">
                <a:solidFill>
                  <a:schemeClr val="tx2"/>
                </a:solidFill>
              </a:rPr>
              <a:t>away</a:t>
            </a:r>
            <a:r>
              <a:rPr lang="de-DE" sz="2000" b="1" dirty="0" smtClean="0">
                <a:solidFill>
                  <a:schemeClr val="tx2"/>
                </a:solidFill>
              </a:rPr>
              <a:t> </a:t>
            </a:r>
            <a:r>
              <a:rPr lang="de-DE" sz="2000" b="1" dirty="0" err="1" smtClean="0">
                <a:solidFill>
                  <a:schemeClr val="tx2"/>
                </a:solidFill>
              </a:rPr>
              <a:t>message</a:t>
            </a:r>
            <a:endParaRPr lang="de-DE" sz="2000" b="1" dirty="0" smtClean="0">
              <a:solidFill>
                <a:schemeClr val="tx2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5997932" y="1905000"/>
            <a:ext cx="6194068" cy="3057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400" dirty="0" smtClean="0"/>
              <a:t>Why is network participation beneficial?</a:t>
            </a:r>
          </a:p>
          <a:p>
            <a:pPr marL="342900" indent="-342900" algn="l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400" dirty="0" smtClean="0"/>
              <a:t>Different subjects of networks</a:t>
            </a:r>
            <a:br>
              <a:rPr lang="en-US" sz="1400" dirty="0" smtClean="0"/>
            </a:br>
            <a:r>
              <a:rPr lang="en-US" sz="1400" dirty="0" smtClean="0"/>
              <a:t>(e.g. </a:t>
            </a:r>
            <a:r>
              <a:rPr lang="en-US" sz="1200" dirty="0" smtClean="0"/>
              <a:t>Sensor calibration, Algorithm verification, Non-space-based measurements)</a:t>
            </a:r>
          </a:p>
          <a:p>
            <a:pPr marL="342900" indent="-342900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400" dirty="0" smtClean="0"/>
              <a:t>Different types of networks</a:t>
            </a:r>
            <a:br>
              <a:rPr lang="en-US" sz="1400" dirty="0" smtClean="0"/>
            </a:br>
            <a:r>
              <a:rPr lang="en-US" sz="1400" dirty="0" smtClean="0"/>
              <a:t>(e.g. </a:t>
            </a:r>
            <a:r>
              <a:rPr lang="en-US" sz="1200" dirty="0" smtClean="0"/>
              <a:t>Voluntary cooperation, Research infrastructure (with strong commitments)</a:t>
            </a:r>
            <a:br>
              <a:rPr lang="en-US" sz="1200" dirty="0" smtClean="0"/>
            </a:br>
            <a:r>
              <a:rPr lang="en-US" sz="1200" dirty="0" smtClean="0"/>
              <a:t>Network of networks)</a:t>
            </a:r>
          </a:p>
          <a:p>
            <a:pPr marL="342900" indent="-342900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400" dirty="0" smtClean="0"/>
              <a:t>Strength of validation networks is differing in different communities</a:t>
            </a:r>
          </a:p>
          <a:p>
            <a:pPr marL="342900" indent="-342900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400" dirty="0" smtClean="0"/>
              <a:t>Some network with mid/long-term commitments (e.g. ACTRIS, ICOS-D)</a:t>
            </a:r>
          </a:p>
          <a:p>
            <a:pPr marL="342900" indent="-342900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400" dirty="0" smtClean="0"/>
              <a:t>Lack of funding in general</a:t>
            </a:r>
          </a:p>
          <a:p>
            <a:pPr marL="342900" indent="-342900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1400" dirty="0"/>
          </a:p>
          <a:p>
            <a:pPr marL="342900" indent="-342900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400" dirty="0" smtClean="0"/>
              <a:t>Long-term availability of data and continuity of data acquisition</a:t>
            </a:r>
            <a:br>
              <a:rPr lang="en-US" sz="1400" dirty="0" smtClean="0"/>
            </a:br>
            <a:r>
              <a:rPr lang="en-US" sz="1400" dirty="0" smtClean="0"/>
              <a:t>not secured</a:t>
            </a:r>
          </a:p>
        </p:txBody>
      </p:sp>
    </p:spTree>
    <p:extLst>
      <p:ext uri="{BB962C8B-B14F-4D97-AF65-F5344CB8AC3E}">
        <p14:creationId xmlns:p14="http://schemas.microsoft.com/office/powerpoint/2010/main" val="217267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dirty="0" smtClean="0"/>
              <a:t>Page </a:t>
            </a:r>
            <a:fld id="{A52F4D17-1AD6-42D9-B93A-EB002C62F438}" type="slidenum">
              <a:rPr lang="de-DE" smtClean="0"/>
              <a:pPr/>
              <a:t>12</a:t>
            </a:fld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/>
              <a:t>Transparent communication of validation requirements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/>
              <a:t>Validation in Germany based on scientific entities: how to include in research plans?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/>
              <a:t>Long-term availability and continuity in data acquisition is not secured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/>
              <a:t>Characterization and methods are point of discussion in many details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/>
              <a:t>Challenge in SOPs and Quality assurance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Discussion on Research Infrastructures</a:t>
            </a:r>
          </a:p>
          <a:p>
            <a:pPr marL="0" indent="0">
              <a:buNone/>
            </a:pPr>
            <a:endParaRPr lang="en-US" sz="18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/>
              <a:t>Continuous platform in DE to discuss and agree common procedures / processes / standards …..</a:t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Take </a:t>
            </a:r>
            <a:r>
              <a:rPr lang="de-DE" dirty="0" err="1" smtClean="0"/>
              <a:t>away</a:t>
            </a:r>
            <a:r>
              <a:rPr lang="de-DE" dirty="0" smtClean="0"/>
              <a:t> </a:t>
            </a:r>
            <a:r>
              <a:rPr lang="de-DE" dirty="0" err="1" smtClean="0"/>
              <a:t>messages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181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dirty="0" smtClean="0"/>
              <a:t>Page </a:t>
            </a:r>
            <a:fld id="{A52F4D17-1AD6-42D9-B93A-EB002C62F438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Workshop Overall Motivation</a:t>
            </a:r>
            <a:r>
              <a:rPr lang="de-DE" dirty="0"/>
              <a:t/>
            </a:r>
            <a:br>
              <a:rPr lang="de-DE" dirty="0"/>
            </a:br>
            <a:endParaRPr lang="en-US" dirty="0"/>
          </a:p>
        </p:txBody>
      </p:sp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4273436786"/>
              </p:ext>
            </p:extLst>
          </p:nvPr>
        </p:nvGraphicFramePr>
        <p:xfrm>
          <a:off x="2590800" y="533400"/>
          <a:ext cx="6019800" cy="289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Inhaltsplatzhalter 6">
            <a:extLst>
              <a:ext uri="{FF2B5EF4-FFF2-40B4-BE49-F238E27FC236}">
                <a16:creationId xmlns:a16="http://schemas.microsoft.com/office/drawing/2014/main" xmlns="" id="{58513E1D-3637-42BF-9008-6BCCB1FCB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200400"/>
            <a:ext cx="10820400" cy="2743200"/>
          </a:xfrm>
        </p:spPr>
        <p:txBody>
          <a:bodyPr/>
          <a:lstStyle/>
          <a:p>
            <a:pPr marL="0" indent="0">
              <a:buNone/>
            </a:pPr>
            <a:r>
              <a:rPr lang="de-DE" b="1" dirty="0" err="1" smtClean="0"/>
              <a:t>To</a:t>
            </a:r>
            <a:r>
              <a:rPr lang="de-DE" b="1" dirty="0" smtClean="0"/>
              <a:t> </a:t>
            </a:r>
            <a:r>
              <a:rPr lang="de-DE" b="1" dirty="0" err="1" smtClean="0"/>
              <a:t>contrast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demands</a:t>
            </a:r>
            <a:r>
              <a:rPr lang="de-DE" b="1" dirty="0" smtClean="0"/>
              <a:t>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needs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remote </a:t>
            </a:r>
            <a:r>
              <a:rPr lang="de-DE" b="1" dirty="0" err="1"/>
              <a:t>s</a:t>
            </a:r>
            <a:r>
              <a:rPr lang="de-DE" b="1" dirty="0" err="1" smtClean="0"/>
              <a:t>ensing</a:t>
            </a:r>
            <a:r>
              <a:rPr lang="de-DE" b="1" dirty="0" smtClean="0"/>
              <a:t> </a:t>
            </a:r>
            <a:r>
              <a:rPr lang="de-DE" b="1" dirty="0" err="1" smtClean="0"/>
              <a:t>from</a:t>
            </a:r>
            <a:r>
              <a:rPr lang="de-DE" b="1" dirty="0" smtClean="0"/>
              <a:t> </a:t>
            </a:r>
            <a:r>
              <a:rPr lang="de-DE" b="1" dirty="0" err="1" smtClean="0"/>
              <a:t>space</a:t>
            </a:r>
            <a:r>
              <a:rPr lang="de-DE" b="1" dirty="0" smtClean="0"/>
              <a:t> </a:t>
            </a:r>
            <a:r>
              <a:rPr lang="de-DE" b="1" dirty="0" err="1" smtClean="0"/>
              <a:t>with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existing</a:t>
            </a:r>
            <a:r>
              <a:rPr lang="de-DE" b="1" dirty="0" smtClean="0"/>
              <a:t> </a:t>
            </a:r>
            <a:r>
              <a:rPr lang="de-DE" b="1" dirty="0" smtClean="0"/>
              <a:t>German </a:t>
            </a:r>
            <a:r>
              <a:rPr lang="de-DE" b="1" dirty="0" err="1" smtClean="0"/>
              <a:t>validation</a:t>
            </a:r>
            <a:r>
              <a:rPr lang="de-DE" b="1" dirty="0" smtClean="0"/>
              <a:t> </a:t>
            </a:r>
            <a:r>
              <a:rPr lang="de-DE" b="1" dirty="0" err="1" smtClean="0"/>
              <a:t>infrastructures</a:t>
            </a:r>
            <a:r>
              <a:rPr lang="de-DE" b="1" dirty="0" smtClean="0"/>
              <a:t> </a:t>
            </a:r>
            <a:r>
              <a:rPr lang="de-DE" b="1" dirty="0" err="1" smtClean="0"/>
              <a:t>to</a:t>
            </a:r>
            <a:r>
              <a:rPr lang="de-DE" b="1" dirty="0" smtClean="0"/>
              <a:t> </a:t>
            </a:r>
            <a:r>
              <a:rPr lang="de-DE" b="1" dirty="0" err="1" smtClean="0"/>
              <a:t>derive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/>
              <a:t> </a:t>
            </a:r>
            <a:endParaRPr lang="de-DE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b="1" dirty="0" err="1" smtClean="0"/>
              <a:t>Opportunities</a:t>
            </a:r>
            <a:endParaRPr lang="de-DE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b="1" dirty="0" smtClean="0"/>
              <a:t>Needs</a:t>
            </a:r>
            <a:r>
              <a:rPr lang="de-DE" b="1" dirty="0"/>
              <a:t> </a:t>
            </a:r>
            <a:r>
              <a:rPr lang="de-DE" b="1" dirty="0" smtClean="0"/>
              <a:t>&amp; Gaps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b="1" dirty="0" smtClean="0"/>
              <a:t>Future </a:t>
            </a:r>
            <a:r>
              <a:rPr lang="de-DE" b="1" dirty="0" err="1" smtClean="0"/>
              <a:t>perspectives</a:t>
            </a:r>
            <a:r>
              <a:rPr lang="de-DE" b="1" dirty="0"/>
              <a:t> </a:t>
            </a:r>
            <a:r>
              <a:rPr lang="de-DE" b="1" dirty="0" err="1" smtClean="0"/>
              <a:t>offered</a:t>
            </a:r>
            <a:r>
              <a:rPr lang="de-DE" b="1" dirty="0" smtClean="0"/>
              <a:t> </a:t>
            </a:r>
            <a:r>
              <a:rPr lang="de-DE" b="1" dirty="0" err="1"/>
              <a:t>by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 smtClean="0"/>
              <a:t>validation</a:t>
            </a:r>
            <a:r>
              <a:rPr lang="de-DE" b="1" dirty="0" smtClean="0"/>
              <a:t> </a:t>
            </a:r>
            <a:r>
              <a:rPr lang="de-DE" b="1" dirty="0" err="1" smtClean="0"/>
              <a:t>infrastructures</a:t>
            </a:r>
            <a:endParaRPr lang="de-DE" b="1" dirty="0" smtClean="0"/>
          </a:p>
        </p:txBody>
      </p:sp>
    </p:spTree>
    <p:extLst>
      <p:ext uri="{BB962C8B-B14F-4D97-AF65-F5344CB8AC3E}">
        <p14:creationId xmlns:p14="http://schemas.microsoft.com/office/powerpoint/2010/main" val="59645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dirty="0" smtClean="0"/>
              <a:t>Page </a:t>
            </a:r>
            <a:fld id="{A52F4D17-1AD6-42D9-B93A-EB002C62F438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Space </a:t>
            </a:r>
            <a:r>
              <a:rPr lang="de-DE" dirty="0" err="1" smtClean="0"/>
              <a:t>Agencies</a:t>
            </a:r>
            <a:r>
              <a:rPr lang="de-DE" dirty="0" smtClean="0"/>
              <a:t>‘ </a:t>
            </a:r>
            <a:r>
              <a:rPr lang="de-DE" dirty="0" err="1" smtClean="0"/>
              <a:t>perspective</a:t>
            </a:r>
            <a:r>
              <a:rPr lang="de-DE" dirty="0"/>
              <a:t/>
            </a:r>
            <a:br>
              <a:rPr lang="de-DE" dirty="0"/>
            </a:br>
            <a:endParaRPr lang="en-US" dirty="0"/>
          </a:p>
        </p:txBody>
      </p:sp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585238717"/>
              </p:ext>
            </p:extLst>
          </p:nvPr>
        </p:nvGraphicFramePr>
        <p:xfrm>
          <a:off x="2057400" y="1371600"/>
          <a:ext cx="8305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084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dirty="0" err="1" smtClean="0"/>
              <a:t>Pagee</a:t>
            </a:r>
            <a:r>
              <a:rPr lang="de-DE" dirty="0" smtClean="0"/>
              <a:t> </a:t>
            </a:r>
            <a:fld id="{A52F4D17-1AD6-42D9-B93A-EB002C62F438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 Community perspective</a:t>
            </a:r>
            <a:endParaRPr lang="en-US" dirty="0"/>
          </a:p>
        </p:txBody>
      </p:sp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432869062"/>
              </p:ext>
            </p:extLst>
          </p:nvPr>
        </p:nvGraphicFramePr>
        <p:xfrm>
          <a:off x="2057400" y="1447800"/>
          <a:ext cx="8305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26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dirty="0" smtClean="0"/>
              <a:t>Page </a:t>
            </a:r>
            <a:fld id="{A52F4D17-1AD6-42D9-B93A-EB002C62F438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set-up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workshop</a:t>
            </a:r>
            <a:r>
              <a:rPr lang="de-DE" dirty="0" smtClean="0"/>
              <a:t>?</a:t>
            </a:r>
            <a:endParaRPr lang="en-US" dirty="0"/>
          </a:p>
        </p:txBody>
      </p:sp>
      <p:grpSp>
        <p:nvGrpSpPr>
          <p:cNvPr id="22" name="Gruppieren 21"/>
          <p:cNvGrpSpPr/>
          <p:nvPr/>
        </p:nvGrpSpPr>
        <p:grpSpPr>
          <a:xfrm>
            <a:off x="2213108" y="1200508"/>
            <a:ext cx="7689583" cy="2895600"/>
            <a:chOff x="2213108" y="1200508"/>
            <a:chExt cx="7689583" cy="2895600"/>
          </a:xfrm>
        </p:grpSpPr>
        <p:sp>
          <p:nvSpPr>
            <p:cNvPr id="10" name="Freihandform 9"/>
            <p:cNvSpPr/>
            <p:nvPr/>
          </p:nvSpPr>
          <p:spPr>
            <a:xfrm>
              <a:off x="2213108" y="1200508"/>
              <a:ext cx="1504287" cy="2895600"/>
            </a:xfrm>
            <a:custGeom>
              <a:avLst/>
              <a:gdLst>
                <a:gd name="connsiteX0" fmla="*/ 0 w 1504287"/>
                <a:gd name="connsiteY0" fmla="*/ 150429 h 2895600"/>
                <a:gd name="connsiteX1" fmla="*/ 150429 w 1504287"/>
                <a:gd name="connsiteY1" fmla="*/ 0 h 2895600"/>
                <a:gd name="connsiteX2" fmla="*/ 1353858 w 1504287"/>
                <a:gd name="connsiteY2" fmla="*/ 0 h 2895600"/>
                <a:gd name="connsiteX3" fmla="*/ 1504287 w 1504287"/>
                <a:gd name="connsiteY3" fmla="*/ 150429 h 2895600"/>
                <a:gd name="connsiteX4" fmla="*/ 1504287 w 1504287"/>
                <a:gd name="connsiteY4" fmla="*/ 2745171 h 2895600"/>
                <a:gd name="connsiteX5" fmla="*/ 1353858 w 1504287"/>
                <a:gd name="connsiteY5" fmla="*/ 2895600 h 2895600"/>
                <a:gd name="connsiteX6" fmla="*/ 150429 w 1504287"/>
                <a:gd name="connsiteY6" fmla="*/ 2895600 h 2895600"/>
                <a:gd name="connsiteX7" fmla="*/ 0 w 1504287"/>
                <a:gd name="connsiteY7" fmla="*/ 2745171 h 2895600"/>
                <a:gd name="connsiteX8" fmla="*/ 0 w 1504287"/>
                <a:gd name="connsiteY8" fmla="*/ 150429 h 289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4287" h="2895600">
                  <a:moveTo>
                    <a:pt x="0" y="150429"/>
                  </a:moveTo>
                  <a:cubicBezTo>
                    <a:pt x="0" y="67349"/>
                    <a:pt x="67349" y="0"/>
                    <a:pt x="150429" y="0"/>
                  </a:cubicBezTo>
                  <a:lnTo>
                    <a:pt x="1353858" y="0"/>
                  </a:lnTo>
                  <a:cubicBezTo>
                    <a:pt x="1436938" y="0"/>
                    <a:pt x="1504287" y="67349"/>
                    <a:pt x="1504287" y="150429"/>
                  </a:cubicBezTo>
                  <a:lnTo>
                    <a:pt x="1504287" y="2745171"/>
                  </a:lnTo>
                  <a:cubicBezTo>
                    <a:pt x="1504287" y="2828251"/>
                    <a:pt x="1436938" y="2895600"/>
                    <a:pt x="1353858" y="2895600"/>
                  </a:cubicBezTo>
                  <a:lnTo>
                    <a:pt x="150429" y="2895600"/>
                  </a:lnTo>
                  <a:cubicBezTo>
                    <a:pt x="67349" y="2895600"/>
                    <a:pt x="0" y="2828251"/>
                    <a:pt x="0" y="2745171"/>
                  </a:cubicBezTo>
                  <a:lnTo>
                    <a:pt x="0" y="150429"/>
                  </a:lnTo>
                  <a:close/>
                </a:path>
              </a:pathLst>
            </a:custGeom>
            <a:solidFill>
              <a:srgbClr val="FFD70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1257808" rIns="99568" bIns="678688" numCol="1" spcCol="1270" anchor="t" anchorCtr="1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baseline="0" dirty="0" smtClean="0">
                  <a:solidFill>
                    <a:schemeClr val="tx1"/>
                  </a:solidFill>
                  <a:latin typeface="+mj-lt"/>
                </a:rPr>
                <a:t>Atmosphere</a:t>
              </a:r>
              <a:endParaRPr lang="en-US" sz="1400" b="1" kern="1200" baseline="0" dirty="0">
                <a:solidFill>
                  <a:schemeClr val="tx1"/>
                </a:solidFill>
                <a:latin typeface="+mj-lt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baseline="0" dirty="0" smtClean="0">
                  <a:solidFill>
                    <a:schemeClr val="tx1"/>
                  </a:solidFill>
                  <a:latin typeface="+mj-lt"/>
                </a:rPr>
                <a:t>Trace gases</a:t>
              </a:r>
              <a:endParaRPr lang="en-US" sz="1400" kern="1200" baseline="0" dirty="0">
                <a:solidFill>
                  <a:schemeClr val="tx1"/>
                </a:solidFill>
                <a:latin typeface="+mj-lt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baseline="0" dirty="0" smtClean="0">
                  <a:solidFill>
                    <a:schemeClr val="tx1"/>
                  </a:solidFill>
                  <a:latin typeface="+mj-lt"/>
                </a:rPr>
                <a:t>Clouds</a:t>
              </a:r>
              <a:endParaRPr lang="en-US" sz="1400" kern="1200" baseline="0" dirty="0">
                <a:solidFill>
                  <a:schemeClr val="tx1"/>
                </a:solidFill>
                <a:latin typeface="+mj-lt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baseline="0" dirty="0">
                  <a:solidFill>
                    <a:schemeClr val="tx1"/>
                  </a:solidFill>
                  <a:latin typeface="+mj-lt"/>
                </a:rPr>
                <a:t>Aerosol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baseline="0" dirty="0" smtClean="0">
                  <a:solidFill>
                    <a:schemeClr val="tx1"/>
                  </a:solidFill>
                  <a:latin typeface="+mj-lt"/>
                </a:rPr>
                <a:t>Temperature</a:t>
              </a:r>
              <a:endParaRPr lang="en-US" sz="1400" kern="1200" baseline="0" dirty="0">
                <a:solidFill>
                  <a:schemeClr val="tx1"/>
                </a:solidFill>
                <a:latin typeface="+mj-lt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baseline="0" dirty="0">
                  <a:solidFill>
                    <a:schemeClr val="tx1"/>
                  </a:solidFill>
                  <a:latin typeface="+mj-lt"/>
                </a:rPr>
                <a:t>Wind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baseline="0" dirty="0">
                  <a:solidFill>
                    <a:schemeClr val="tx1"/>
                  </a:solidFill>
                  <a:latin typeface="+mj-lt"/>
                </a:rPr>
                <a:t>...</a:t>
              </a:r>
            </a:p>
          </p:txBody>
        </p:sp>
        <p:sp>
          <p:nvSpPr>
            <p:cNvPr id="11" name="Ellipse 10"/>
            <p:cNvSpPr/>
            <p:nvPr/>
          </p:nvSpPr>
          <p:spPr>
            <a:xfrm>
              <a:off x="2483135" y="1374244"/>
              <a:ext cx="964234" cy="964234"/>
            </a:xfrm>
            <a:prstGeom prst="ellipse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ihandform 11"/>
            <p:cNvSpPr/>
            <p:nvPr/>
          </p:nvSpPr>
          <p:spPr>
            <a:xfrm>
              <a:off x="3762435" y="1200508"/>
              <a:ext cx="1501285" cy="2895600"/>
            </a:xfrm>
            <a:custGeom>
              <a:avLst/>
              <a:gdLst>
                <a:gd name="connsiteX0" fmla="*/ 0 w 1501285"/>
                <a:gd name="connsiteY0" fmla="*/ 150129 h 2895600"/>
                <a:gd name="connsiteX1" fmla="*/ 150129 w 1501285"/>
                <a:gd name="connsiteY1" fmla="*/ 0 h 2895600"/>
                <a:gd name="connsiteX2" fmla="*/ 1351157 w 1501285"/>
                <a:gd name="connsiteY2" fmla="*/ 0 h 2895600"/>
                <a:gd name="connsiteX3" fmla="*/ 1501286 w 1501285"/>
                <a:gd name="connsiteY3" fmla="*/ 150129 h 2895600"/>
                <a:gd name="connsiteX4" fmla="*/ 1501285 w 1501285"/>
                <a:gd name="connsiteY4" fmla="*/ 2745472 h 2895600"/>
                <a:gd name="connsiteX5" fmla="*/ 1351156 w 1501285"/>
                <a:gd name="connsiteY5" fmla="*/ 2895601 h 2895600"/>
                <a:gd name="connsiteX6" fmla="*/ 150129 w 1501285"/>
                <a:gd name="connsiteY6" fmla="*/ 2895600 h 2895600"/>
                <a:gd name="connsiteX7" fmla="*/ 0 w 1501285"/>
                <a:gd name="connsiteY7" fmla="*/ 2745471 h 2895600"/>
                <a:gd name="connsiteX8" fmla="*/ 0 w 1501285"/>
                <a:gd name="connsiteY8" fmla="*/ 150129 h 289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1285" h="2895600">
                  <a:moveTo>
                    <a:pt x="0" y="150129"/>
                  </a:moveTo>
                  <a:cubicBezTo>
                    <a:pt x="0" y="67215"/>
                    <a:pt x="67215" y="0"/>
                    <a:pt x="150129" y="0"/>
                  </a:cubicBezTo>
                  <a:lnTo>
                    <a:pt x="1351157" y="0"/>
                  </a:lnTo>
                  <a:cubicBezTo>
                    <a:pt x="1434071" y="0"/>
                    <a:pt x="1501286" y="67215"/>
                    <a:pt x="1501286" y="150129"/>
                  </a:cubicBezTo>
                  <a:cubicBezTo>
                    <a:pt x="1501286" y="1015243"/>
                    <a:pt x="1501285" y="1880358"/>
                    <a:pt x="1501285" y="2745472"/>
                  </a:cubicBezTo>
                  <a:cubicBezTo>
                    <a:pt x="1501285" y="2828386"/>
                    <a:pt x="1434070" y="2895601"/>
                    <a:pt x="1351156" y="2895601"/>
                  </a:cubicBezTo>
                  <a:lnTo>
                    <a:pt x="150129" y="2895600"/>
                  </a:lnTo>
                  <a:cubicBezTo>
                    <a:pt x="67215" y="2895600"/>
                    <a:pt x="0" y="2828385"/>
                    <a:pt x="0" y="2745471"/>
                  </a:cubicBezTo>
                  <a:lnTo>
                    <a:pt x="0" y="150129"/>
                  </a:lnTo>
                  <a:close/>
                </a:path>
              </a:pathLst>
            </a:custGeom>
            <a:solidFill>
              <a:srgbClr val="9ACD32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hueOff val="-1451522"/>
                <a:satOff val="1667"/>
                <a:lumOff val="-897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1257808" rIns="99568" bIns="678688" numCol="1" spcCol="1270" anchor="t" anchorCtr="1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baseline="0" dirty="0" smtClean="0">
                  <a:solidFill>
                    <a:schemeClr val="tx1"/>
                  </a:solidFill>
                  <a:latin typeface="+mj-lt"/>
                </a:rPr>
                <a:t>Land surface</a:t>
              </a:r>
              <a:endParaRPr lang="en-US" sz="1400" b="1" kern="1200" baseline="0" dirty="0">
                <a:solidFill>
                  <a:schemeClr val="tx1"/>
                </a:solidFill>
                <a:latin typeface="+mj-lt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baseline="0" dirty="0" smtClean="0">
                  <a:solidFill>
                    <a:schemeClr val="tx1"/>
                  </a:solidFill>
                  <a:latin typeface="+mj-lt"/>
                </a:rPr>
                <a:t>Soil</a:t>
              </a:r>
              <a:endParaRPr lang="en-US" sz="1400" kern="1200" baseline="0" dirty="0">
                <a:solidFill>
                  <a:schemeClr val="tx1"/>
                </a:solidFill>
                <a:latin typeface="+mj-lt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baseline="0" dirty="0">
                  <a:solidFill>
                    <a:schemeClr val="tx1"/>
                  </a:solidFill>
                  <a:latin typeface="+mj-lt"/>
                </a:rPr>
                <a:t>Vegetation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baseline="0" dirty="0" smtClean="0">
                  <a:solidFill>
                    <a:schemeClr val="tx1"/>
                  </a:solidFill>
                  <a:latin typeface="+mj-lt"/>
                </a:rPr>
                <a:t>Surface character</a:t>
              </a:r>
              <a:endParaRPr lang="en-US" sz="1400" kern="1200" baseline="0" dirty="0">
                <a:solidFill>
                  <a:schemeClr val="tx1"/>
                </a:solidFill>
                <a:latin typeface="+mj-lt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baseline="0" dirty="0">
                  <a:solidFill>
                    <a:schemeClr val="tx1"/>
                  </a:solidFill>
                  <a:latin typeface="+mj-lt"/>
                </a:rPr>
                <a:t>...</a:t>
              </a:r>
            </a:p>
          </p:txBody>
        </p:sp>
        <p:sp>
          <p:nvSpPr>
            <p:cNvPr id="13" name="Ellipse 12"/>
            <p:cNvSpPr/>
            <p:nvPr/>
          </p:nvSpPr>
          <p:spPr>
            <a:xfrm>
              <a:off x="4030960" y="1374244"/>
              <a:ext cx="964234" cy="964234"/>
            </a:xfrm>
            <a:prstGeom prst="ellipse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tint val="50000"/>
                <a:hueOff val="-1516810"/>
                <a:satOff val="-4619"/>
                <a:lumOff val="-2599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reihandform 13"/>
            <p:cNvSpPr/>
            <p:nvPr/>
          </p:nvSpPr>
          <p:spPr>
            <a:xfrm>
              <a:off x="5308758" y="1200508"/>
              <a:ext cx="1501285" cy="2895600"/>
            </a:xfrm>
            <a:custGeom>
              <a:avLst/>
              <a:gdLst>
                <a:gd name="connsiteX0" fmla="*/ 0 w 1501285"/>
                <a:gd name="connsiteY0" fmla="*/ 150129 h 2895600"/>
                <a:gd name="connsiteX1" fmla="*/ 150129 w 1501285"/>
                <a:gd name="connsiteY1" fmla="*/ 0 h 2895600"/>
                <a:gd name="connsiteX2" fmla="*/ 1351157 w 1501285"/>
                <a:gd name="connsiteY2" fmla="*/ 0 h 2895600"/>
                <a:gd name="connsiteX3" fmla="*/ 1501286 w 1501285"/>
                <a:gd name="connsiteY3" fmla="*/ 150129 h 2895600"/>
                <a:gd name="connsiteX4" fmla="*/ 1501285 w 1501285"/>
                <a:gd name="connsiteY4" fmla="*/ 2745472 h 2895600"/>
                <a:gd name="connsiteX5" fmla="*/ 1351156 w 1501285"/>
                <a:gd name="connsiteY5" fmla="*/ 2895601 h 2895600"/>
                <a:gd name="connsiteX6" fmla="*/ 150129 w 1501285"/>
                <a:gd name="connsiteY6" fmla="*/ 2895600 h 2895600"/>
                <a:gd name="connsiteX7" fmla="*/ 0 w 1501285"/>
                <a:gd name="connsiteY7" fmla="*/ 2745471 h 2895600"/>
                <a:gd name="connsiteX8" fmla="*/ 0 w 1501285"/>
                <a:gd name="connsiteY8" fmla="*/ 150129 h 289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1285" h="2895600">
                  <a:moveTo>
                    <a:pt x="0" y="150129"/>
                  </a:moveTo>
                  <a:cubicBezTo>
                    <a:pt x="0" y="67215"/>
                    <a:pt x="67215" y="0"/>
                    <a:pt x="150129" y="0"/>
                  </a:cubicBezTo>
                  <a:lnTo>
                    <a:pt x="1351157" y="0"/>
                  </a:lnTo>
                  <a:cubicBezTo>
                    <a:pt x="1434071" y="0"/>
                    <a:pt x="1501286" y="67215"/>
                    <a:pt x="1501286" y="150129"/>
                  </a:cubicBezTo>
                  <a:cubicBezTo>
                    <a:pt x="1501286" y="1015243"/>
                    <a:pt x="1501285" y="1880358"/>
                    <a:pt x="1501285" y="2745472"/>
                  </a:cubicBezTo>
                  <a:cubicBezTo>
                    <a:pt x="1501285" y="2828386"/>
                    <a:pt x="1434070" y="2895601"/>
                    <a:pt x="1351156" y="2895601"/>
                  </a:cubicBezTo>
                  <a:lnTo>
                    <a:pt x="150129" y="2895600"/>
                  </a:lnTo>
                  <a:cubicBezTo>
                    <a:pt x="67215" y="2895600"/>
                    <a:pt x="0" y="2828385"/>
                    <a:pt x="0" y="2745471"/>
                  </a:cubicBezTo>
                  <a:lnTo>
                    <a:pt x="0" y="150129"/>
                  </a:lnTo>
                  <a:close/>
                </a:path>
              </a:pathLst>
            </a:custGeom>
            <a:solidFill>
              <a:srgbClr val="87CEFA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hueOff val="-2903045"/>
                <a:satOff val="3334"/>
                <a:lumOff val="-1794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1257808" rIns="99568" bIns="678688" numCol="1" spcCol="1270" anchor="t" anchorCtr="1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baseline="0" dirty="0" smtClean="0">
                  <a:solidFill>
                    <a:schemeClr val="tx1"/>
                  </a:solidFill>
                  <a:latin typeface="+mj-lt"/>
                </a:rPr>
                <a:t>Waters</a:t>
              </a:r>
              <a:endParaRPr lang="en-US" sz="1400" b="1" kern="1200" baseline="0" dirty="0">
                <a:solidFill>
                  <a:schemeClr val="tx1"/>
                </a:solidFill>
                <a:latin typeface="+mj-lt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baseline="0" dirty="0" smtClean="0">
                  <a:solidFill>
                    <a:schemeClr val="tx1"/>
                  </a:solidFill>
                  <a:latin typeface="+mj-lt"/>
                </a:rPr>
                <a:t>Content</a:t>
              </a:r>
              <a:endParaRPr lang="en-US" sz="1400" kern="1200" baseline="0" dirty="0">
                <a:solidFill>
                  <a:schemeClr val="tx1"/>
                </a:solidFill>
                <a:latin typeface="+mj-lt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baseline="0" dirty="0" smtClean="0">
                  <a:solidFill>
                    <a:schemeClr val="tx1"/>
                  </a:solidFill>
                  <a:latin typeface="+mj-lt"/>
                </a:rPr>
                <a:t>Temperature</a:t>
              </a:r>
              <a:endParaRPr lang="en-US" sz="1400" kern="1200" baseline="0" dirty="0">
                <a:solidFill>
                  <a:schemeClr val="tx1"/>
                </a:solidFill>
                <a:latin typeface="+mj-lt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baseline="0" dirty="0" smtClean="0">
                  <a:solidFill>
                    <a:schemeClr val="tx1"/>
                  </a:solidFill>
                  <a:latin typeface="+mj-lt"/>
                </a:rPr>
                <a:t>Surface</a:t>
              </a:r>
              <a:endParaRPr lang="en-US" sz="1400" kern="1200" baseline="0" dirty="0">
                <a:solidFill>
                  <a:schemeClr val="tx1"/>
                </a:solidFill>
                <a:latin typeface="+mj-lt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baseline="0" dirty="0">
                  <a:solidFill>
                    <a:schemeClr val="tx1"/>
                  </a:solidFill>
                  <a:latin typeface="+mj-lt"/>
                </a:rPr>
                <a:t>...</a:t>
              </a:r>
            </a:p>
          </p:txBody>
        </p:sp>
        <p:sp>
          <p:nvSpPr>
            <p:cNvPr id="15" name="Ellipse 14"/>
            <p:cNvSpPr/>
            <p:nvPr/>
          </p:nvSpPr>
          <p:spPr>
            <a:xfrm>
              <a:off x="5577283" y="1374244"/>
              <a:ext cx="964234" cy="964234"/>
            </a:xfrm>
            <a:prstGeom prst="ellipse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tint val="50000"/>
                <a:hueOff val="-3033619"/>
                <a:satOff val="-9238"/>
                <a:lumOff val="-5197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Freihandform 15"/>
            <p:cNvSpPr/>
            <p:nvPr/>
          </p:nvSpPr>
          <p:spPr>
            <a:xfrm>
              <a:off x="6855082" y="1200508"/>
              <a:ext cx="1501285" cy="2895600"/>
            </a:xfrm>
            <a:custGeom>
              <a:avLst/>
              <a:gdLst>
                <a:gd name="connsiteX0" fmla="*/ 0 w 1501285"/>
                <a:gd name="connsiteY0" fmla="*/ 150129 h 2895600"/>
                <a:gd name="connsiteX1" fmla="*/ 150129 w 1501285"/>
                <a:gd name="connsiteY1" fmla="*/ 0 h 2895600"/>
                <a:gd name="connsiteX2" fmla="*/ 1351157 w 1501285"/>
                <a:gd name="connsiteY2" fmla="*/ 0 h 2895600"/>
                <a:gd name="connsiteX3" fmla="*/ 1501286 w 1501285"/>
                <a:gd name="connsiteY3" fmla="*/ 150129 h 2895600"/>
                <a:gd name="connsiteX4" fmla="*/ 1501285 w 1501285"/>
                <a:gd name="connsiteY4" fmla="*/ 2745472 h 2895600"/>
                <a:gd name="connsiteX5" fmla="*/ 1351156 w 1501285"/>
                <a:gd name="connsiteY5" fmla="*/ 2895601 h 2895600"/>
                <a:gd name="connsiteX6" fmla="*/ 150129 w 1501285"/>
                <a:gd name="connsiteY6" fmla="*/ 2895600 h 2895600"/>
                <a:gd name="connsiteX7" fmla="*/ 0 w 1501285"/>
                <a:gd name="connsiteY7" fmla="*/ 2745471 h 2895600"/>
                <a:gd name="connsiteX8" fmla="*/ 0 w 1501285"/>
                <a:gd name="connsiteY8" fmla="*/ 150129 h 289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1285" h="2895600">
                  <a:moveTo>
                    <a:pt x="0" y="150129"/>
                  </a:moveTo>
                  <a:cubicBezTo>
                    <a:pt x="0" y="67215"/>
                    <a:pt x="67215" y="0"/>
                    <a:pt x="150129" y="0"/>
                  </a:cubicBezTo>
                  <a:lnTo>
                    <a:pt x="1351157" y="0"/>
                  </a:lnTo>
                  <a:cubicBezTo>
                    <a:pt x="1434071" y="0"/>
                    <a:pt x="1501286" y="67215"/>
                    <a:pt x="1501286" y="150129"/>
                  </a:cubicBezTo>
                  <a:cubicBezTo>
                    <a:pt x="1501286" y="1015243"/>
                    <a:pt x="1501285" y="1880358"/>
                    <a:pt x="1501285" y="2745472"/>
                  </a:cubicBezTo>
                  <a:cubicBezTo>
                    <a:pt x="1501285" y="2828386"/>
                    <a:pt x="1434070" y="2895601"/>
                    <a:pt x="1351156" y="2895601"/>
                  </a:cubicBezTo>
                  <a:lnTo>
                    <a:pt x="150129" y="2895600"/>
                  </a:lnTo>
                  <a:cubicBezTo>
                    <a:pt x="67215" y="2895600"/>
                    <a:pt x="0" y="2828385"/>
                    <a:pt x="0" y="2745471"/>
                  </a:cubicBezTo>
                  <a:lnTo>
                    <a:pt x="0" y="150129"/>
                  </a:lnTo>
                  <a:close/>
                </a:path>
              </a:pathLst>
            </a:custGeom>
            <a:solidFill>
              <a:srgbClr val="C3A679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hueOff val="-4354567"/>
                <a:satOff val="5002"/>
                <a:lumOff val="-2691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1257808" rIns="99568" bIns="678688" numCol="1" spcCol="1270" anchor="t" anchorCtr="1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baseline="0" dirty="0" smtClean="0">
                  <a:solidFill>
                    <a:schemeClr val="tx1"/>
                  </a:solidFill>
                  <a:latin typeface="+mj-lt"/>
                </a:rPr>
                <a:t>Solid Earth</a:t>
              </a:r>
              <a:endParaRPr lang="en-US" sz="1400" b="1" kern="1200" baseline="0" dirty="0">
                <a:solidFill>
                  <a:schemeClr val="tx1"/>
                </a:solidFill>
                <a:latin typeface="+mj-lt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baseline="0" dirty="0" smtClean="0">
                  <a:solidFill>
                    <a:schemeClr val="tx1"/>
                  </a:solidFill>
                  <a:latin typeface="+mj-lt"/>
                </a:rPr>
                <a:t>Magnetic field</a:t>
              </a:r>
              <a:endParaRPr lang="en-US" sz="1400" kern="1200" baseline="0" dirty="0">
                <a:solidFill>
                  <a:schemeClr val="tx1"/>
                </a:solidFill>
                <a:latin typeface="+mj-lt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baseline="0" dirty="0">
                  <a:solidFill>
                    <a:schemeClr val="tx1"/>
                  </a:solidFill>
                  <a:latin typeface="+mj-lt"/>
                </a:rPr>
                <a:t>Gravitation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baseline="0" dirty="0" smtClean="0">
                  <a:solidFill>
                    <a:schemeClr val="tx1"/>
                  </a:solidFill>
                  <a:latin typeface="+mj-lt"/>
                </a:rPr>
                <a:t>Topography</a:t>
              </a:r>
              <a:endParaRPr lang="en-US" sz="1400" kern="1200" baseline="0" dirty="0">
                <a:solidFill>
                  <a:schemeClr val="tx1"/>
                </a:solidFill>
                <a:latin typeface="+mj-lt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baseline="0" dirty="0">
                  <a:solidFill>
                    <a:schemeClr val="tx1"/>
                  </a:solidFill>
                  <a:latin typeface="+mj-lt"/>
                </a:rPr>
                <a:t>...</a:t>
              </a:r>
            </a:p>
          </p:txBody>
        </p:sp>
        <p:sp>
          <p:nvSpPr>
            <p:cNvPr id="17" name="Ellipse 16"/>
            <p:cNvSpPr/>
            <p:nvPr/>
          </p:nvSpPr>
          <p:spPr>
            <a:xfrm>
              <a:off x="7123607" y="1377088"/>
              <a:ext cx="964234" cy="958545"/>
            </a:xfrm>
            <a:prstGeom prst="ellipse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tint val="50000"/>
                <a:hueOff val="-4550429"/>
                <a:satOff val="-13857"/>
                <a:lumOff val="-7796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Freihandform 17"/>
            <p:cNvSpPr/>
            <p:nvPr/>
          </p:nvSpPr>
          <p:spPr>
            <a:xfrm>
              <a:off x="8401406" y="1200508"/>
              <a:ext cx="1501285" cy="2895600"/>
            </a:xfrm>
            <a:custGeom>
              <a:avLst/>
              <a:gdLst>
                <a:gd name="connsiteX0" fmla="*/ 0 w 1501285"/>
                <a:gd name="connsiteY0" fmla="*/ 150129 h 2895600"/>
                <a:gd name="connsiteX1" fmla="*/ 150129 w 1501285"/>
                <a:gd name="connsiteY1" fmla="*/ 0 h 2895600"/>
                <a:gd name="connsiteX2" fmla="*/ 1351157 w 1501285"/>
                <a:gd name="connsiteY2" fmla="*/ 0 h 2895600"/>
                <a:gd name="connsiteX3" fmla="*/ 1501286 w 1501285"/>
                <a:gd name="connsiteY3" fmla="*/ 150129 h 2895600"/>
                <a:gd name="connsiteX4" fmla="*/ 1501285 w 1501285"/>
                <a:gd name="connsiteY4" fmla="*/ 2745472 h 2895600"/>
                <a:gd name="connsiteX5" fmla="*/ 1351156 w 1501285"/>
                <a:gd name="connsiteY5" fmla="*/ 2895601 h 2895600"/>
                <a:gd name="connsiteX6" fmla="*/ 150129 w 1501285"/>
                <a:gd name="connsiteY6" fmla="*/ 2895600 h 2895600"/>
                <a:gd name="connsiteX7" fmla="*/ 0 w 1501285"/>
                <a:gd name="connsiteY7" fmla="*/ 2745471 h 2895600"/>
                <a:gd name="connsiteX8" fmla="*/ 0 w 1501285"/>
                <a:gd name="connsiteY8" fmla="*/ 150129 h 289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1285" h="2895600">
                  <a:moveTo>
                    <a:pt x="0" y="150129"/>
                  </a:moveTo>
                  <a:cubicBezTo>
                    <a:pt x="0" y="67215"/>
                    <a:pt x="67215" y="0"/>
                    <a:pt x="150129" y="0"/>
                  </a:cubicBezTo>
                  <a:lnTo>
                    <a:pt x="1351157" y="0"/>
                  </a:lnTo>
                  <a:cubicBezTo>
                    <a:pt x="1434071" y="0"/>
                    <a:pt x="1501286" y="67215"/>
                    <a:pt x="1501286" y="150129"/>
                  </a:cubicBezTo>
                  <a:cubicBezTo>
                    <a:pt x="1501286" y="1015243"/>
                    <a:pt x="1501285" y="1880358"/>
                    <a:pt x="1501285" y="2745472"/>
                  </a:cubicBezTo>
                  <a:cubicBezTo>
                    <a:pt x="1501285" y="2828386"/>
                    <a:pt x="1434070" y="2895601"/>
                    <a:pt x="1351156" y="2895601"/>
                  </a:cubicBezTo>
                  <a:lnTo>
                    <a:pt x="150129" y="2895600"/>
                  </a:lnTo>
                  <a:cubicBezTo>
                    <a:pt x="67215" y="2895600"/>
                    <a:pt x="0" y="2828385"/>
                    <a:pt x="0" y="2745471"/>
                  </a:cubicBezTo>
                  <a:lnTo>
                    <a:pt x="0" y="150129"/>
                  </a:lnTo>
                  <a:close/>
                </a:path>
              </a:pathLst>
            </a:custGeom>
            <a:solidFill>
              <a:srgbClr val="F0808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hueOff val="-5806089"/>
                <a:satOff val="6669"/>
                <a:lumOff val="-358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1257808" rIns="99568" bIns="678688" numCol="1" spcCol="1270" anchor="t" anchorCtr="1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kern="1200" baseline="0" dirty="0" smtClean="0">
                  <a:solidFill>
                    <a:schemeClr val="tx1"/>
                  </a:solidFill>
                  <a:latin typeface="+mj-lt"/>
                </a:rPr>
                <a:t>Climate</a:t>
              </a:r>
              <a:endParaRPr lang="en-US" sz="1400" b="1" kern="1200" baseline="0" dirty="0">
                <a:solidFill>
                  <a:schemeClr val="tx1"/>
                </a:solidFill>
                <a:latin typeface="+mj-lt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baseline="0" dirty="0" smtClean="0">
                  <a:solidFill>
                    <a:schemeClr val="tx1"/>
                  </a:solidFill>
                  <a:latin typeface="+mj-lt"/>
                </a:rPr>
                <a:t>Long-term observations</a:t>
              </a:r>
              <a:endParaRPr lang="en-US" sz="1400" kern="1200" baseline="0" dirty="0">
                <a:solidFill>
                  <a:schemeClr val="tx1"/>
                </a:solidFill>
                <a:latin typeface="+mj-lt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baseline="0" dirty="0" smtClean="0">
                  <a:solidFill>
                    <a:schemeClr val="tx1"/>
                  </a:solidFill>
                  <a:latin typeface="+mj-lt"/>
                </a:rPr>
                <a:t>Temperature</a:t>
              </a:r>
              <a:endParaRPr lang="en-US" sz="1400" kern="1200" baseline="0" dirty="0">
                <a:solidFill>
                  <a:schemeClr val="tx1"/>
                </a:solidFill>
                <a:latin typeface="+mj-lt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baseline="0" dirty="0" smtClean="0">
                  <a:solidFill>
                    <a:schemeClr val="tx1"/>
                  </a:solidFill>
                  <a:latin typeface="+mj-lt"/>
                </a:rPr>
                <a:t>Trace gases</a:t>
              </a:r>
              <a:endParaRPr lang="en-US" sz="1400" kern="1200" baseline="0" dirty="0">
                <a:solidFill>
                  <a:schemeClr val="tx1"/>
                </a:solidFill>
                <a:latin typeface="+mj-lt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baseline="0" dirty="0" smtClean="0">
                  <a:solidFill>
                    <a:schemeClr val="tx1"/>
                  </a:solidFill>
                  <a:latin typeface="+mj-lt"/>
                </a:rPr>
                <a:t>Changes</a:t>
              </a:r>
              <a:endParaRPr lang="en-US" sz="1400" kern="1200" baseline="0" dirty="0">
                <a:solidFill>
                  <a:schemeClr val="tx1"/>
                </a:solidFill>
                <a:latin typeface="+mj-lt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400" kern="1200" baseline="0" dirty="0">
                  <a:solidFill>
                    <a:schemeClr val="tx1"/>
                  </a:solidFill>
                  <a:latin typeface="+mj-lt"/>
                </a:rPr>
                <a:t>...</a:t>
              </a:r>
            </a:p>
          </p:txBody>
        </p:sp>
        <p:sp>
          <p:nvSpPr>
            <p:cNvPr id="19" name="Ellipse 18"/>
            <p:cNvSpPr/>
            <p:nvPr/>
          </p:nvSpPr>
          <p:spPr>
            <a:xfrm>
              <a:off x="8669931" y="1374244"/>
              <a:ext cx="964234" cy="964234"/>
            </a:xfrm>
            <a:prstGeom prst="ellipse">
              <a:avLst/>
            </a:prstGeom>
            <a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tint val="50000"/>
                <a:hueOff val="-6067238"/>
                <a:satOff val="-18476"/>
                <a:lumOff val="-10395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2" name="Gruppieren 1"/>
          <p:cNvGrpSpPr/>
          <p:nvPr/>
        </p:nvGrpSpPr>
        <p:grpSpPr>
          <a:xfrm>
            <a:off x="2873782" y="4572000"/>
            <a:ext cx="6231126" cy="470177"/>
            <a:chOff x="2873782" y="4572000"/>
            <a:chExt cx="6231126" cy="470177"/>
          </a:xfrm>
        </p:grpSpPr>
        <p:sp>
          <p:nvSpPr>
            <p:cNvPr id="20" name="Ellipse 19"/>
            <p:cNvSpPr/>
            <p:nvPr/>
          </p:nvSpPr>
          <p:spPr>
            <a:xfrm flipH="1" flipV="1">
              <a:off x="2873782" y="4572000"/>
              <a:ext cx="6231126" cy="47017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Textfeld 2"/>
            <p:cNvSpPr txBox="1">
              <a:spLocks noChangeArrowheads="1"/>
            </p:cNvSpPr>
            <p:nvPr/>
          </p:nvSpPr>
          <p:spPr bwMode="auto">
            <a:xfrm>
              <a:off x="4358007" y="4636749"/>
              <a:ext cx="3262676" cy="3406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 b="1" dirty="0" smtClean="0">
                  <a:effectLst/>
                  <a:latin typeface="Calibri"/>
                  <a:ea typeface="Times New Roman"/>
                  <a:cs typeface="Times New Roman"/>
                </a:rPr>
                <a:t>Synthesis</a:t>
              </a:r>
              <a:endParaRPr lang="en-US" sz="1400" dirty="0">
                <a:effectLst/>
                <a:latin typeface="Calibri"/>
                <a:ea typeface="Times New Roman"/>
                <a:cs typeface="Times New Roman"/>
              </a:endParaRPr>
            </a:p>
          </p:txBody>
        </p:sp>
      </p:grpSp>
      <p:sp>
        <p:nvSpPr>
          <p:cNvPr id="23" name="Textfeld 22"/>
          <p:cNvSpPr txBox="1"/>
          <p:nvPr/>
        </p:nvSpPr>
        <p:spPr>
          <a:xfrm>
            <a:off x="2513846" y="4272575"/>
            <a:ext cx="902811" cy="3262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1600" dirty="0" err="1" smtClean="0"/>
              <a:t>Room</a:t>
            </a:r>
            <a:r>
              <a:rPr lang="de-DE" sz="1600" dirty="0" smtClean="0"/>
              <a:t> 1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4061671" y="4272575"/>
            <a:ext cx="902811" cy="3262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1600" dirty="0" err="1" smtClean="0"/>
              <a:t>Room</a:t>
            </a:r>
            <a:r>
              <a:rPr lang="de-DE" sz="1600" dirty="0" smtClean="0"/>
              <a:t> 2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5523332" y="4272575"/>
            <a:ext cx="902811" cy="3262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1600" dirty="0" err="1" smtClean="0"/>
              <a:t>Room</a:t>
            </a:r>
            <a:r>
              <a:rPr lang="de-DE" sz="1600" dirty="0" smtClean="0"/>
              <a:t> 3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7154670" y="4272575"/>
            <a:ext cx="902811" cy="3262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1600" dirty="0" err="1" smtClean="0"/>
              <a:t>Room</a:t>
            </a:r>
            <a:r>
              <a:rPr lang="de-DE" sz="1600" dirty="0" smtClean="0"/>
              <a:t> 4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8700642" y="4272575"/>
            <a:ext cx="902811" cy="3262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1600" dirty="0" err="1" smtClean="0"/>
              <a:t>Room</a:t>
            </a:r>
            <a:r>
              <a:rPr lang="de-DE" sz="1600" dirty="0" smtClean="0"/>
              <a:t> 5</a:t>
            </a:r>
          </a:p>
        </p:txBody>
      </p:sp>
      <p:cxnSp>
        <p:nvCxnSpPr>
          <p:cNvPr id="29" name="Gerade Verbindung 28"/>
          <p:cNvCxnSpPr/>
          <p:nvPr/>
        </p:nvCxnSpPr>
        <p:spPr>
          <a:xfrm flipV="1">
            <a:off x="1828800" y="1066800"/>
            <a:ext cx="8610600" cy="4038600"/>
          </a:xfrm>
          <a:prstGeom prst="line">
            <a:avLst/>
          </a:prstGeom>
          <a:ln w="952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H="1" flipV="1">
            <a:off x="1524000" y="1066800"/>
            <a:ext cx="8839200" cy="4038600"/>
          </a:xfrm>
          <a:prstGeom prst="line">
            <a:avLst/>
          </a:prstGeom>
          <a:ln w="952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feld 31"/>
          <p:cNvSpPr txBox="1"/>
          <p:nvPr/>
        </p:nvSpPr>
        <p:spPr>
          <a:xfrm>
            <a:off x="10668000" y="2819400"/>
            <a:ext cx="1313180" cy="7940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4800" b="1" dirty="0" smtClean="0">
                <a:solidFill>
                  <a:srgbClr val="C00000"/>
                </a:solidFill>
              </a:rPr>
              <a:t>NO!</a:t>
            </a:r>
          </a:p>
        </p:txBody>
      </p:sp>
    </p:spTree>
    <p:extLst>
      <p:ext uri="{BB962C8B-B14F-4D97-AF65-F5344CB8AC3E}">
        <p14:creationId xmlns:p14="http://schemas.microsoft.com/office/powerpoint/2010/main" val="73386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/>
      <p:bldP spid="24" grpId="0"/>
      <p:bldP spid="25" grpId="0"/>
      <p:bldP spid="26" grpId="0"/>
      <p:bldP spid="27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dirty="0" smtClean="0"/>
              <a:t>Page </a:t>
            </a:r>
            <a:fld id="{A52F4D17-1AD6-42D9-B93A-EB002C62F438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381000" y="1066800"/>
            <a:ext cx="11449050" cy="48006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de-DE" sz="2000" b="1" dirty="0" err="1" smtClean="0"/>
              <a:t>Presentations</a:t>
            </a:r>
            <a:endParaRPr lang="de-DE" sz="2000" b="1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smtClean="0"/>
              <a:t>Validation </a:t>
            </a:r>
            <a:r>
              <a:rPr lang="de-DE" sz="2000" dirty="0" err="1" smtClean="0"/>
              <a:t>needs</a:t>
            </a:r>
            <a:r>
              <a:rPr lang="de-DE" sz="2000" dirty="0" smtClean="0"/>
              <a:t> – a </a:t>
            </a:r>
            <a:r>
              <a:rPr lang="de-DE" sz="2000" dirty="0" err="1" smtClean="0"/>
              <a:t>space</a:t>
            </a:r>
            <a:r>
              <a:rPr lang="de-DE" sz="2000" dirty="0" smtClean="0"/>
              <a:t> </a:t>
            </a:r>
            <a:r>
              <a:rPr lang="de-DE" sz="2000" dirty="0" err="1" smtClean="0"/>
              <a:t>agency‘s</a:t>
            </a:r>
            <a:r>
              <a:rPr lang="de-DE" sz="2000" dirty="0" smtClean="0"/>
              <a:t> </a:t>
            </a:r>
            <a:r>
              <a:rPr lang="de-DE" sz="2000" dirty="0" err="1" smtClean="0"/>
              <a:t>view</a:t>
            </a:r>
            <a:r>
              <a:rPr lang="de-DE" sz="2000" dirty="0" smtClean="0"/>
              <a:t> (B. Bojkov, EUMETSAT)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Why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validation</a:t>
            </a:r>
            <a:r>
              <a:rPr lang="de-DE" sz="2000" dirty="0" smtClean="0"/>
              <a:t> so </a:t>
            </a:r>
            <a:r>
              <a:rPr lang="de-DE" sz="2000" dirty="0" err="1" smtClean="0"/>
              <a:t>difficult</a:t>
            </a:r>
            <a:r>
              <a:rPr lang="de-DE" sz="2000" dirty="0" smtClean="0"/>
              <a:t>? (K. Thome, NASA)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smtClean="0"/>
              <a:t>The German </a:t>
            </a:r>
            <a:r>
              <a:rPr lang="de-DE" sz="2000" dirty="0" err="1" smtClean="0"/>
              <a:t>validation</a:t>
            </a:r>
            <a:r>
              <a:rPr lang="de-DE" sz="2000" dirty="0" smtClean="0"/>
              <a:t> </a:t>
            </a:r>
            <a:r>
              <a:rPr lang="de-DE" sz="2000" dirty="0" err="1" smtClean="0"/>
              <a:t>infrastructure</a:t>
            </a:r>
            <a:r>
              <a:rPr lang="de-DE" sz="2000" dirty="0" smtClean="0"/>
              <a:t> </a:t>
            </a:r>
            <a:r>
              <a:rPr lang="de-DE" sz="2000" dirty="0" smtClean="0"/>
              <a:t>– a </a:t>
            </a:r>
            <a:r>
              <a:rPr lang="de-DE" sz="2000" dirty="0" err="1" smtClean="0"/>
              <a:t>survey</a:t>
            </a:r>
            <a:r>
              <a:rPr lang="de-DE" sz="2000" dirty="0" smtClean="0"/>
              <a:t> (C</a:t>
            </a:r>
            <a:r>
              <a:rPr lang="de-DE" sz="2000" dirty="0" smtClean="0"/>
              <a:t>. Rolf, FZ Jülich)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Introduction of TCCON network and validation </a:t>
            </a:r>
            <a:r>
              <a:rPr lang="en-US" sz="2000" dirty="0" smtClean="0"/>
              <a:t>activities (J. Notholt, </a:t>
            </a:r>
            <a:r>
              <a:rPr lang="en-US" sz="2000" dirty="0" err="1" smtClean="0"/>
              <a:t>Universität</a:t>
            </a:r>
            <a:r>
              <a:rPr lang="en-US" sz="2000" dirty="0" smtClean="0"/>
              <a:t> Bremen)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Introduction of TERENO network and validation </a:t>
            </a:r>
            <a:r>
              <a:rPr lang="en-US" sz="2000" dirty="0" smtClean="0"/>
              <a:t>activities (C. </a:t>
            </a:r>
            <a:r>
              <a:rPr lang="en-US" sz="2000" dirty="0" err="1" smtClean="0"/>
              <a:t>Montzka</a:t>
            </a:r>
            <a:r>
              <a:rPr lang="en-US" sz="2000" dirty="0" smtClean="0"/>
              <a:t>, FZ </a:t>
            </a:r>
            <a:r>
              <a:rPr lang="en-US" sz="2000" dirty="0" err="1" smtClean="0"/>
              <a:t>Jülich</a:t>
            </a:r>
            <a:r>
              <a:rPr lang="en-US" sz="2000" dirty="0" smtClean="0"/>
              <a:t>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ENVRI Plus activities </a:t>
            </a:r>
            <a:r>
              <a:rPr lang="en-US" sz="2000" dirty="0" smtClean="0"/>
              <a:t>(A. </a:t>
            </a:r>
            <a:r>
              <a:rPr lang="en-US" sz="2000" dirty="0" err="1" smtClean="0"/>
              <a:t>Petzold</a:t>
            </a:r>
            <a:r>
              <a:rPr lang="en-US" sz="2000" dirty="0" smtClean="0"/>
              <a:t>, FZ </a:t>
            </a:r>
            <a:r>
              <a:rPr lang="en-US" sz="2000" dirty="0" err="1" smtClean="0"/>
              <a:t>Jülich</a:t>
            </a:r>
            <a:r>
              <a:rPr lang="en-US" sz="2000" dirty="0" smtClean="0"/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dirty="0" smtClean="0"/>
              <a:t>Discussions blocks</a:t>
            </a:r>
            <a:endParaRPr lang="de-DE" sz="2000" b="1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smtClean="0"/>
              <a:t>Statements (1 </a:t>
            </a:r>
            <a:r>
              <a:rPr lang="de-DE" sz="2000" dirty="0" err="1" smtClean="0"/>
              <a:t>slide</a:t>
            </a:r>
            <a:r>
              <a:rPr lang="de-DE" sz="2000" dirty="0" smtClean="0"/>
              <a:t>) </a:t>
            </a:r>
            <a:r>
              <a:rPr lang="de-DE" sz="2000" dirty="0" err="1" smtClean="0"/>
              <a:t>during</a:t>
            </a:r>
            <a:r>
              <a:rPr lang="de-DE" sz="2000" dirty="0" smtClean="0"/>
              <a:t> </a:t>
            </a:r>
            <a:r>
              <a:rPr lang="de-DE" sz="2000" dirty="0" err="1" smtClean="0"/>
              <a:t>discussion</a:t>
            </a:r>
            <a:r>
              <a:rPr lang="de-DE" sz="2000" dirty="0" smtClean="0"/>
              <a:t> </a:t>
            </a:r>
            <a:r>
              <a:rPr lang="de-DE" sz="2000" dirty="0" err="1" smtClean="0"/>
              <a:t>blocks</a:t>
            </a:r>
            <a:endParaRPr lang="de-DE" sz="2000" dirty="0" smtClean="0"/>
          </a:p>
          <a:p>
            <a:pPr>
              <a:lnSpc>
                <a:spcPct val="150000"/>
              </a:lnSpc>
            </a:pPr>
            <a:endParaRPr lang="de-DE" sz="200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talks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871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dirty="0" smtClean="0"/>
              <a:t>Page </a:t>
            </a:r>
            <a:fld id="{A52F4D17-1AD6-42D9-B93A-EB002C62F438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6" name="Titel 4"/>
          <p:cNvSpPr txBox="1">
            <a:spLocks/>
          </p:cNvSpPr>
          <p:nvPr/>
        </p:nvSpPr>
        <p:spPr>
          <a:xfrm>
            <a:off x="361950" y="304800"/>
            <a:ext cx="11449050" cy="666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114000"/>
              </a:lnSpc>
              <a:spcBef>
                <a:spcPct val="0"/>
              </a:spcBef>
              <a:buNone/>
              <a:defRPr sz="3000" b="1" kern="1200" cap="all" spc="1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Discussion on &amp; along cross-cutting topics</a:t>
            </a:r>
            <a:endParaRPr lang="en-US" dirty="0"/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1576426114"/>
              </p:ext>
            </p:extLst>
          </p:nvPr>
        </p:nvGraphicFramePr>
        <p:xfrm>
          <a:off x="361950" y="1295400"/>
          <a:ext cx="1144905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614606" y="1912796"/>
            <a:ext cx="1747594" cy="297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1400" dirty="0" smtClean="0">
                <a:solidFill>
                  <a:schemeClr val="bg1"/>
                </a:solidFill>
              </a:rPr>
              <a:t>M. Bachmann, DLR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505200" y="1912796"/>
            <a:ext cx="1797030" cy="297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1400" dirty="0" smtClean="0">
                <a:solidFill>
                  <a:schemeClr val="accent1"/>
                </a:solidFill>
              </a:rPr>
              <a:t>J. Fischer, FU Berlin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400800" y="1912381"/>
            <a:ext cx="1827744" cy="297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1400" dirty="0" smtClean="0">
                <a:solidFill>
                  <a:schemeClr val="bg1"/>
                </a:solidFill>
              </a:rPr>
              <a:t>A. Petzold, FZ Jülich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9296400" y="1911966"/>
            <a:ext cx="2393604" cy="297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1400" dirty="0" smtClean="0">
                <a:solidFill>
                  <a:schemeClr val="accent1"/>
                </a:solidFill>
              </a:rPr>
              <a:t>C. Brockmann (Brockmann)</a:t>
            </a:r>
          </a:p>
        </p:txBody>
      </p:sp>
    </p:spTree>
    <p:extLst>
      <p:ext uri="{BB962C8B-B14F-4D97-AF65-F5344CB8AC3E}">
        <p14:creationId xmlns:p14="http://schemas.microsoft.com/office/powerpoint/2010/main" val="203148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dirty="0" smtClean="0"/>
              <a:t>Page </a:t>
            </a:r>
            <a:fld id="{A52F4D17-1AD6-42D9-B93A-EB002C62F438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6" name="Titel 4"/>
          <p:cNvSpPr txBox="1">
            <a:spLocks/>
          </p:cNvSpPr>
          <p:nvPr/>
        </p:nvSpPr>
        <p:spPr>
          <a:xfrm>
            <a:off x="361950" y="304800"/>
            <a:ext cx="11449050" cy="666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114000"/>
              </a:lnSpc>
              <a:spcBef>
                <a:spcPct val="0"/>
              </a:spcBef>
              <a:buNone/>
              <a:defRPr sz="3000" b="1" kern="1200" cap="all" spc="1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Discussion on &amp; along cross-cutting topics</a:t>
            </a:r>
            <a:endParaRPr lang="en-US" dirty="0"/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182158483"/>
              </p:ext>
            </p:extLst>
          </p:nvPr>
        </p:nvGraphicFramePr>
        <p:xfrm>
          <a:off x="-1447800" y="1295400"/>
          <a:ext cx="8629650" cy="4470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1143000" y="1828800"/>
            <a:ext cx="1747594" cy="297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1400" dirty="0" smtClean="0">
                <a:solidFill>
                  <a:schemeClr val="bg1"/>
                </a:solidFill>
              </a:rPr>
              <a:t>M. Bachmann, DLR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086475" y="2362200"/>
            <a:ext cx="1827744" cy="297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1400" dirty="0" smtClean="0">
                <a:solidFill>
                  <a:schemeClr val="bg1"/>
                </a:solidFill>
              </a:rPr>
              <a:t>A. Petzold, FZ Jülich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6400800" y="2122944"/>
            <a:ext cx="496001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400" dirty="0" smtClean="0"/>
              <a:t>Dualism in benchmark definition</a:t>
            </a:r>
          </a:p>
          <a:p>
            <a:pPr marL="800100" lvl="1" indent="-342900">
              <a:lnSpc>
                <a:spcPct val="95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en-US" sz="1400" dirty="0" smtClean="0"/>
              <a:t>Instrument provider – verification vs. requirements</a:t>
            </a:r>
          </a:p>
          <a:p>
            <a:pPr marL="800100" lvl="1" indent="-342900">
              <a:lnSpc>
                <a:spcPct val="95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en-US" sz="1400" dirty="0" smtClean="0"/>
              <a:t>Scientists – validation of data products</a:t>
            </a:r>
          </a:p>
          <a:p>
            <a:pPr marL="342900" indent="-342900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400" dirty="0" smtClean="0"/>
              <a:t>Transparency in validation requirements and methods</a:t>
            </a:r>
          </a:p>
          <a:p>
            <a:pPr marL="342900" indent="-342900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400" dirty="0" smtClean="0"/>
              <a:t>Standardized processes</a:t>
            </a:r>
          </a:p>
          <a:p>
            <a:pPr marL="342900" indent="-342900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400" dirty="0" smtClean="0"/>
              <a:t>Well-characterized validation sites</a:t>
            </a:r>
          </a:p>
          <a:p>
            <a:pPr marL="342900" indent="-342900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1400" dirty="0"/>
          </a:p>
          <a:p>
            <a:pPr marL="342900" indent="-342900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400" dirty="0" smtClean="0"/>
              <a:t>Sustainability/availability of validation is in many cases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 smtClean="0"/>
              <a:t>difficult to include in science research plans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 smtClean="0"/>
              <a:t>(inclusion in research infrastructures?)</a:t>
            </a:r>
          </a:p>
        </p:txBody>
      </p:sp>
      <p:sp>
        <p:nvSpPr>
          <p:cNvPr id="13" name="Rechteck 12"/>
          <p:cNvSpPr/>
          <p:nvPr/>
        </p:nvSpPr>
        <p:spPr>
          <a:xfrm>
            <a:off x="6400800" y="1313903"/>
            <a:ext cx="3841619" cy="81190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Textfeld 3"/>
          <p:cNvSpPr txBox="1"/>
          <p:nvPr/>
        </p:nvSpPr>
        <p:spPr>
          <a:xfrm>
            <a:off x="6400800" y="1371600"/>
            <a:ext cx="2616614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2000" b="1" dirty="0" smtClean="0">
                <a:solidFill>
                  <a:schemeClr val="tx2"/>
                </a:solidFill>
              </a:rPr>
              <a:t>Take </a:t>
            </a:r>
            <a:r>
              <a:rPr lang="de-DE" sz="2000" b="1" dirty="0" err="1" smtClean="0">
                <a:solidFill>
                  <a:schemeClr val="tx2"/>
                </a:solidFill>
              </a:rPr>
              <a:t>away</a:t>
            </a:r>
            <a:r>
              <a:rPr lang="de-DE" sz="2000" b="1" dirty="0" smtClean="0">
                <a:solidFill>
                  <a:schemeClr val="tx2"/>
                </a:solidFill>
              </a:rPr>
              <a:t> </a:t>
            </a:r>
            <a:r>
              <a:rPr lang="de-DE" sz="2000" b="1" dirty="0" err="1" smtClean="0">
                <a:solidFill>
                  <a:schemeClr val="tx2"/>
                </a:solidFill>
              </a:rPr>
              <a:t>message</a:t>
            </a:r>
            <a:endParaRPr lang="de-DE" sz="2000" b="1" dirty="0" smtClean="0">
              <a:solidFill>
                <a:schemeClr val="tx2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914400" y="2228683"/>
            <a:ext cx="1816523" cy="297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1400" b="1" dirty="0" smtClean="0">
                <a:solidFill>
                  <a:schemeClr val="bg1"/>
                </a:solidFill>
              </a:rPr>
              <a:t>M. Bachmann, DLR</a:t>
            </a:r>
          </a:p>
        </p:txBody>
      </p:sp>
    </p:spTree>
    <p:extLst>
      <p:ext uri="{BB962C8B-B14F-4D97-AF65-F5344CB8AC3E}">
        <p14:creationId xmlns:p14="http://schemas.microsoft.com/office/powerpoint/2010/main" val="93546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dirty="0" smtClean="0"/>
              <a:t>Page </a:t>
            </a:r>
            <a:fld id="{A52F4D17-1AD6-42D9-B93A-EB002C62F438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6" name="Titel 4"/>
          <p:cNvSpPr txBox="1">
            <a:spLocks/>
          </p:cNvSpPr>
          <p:nvPr/>
        </p:nvSpPr>
        <p:spPr>
          <a:xfrm>
            <a:off x="361950" y="304800"/>
            <a:ext cx="11449050" cy="666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114000"/>
              </a:lnSpc>
              <a:spcBef>
                <a:spcPct val="0"/>
              </a:spcBef>
              <a:buNone/>
              <a:defRPr sz="3000" b="1" kern="1200" cap="all" spc="1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Discussion on &amp; along cross-cutting topics</a:t>
            </a:r>
            <a:endParaRPr lang="en-US" dirty="0"/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1164593070"/>
              </p:ext>
            </p:extLst>
          </p:nvPr>
        </p:nvGraphicFramePr>
        <p:xfrm>
          <a:off x="-152400" y="1143000"/>
          <a:ext cx="41910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717570" y="1828800"/>
            <a:ext cx="1906035" cy="2970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1400" b="1" dirty="0" smtClean="0">
                <a:solidFill>
                  <a:schemeClr val="accent1"/>
                </a:solidFill>
              </a:rPr>
              <a:t>J. Fischer, FU Berlin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6400800" y="2122944"/>
            <a:ext cx="4618572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400" dirty="0" smtClean="0"/>
              <a:t>Improvement needs</a:t>
            </a:r>
          </a:p>
          <a:p>
            <a:pPr marL="800100" lvl="1" indent="-342900">
              <a:lnSpc>
                <a:spcPct val="95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en-US" sz="1400" dirty="0" smtClean="0"/>
              <a:t>Coverage and methods</a:t>
            </a:r>
          </a:p>
          <a:p>
            <a:pPr marL="800100" lvl="1" indent="-342900">
              <a:lnSpc>
                <a:spcPct val="95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en-US" sz="1400" dirty="0" smtClean="0"/>
              <a:t>Models and literature data</a:t>
            </a:r>
          </a:p>
          <a:p>
            <a:pPr marL="342900" indent="-342900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400" dirty="0" smtClean="0"/>
              <a:t>Importance of pre-launch characterization data</a:t>
            </a:r>
          </a:p>
          <a:p>
            <a:pPr marL="342900" indent="-342900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400" dirty="0" smtClean="0"/>
              <a:t>Validation sites locally to be fully characterized</a:t>
            </a:r>
          </a:p>
          <a:p>
            <a:pPr marL="342900" indent="-342900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400" dirty="0" smtClean="0"/>
              <a:t>Representativeness of models to be further clarified</a:t>
            </a:r>
          </a:p>
          <a:p>
            <a:pPr marL="342900" indent="-342900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1400" dirty="0"/>
          </a:p>
          <a:p>
            <a:pPr marL="342900" indent="-342900">
              <a:lnSpc>
                <a:spcPct val="95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400" dirty="0" smtClean="0"/>
              <a:t>Different methods of validation</a:t>
            </a:r>
          </a:p>
          <a:p>
            <a:pPr marL="800100" lvl="1" indent="-342900">
              <a:lnSpc>
                <a:spcPct val="95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en-US" sz="1400" dirty="0" smtClean="0"/>
              <a:t>Provision of matching quantities</a:t>
            </a:r>
          </a:p>
          <a:p>
            <a:pPr marL="800100" lvl="1" indent="-342900">
              <a:lnSpc>
                <a:spcPct val="95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en-US" sz="1400" dirty="0" smtClean="0"/>
              <a:t>Models to derive comparable quantities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6400800" y="1371600"/>
            <a:ext cx="2616614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2000" b="1" dirty="0" smtClean="0">
                <a:solidFill>
                  <a:schemeClr val="tx2"/>
                </a:solidFill>
              </a:rPr>
              <a:t>Take </a:t>
            </a:r>
            <a:r>
              <a:rPr lang="de-DE" sz="2000" b="1" dirty="0" err="1" smtClean="0">
                <a:solidFill>
                  <a:schemeClr val="tx2"/>
                </a:solidFill>
              </a:rPr>
              <a:t>away</a:t>
            </a:r>
            <a:r>
              <a:rPr lang="de-DE" sz="2000" b="1" dirty="0" smtClean="0">
                <a:solidFill>
                  <a:schemeClr val="tx2"/>
                </a:solidFill>
              </a:rPr>
              <a:t> </a:t>
            </a:r>
            <a:r>
              <a:rPr lang="de-DE" sz="2000" b="1" dirty="0" err="1" smtClean="0">
                <a:solidFill>
                  <a:schemeClr val="tx2"/>
                </a:solidFill>
              </a:rPr>
              <a:t>message</a:t>
            </a:r>
            <a:endParaRPr lang="de-DE" sz="20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16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elich_PowerPoint_16x9">
  <a:themeElements>
    <a:clrScheme name="Benutzerdefiniert 292">
      <a:dk1>
        <a:sysClr val="windowText" lastClr="000000"/>
      </a:dk1>
      <a:lt1>
        <a:sysClr val="window" lastClr="FFFFFF"/>
      </a:lt1>
      <a:dk2>
        <a:srgbClr val="6D268E"/>
      </a:dk2>
      <a:lt2>
        <a:srgbClr val="EBEBEB"/>
      </a:lt2>
      <a:accent1>
        <a:srgbClr val="023D6B"/>
      </a:accent1>
      <a:accent2>
        <a:srgbClr val="ADBDE3"/>
      </a:accent2>
      <a:accent3>
        <a:srgbClr val="30A93B"/>
      </a:accent3>
      <a:accent4>
        <a:srgbClr val="FFE900"/>
      </a:accent4>
      <a:accent5>
        <a:srgbClr val="FF8C0C"/>
      </a:accent5>
      <a:accent6>
        <a:srgbClr val="DF0F44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lnSpc>
            <a:spcPct val="95000"/>
          </a:lnSpc>
          <a:defRPr sz="2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lnSpc>
            <a:spcPct val="95000"/>
          </a:lnSpc>
          <a:defRPr sz="2400"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Jülich_PowerPoint_16x9.potx" id="{96E3BAF4-763A-4252-96EB-429A37E76C9B}" vid="{FC15072B-1A6B-4630-9ABB-3D2D56FD5EF8}"/>
    </a:ext>
  </a:extLst>
</a:theme>
</file>

<file path=ppt/theme/theme2.xml><?xml version="1.0" encoding="utf-8"?>
<a:theme xmlns:a="http://schemas.openxmlformats.org/drawingml/2006/main" name="Office">
  <a:themeElements>
    <a:clrScheme name="Benutzerdefiniert 282">
      <a:dk1>
        <a:sysClr val="windowText" lastClr="000000"/>
      </a:dk1>
      <a:lt1>
        <a:sysClr val="window" lastClr="FFFFFF"/>
      </a:lt1>
      <a:dk2>
        <a:srgbClr val="AF82B9"/>
      </a:dk2>
      <a:lt2>
        <a:srgbClr val="EBEBEB"/>
      </a:lt2>
      <a:accent1>
        <a:srgbClr val="023D6B"/>
      </a:accent1>
      <a:accent2>
        <a:srgbClr val="ADBDE3"/>
      </a:accent2>
      <a:accent3>
        <a:srgbClr val="B9D25F"/>
      </a:accent3>
      <a:accent4>
        <a:srgbClr val="FAEB5A"/>
      </a:accent4>
      <a:accent5>
        <a:srgbClr val="FAB45A"/>
      </a:accent5>
      <a:accent6>
        <a:srgbClr val="EB5F73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282">
      <a:dk1>
        <a:sysClr val="windowText" lastClr="000000"/>
      </a:dk1>
      <a:lt1>
        <a:sysClr val="window" lastClr="FFFFFF"/>
      </a:lt1>
      <a:dk2>
        <a:srgbClr val="AF82B9"/>
      </a:dk2>
      <a:lt2>
        <a:srgbClr val="EBEBEB"/>
      </a:lt2>
      <a:accent1>
        <a:srgbClr val="023D6B"/>
      </a:accent1>
      <a:accent2>
        <a:srgbClr val="ADBDE3"/>
      </a:accent2>
      <a:accent3>
        <a:srgbClr val="B9D25F"/>
      </a:accent3>
      <a:accent4>
        <a:srgbClr val="FAEB5A"/>
      </a:accent4>
      <a:accent5>
        <a:srgbClr val="FAB45A"/>
      </a:accent5>
      <a:accent6>
        <a:srgbClr val="EB5F73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Juelich_PowerPoint_16x9</Template>
  <TotalTime>0</TotalTime>
  <Words>851</Words>
  <Application>Microsoft Office PowerPoint</Application>
  <PresentationFormat>Benutzerdefiniert</PresentationFormat>
  <Paragraphs>205</Paragraphs>
  <Slides>12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Juelich_PowerPoint_16x9</vt:lpstr>
      <vt:lpstr>National REMOTE SENSING Validation Workshop</vt:lpstr>
      <vt:lpstr>Workshop Overall Motivation </vt:lpstr>
      <vt:lpstr>Space Agencies‘ perspective </vt:lpstr>
      <vt:lpstr>Validation Community perspective</vt:lpstr>
      <vt:lpstr>How to set-up the workshop?</vt:lpstr>
      <vt:lpstr>talks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Take away messages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der präsentation</dc:title>
  <dc:creator>win</dc:creator>
  <cp:lastModifiedBy>DLR Bargen</cp:lastModifiedBy>
  <cp:revision>64</cp:revision>
  <dcterms:created xsi:type="dcterms:W3CDTF">2018-05-02T11:23:58Z</dcterms:created>
  <dcterms:modified xsi:type="dcterms:W3CDTF">2018-08-30T07:21:19Z</dcterms:modified>
</cp:coreProperties>
</file>