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35" autoAdjust="0"/>
    <p:restoredTop sz="93683" autoAdjust="0"/>
  </p:normalViewPr>
  <p:slideViewPr>
    <p:cSldViewPr>
      <p:cViewPr varScale="1">
        <p:scale>
          <a:sx n="83" d="100"/>
          <a:sy n="83" d="100"/>
        </p:scale>
        <p:origin x="96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2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6172200"/>
            <a:ext cx="52578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>
            <a:extLst>
              <a:ext uri="{FF2B5EF4-FFF2-40B4-BE49-F238E27FC236}">
                <a16:creationId xmlns:a16="http://schemas.microsoft.com/office/drawing/2014/main" xmlns="" id="{12D92B14-C36E-A34C-B150-BBC718BE890F}"/>
              </a:ext>
            </a:extLst>
          </p:cNvPr>
          <p:cNvSpPr/>
          <p:nvPr userDrawn="1"/>
        </p:nvSpPr>
        <p:spPr>
          <a:xfrm>
            <a:off x="1981200" y="76200"/>
            <a:ext cx="3581400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WGCV-44 Welcome</a:t>
            </a:r>
            <a:endParaRPr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09395542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76200"/>
            <a:ext cx="3581400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WGCV-44 Welcome</a:t>
            </a:r>
            <a:endParaRPr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34483844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hape 3">
            <a:extLst>
              <a:ext uri="{FF2B5EF4-FFF2-40B4-BE49-F238E27FC236}">
                <a16:creationId xmlns:a16="http://schemas.microsoft.com/office/drawing/2014/main" xmlns="" id="{637CDEA6-AC92-AB47-AD2B-2A2B86352381}"/>
              </a:ext>
            </a:extLst>
          </p:cNvPr>
          <p:cNvSpPr/>
          <p:nvPr userDrawn="1"/>
        </p:nvSpPr>
        <p:spPr>
          <a:xfrm>
            <a:off x="1981200" y="76200"/>
            <a:ext cx="3581400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WGCV-44 Welcome</a:t>
            </a:r>
            <a:endParaRPr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26901992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8153400" y="6504801"/>
            <a:ext cx="9722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D9245422-3BB8-6D4A-8024-718D9EB8D280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78357" y="1295400"/>
            <a:ext cx="7575043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</a:rPr>
              <a:t>WGCV-45 </a:t>
            </a:r>
            <a:r>
              <a:rPr lang="en-US" sz="4200" b="1" dirty="0">
                <a:solidFill>
                  <a:srgbClr val="FFFFFF"/>
                </a:solidFill>
              </a:rPr>
              <a:t>Welcome</a:t>
            </a:r>
            <a:endParaRPr sz="4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85800" y="32004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. 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Ong / A. Kuze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CSIRO / JAXA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WGCV Plenary # 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45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CSIRO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 Perth, Australia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July 16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-19, 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2018</a:t>
            </a:r>
          </a:p>
        </p:txBody>
      </p:sp>
      <p:pic>
        <p:nvPicPr>
          <p:cNvPr id="12" name="ceos_logo.pn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5080</TotalTime>
  <Words>25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Arial Bold</vt:lpstr>
      <vt:lpstr>Avenir Roman</vt:lpstr>
      <vt:lpstr>Century Gothic</vt:lpstr>
      <vt:lpstr>Droid Serif</vt:lpstr>
      <vt:lpstr>Frutiger 45 Light</vt:lpstr>
      <vt:lpstr>Proxima Nova Regular</vt:lpstr>
      <vt:lpstr>Times</vt:lpstr>
      <vt:lpstr>Times New Roman</vt:lpstr>
      <vt:lpstr>Wingdings</vt:lpstr>
      <vt:lpstr>Default</vt:lpstr>
      <vt:lpstr>WGCV-45 Welcome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Ong, Cindy (Energy, Kensington WA)</cp:lastModifiedBy>
  <cp:revision>133</cp:revision>
  <dcterms:modified xsi:type="dcterms:W3CDTF">2019-07-13T05:16:14Z</dcterms:modified>
</cp:coreProperties>
</file>