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2" r:id="rId5"/>
  </p:sldMasterIdLst>
  <p:notesMasterIdLst>
    <p:notesMasterId r:id="rId20"/>
  </p:notesMasterIdLst>
  <p:handoutMasterIdLst>
    <p:handoutMasterId r:id="rId21"/>
  </p:handoutMasterIdLst>
  <p:sldIdLst>
    <p:sldId id="320" r:id="rId6"/>
    <p:sldId id="361" r:id="rId7"/>
    <p:sldId id="336" r:id="rId8"/>
    <p:sldId id="341" r:id="rId9"/>
    <p:sldId id="337" r:id="rId10"/>
    <p:sldId id="352" r:id="rId11"/>
    <p:sldId id="353" r:id="rId12"/>
    <p:sldId id="354" r:id="rId13"/>
    <p:sldId id="355" r:id="rId14"/>
    <p:sldId id="356" r:id="rId15"/>
    <p:sldId id="357" r:id="rId16"/>
    <p:sldId id="359" r:id="rId17"/>
    <p:sldId id="360" r:id="rId18"/>
    <p:sldId id="339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799" userDrawn="1">
          <p15:clr>
            <a:srgbClr val="A4A3A4"/>
          </p15:clr>
        </p15:guide>
        <p15:guide id="3" orient="horz" pos="935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7408" userDrawn="1">
          <p15:clr>
            <a:srgbClr val="A4A3A4"/>
          </p15:clr>
        </p15:guide>
        <p15:guide id="6" pos="3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81C"/>
    <a:srgbClr val="2DCCD3"/>
    <a:srgbClr val="00252D"/>
    <a:srgbClr val="00313C"/>
    <a:srgbClr val="71CC98"/>
    <a:srgbClr val="78BE20"/>
    <a:srgbClr val="E87722"/>
    <a:srgbClr val="008C9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68801" autoAdjust="0"/>
  </p:normalViewPr>
  <p:slideViewPr>
    <p:cSldViewPr showGuides="1">
      <p:cViewPr varScale="1">
        <p:scale>
          <a:sx n="61" d="100"/>
          <a:sy n="61" d="100"/>
        </p:scale>
        <p:origin x="1555" y="53"/>
      </p:cViewPr>
      <p:guideLst>
        <p:guide orient="horz" pos="2160"/>
        <p:guide orient="horz" pos="799"/>
        <p:guide orient="horz" pos="935"/>
        <p:guide pos="3840"/>
        <p:guide pos="7408"/>
        <p:guide pos="301"/>
      </p:guideLst>
    </p:cSldViewPr>
  </p:slideViewPr>
  <p:outlineViewPr>
    <p:cViewPr>
      <p:scale>
        <a:sx n="33" d="100"/>
        <a:sy n="33" d="100"/>
      </p:scale>
      <p:origin x="0" y="-26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Mean_Ground_Ref_BRF_spectra2018!$B$1</c:f>
              <c:strCache>
                <c:ptCount val="1"/>
                <c:pt idx="0">
                  <c:v>Mean Campaign Reflectance20180812_PIN 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Mean_Ground_Ref_BRF_spectra2018!$A$2:$A$2152</c:f>
              <c:numCache>
                <c:formatCode>General</c:formatCode>
                <c:ptCount val="215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  <c:pt idx="401">
                  <c:v>751</c:v>
                </c:pt>
                <c:pt idx="402">
                  <c:v>752</c:v>
                </c:pt>
                <c:pt idx="403">
                  <c:v>753</c:v>
                </c:pt>
                <c:pt idx="404">
                  <c:v>754</c:v>
                </c:pt>
                <c:pt idx="405">
                  <c:v>755</c:v>
                </c:pt>
                <c:pt idx="406">
                  <c:v>756</c:v>
                </c:pt>
                <c:pt idx="407">
                  <c:v>757</c:v>
                </c:pt>
                <c:pt idx="408">
                  <c:v>758</c:v>
                </c:pt>
                <c:pt idx="409">
                  <c:v>759</c:v>
                </c:pt>
                <c:pt idx="410">
                  <c:v>760</c:v>
                </c:pt>
                <c:pt idx="411">
                  <c:v>761</c:v>
                </c:pt>
                <c:pt idx="412">
                  <c:v>762</c:v>
                </c:pt>
                <c:pt idx="413">
                  <c:v>763</c:v>
                </c:pt>
                <c:pt idx="414">
                  <c:v>764</c:v>
                </c:pt>
                <c:pt idx="415">
                  <c:v>765</c:v>
                </c:pt>
                <c:pt idx="416">
                  <c:v>766</c:v>
                </c:pt>
                <c:pt idx="417">
                  <c:v>767</c:v>
                </c:pt>
                <c:pt idx="418">
                  <c:v>768</c:v>
                </c:pt>
                <c:pt idx="419">
                  <c:v>769</c:v>
                </c:pt>
                <c:pt idx="420">
                  <c:v>770</c:v>
                </c:pt>
                <c:pt idx="421">
                  <c:v>771</c:v>
                </c:pt>
                <c:pt idx="422">
                  <c:v>772</c:v>
                </c:pt>
                <c:pt idx="423">
                  <c:v>773</c:v>
                </c:pt>
                <c:pt idx="424">
                  <c:v>774</c:v>
                </c:pt>
                <c:pt idx="425">
                  <c:v>775</c:v>
                </c:pt>
                <c:pt idx="426">
                  <c:v>776</c:v>
                </c:pt>
                <c:pt idx="427">
                  <c:v>777</c:v>
                </c:pt>
                <c:pt idx="428">
                  <c:v>778</c:v>
                </c:pt>
                <c:pt idx="429">
                  <c:v>779</c:v>
                </c:pt>
                <c:pt idx="430">
                  <c:v>780</c:v>
                </c:pt>
                <c:pt idx="431">
                  <c:v>781</c:v>
                </c:pt>
                <c:pt idx="432">
                  <c:v>782</c:v>
                </c:pt>
                <c:pt idx="433">
                  <c:v>783</c:v>
                </c:pt>
                <c:pt idx="434">
                  <c:v>784</c:v>
                </c:pt>
                <c:pt idx="435">
                  <c:v>785</c:v>
                </c:pt>
                <c:pt idx="436">
                  <c:v>786</c:v>
                </c:pt>
                <c:pt idx="437">
                  <c:v>787</c:v>
                </c:pt>
                <c:pt idx="438">
                  <c:v>788</c:v>
                </c:pt>
                <c:pt idx="439">
                  <c:v>789</c:v>
                </c:pt>
                <c:pt idx="440">
                  <c:v>790</c:v>
                </c:pt>
                <c:pt idx="441">
                  <c:v>791</c:v>
                </c:pt>
                <c:pt idx="442">
                  <c:v>792</c:v>
                </c:pt>
                <c:pt idx="443">
                  <c:v>793</c:v>
                </c:pt>
                <c:pt idx="444">
                  <c:v>794</c:v>
                </c:pt>
                <c:pt idx="445">
                  <c:v>795</c:v>
                </c:pt>
                <c:pt idx="446">
                  <c:v>796</c:v>
                </c:pt>
                <c:pt idx="447">
                  <c:v>797</c:v>
                </c:pt>
                <c:pt idx="448">
                  <c:v>798</c:v>
                </c:pt>
                <c:pt idx="449">
                  <c:v>799</c:v>
                </c:pt>
                <c:pt idx="450">
                  <c:v>800</c:v>
                </c:pt>
                <c:pt idx="451">
                  <c:v>801</c:v>
                </c:pt>
                <c:pt idx="452">
                  <c:v>802</c:v>
                </c:pt>
                <c:pt idx="453">
                  <c:v>803</c:v>
                </c:pt>
                <c:pt idx="454">
                  <c:v>804</c:v>
                </c:pt>
                <c:pt idx="455">
                  <c:v>805</c:v>
                </c:pt>
                <c:pt idx="456">
                  <c:v>806</c:v>
                </c:pt>
                <c:pt idx="457">
                  <c:v>807</c:v>
                </c:pt>
                <c:pt idx="458">
                  <c:v>808</c:v>
                </c:pt>
                <c:pt idx="459">
                  <c:v>809</c:v>
                </c:pt>
                <c:pt idx="460">
                  <c:v>810</c:v>
                </c:pt>
                <c:pt idx="461">
                  <c:v>811</c:v>
                </c:pt>
                <c:pt idx="462">
                  <c:v>812</c:v>
                </c:pt>
                <c:pt idx="463">
                  <c:v>813</c:v>
                </c:pt>
                <c:pt idx="464">
                  <c:v>814</c:v>
                </c:pt>
                <c:pt idx="465">
                  <c:v>815</c:v>
                </c:pt>
                <c:pt idx="466">
                  <c:v>816</c:v>
                </c:pt>
                <c:pt idx="467">
                  <c:v>817</c:v>
                </c:pt>
                <c:pt idx="468">
                  <c:v>818</c:v>
                </c:pt>
                <c:pt idx="469">
                  <c:v>819</c:v>
                </c:pt>
                <c:pt idx="470">
                  <c:v>820</c:v>
                </c:pt>
                <c:pt idx="471">
                  <c:v>821</c:v>
                </c:pt>
                <c:pt idx="472">
                  <c:v>822</c:v>
                </c:pt>
                <c:pt idx="473">
                  <c:v>823</c:v>
                </c:pt>
                <c:pt idx="474">
                  <c:v>824</c:v>
                </c:pt>
                <c:pt idx="475">
                  <c:v>825</c:v>
                </c:pt>
                <c:pt idx="476">
                  <c:v>826</c:v>
                </c:pt>
                <c:pt idx="477">
                  <c:v>827</c:v>
                </c:pt>
                <c:pt idx="478">
                  <c:v>828</c:v>
                </c:pt>
                <c:pt idx="479">
                  <c:v>829</c:v>
                </c:pt>
                <c:pt idx="480">
                  <c:v>830</c:v>
                </c:pt>
                <c:pt idx="481">
                  <c:v>831</c:v>
                </c:pt>
                <c:pt idx="482">
                  <c:v>832</c:v>
                </c:pt>
                <c:pt idx="483">
                  <c:v>833</c:v>
                </c:pt>
                <c:pt idx="484">
                  <c:v>834</c:v>
                </c:pt>
                <c:pt idx="485">
                  <c:v>835</c:v>
                </c:pt>
                <c:pt idx="486">
                  <c:v>836</c:v>
                </c:pt>
                <c:pt idx="487">
                  <c:v>837</c:v>
                </c:pt>
                <c:pt idx="488">
                  <c:v>838</c:v>
                </c:pt>
                <c:pt idx="489">
                  <c:v>839</c:v>
                </c:pt>
                <c:pt idx="490">
                  <c:v>840</c:v>
                </c:pt>
                <c:pt idx="491">
                  <c:v>841</c:v>
                </c:pt>
                <c:pt idx="492">
                  <c:v>842</c:v>
                </c:pt>
                <c:pt idx="493">
                  <c:v>843</c:v>
                </c:pt>
                <c:pt idx="494">
                  <c:v>844</c:v>
                </c:pt>
                <c:pt idx="495">
                  <c:v>845</c:v>
                </c:pt>
                <c:pt idx="496">
                  <c:v>846</c:v>
                </c:pt>
                <c:pt idx="497">
                  <c:v>847</c:v>
                </c:pt>
                <c:pt idx="498">
                  <c:v>848</c:v>
                </c:pt>
                <c:pt idx="499">
                  <c:v>849</c:v>
                </c:pt>
                <c:pt idx="500">
                  <c:v>850</c:v>
                </c:pt>
                <c:pt idx="501">
                  <c:v>851</c:v>
                </c:pt>
                <c:pt idx="502">
                  <c:v>852</c:v>
                </c:pt>
                <c:pt idx="503">
                  <c:v>853</c:v>
                </c:pt>
                <c:pt idx="504">
                  <c:v>854</c:v>
                </c:pt>
                <c:pt idx="505">
                  <c:v>855</c:v>
                </c:pt>
                <c:pt idx="506">
                  <c:v>856</c:v>
                </c:pt>
                <c:pt idx="507">
                  <c:v>857</c:v>
                </c:pt>
                <c:pt idx="508">
                  <c:v>858</c:v>
                </c:pt>
                <c:pt idx="509">
                  <c:v>859</c:v>
                </c:pt>
                <c:pt idx="510">
                  <c:v>860</c:v>
                </c:pt>
                <c:pt idx="511">
                  <c:v>861</c:v>
                </c:pt>
                <c:pt idx="512">
                  <c:v>862</c:v>
                </c:pt>
                <c:pt idx="513">
                  <c:v>863</c:v>
                </c:pt>
                <c:pt idx="514">
                  <c:v>864</c:v>
                </c:pt>
                <c:pt idx="515">
                  <c:v>865</c:v>
                </c:pt>
                <c:pt idx="516">
                  <c:v>866</c:v>
                </c:pt>
                <c:pt idx="517">
                  <c:v>867</c:v>
                </c:pt>
                <c:pt idx="518">
                  <c:v>868</c:v>
                </c:pt>
                <c:pt idx="519">
                  <c:v>869</c:v>
                </c:pt>
                <c:pt idx="520">
                  <c:v>870</c:v>
                </c:pt>
                <c:pt idx="521">
                  <c:v>871</c:v>
                </c:pt>
                <c:pt idx="522">
                  <c:v>872</c:v>
                </c:pt>
                <c:pt idx="523">
                  <c:v>873</c:v>
                </c:pt>
                <c:pt idx="524">
                  <c:v>874</c:v>
                </c:pt>
                <c:pt idx="525">
                  <c:v>875</c:v>
                </c:pt>
                <c:pt idx="526">
                  <c:v>876</c:v>
                </c:pt>
                <c:pt idx="527">
                  <c:v>877</c:v>
                </c:pt>
                <c:pt idx="528">
                  <c:v>878</c:v>
                </c:pt>
                <c:pt idx="529">
                  <c:v>879</c:v>
                </c:pt>
                <c:pt idx="530">
                  <c:v>880</c:v>
                </c:pt>
                <c:pt idx="531">
                  <c:v>881</c:v>
                </c:pt>
                <c:pt idx="532">
                  <c:v>882</c:v>
                </c:pt>
                <c:pt idx="533">
                  <c:v>883</c:v>
                </c:pt>
                <c:pt idx="534">
                  <c:v>884</c:v>
                </c:pt>
                <c:pt idx="535">
                  <c:v>885</c:v>
                </c:pt>
                <c:pt idx="536">
                  <c:v>886</c:v>
                </c:pt>
                <c:pt idx="537">
                  <c:v>887</c:v>
                </c:pt>
                <c:pt idx="538">
                  <c:v>888</c:v>
                </c:pt>
                <c:pt idx="539">
                  <c:v>889</c:v>
                </c:pt>
                <c:pt idx="540">
                  <c:v>890</c:v>
                </c:pt>
                <c:pt idx="541">
                  <c:v>891</c:v>
                </c:pt>
                <c:pt idx="542">
                  <c:v>892</c:v>
                </c:pt>
                <c:pt idx="543">
                  <c:v>893</c:v>
                </c:pt>
                <c:pt idx="544">
                  <c:v>894</c:v>
                </c:pt>
                <c:pt idx="545">
                  <c:v>895</c:v>
                </c:pt>
                <c:pt idx="546">
                  <c:v>896</c:v>
                </c:pt>
                <c:pt idx="547">
                  <c:v>897</c:v>
                </c:pt>
                <c:pt idx="548">
                  <c:v>898</c:v>
                </c:pt>
                <c:pt idx="549">
                  <c:v>899</c:v>
                </c:pt>
                <c:pt idx="550">
                  <c:v>900</c:v>
                </c:pt>
                <c:pt idx="551">
                  <c:v>901</c:v>
                </c:pt>
                <c:pt idx="552">
                  <c:v>902</c:v>
                </c:pt>
                <c:pt idx="553">
                  <c:v>903</c:v>
                </c:pt>
                <c:pt idx="554">
                  <c:v>904</c:v>
                </c:pt>
                <c:pt idx="555">
                  <c:v>905</c:v>
                </c:pt>
                <c:pt idx="556">
                  <c:v>906</c:v>
                </c:pt>
                <c:pt idx="557">
                  <c:v>907</c:v>
                </c:pt>
                <c:pt idx="558">
                  <c:v>908</c:v>
                </c:pt>
                <c:pt idx="559">
                  <c:v>909</c:v>
                </c:pt>
                <c:pt idx="560">
                  <c:v>910</c:v>
                </c:pt>
                <c:pt idx="561">
                  <c:v>911</c:v>
                </c:pt>
                <c:pt idx="562">
                  <c:v>912</c:v>
                </c:pt>
                <c:pt idx="563">
                  <c:v>913</c:v>
                </c:pt>
                <c:pt idx="564">
                  <c:v>914</c:v>
                </c:pt>
                <c:pt idx="565">
                  <c:v>915</c:v>
                </c:pt>
                <c:pt idx="566">
                  <c:v>916</c:v>
                </c:pt>
                <c:pt idx="567">
                  <c:v>917</c:v>
                </c:pt>
                <c:pt idx="568">
                  <c:v>918</c:v>
                </c:pt>
                <c:pt idx="569">
                  <c:v>919</c:v>
                </c:pt>
                <c:pt idx="570">
                  <c:v>920</c:v>
                </c:pt>
                <c:pt idx="571">
                  <c:v>921</c:v>
                </c:pt>
                <c:pt idx="572">
                  <c:v>922</c:v>
                </c:pt>
                <c:pt idx="573">
                  <c:v>923</c:v>
                </c:pt>
                <c:pt idx="574">
                  <c:v>924</c:v>
                </c:pt>
                <c:pt idx="575">
                  <c:v>925</c:v>
                </c:pt>
                <c:pt idx="576">
                  <c:v>926</c:v>
                </c:pt>
                <c:pt idx="577">
                  <c:v>927</c:v>
                </c:pt>
                <c:pt idx="578">
                  <c:v>928</c:v>
                </c:pt>
                <c:pt idx="579">
                  <c:v>929</c:v>
                </c:pt>
                <c:pt idx="580">
                  <c:v>930</c:v>
                </c:pt>
                <c:pt idx="581">
                  <c:v>931</c:v>
                </c:pt>
                <c:pt idx="582">
                  <c:v>932</c:v>
                </c:pt>
                <c:pt idx="583">
                  <c:v>933</c:v>
                </c:pt>
                <c:pt idx="584">
                  <c:v>934</c:v>
                </c:pt>
                <c:pt idx="585">
                  <c:v>935</c:v>
                </c:pt>
                <c:pt idx="586">
                  <c:v>936</c:v>
                </c:pt>
                <c:pt idx="587">
                  <c:v>937</c:v>
                </c:pt>
                <c:pt idx="588">
                  <c:v>938</c:v>
                </c:pt>
                <c:pt idx="589">
                  <c:v>939</c:v>
                </c:pt>
                <c:pt idx="590">
                  <c:v>940</c:v>
                </c:pt>
                <c:pt idx="591">
                  <c:v>941</c:v>
                </c:pt>
                <c:pt idx="592">
                  <c:v>942</c:v>
                </c:pt>
                <c:pt idx="593">
                  <c:v>943</c:v>
                </c:pt>
                <c:pt idx="594">
                  <c:v>944</c:v>
                </c:pt>
                <c:pt idx="595">
                  <c:v>945</c:v>
                </c:pt>
                <c:pt idx="596">
                  <c:v>946</c:v>
                </c:pt>
                <c:pt idx="597">
                  <c:v>947</c:v>
                </c:pt>
                <c:pt idx="598">
                  <c:v>948</c:v>
                </c:pt>
                <c:pt idx="599">
                  <c:v>949</c:v>
                </c:pt>
                <c:pt idx="600">
                  <c:v>950</c:v>
                </c:pt>
                <c:pt idx="601">
                  <c:v>951</c:v>
                </c:pt>
                <c:pt idx="602">
                  <c:v>952</c:v>
                </c:pt>
                <c:pt idx="603">
                  <c:v>953</c:v>
                </c:pt>
                <c:pt idx="604">
                  <c:v>954</c:v>
                </c:pt>
                <c:pt idx="605">
                  <c:v>955</c:v>
                </c:pt>
                <c:pt idx="606">
                  <c:v>956</c:v>
                </c:pt>
                <c:pt idx="607">
                  <c:v>957</c:v>
                </c:pt>
                <c:pt idx="608">
                  <c:v>958</c:v>
                </c:pt>
                <c:pt idx="609">
                  <c:v>959</c:v>
                </c:pt>
                <c:pt idx="610">
                  <c:v>960</c:v>
                </c:pt>
                <c:pt idx="611">
                  <c:v>961</c:v>
                </c:pt>
                <c:pt idx="612">
                  <c:v>962</c:v>
                </c:pt>
                <c:pt idx="613">
                  <c:v>963</c:v>
                </c:pt>
                <c:pt idx="614">
                  <c:v>964</c:v>
                </c:pt>
                <c:pt idx="615">
                  <c:v>965</c:v>
                </c:pt>
                <c:pt idx="616">
                  <c:v>966</c:v>
                </c:pt>
                <c:pt idx="617">
                  <c:v>967</c:v>
                </c:pt>
                <c:pt idx="618">
                  <c:v>968</c:v>
                </c:pt>
                <c:pt idx="619">
                  <c:v>969</c:v>
                </c:pt>
                <c:pt idx="620">
                  <c:v>970</c:v>
                </c:pt>
                <c:pt idx="621">
                  <c:v>971</c:v>
                </c:pt>
                <c:pt idx="622">
                  <c:v>972</c:v>
                </c:pt>
                <c:pt idx="623">
                  <c:v>973</c:v>
                </c:pt>
                <c:pt idx="624">
                  <c:v>974</c:v>
                </c:pt>
                <c:pt idx="625">
                  <c:v>975</c:v>
                </c:pt>
                <c:pt idx="626">
                  <c:v>976</c:v>
                </c:pt>
                <c:pt idx="627">
                  <c:v>977</c:v>
                </c:pt>
                <c:pt idx="628">
                  <c:v>978</c:v>
                </c:pt>
                <c:pt idx="629">
                  <c:v>979</c:v>
                </c:pt>
                <c:pt idx="630">
                  <c:v>980</c:v>
                </c:pt>
                <c:pt idx="631">
                  <c:v>981</c:v>
                </c:pt>
                <c:pt idx="632">
                  <c:v>982</c:v>
                </c:pt>
                <c:pt idx="633">
                  <c:v>983</c:v>
                </c:pt>
                <c:pt idx="634">
                  <c:v>984</c:v>
                </c:pt>
                <c:pt idx="635">
                  <c:v>985</c:v>
                </c:pt>
                <c:pt idx="636">
                  <c:v>986</c:v>
                </c:pt>
                <c:pt idx="637">
                  <c:v>987</c:v>
                </c:pt>
                <c:pt idx="638">
                  <c:v>988</c:v>
                </c:pt>
                <c:pt idx="639">
                  <c:v>989</c:v>
                </c:pt>
                <c:pt idx="640">
                  <c:v>990</c:v>
                </c:pt>
                <c:pt idx="641">
                  <c:v>991</c:v>
                </c:pt>
                <c:pt idx="642">
                  <c:v>992</c:v>
                </c:pt>
                <c:pt idx="643">
                  <c:v>993</c:v>
                </c:pt>
                <c:pt idx="644">
                  <c:v>994</c:v>
                </c:pt>
                <c:pt idx="645">
                  <c:v>995</c:v>
                </c:pt>
                <c:pt idx="646">
                  <c:v>996</c:v>
                </c:pt>
                <c:pt idx="647">
                  <c:v>997</c:v>
                </c:pt>
                <c:pt idx="648">
                  <c:v>998</c:v>
                </c:pt>
                <c:pt idx="649">
                  <c:v>999</c:v>
                </c:pt>
                <c:pt idx="650">
                  <c:v>1000</c:v>
                </c:pt>
                <c:pt idx="651">
                  <c:v>1001</c:v>
                </c:pt>
                <c:pt idx="652">
                  <c:v>1002</c:v>
                </c:pt>
                <c:pt idx="653">
                  <c:v>1003</c:v>
                </c:pt>
                <c:pt idx="654">
                  <c:v>1004</c:v>
                </c:pt>
                <c:pt idx="655">
                  <c:v>1005</c:v>
                </c:pt>
                <c:pt idx="656">
                  <c:v>1006</c:v>
                </c:pt>
                <c:pt idx="657">
                  <c:v>1007</c:v>
                </c:pt>
                <c:pt idx="658">
                  <c:v>1008</c:v>
                </c:pt>
                <c:pt idx="659">
                  <c:v>1009</c:v>
                </c:pt>
                <c:pt idx="660">
                  <c:v>1010</c:v>
                </c:pt>
                <c:pt idx="661">
                  <c:v>1011</c:v>
                </c:pt>
                <c:pt idx="662">
                  <c:v>1012</c:v>
                </c:pt>
                <c:pt idx="663">
                  <c:v>1013</c:v>
                </c:pt>
                <c:pt idx="664">
                  <c:v>1014</c:v>
                </c:pt>
                <c:pt idx="665">
                  <c:v>1015</c:v>
                </c:pt>
                <c:pt idx="666">
                  <c:v>1016</c:v>
                </c:pt>
                <c:pt idx="667">
                  <c:v>1017</c:v>
                </c:pt>
                <c:pt idx="668">
                  <c:v>1018</c:v>
                </c:pt>
                <c:pt idx="669">
                  <c:v>1019</c:v>
                </c:pt>
                <c:pt idx="670">
                  <c:v>1020</c:v>
                </c:pt>
                <c:pt idx="671">
                  <c:v>1021</c:v>
                </c:pt>
                <c:pt idx="672">
                  <c:v>1022</c:v>
                </c:pt>
                <c:pt idx="673">
                  <c:v>1023</c:v>
                </c:pt>
                <c:pt idx="674">
                  <c:v>1024</c:v>
                </c:pt>
                <c:pt idx="675">
                  <c:v>1025</c:v>
                </c:pt>
                <c:pt idx="676">
                  <c:v>1026</c:v>
                </c:pt>
                <c:pt idx="677">
                  <c:v>1027</c:v>
                </c:pt>
                <c:pt idx="678">
                  <c:v>1028</c:v>
                </c:pt>
                <c:pt idx="679">
                  <c:v>1029</c:v>
                </c:pt>
                <c:pt idx="680">
                  <c:v>1030</c:v>
                </c:pt>
                <c:pt idx="681">
                  <c:v>1031</c:v>
                </c:pt>
                <c:pt idx="682">
                  <c:v>1032</c:v>
                </c:pt>
                <c:pt idx="683">
                  <c:v>1033</c:v>
                </c:pt>
                <c:pt idx="684">
                  <c:v>1034</c:v>
                </c:pt>
                <c:pt idx="685">
                  <c:v>1035</c:v>
                </c:pt>
                <c:pt idx="686">
                  <c:v>1036</c:v>
                </c:pt>
                <c:pt idx="687">
                  <c:v>1037</c:v>
                </c:pt>
                <c:pt idx="688">
                  <c:v>1038</c:v>
                </c:pt>
                <c:pt idx="689">
                  <c:v>1039</c:v>
                </c:pt>
                <c:pt idx="690">
                  <c:v>1040</c:v>
                </c:pt>
                <c:pt idx="691">
                  <c:v>1041</c:v>
                </c:pt>
                <c:pt idx="692">
                  <c:v>1042</c:v>
                </c:pt>
                <c:pt idx="693">
                  <c:v>1043</c:v>
                </c:pt>
                <c:pt idx="694">
                  <c:v>1044</c:v>
                </c:pt>
                <c:pt idx="695">
                  <c:v>1045</c:v>
                </c:pt>
                <c:pt idx="696">
                  <c:v>1046</c:v>
                </c:pt>
                <c:pt idx="697">
                  <c:v>1047</c:v>
                </c:pt>
                <c:pt idx="698">
                  <c:v>1048</c:v>
                </c:pt>
                <c:pt idx="699">
                  <c:v>1049</c:v>
                </c:pt>
                <c:pt idx="700">
                  <c:v>1050</c:v>
                </c:pt>
                <c:pt idx="701">
                  <c:v>1051</c:v>
                </c:pt>
                <c:pt idx="702">
                  <c:v>1052</c:v>
                </c:pt>
                <c:pt idx="703">
                  <c:v>1053</c:v>
                </c:pt>
                <c:pt idx="704">
                  <c:v>1054</c:v>
                </c:pt>
                <c:pt idx="705">
                  <c:v>1055</c:v>
                </c:pt>
                <c:pt idx="706">
                  <c:v>1056</c:v>
                </c:pt>
                <c:pt idx="707">
                  <c:v>1057</c:v>
                </c:pt>
                <c:pt idx="708">
                  <c:v>1058</c:v>
                </c:pt>
                <c:pt idx="709">
                  <c:v>1059</c:v>
                </c:pt>
                <c:pt idx="710">
                  <c:v>1060</c:v>
                </c:pt>
                <c:pt idx="711">
                  <c:v>1061</c:v>
                </c:pt>
                <c:pt idx="712">
                  <c:v>1062</c:v>
                </c:pt>
                <c:pt idx="713">
                  <c:v>1063</c:v>
                </c:pt>
                <c:pt idx="714">
                  <c:v>1064</c:v>
                </c:pt>
                <c:pt idx="715">
                  <c:v>1065</c:v>
                </c:pt>
                <c:pt idx="716">
                  <c:v>1066</c:v>
                </c:pt>
                <c:pt idx="717">
                  <c:v>1067</c:v>
                </c:pt>
                <c:pt idx="718">
                  <c:v>1068</c:v>
                </c:pt>
                <c:pt idx="719">
                  <c:v>1069</c:v>
                </c:pt>
                <c:pt idx="720">
                  <c:v>1070</c:v>
                </c:pt>
                <c:pt idx="721">
                  <c:v>1071</c:v>
                </c:pt>
                <c:pt idx="722">
                  <c:v>1072</c:v>
                </c:pt>
                <c:pt idx="723">
                  <c:v>1073</c:v>
                </c:pt>
                <c:pt idx="724">
                  <c:v>1074</c:v>
                </c:pt>
                <c:pt idx="725">
                  <c:v>1075</c:v>
                </c:pt>
                <c:pt idx="726">
                  <c:v>1076</c:v>
                </c:pt>
                <c:pt idx="727">
                  <c:v>1077</c:v>
                </c:pt>
                <c:pt idx="728">
                  <c:v>1078</c:v>
                </c:pt>
                <c:pt idx="729">
                  <c:v>1079</c:v>
                </c:pt>
                <c:pt idx="730">
                  <c:v>1080</c:v>
                </c:pt>
                <c:pt idx="731">
                  <c:v>1081</c:v>
                </c:pt>
                <c:pt idx="732">
                  <c:v>1082</c:v>
                </c:pt>
                <c:pt idx="733">
                  <c:v>1083</c:v>
                </c:pt>
                <c:pt idx="734">
                  <c:v>1084</c:v>
                </c:pt>
                <c:pt idx="735">
                  <c:v>1085</c:v>
                </c:pt>
                <c:pt idx="736">
                  <c:v>1086</c:v>
                </c:pt>
                <c:pt idx="737">
                  <c:v>1087</c:v>
                </c:pt>
                <c:pt idx="738">
                  <c:v>1088</c:v>
                </c:pt>
                <c:pt idx="739">
                  <c:v>1089</c:v>
                </c:pt>
                <c:pt idx="740">
                  <c:v>1090</c:v>
                </c:pt>
                <c:pt idx="741">
                  <c:v>1091</c:v>
                </c:pt>
                <c:pt idx="742">
                  <c:v>1092</c:v>
                </c:pt>
                <c:pt idx="743">
                  <c:v>1093</c:v>
                </c:pt>
                <c:pt idx="744">
                  <c:v>1094</c:v>
                </c:pt>
                <c:pt idx="745">
                  <c:v>1095</c:v>
                </c:pt>
                <c:pt idx="746">
                  <c:v>1096</c:v>
                </c:pt>
                <c:pt idx="747">
                  <c:v>1097</c:v>
                </c:pt>
                <c:pt idx="748">
                  <c:v>1098</c:v>
                </c:pt>
                <c:pt idx="749">
                  <c:v>1099</c:v>
                </c:pt>
                <c:pt idx="750">
                  <c:v>1100</c:v>
                </c:pt>
                <c:pt idx="751">
                  <c:v>1101</c:v>
                </c:pt>
                <c:pt idx="752">
                  <c:v>1102</c:v>
                </c:pt>
                <c:pt idx="753">
                  <c:v>1103</c:v>
                </c:pt>
                <c:pt idx="754">
                  <c:v>1104</c:v>
                </c:pt>
                <c:pt idx="755">
                  <c:v>1105</c:v>
                </c:pt>
                <c:pt idx="756">
                  <c:v>1106</c:v>
                </c:pt>
                <c:pt idx="757">
                  <c:v>1107</c:v>
                </c:pt>
                <c:pt idx="758">
                  <c:v>1108</c:v>
                </c:pt>
                <c:pt idx="759">
                  <c:v>1109</c:v>
                </c:pt>
                <c:pt idx="760">
                  <c:v>1110</c:v>
                </c:pt>
                <c:pt idx="761">
                  <c:v>1111</c:v>
                </c:pt>
                <c:pt idx="762">
                  <c:v>1112</c:v>
                </c:pt>
                <c:pt idx="763">
                  <c:v>1113</c:v>
                </c:pt>
                <c:pt idx="764">
                  <c:v>1114</c:v>
                </c:pt>
                <c:pt idx="765">
                  <c:v>1115</c:v>
                </c:pt>
                <c:pt idx="766">
                  <c:v>1116</c:v>
                </c:pt>
                <c:pt idx="767">
                  <c:v>1117</c:v>
                </c:pt>
                <c:pt idx="768">
                  <c:v>1118</c:v>
                </c:pt>
                <c:pt idx="769">
                  <c:v>1119</c:v>
                </c:pt>
                <c:pt idx="770">
                  <c:v>1120</c:v>
                </c:pt>
                <c:pt idx="771">
                  <c:v>1121</c:v>
                </c:pt>
                <c:pt idx="772">
                  <c:v>1122</c:v>
                </c:pt>
                <c:pt idx="773">
                  <c:v>1123</c:v>
                </c:pt>
                <c:pt idx="774">
                  <c:v>1124</c:v>
                </c:pt>
                <c:pt idx="775">
                  <c:v>1125</c:v>
                </c:pt>
                <c:pt idx="776">
                  <c:v>1126</c:v>
                </c:pt>
                <c:pt idx="777">
                  <c:v>1127</c:v>
                </c:pt>
                <c:pt idx="778">
                  <c:v>1128</c:v>
                </c:pt>
                <c:pt idx="779">
                  <c:v>1129</c:v>
                </c:pt>
                <c:pt idx="780">
                  <c:v>1130</c:v>
                </c:pt>
                <c:pt idx="781">
                  <c:v>1131</c:v>
                </c:pt>
                <c:pt idx="782">
                  <c:v>1132</c:v>
                </c:pt>
                <c:pt idx="783">
                  <c:v>1133</c:v>
                </c:pt>
                <c:pt idx="784">
                  <c:v>1134</c:v>
                </c:pt>
                <c:pt idx="785">
                  <c:v>1135</c:v>
                </c:pt>
                <c:pt idx="786">
                  <c:v>1136</c:v>
                </c:pt>
                <c:pt idx="787">
                  <c:v>1137</c:v>
                </c:pt>
                <c:pt idx="788">
                  <c:v>1138</c:v>
                </c:pt>
                <c:pt idx="789">
                  <c:v>1139</c:v>
                </c:pt>
                <c:pt idx="790">
                  <c:v>1140</c:v>
                </c:pt>
                <c:pt idx="791">
                  <c:v>1141</c:v>
                </c:pt>
                <c:pt idx="792">
                  <c:v>1142</c:v>
                </c:pt>
                <c:pt idx="793">
                  <c:v>1143</c:v>
                </c:pt>
                <c:pt idx="794">
                  <c:v>1144</c:v>
                </c:pt>
                <c:pt idx="795">
                  <c:v>1145</c:v>
                </c:pt>
                <c:pt idx="796">
                  <c:v>1146</c:v>
                </c:pt>
                <c:pt idx="797">
                  <c:v>1147</c:v>
                </c:pt>
                <c:pt idx="798">
                  <c:v>1148</c:v>
                </c:pt>
                <c:pt idx="799">
                  <c:v>1149</c:v>
                </c:pt>
                <c:pt idx="800">
                  <c:v>1150</c:v>
                </c:pt>
                <c:pt idx="801">
                  <c:v>1151</c:v>
                </c:pt>
                <c:pt idx="802">
                  <c:v>1152</c:v>
                </c:pt>
                <c:pt idx="803">
                  <c:v>1153</c:v>
                </c:pt>
                <c:pt idx="804">
                  <c:v>1154</c:v>
                </c:pt>
                <c:pt idx="805">
                  <c:v>1155</c:v>
                </c:pt>
                <c:pt idx="806">
                  <c:v>1156</c:v>
                </c:pt>
                <c:pt idx="807">
                  <c:v>1157</c:v>
                </c:pt>
                <c:pt idx="808">
                  <c:v>1158</c:v>
                </c:pt>
                <c:pt idx="809">
                  <c:v>1159</c:v>
                </c:pt>
                <c:pt idx="810">
                  <c:v>1160</c:v>
                </c:pt>
                <c:pt idx="811">
                  <c:v>1161</c:v>
                </c:pt>
                <c:pt idx="812">
                  <c:v>1162</c:v>
                </c:pt>
                <c:pt idx="813">
                  <c:v>1163</c:v>
                </c:pt>
                <c:pt idx="814">
                  <c:v>1164</c:v>
                </c:pt>
                <c:pt idx="815">
                  <c:v>1165</c:v>
                </c:pt>
                <c:pt idx="816">
                  <c:v>1166</c:v>
                </c:pt>
                <c:pt idx="817">
                  <c:v>1167</c:v>
                </c:pt>
                <c:pt idx="818">
                  <c:v>1168</c:v>
                </c:pt>
                <c:pt idx="819">
                  <c:v>1169</c:v>
                </c:pt>
                <c:pt idx="820">
                  <c:v>1170</c:v>
                </c:pt>
                <c:pt idx="821">
                  <c:v>1171</c:v>
                </c:pt>
                <c:pt idx="822">
                  <c:v>1172</c:v>
                </c:pt>
                <c:pt idx="823">
                  <c:v>1173</c:v>
                </c:pt>
                <c:pt idx="824">
                  <c:v>1174</c:v>
                </c:pt>
                <c:pt idx="825">
                  <c:v>1175</c:v>
                </c:pt>
                <c:pt idx="826">
                  <c:v>1176</c:v>
                </c:pt>
                <c:pt idx="827">
                  <c:v>1177</c:v>
                </c:pt>
                <c:pt idx="828">
                  <c:v>1178</c:v>
                </c:pt>
                <c:pt idx="829">
                  <c:v>1179</c:v>
                </c:pt>
                <c:pt idx="830">
                  <c:v>1180</c:v>
                </c:pt>
                <c:pt idx="831">
                  <c:v>1181</c:v>
                </c:pt>
                <c:pt idx="832">
                  <c:v>1182</c:v>
                </c:pt>
                <c:pt idx="833">
                  <c:v>1183</c:v>
                </c:pt>
                <c:pt idx="834">
                  <c:v>1184</c:v>
                </c:pt>
                <c:pt idx="835">
                  <c:v>1185</c:v>
                </c:pt>
                <c:pt idx="836">
                  <c:v>1186</c:v>
                </c:pt>
                <c:pt idx="837">
                  <c:v>1187</c:v>
                </c:pt>
                <c:pt idx="838">
                  <c:v>1188</c:v>
                </c:pt>
                <c:pt idx="839">
                  <c:v>1189</c:v>
                </c:pt>
                <c:pt idx="840">
                  <c:v>1190</c:v>
                </c:pt>
                <c:pt idx="841">
                  <c:v>1191</c:v>
                </c:pt>
                <c:pt idx="842">
                  <c:v>1192</c:v>
                </c:pt>
                <c:pt idx="843">
                  <c:v>1193</c:v>
                </c:pt>
                <c:pt idx="844">
                  <c:v>1194</c:v>
                </c:pt>
                <c:pt idx="845">
                  <c:v>1195</c:v>
                </c:pt>
                <c:pt idx="846">
                  <c:v>1196</c:v>
                </c:pt>
                <c:pt idx="847">
                  <c:v>1197</c:v>
                </c:pt>
                <c:pt idx="848">
                  <c:v>1198</c:v>
                </c:pt>
                <c:pt idx="849">
                  <c:v>1199</c:v>
                </c:pt>
                <c:pt idx="850">
                  <c:v>1200</c:v>
                </c:pt>
                <c:pt idx="851">
                  <c:v>1201</c:v>
                </c:pt>
                <c:pt idx="852">
                  <c:v>1202</c:v>
                </c:pt>
                <c:pt idx="853">
                  <c:v>1203</c:v>
                </c:pt>
                <c:pt idx="854">
                  <c:v>1204</c:v>
                </c:pt>
                <c:pt idx="855">
                  <c:v>1205</c:v>
                </c:pt>
                <c:pt idx="856">
                  <c:v>1206</c:v>
                </c:pt>
                <c:pt idx="857">
                  <c:v>1207</c:v>
                </c:pt>
                <c:pt idx="858">
                  <c:v>1208</c:v>
                </c:pt>
                <c:pt idx="859">
                  <c:v>1209</c:v>
                </c:pt>
                <c:pt idx="860">
                  <c:v>1210</c:v>
                </c:pt>
                <c:pt idx="861">
                  <c:v>1211</c:v>
                </c:pt>
                <c:pt idx="862">
                  <c:v>1212</c:v>
                </c:pt>
                <c:pt idx="863">
                  <c:v>1213</c:v>
                </c:pt>
                <c:pt idx="864">
                  <c:v>1214</c:v>
                </c:pt>
                <c:pt idx="865">
                  <c:v>1215</c:v>
                </c:pt>
                <c:pt idx="866">
                  <c:v>1216</c:v>
                </c:pt>
                <c:pt idx="867">
                  <c:v>1217</c:v>
                </c:pt>
                <c:pt idx="868">
                  <c:v>1218</c:v>
                </c:pt>
                <c:pt idx="869">
                  <c:v>1219</c:v>
                </c:pt>
                <c:pt idx="870">
                  <c:v>1220</c:v>
                </c:pt>
                <c:pt idx="871">
                  <c:v>1221</c:v>
                </c:pt>
                <c:pt idx="872">
                  <c:v>1222</c:v>
                </c:pt>
                <c:pt idx="873">
                  <c:v>1223</c:v>
                </c:pt>
                <c:pt idx="874">
                  <c:v>1224</c:v>
                </c:pt>
                <c:pt idx="875">
                  <c:v>1225</c:v>
                </c:pt>
                <c:pt idx="876">
                  <c:v>1226</c:v>
                </c:pt>
                <c:pt idx="877">
                  <c:v>1227</c:v>
                </c:pt>
                <c:pt idx="878">
                  <c:v>1228</c:v>
                </c:pt>
                <c:pt idx="879">
                  <c:v>1229</c:v>
                </c:pt>
                <c:pt idx="880">
                  <c:v>1230</c:v>
                </c:pt>
                <c:pt idx="881">
                  <c:v>1231</c:v>
                </c:pt>
                <c:pt idx="882">
                  <c:v>1232</c:v>
                </c:pt>
                <c:pt idx="883">
                  <c:v>1233</c:v>
                </c:pt>
                <c:pt idx="884">
                  <c:v>1234</c:v>
                </c:pt>
                <c:pt idx="885">
                  <c:v>1235</c:v>
                </c:pt>
                <c:pt idx="886">
                  <c:v>1236</c:v>
                </c:pt>
                <c:pt idx="887">
                  <c:v>1237</c:v>
                </c:pt>
                <c:pt idx="888">
                  <c:v>1238</c:v>
                </c:pt>
                <c:pt idx="889">
                  <c:v>1239</c:v>
                </c:pt>
                <c:pt idx="890">
                  <c:v>1240</c:v>
                </c:pt>
                <c:pt idx="891">
                  <c:v>1241</c:v>
                </c:pt>
                <c:pt idx="892">
                  <c:v>1242</c:v>
                </c:pt>
                <c:pt idx="893">
                  <c:v>1243</c:v>
                </c:pt>
                <c:pt idx="894">
                  <c:v>1244</c:v>
                </c:pt>
                <c:pt idx="895">
                  <c:v>1245</c:v>
                </c:pt>
                <c:pt idx="896">
                  <c:v>1246</c:v>
                </c:pt>
                <c:pt idx="897">
                  <c:v>1247</c:v>
                </c:pt>
                <c:pt idx="898">
                  <c:v>1248</c:v>
                </c:pt>
                <c:pt idx="899">
                  <c:v>1249</c:v>
                </c:pt>
                <c:pt idx="900">
                  <c:v>1250</c:v>
                </c:pt>
                <c:pt idx="901">
                  <c:v>1251</c:v>
                </c:pt>
                <c:pt idx="902">
                  <c:v>1252</c:v>
                </c:pt>
                <c:pt idx="903">
                  <c:v>1253</c:v>
                </c:pt>
                <c:pt idx="904">
                  <c:v>1254</c:v>
                </c:pt>
                <c:pt idx="905">
                  <c:v>1255</c:v>
                </c:pt>
                <c:pt idx="906">
                  <c:v>1256</c:v>
                </c:pt>
                <c:pt idx="907">
                  <c:v>1257</c:v>
                </c:pt>
                <c:pt idx="908">
                  <c:v>1258</c:v>
                </c:pt>
                <c:pt idx="909">
                  <c:v>1259</c:v>
                </c:pt>
                <c:pt idx="910">
                  <c:v>1260</c:v>
                </c:pt>
                <c:pt idx="911">
                  <c:v>1261</c:v>
                </c:pt>
                <c:pt idx="912">
                  <c:v>1262</c:v>
                </c:pt>
                <c:pt idx="913">
                  <c:v>1263</c:v>
                </c:pt>
                <c:pt idx="914">
                  <c:v>1264</c:v>
                </c:pt>
                <c:pt idx="915">
                  <c:v>1265</c:v>
                </c:pt>
                <c:pt idx="916">
                  <c:v>1266</c:v>
                </c:pt>
                <c:pt idx="917">
                  <c:v>1267</c:v>
                </c:pt>
                <c:pt idx="918">
                  <c:v>1268</c:v>
                </c:pt>
                <c:pt idx="919">
                  <c:v>1269</c:v>
                </c:pt>
                <c:pt idx="920">
                  <c:v>1270</c:v>
                </c:pt>
                <c:pt idx="921">
                  <c:v>1271</c:v>
                </c:pt>
                <c:pt idx="922">
                  <c:v>1272</c:v>
                </c:pt>
                <c:pt idx="923">
                  <c:v>1273</c:v>
                </c:pt>
                <c:pt idx="924">
                  <c:v>1274</c:v>
                </c:pt>
                <c:pt idx="925">
                  <c:v>1275</c:v>
                </c:pt>
                <c:pt idx="926">
                  <c:v>1276</c:v>
                </c:pt>
                <c:pt idx="927">
                  <c:v>1277</c:v>
                </c:pt>
                <c:pt idx="928">
                  <c:v>1278</c:v>
                </c:pt>
                <c:pt idx="929">
                  <c:v>1279</c:v>
                </c:pt>
                <c:pt idx="930">
                  <c:v>1280</c:v>
                </c:pt>
                <c:pt idx="931">
                  <c:v>1281</c:v>
                </c:pt>
                <c:pt idx="932">
                  <c:v>1282</c:v>
                </c:pt>
                <c:pt idx="933">
                  <c:v>1283</c:v>
                </c:pt>
                <c:pt idx="934">
                  <c:v>1284</c:v>
                </c:pt>
                <c:pt idx="935">
                  <c:v>1285</c:v>
                </c:pt>
                <c:pt idx="936">
                  <c:v>1286</c:v>
                </c:pt>
                <c:pt idx="937">
                  <c:v>1287</c:v>
                </c:pt>
                <c:pt idx="938">
                  <c:v>1288</c:v>
                </c:pt>
                <c:pt idx="939">
                  <c:v>1289</c:v>
                </c:pt>
                <c:pt idx="940">
                  <c:v>1290</c:v>
                </c:pt>
                <c:pt idx="941">
                  <c:v>1291</c:v>
                </c:pt>
                <c:pt idx="942">
                  <c:v>1292</c:v>
                </c:pt>
                <c:pt idx="943">
                  <c:v>1293</c:v>
                </c:pt>
                <c:pt idx="944">
                  <c:v>1294</c:v>
                </c:pt>
                <c:pt idx="945">
                  <c:v>1295</c:v>
                </c:pt>
                <c:pt idx="946">
                  <c:v>1296</c:v>
                </c:pt>
                <c:pt idx="947">
                  <c:v>1297</c:v>
                </c:pt>
                <c:pt idx="948">
                  <c:v>1298</c:v>
                </c:pt>
                <c:pt idx="949">
                  <c:v>1299</c:v>
                </c:pt>
                <c:pt idx="950">
                  <c:v>1300</c:v>
                </c:pt>
                <c:pt idx="951">
                  <c:v>1301</c:v>
                </c:pt>
                <c:pt idx="952">
                  <c:v>1302</c:v>
                </c:pt>
                <c:pt idx="953">
                  <c:v>1303</c:v>
                </c:pt>
                <c:pt idx="954">
                  <c:v>1304</c:v>
                </c:pt>
                <c:pt idx="955">
                  <c:v>1305</c:v>
                </c:pt>
                <c:pt idx="956">
                  <c:v>1306</c:v>
                </c:pt>
                <c:pt idx="957">
                  <c:v>1307</c:v>
                </c:pt>
                <c:pt idx="958">
                  <c:v>1308</c:v>
                </c:pt>
                <c:pt idx="959">
                  <c:v>1309</c:v>
                </c:pt>
                <c:pt idx="960">
                  <c:v>1310</c:v>
                </c:pt>
                <c:pt idx="961">
                  <c:v>1311</c:v>
                </c:pt>
                <c:pt idx="962">
                  <c:v>1312</c:v>
                </c:pt>
                <c:pt idx="963">
                  <c:v>1313</c:v>
                </c:pt>
                <c:pt idx="964">
                  <c:v>1314</c:v>
                </c:pt>
                <c:pt idx="965">
                  <c:v>1315</c:v>
                </c:pt>
                <c:pt idx="966">
                  <c:v>1316</c:v>
                </c:pt>
                <c:pt idx="967">
                  <c:v>1317</c:v>
                </c:pt>
                <c:pt idx="968">
                  <c:v>1318</c:v>
                </c:pt>
                <c:pt idx="969">
                  <c:v>1319</c:v>
                </c:pt>
                <c:pt idx="970">
                  <c:v>1320</c:v>
                </c:pt>
                <c:pt idx="971">
                  <c:v>1321</c:v>
                </c:pt>
                <c:pt idx="972">
                  <c:v>1322</c:v>
                </c:pt>
                <c:pt idx="973">
                  <c:v>1323</c:v>
                </c:pt>
                <c:pt idx="974">
                  <c:v>1324</c:v>
                </c:pt>
                <c:pt idx="975">
                  <c:v>1325</c:v>
                </c:pt>
                <c:pt idx="976">
                  <c:v>1326</c:v>
                </c:pt>
                <c:pt idx="977">
                  <c:v>1327</c:v>
                </c:pt>
                <c:pt idx="978">
                  <c:v>1328</c:v>
                </c:pt>
                <c:pt idx="979">
                  <c:v>1329</c:v>
                </c:pt>
                <c:pt idx="980">
                  <c:v>1330</c:v>
                </c:pt>
                <c:pt idx="981">
                  <c:v>1331</c:v>
                </c:pt>
                <c:pt idx="982">
                  <c:v>1332</c:v>
                </c:pt>
                <c:pt idx="983">
                  <c:v>1333</c:v>
                </c:pt>
                <c:pt idx="984">
                  <c:v>1334</c:v>
                </c:pt>
                <c:pt idx="985">
                  <c:v>1335</c:v>
                </c:pt>
                <c:pt idx="986">
                  <c:v>1336</c:v>
                </c:pt>
                <c:pt idx="987">
                  <c:v>1337</c:v>
                </c:pt>
                <c:pt idx="988">
                  <c:v>1338</c:v>
                </c:pt>
                <c:pt idx="989">
                  <c:v>1339</c:v>
                </c:pt>
                <c:pt idx="990">
                  <c:v>1340</c:v>
                </c:pt>
                <c:pt idx="991">
                  <c:v>1341</c:v>
                </c:pt>
                <c:pt idx="992">
                  <c:v>1342</c:v>
                </c:pt>
                <c:pt idx="993">
                  <c:v>1343</c:v>
                </c:pt>
                <c:pt idx="994">
                  <c:v>1344</c:v>
                </c:pt>
                <c:pt idx="995">
                  <c:v>1345</c:v>
                </c:pt>
                <c:pt idx="996">
                  <c:v>1346</c:v>
                </c:pt>
                <c:pt idx="997">
                  <c:v>1347</c:v>
                </c:pt>
                <c:pt idx="998">
                  <c:v>1348</c:v>
                </c:pt>
                <c:pt idx="999">
                  <c:v>1349</c:v>
                </c:pt>
                <c:pt idx="1000">
                  <c:v>1350</c:v>
                </c:pt>
                <c:pt idx="1001">
                  <c:v>1351</c:v>
                </c:pt>
                <c:pt idx="1002">
                  <c:v>1352</c:v>
                </c:pt>
                <c:pt idx="1003">
                  <c:v>1353</c:v>
                </c:pt>
                <c:pt idx="1004">
                  <c:v>1354</c:v>
                </c:pt>
                <c:pt idx="1005">
                  <c:v>1355</c:v>
                </c:pt>
                <c:pt idx="1006">
                  <c:v>1356</c:v>
                </c:pt>
                <c:pt idx="1007">
                  <c:v>1357</c:v>
                </c:pt>
                <c:pt idx="1008">
                  <c:v>1358</c:v>
                </c:pt>
                <c:pt idx="1009">
                  <c:v>1359</c:v>
                </c:pt>
                <c:pt idx="1010">
                  <c:v>1360</c:v>
                </c:pt>
                <c:pt idx="1011">
                  <c:v>1361</c:v>
                </c:pt>
                <c:pt idx="1012">
                  <c:v>1362</c:v>
                </c:pt>
                <c:pt idx="1013">
                  <c:v>1363</c:v>
                </c:pt>
                <c:pt idx="1014">
                  <c:v>1364</c:v>
                </c:pt>
                <c:pt idx="1015">
                  <c:v>1365</c:v>
                </c:pt>
                <c:pt idx="1016">
                  <c:v>1366</c:v>
                </c:pt>
                <c:pt idx="1017">
                  <c:v>1367</c:v>
                </c:pt>
                <c:pt idx="1018">
                  <c:v>1368</c:v>
                </c:pt>
                <c:pt idx="1019">
                  <c:v>1369</c:v>
                </c:pt>
                <c:pt idx="1020">
                  <c:v>1370</c:v>
                </c:pt>
                <c:pt idx="1021">
                  <c:v>1371</c:v>
                </c:pt>
                <c:pt idx="1022">
                  <c:v>1372</c:v>
                </c:pt>
                <c:pt idx="1023">
                  <c:v>1373</c:v>
                </c:pt>
                <c:pt idx="1024">
                  <c:v>1374</c:v>
                </c:pt>
                <c:pt idx="1025">
                  <c:v>1375</c:v>
                </c:pt>
                <c:pt idx="1026">
                  <c:v>1376</c:v>
                </c:pt>
                <c:pt idx="1027">
                  <c:v>1377</c:v>
                </c:pt>
                <c:pt idx="1028">
                  <c:v>1378</c:v>
                </c:pt>
                <c:pt idx="1029">
                  <c:v>1379</c:v>
                </c:pt>
                <c:pt idx="1030">
                  <c:v>1380</c:v>
                </c:pt>
                <c:pt idx="1031">
                  <c:v>1381</c:v>
                </c:pt>
                <c:pt idx="1032">
                  <c:v>1382</c:v>
                </c:pt>
                <c:pt idx="1033">
                  <c:v>1383</c:v>
                </c:pt>
                <c:pt idx="1034">
                  <c:v>1384</c:v>
                </c:pt>
                <c:pt idx="1035">
                  <c:v>1385</c:v>
                </c:pt>
                <c:pt idx="1036">
                  <c:v>1386</c:v>
                </c:pt>
                <c:pt idx="1037">
                  <c:v>1387</c:v>
                </c:pt>
                <c:pt idx="1038">
                  <c:v>1388</c:v>
                </c:pt>
                <c:pt idx="1039">
                  <c:v>1389</c:v>
                </c:pt>
                <c:pt idx="1040">
                  <c:v>1390</c:v>
                </c:pt>
                <c:pt idx="1041">
                  <c:v>1391</c:v>
                </c:pt>
                <c:pt idx="1042">
                  <c:v>1392</c:v>
                </c:pt>
                <c:pt idx="1043">
                  <c:v>1393</c:v>
                </c:pt>
                <c:pt idx="1044">
                  <c:v>1394</c:v>
                </c:pt>
                <c:pt idx="1045">
                  <c:v>1395</c:v>
                </c:pt>
                <c:pt idx="1046">
                  <c:v>1396</c:v>
                </c:pt>
                <c:pt idx="1047">
                  <c:v>1397</c:v>
                </c:pt>
                <c:pt idx="1048">
                  <c:v>1398</c:v>
                </c:pt>
                <c:pt idx="1049">
                  <c:v>1399</c:v>
                </c:pt>
                <c:pt idx="1050">
                  <c:v>1400</c:v>
                </c:pt>
                <c:pt idx="1051">
                  <c:v>1401</c:v>
                </c:pt>
                <c:pt idx="1052">
                  <c:v>1402</c:v>
                </c:pt>
                <c:pt idx="1053">
                  <c:v>1403</c:v>
                </c:pt>
                <c:pt idx="1054">
                  <c:v>1404</c:v>
                </c:pt>
                <c:pt idx="1055">
                  <c:v>1405</c:v>
                </c:pt>
                <c:pt idx="1056">
                  <c:v>1406</c:v>
                </c:pt>
                <c:pt idx="1057">
                  <c:v>1407</c:v>
                </c:pt>
                <c:pt idx="1058">
                  <c:v>1408</c:v>
                </c:pt>
                <c:pt idx="1059">
                  <c:v>1409</c:v>
                </c:pt>
                <c:pt idx="1060">
                  <c:v>1410</c:v>
                </c:pt>
                <c:pt idx="1061">
                  <c:v>1411</c:v>
                </c:pt>
                <c:pt idx="1062">
                  <c:v>1412</c:v>
                </c:pt>
                <c:pt idx="1063">
                  <c:v>1413</c:v>
                </c:pt>
                <c:pt idx="1064">
                  <c:v>1414</c:v>
                </c:pt>
                <c:pt idx="1065">
                  <c:v>1415</c:v>
                </c:pt>
                <c:pt idx="1066">
                  <c:v>1416</c:v>
                </c:pt>
                <c:pt idx="1067">
                  <c:v>1417</c:v>
                </c:pt>
                <c:pt idx="1068">
                  <c:v>1418</c:v>
                </c:pt>
                <c:pt idx="1069">
                  <c:v>1419</c:v>
                </c:pt>
                <c:pt idx="1070">
                  <c:v>1420</c:v>
                </c:pt>
                <c:pt idx="1071">
                  <c:v>1421</c:v>
                </c:pt>
                <c:pt idx="1072">
                  <c:v>1422</c:v>
                </c:pt>
                <c:pt idx="1073">
                  <c:v>1423</c:v>
                </c:pt>
                <c:pt idx="1074">
                  <c:v>1424</c:v>
                </c:pt>
                <c:pt idx="1075">
                  <c:v>1425</c:v>
                </c:pt>
                <c:pt idx="1076">
                  <c:v>1426</c:v>
                </c:pt>
                <c:pt idx="1077">
                  <c:v>1427</c:v>
                </c:pt>
                <c:pt idx="1078">
                  <c:v>1428</c:v>
                </c:pt>
                <c:pt idx="1079">
                  <c:v>1429</c:v>
                </c:pt>
                <c:pt idx="1080">
                  <c:v>1430</c:v>
                </c:pt>
                <c:pt idx="1081">
                  <c:v>1431</c:v>
                </c:pt>
                <c:pt idx="1082">
                  <c:v>1432</c:v>
                </c:pt>
                <c:pt idx="1083">
                  <c:v>1433</c:v>
                </c:pt>
                <c:pt idx="1084">
                  <c:v>1434</c:v>
                </c:pt>
                <c:pt idx="1085">
                  <c:v>1435</c:v>
                </c:pt>
                <c:pt idx="1086">
                  <c:v>1436</c:v>
                </c:pt>
                <c:pt idx="1087">
                  <c:v>1437</c:v>
                </c:pt>
                <c:pt idx="1088">
                  <c:v>1438</c:v>
                </c:pt>
                <c:pt idx="1089">
                  <c:v>1439</c:v>
                </c:pt>
                <c:pt idx="1090">
                  <c:v>1440</c:v>
                </c:pt>
                <c:pt idx="1091">
                  <c:v>1441</c:v>
                </c:pt>
                <c:pt idx="1092">
                  <c:v>1442</c:v>
                </c:pt>
                <c:pt idx="1093">
                  <c:v>1443</c:v>
                </c:pt>
                <c:pt idx="1094">
                  <c:v>1444</c:v>
                </c:pt>
                <c:pt idx="1095">
                  <c:v>1445</c:v>
                </c:pt>
                <c:pt idx="1096">
                  <c:v>1446</c:v>
                </c:pt>
                <c:pt idx="1097">
                  <c:v>1447</c:v>
                </c:pt>
                <c:pt idx="1098">
                  <c:v>1448</c:v>
                </c:pt>
                <c:pt idx="1099">
                  <c:v>1449</c:v>
                </c:pt>
                <c:pt idx="1100">
                  <c:v>1450</c:v>
                </c:pt>
                <c:pt idx="1101">
                  <c:v>1451</c:v>
                </c:pt>
                <c:pt idx="1102">
                  <c:v>1452</c:v>
                </c:pt>
                <c:pt idx="1103">
                  <c:v>1453</c:v>
                </c:pt>
                <c:pt idx="1104">
                  <c:v>1454</c:v>
                </c:pt>
                <c:pt idx="1105">
                  <c:v>1455</c:v>
                </c:pt>
                <c:pt idx="1106">
                  <c:v>1456</c:v>
                </c:pt>
                <c:pt idx="1107">
                  <c:v>1457</c:v>
                </c:pt>
                <c:pt idx="1108">
                  <c:v>1458</c:v>
                </c:pt>
                <c:pt idx="1109">
                  <c:v>1459</c:v>
                </c:pt>
                <c:pt idx="1110">
                  <c:v>1460</c:v>
                </c:pt>
                <c:pt idx="1111">
                  <c:v>1461</c:v>
                </c:pt>
                <c:pt idx="1112">
                  <c:v>1462</c:v>
                </c:pt>
                <c:pt idx="1113">
                  <c:v>1463</c:v>
                </c:pt>
                <c:pt idx="1114">
                  <c:v>1464</c:v>
                </c:pt>
                <c:pt idx="1115">
                  <c:v>1465</c:v>
                </c:pt>
                <c:pt idx="1116">
                  <c:v>1466</c:v>
                </c:pt>
                <c:pt idx="1117">
                  <c:v>1467</c:v>
                </c:pt>
                <c:pt idx="1118">
                  <c:v>1468</c:v>
                </c:pt>
                <c:pt idx="1119">
                  <c:v>1469</c:v>
                </c:pt>
                <c:pt idx="1120">
                  <c:v>1470</c:v>
                </c:pt>
                <c:pt idx="1121">
                  <c:v>1471</c:v>
                </c:pt>
                <c:pt idx="1122">
                  <c:v>1472</c:v>
                </c:pt>
                <c:pt idx="1123">
                  <c:v>1473</c:v>
                </c:pt>
                <c:pt idx="1124">
                  <c:v>1474</c:v>
                </c:pt>
                <c:pt idx="1125">
                  <c:v>1475</c:v>
                </c:pt>
                <c:pt idx="1126">
                  <c:v>1476</c:v>
                </c:pt>
                <c:pt idx="1127">
                  <c:v>1477</c:v>
                </c:pt>
                <c:pt idx="1128">
                  <c:v>1478</c:v>
                </c:pt>
                <c:pt idx="1129">
                  <c:v>1479</c:v>
                </c:pt>
                <c:pt idx="1130">
                  <c:v>1480</c:v>
                </c:pt>
                <c:pt idx="1131">
                  <c:v>1481</c:v>
                </c:pt>
                <c:pt idx="1132">
                  <c:v>1482</c:v>
                </c:pt>
                <c:pt idx="1133">
                  <c:v>1483</c:v>
                </c:pt>
                <c:pt idx="1134">
                  <c:v>1484</c:v>
                </c:pt>
                <c:pt idx="1135">
                  <c:v>1485</c:v>
                </c:pt>
                <c:pt idx="1136">
                  <c:v>1486</c:v>
                </c:pt>
                <c:pt idx="1137">
                  <c:v>1487</c:v>
                </c:pt>
                <c:pt idx="1138">
                  <c:v>1488</c:v>
                </c:pt>
                <c:pt idx="1139">
                  <c:v>1489</c:v>
                </c:pt>
                <c:pt idx="1140">
                  <c:v>1490</c:v>
                </c:pt>
                <c:pt idx="1141">
                  <c:v>1491</c:v>
                </c:pt>
                <c:pt idx="1142">
                  <c:v>1492</c:v>
                </c:pt>
                <c:pt idx="1143">
                  <c:v>1493</c:v>
                </c:pt>
                <c:pt idx="1144">
                  <c:v>1494</c:v>
                </c:pt>
                <c:pt idx="1145">
                  <c:v>1495</c:v>
                </c:pt>
                <c:pt idx="1146">
                  <c:v>1496</c:v>
                </c:pt>
                <c:pt idx="1147">
                  <c:v>1497</c:v>
                </c:pt>
                <c:pt idx="1148">
                  <c:v>1498</c:v>
                </c:pt>
                <c:pt idx="1149">
                  <c:v>1499</c:v>
                </c:pt>
                <c:pt idx="1150">
                  <c:v>1500</c:v>
                </c:pt>
                <c:pt idx="1151">
                  <c:v>1501</c:v>
                </c:pt>
                <c:pt idx="1152">
                  <c:v>1502</c:v>
                </c:pt>
                <c:pt idx="1153">
                  <c:v>1503</c:v>
                </c:pt>
                <c:pt idx="1154">
                  <c:v>1504</c:v>
                </c:pt>
                <c:pt idx="1155">
                  <c:v>1505</c:v>
                </c:pt>
                <c:pt idx="1156">
                  <c:v>1506</c:v>
                </c:pt>
                <c:pt idx="1157">
                  <c:v>1507</c:v>
                </c:pt>
                <c:pt idx="1158">
                  <c:v>1508</c:v>
                </c:pt>
                <c:pt idx="1159">
                  <c:v>1509</c:v>
                </c:pt>
                <c:pt idx="1160">
                  <c:v>1510</c:v>
                </c:pt>
                <c:pt idx="1161">
                  <c:v>1511</c:v>
                </c:pt>
                <c:pt idx="1162">
                  <c:v>1512</c:v>
                </c:pt>
                <c:pt idx="1163">
                  <c:v>1513</c:v>
                </c:pt>
                <c:pt idx="1164">
                  <c:v>1514</c:v>
                </c:pt>
                <c:pt idx="1165">
                  <c:v>1515</c:v>
                </c:pt>
                <c:pt idx="1166">
                  <c:v>1516</c:v>
                </c:pt>
                <c:pt idx="1167">
                  <c:v>1517</c:v>
                </c:pt>
                <c:pt idx="1168">
                  <c:v>1518</c:v>
                </c:pt>
                <c:pt idx="1169">
                  <c:v>1519</c:v>
                </c:pt>
                <c:pt idx="1170">
                  <c:v>1520</c:v>
                </c:pt>
                <c:pt idx="1171">
                  <c:v>1521</c:v>
                </c:pt>
                <c:pt idx="1172">
                  <c:v>1522</c:v>
                </c:pt>
                <c:pt idx="1173">
                  <c:v>1523</c:v>
                </c:pt>
                <c:pt idx="1174">
                  <c:v>1524</c:v>
                </c:pt>
                <c:pt idx="1175">
                  <c:v>1525</c:v>
                </c:pt>
                <c:pt idx="1176">
                  <c:v>1526</c:v>
                </c:pt>
                <c:pt idx="1177">
                  <c:v>1527</c:v>
                </c:pt>
                <c:pt idx="1178">
                  <c:v>1528</c:v>
                </c:pt>
                <c:pt idx="1179">
                  <c:v>1529</c:v>
                </c:pt>
                <c:pt idx="1180">
                  <c:v>1530</c:v>
                </c:pt>
                <c:pt idx="1181">
                  <c:v>1531</c:v>
                </c:pt>
                <c:pt idx="1182">
                  <c:v>1532</c:v>
                </c:pt>
                <c:pt idx="1183">
                  <c:v>1533</c:v>
                </c:pt>
                <c:pt idx="1184">
                  <c:v>1534</c:v>
                </c:pt>
                <c:pt idx="1185">
                  <c:v>1535</c:v>
                </c:pt>
                <c:pt idx="1186">
                  <c:v>1536</c:v>
                </c:pt>
                <c:pt idx="1187">
                  <c:v>1537</c:v>
                </c:pt>
                <c:pt idx="1188">
                  <c:v>1538</c:v>
                </c:pt>
                <c:pt idx="1189">
                  <c:v>1539</c:v>
                </c:pt>
                <c:pt idx="1190">
                  <c:v>1540</c:v>
                </c:pt>
                <c:pt idx="1191">
                  <c:v>1541</c:v>
                </c:pt>
                <c:pt idx="1192">
                  <c:v>1542</c:v>
                </c:pt>
                <c:pt idx="1193">
                  <c:v>1543</c:v>
                </c:pt>
                <c:pt idx="1194">
                  <c:v>1544</c:v>
                </c:pt>
                <c:pt idx="1195">
                  <c:v>1545</c:v>
                </c:pt>
                <c:pt idx="1196">
                  <c:v>1546</c:v>
                </c:pt>
                <c:pt idx="1197">
                  <c:v>1547</c:v>
                </c:pt>
                <c:pt idx="1198">
                  <c:v>1548</c:v>
                </c:pt>
                <c:pt idx="1199">
                  <c:v>1549</c:v>
                </c:pt>
                <c:pt idx="1200">
                  <c:v>1550</c:v>
                </c:pt>
                <c:pt idx="1201">
                  <c:v>1551</c:v>
                </c:pt>
                <c:pt idx="1202">
                  <c:v>1552</c:v>
                </c:pt>
                <c:pt idx="1203">
                  <c:v>1553</c:v>
                </c:pt>
                <c:pt idx="1204">
                  <c:v>1554</c:v>
                </c:pt>
                <c:pt idx="1205">
                  <c:v>1555</c:v>
                </c:pt>
                <c:pt idx="1206">
                  <c:v>1556</c:v>
                </c:pt>
                <c:pt idx="1207">
                  <c:v>1557</c:v>
                </c:pt>
                <c:pt idx="1208">
                  <c:v>1558</c:v>
                </c:pt>
                <c:pt idx="1209">
                  <c:v>1559</c:v>
                </c:pt>
                <c:pt idx="1210">
                  <c:v>1560</c:v>
                </c:pt>
                <c:pt idx="1211">
                  <c:v>1561</c:v>
                </c:pt>
                <c:pt idx="1212">
                  <c:v>1562</c:v>
                </c:pt>
                <c:pt idx="1213">
                  <c:v>1563</c:v>
                </c:pt>
                <c:pt idx="1214">
                  <c:v>1564</c:v>
                </c:pt>
                <c:pt idx="1215">
                  <c:v>1565</c:v>
                </c:pt>
                <c:pt idx="1216">
                  <c:v>1566</c:v>
                </c:pt>
                <c:pt idx="1217">
                  <c:v>1567</c:v>
                </c:pt>
                <c:pt idx="1218">
                  <c:v>1568</c:v>
                </c:pt>
                <c:pt idx="1219">
                  <c:v>1569</c:v>
                </c:pt>
                <c:pt idx="1220">
                  <c:v>1570</c:v>
                </c:pt>
                <c:pt idx="1221">
                  <c:v>1571</c:v>
                </c:pt>
                <c:pt idx="1222">
                  <c:v>1572</c:v>
                </c:pt>
                <c:pt idx="1223">
                  <c:v>1573</c:v>
                </c:pt>
                <c:pt idx="1224">
                  <c:v>1574</c:v>
                </c:pt>
                <c:pt idx="1225">
                  <c:v>1575</c:v>
                </c:pt>
                <c:pt idx="1226">
                  <c:v>1576</c:v>
                </c:pt>
                <c:pt idx="1227">
                  <c:v>1577</c:v>
                </c:pt>
                <c:pt idx="1228">
                  <c:v>1578</c:v>
                </c:pt>
                <c:pt idx="1229">
                  <c:v>1579</c:v>
                </c:pt>
                <c:pt idx="1230">
                  <c:v>1580</c:v>
                </c:pt>
                <c:pt idx="1231">
                  <c:v>1581</c:v>
                </c:pt>
                <c:pt idx="1232">
                  <c:v>1582</c:v>
                </c:pt>
                <c:pt idx="1233">
                  <c:v>1583</c:v>
                </c:pt>
                <c:pt idx="1234">
                  <c:v>1584</c:v>
                </c:pt>
                <c:pt idx="1235">
                  <c:v>1585</c:v>
                </c:pt>
                <c:pt idx="1236">
                  <c:v>1586</c:v>
                </c:pt>
                <c:pt idx="1237">
                  <c:v>1587</c:v>
                </c:pt>
                <c:pt idx="1238">
                  <c:v>1588</c:v>
                </c:pt>
                <c:pt idx="1239">
                  <c:v>1589</c:v>
                </c:pt>
                <c:pt idx="1240">
                  <c:v>1590</c:v>
                </c:pt>
                <c:pt idx="1241">
                  <c:v>1591</c:v>
                </c:pt>
                <c:pt idx="1242">
                  <c:v>1592</c:v>
                </c:pt>
                <c:pt idx="1243">
                  <c:v>1593</c:v>
                </c:pt>
                <c:pt idx="1244">
                  <c:v>1594</c:v>
                </c:pt>
                <c:pt idx="1245">
                  <c:v>1595</c:v>
                </c:pt>
                <c:pt idx="1246">
                  <c:v>1596</c:v>
                </c:pt>
                <c:pt idx="1247">
                  <c:v>1597</c:v>
                </c:pt>
                <c:pt idx="1248">
                  <c:v>1598</c:v>
                </c:pt>
                <c:pt idx="1249">
                  <c:v>1599</c:v>
                </c:pt>
                <c:pt idx="1250">
                  <c:v>1600</c:v>
                </c:pt>
                <c:pt idx="1251">
                  <c:v>1601</c:v>
                </c:pt>
                <c:pt idx="1252">
                  <c:v>1602</c:v>
                </c:pt>
                <c:pt idx="1253">
                  <c:v>1603</c:v>
                </c:pt>
                <c:pt idx="1254">
                  <c:v>1604</c:v>
                </c:pt>
                <c:pt idx="1255">
                  <c:v>1605</c:v>
                </c:pt>
                <c:pt idx="1256">
                  <c:v>1606</c:v>
                </c:pt>
                <c:pt idx="1257">
                  <c:v>1607</c:v>
                </c:pt>
                <c:pt idx="1258">
                  <c:v>1608</c:v>
                </c:pt>
                <c:pt idx="1259">
                  <c:v>1609</c:v>
                </c:pt>
                <c:pt idx="1260">
                  <c:v>1610</c:v>
                </c:pt>
                <c:pt idx="1261">
                  <c:v>1611</c:v>
                </c:pt>
                <c:pt idx="1262">
                  <c:v>1612</c:v>
                </c:pt>
                <c:pt idx="1263">
                  <c:v>1613</c:v>
                </c:pt>
                <c:pt idx="1264">
                  <c:v>1614</c:v>
                </c:pt>
                <c:pt idx="1265">
                  <c:v>1615</c:v>
                </c:pt>
                <c:pt idx="1266">
                  <c:v>1616</c:v>
                </c:pt>
                <c:pt idx="1267">
                  <c:v>1617</c:v>
                </c:pt>
                <c:pt idx="1268">
                  <c:v>1618</c:v>
                </c:pt>
                <c:pt idx="1269">
                  <c:v>1619</c:v>
                </c:pt>
                <c:pt idx="1270">
                  <c:v>1620</c:v>
                </c:pt>
                <c:pt idx="1271">
                  <c:v>1621</c:v>
                </c:pt>
                <c:pt idx="1272">
                  <c:v>1622</c:v>
                </c:pt>
                <c:pt idx="1273">
                  <c:v>1623</c:v>
                </c:pt>
                <c:pt idx="1274">
                  <c:v>1624</c:v>
                </c:pt>
                <c:pt idx="1275">
                  <c:v>1625</c:v>
                </c:pt>
                <c:pt idx="1276">
                  <c:v>1626</c:v>
                </c:pt>
                <c:pt idx="1277">
                  <c:v>1627</c:v>
                </c:pt>
                <c:pt idx="1278">
                  <c:v>1628</c:v>
                </c:pt>
                <c:pt idx="1279">
                  <c:v>1629</c:v>
                </c:pt>
                <c:pt idx="1280">
                  <c:v>1630</c:v>
                </c:pt>
                <c:pt idx="1281">
                  <c:v>1631</c:v>
                </c:pt>
                <c:pt idx="1282">
                  <c:v>1632</c:v>
                </c:pt>
                <c:pt idx="1283">
                  <c:v>1633</c:v>
                </c:pt>
                <c:pt idx="1284">
                  <c:v>1634</c:v>
                </c:pt>
                <c:pt idx="1285">
                  <c:v>1635</c:v>
                </c:pt>
                <c:pt idx="1286">
                  <c:v>1636</c:v>
                </c:pt>
                <c:pt idx="1287">
                  <c:v>1637</c:v>
                </c:pt>
                <c:pt idx="1288">
                  <c:v>1638</c:v>
                </c:pt>
                <c:pt idx="1289">
                  <c:v>1639</c:v>
                </c:pt>
                <c:pt idx="1290">
                  <c:v>1640</c:v>
                </c:pt>
                <c:pt idx="1291">
                  <c:v>1641</c:v>
                </c:pt>
                <c:pt idx="1292">
                  <c:v>1642</c:v>
                </c:pt>
                <c:pt idx="1293">
                  <c:v>1643</c:v>
                </c:pt>
                <c:pt idx="1294">
                  <c:v>1644</c:v>
                </c:pt>
                <c:pt idx="1295">
                  <c:v>1645</c:v>
                </c:pt>
                <c:pt idx="1296">
                  <c:v>1646</c:v>
                </c:pt>
                <c:pt idx="1297">
                  <c:v>1647</c:v>
                </c:pt>
                <c:pt idx="1298">
                  <c:v>1648</c:v>
                </c:pt>
                <c:pt idx="1299">
                  <c:v>1649</c:v>
                </c:pt>
                <c:pt idx="1300">
                  <c:v>1650</c:v>
                </c:pt>
                <c:pt idx="1301">
                  <c:v>1651</c:v>
                </c:pt>
                <c:pt idx="1302">
                  <c:v>1652</c:v>
                </c:pt>
                <c:pt idx="1303">
                  <c:v>1653</c:v>
                </c:pt>
                <c:pt idx="1304">
                  <c:v>1654</c:v>
                </c:pt>
                <c:pt idx="1305">
                  <c:v>1655</c:v>
                </c:pt>
                <c:pt idx="1306">
                  <c:v>1656</c:v>
                </c:pt>
                <c:pt idx="1307">
                  <c:v>1657</c:v>
                </c:pt>
                <c:pt idx="1308">
                  <c:v>1658</c:v>
                </c:pt>
                <c:pt idx="1309">
                  <c:v>1659</c:v>
                </c:pt>
                <c:pt idx="1310">
                  <c:v>1660</c:v>
                </c:pt>
                <c:pt idx="1311">
                  <c:v>1661</c:v>
                </c:pt>
                <c:pt idx="1312">
                  <c:v>1662</c:v>
                </c:pt>
                <c:pt idx="1313">
                  <c:v>1663</c:v>
                </c:pt>
                <c:pt idx="1314">
                  <c:v>1664</c:v>
                </c:pt>
                <c:pt idx="1315">
                  <c:v>1665</c:v>
                </c:pt>
                <c:pt idx="1316">
                  <c:v>1666</c:v>
                </c:pt>
                <c:pt idx="1317">
                  <c:v>1667</c:v>
                </c:pt>
                <c:pt idx="1318">
                  <c:v>1668</c:v>
                </c:pt>
                <c:pt idx="1319">
                  <c:v>1669</c:v>
                </c:pt>
                <c:pt idx="1320">
                  <c:v>1670</c:v>
                </c:pt>
                <c:pt idx="1321">
                  <c:v>1671</c:v>
                </c:pt>
                <c:pt idx="1322">
                  <c:v>1672</c:v>
                </c:pt>
                <c:pt idx="1323">
                  <c:v>1673</c:v>
                </c:pt>
                <c:pt idx="1324">
                  <c:v>1674</c:v>
                </c:pt>
                <c:pt idx="1325">
                  <c:v>1675</c:v>
                </c:pt>
                <c:pt idx="1326">
                  <c:v>1676</c:v>
                </c:pt>
                <c:pt idx="1327">
                  <c:v>1677</c:v>
                </c:pt>
                <c:pt idx="1328">
                  <c:v>1678</c:v>
                </c:pt>
                <c:pt idx="1329">
                  <c:v>1679</c:v>
                </c:pt>
                <c:pt idx="1330">
                  <c:v>1680</c:v>
                </c:pt>
                <c:pt idx="1331">
                  <c:v>1681</c:v>
                </c:pt>
                <c:pt idx="1332">
                  <c:v>1682</c:v>
                </c:pt>
                <c:pt idx="1333">
                  <c:v>1683</c:v>
                </c:pt>
                <c:pt idx="1334">
                  <c:v>1684</c:v>
                </c:pt>
                <c:pt idx="1335">
                  <c:v>1685</c:v>
                </c:pt>
                <c:pt idx="1336">
                  <c:v>1686</c:v>
                </c:pt>
                <c:pt idx="1337">
                  <c:v>1687</c:v>
                </c:pt>
                <c:pt idx="1338">
                  <c:v>1688</c:v>
                </c:pt>
                <c:pt idx="1339">
                  <c:v>1689</c:v>
                </c:pt>
                <c:pt idx="1340">
                  <c:v>1690</c:v>
                </c:pt>
                <c:pt idx="1341">
                  <c:v>1691</c:v>
                </c:pt>
                <c:pt idx="1342">
                  <c:v>1692</c:v>
                </c:pt>
                <c:pt idx="1343">
                  <c:v>1693</c:v>
                </c:pt>
                <c:pt idx="1344">
                  <c:v>1694</c:v>
                </c:pt>
                <c:pt idx="1345">
                  <c:v>1695</c:v>
                </c:pt>
                <c:pt idx="1346">
                  <c:v>1696</c:v>
                </c:pt>
                <c:pt idx="1347">
                  <c:v>1697</c:v>
                </c:pt>
                <c:pt idx="1348">
                  <c:v>1698</c:v>
                </c:pt>
                <c:pt idx="1349">
                  <c:v>1699</c:v>
                </c:pt>
                <c:pt idx="1350">
                  <c:v>1700</c:v>
                </c:pt>
                <c:pt idx="1351">
                  <c:v>1701</c:v>
                </c:pt>
                <c:pt idx="1352">
                  <c:v>1702</c:v>
                </c:pt>
                <c:pt idx="1353">
                  <c:v>1703</c:v>
                </c:pt>
                <c:pt idx="1354">
                  <c:v>1704</c:v>
                </c:pt>
                <c:pt idx="1355">
                  <c:v>1705</c:v>
                </c:pt>
                <c:pt idx="1356">
                  <c:v>1706</c:v>
                </c:pt>
                <c:pt idx="1357">
                  <c:v>1707</c:v>
                </c:pt>
                <c:pt idx="1358">
                  <c:v>1708</c:v>
                </c:pt>
                <c:pt idx="1359">
                  <c:v>1709</c:v>
                </c:pt>
                <c:pt idx="1360">
                  <c:v>1710</c:v>
                </c:pt>
                <c:pt idx="1361">
                  <c:v>1711</c:v>
                </c:pt>
                <c:pt idx="1362">
                  <c:v>1712</c:v>
                </c:pt>
                <c:pt idx="1363">
                  <c:v>1713</c:v>
                </c:pt>
                <c:pt idx="1364">
                  <c:v>1714</c:v>
                </c:pt>
                <c:pt idx="1365">
                  <c:v>1715</c:v>
                </c:pt>
                <c:pt idx="1366">
                  <c:v>1716</c:v>
                </c:pt>
                <c:pt idx="1367">
                  <c:v>1717</c:v>
                </c:pt>
                <c:pt idx="1368">
                  <c:v>1718</c:v>
                </c:pt>
                <c:pt idx="1369">
                  <c:v>1719</c:v>
                </c:pt>
                <c:pt idx="1370">
                  <c:v>1720</c:v>
                </c:pt>
                <c:pt idx="1371">
                  <c:v>1721</c:v>
                </c:pt>
                <c:pt idx="1372">
                  <c:v>1722</c:v>
                </c:pt>
                <c:pt idx="1373">
                  <c:v>1723</c:v>
                </c:pt>
                <c:pt idx="1374">
                  <c:v>1724</c:v>
                </c:pt>
                <c:pt idx="1375">
                  <c:v>1725</c:v>
                </c:pt>
                <c:pt idx="1376">
                  <c:v>1726</c:v>
                </c:pt>
                <c:pt idx="1377">
                  <c:v>1727</c:v>
                </c:pt>
                <c:pt idx="1378">
                  <c:v>1728</c:v>
                </c:pt>
                <c:pt idx="1379">
                  <c:v>1729</c:v>
                </c:pt>
                <c:pt idx="1380">
                  <c:v>1730</c:v>
                </c:pt>
                <c:pt idx="1381">
                  <c:v>1731</c:v>
                </c:pt>
                <c:pt idx="1382">
                  <c:v>1732</c:v>
                </c:pt>
                <c:pt idx="1383">
                  <c:v>1733</c:v>
                </c:pt>
                <c:pt idx="1384">
                  <c:v>1734</c:v>
                </c:pt>
                <c:pt idx="1385">
                  <c:v>1735</c:v>
                </c:pt>
                <c:pt idx="1386">
                  <c:v>1736</c:v>
                </c:pt>
                <c:pt idx="1387">
                  <c:v>1737</c:v>
                </c:pt>
                <c:pt idx="1388">
                  <c:v>1738</c:v>
                </c:pt>
                <c:pt idx="1389">
                  <c:v>1739</c:v>
                </c:pt>
                <c:pt idx="1390">
                  <c:v>1740</c:v>
                </c:pt>
                <c:pt idx="1391">
                  <c:v>1741</c:v>
                </c:pt>
                <c:pt idx="1392">
                  <c:v>1742</c:v>
                </c:pt>
                <c:pt idx="1393">
                  <c:v>1743</c:v>
                </c:pt>
                <c:pt idx="1394">
                  <c:v>1744</c:v>
                </c:pt>
                <c:pt idx="1395">
                  <c:v>1745</c:v>
                </c:pt>
                <c:pt idx="1396">
                  <c:v>1746</c:v>
                </c:pt>
                <c:pt idx="1397">
                  <c:v>1747</c:v>
                </c:pt>
                <c:pt idx="1398">
                  <c:v>1748</c:v>
                </c:pt>
                <c:pt idx="1399">
                  <c:v>1749</c:v>
                </c:pt>
                <c:pt idx="1400">
                  <c:v>1750</c:v>
                </c:pt>
                <c:pt idx="1401">
                  <c:v>1751</c:v>
                </c:pt>
                <c:pt idx="1402">
                  <c:v>1752</c:v>
                </c:pt>
                <c:pt idx="1403">
                  <c:v>1753</c:v>
                </c:pt>
                <c:pt idx="1404">
                  <c:v>1754</c:v>
                </c:pt>
                <c:pt idx="1405">
                  <c:v>1755</c:v>
                </c:pt>
                <c:pt idx="1406">
                  <c:v>1756</c:v>
                </c:pt>
                <c:pt idx="1407">
                  <c:v>1757</c:v>
                </c:pt>
                <c:pt idx="1408">
                  <c:v>1758</c:v>
                </c:pt>
                <c:pt idx="1409">
                  <c:v>1759</c:v>
                </c:pt>
                <c:pt idx="1410">
                  <c:v>1760</c:v>
                </c:pt>
                <c:pt idx="1411">
                  <c:v>1761</c:v>
                </c:pt>
                <c:pt idx="1412">
                  <c:v>1762</c:v>
                </c:pt>
                <c:pt idx="1413">
                  <c:v>1763</c:v>
                </c:pt>
                <c:pt idx="1414">
                  <c:v>1764</c:v>
                </c:pt>
                <c:pt idx="1415">
                  <c:v>1765</c:v>
                </c:pt>
                <c:pt idx="1416">
                  <c:v>1766</c:v>
                </c:pt>
                <c:pt idx="1417">
                  <c:v>1767</c:v>
                </c:pt>
                <c:pt idx="1418">
                  <c:v>1768</c:v>
                </c:pt>
                <c:pt idx="1419">
                  <c:v>1769</c:v>
                </c:pt>
                <c:pt idx="1420">
                  <c:v>1770</c:v>
                </c:pt>
                <c:pt idx="1421">
                  <c:v>1771</c:v>
                </c:pt>
                <c:pt idx="1422">
                  <c:v>1772</c:v>
                </c:pt>
                <c:pt idx="1423">
                  <c:v>1773</c:v>
                </c:pt>
                <c:pt idx="1424">
                  <c:v>1774</c:v>
                </c:pt>
                <c:pt idx="1425">
                  <c:v>1775</c:v>
                </c:pt>
                <c:pt idx="1426">
                  <c:v>1776</c:v>
                </c:pt>
                <c:pt idx="1427">
                  <c:v>1777</c:v>
                </c:pt>
                <c:pt idx="1428">
                  <c:v>1778</c:v>
                </c:pt>
                <c:pt idx="1429">
                  <c:v>1779</c:v>
                </c:pt>
                <c:pt idx="1430">
                  <c:v>1780</c:v>
                </c:pt>
                <c:pt idx="1431">
                  <c:v>1781</c:v>
                </c:pt>
                <c:pt idx="1432">
                  <c:v>1782</c:v>
                </c:pt>
                <c:pt idx="1433">
                  <c:v>1783</c:v>
                </c:pt>
                <c:pt idx="1434">
                  <c:v>1784</c:v>
                </c:pt>
                <c:pt idx="1435">
                  <c:v>1785</c:v>
                </c:pt>
                <c:pt idx="1436">
                  <c:v>1786</c:v>
                </c:pt>
                <c:pt idx="1437">
                  <c:v>1787</c:v>
                </c:pt>
                <c:pt idx="1438">
                  <c:v>1788</c:v>
                </c:pt>
                <c:pt idx="1439">
                  <c:v>1789</c:v>
                </c:pt>
                <c:pt idx="1440">
                  <c:v>1790</c:v>
                </c:pt>
                <c:pt idx="1441">
                  <c:v>1791</c:v>
                </c:pt>
                <c:pt idx="1442">
                  <c:v>1792</c:v>
                </c:pt>
                <c:pt idx="1443">
                  <c:v>1793</c:v>
                </c:pt>
                <c:pt idx="1444">
                  <c:v>1794</c:v>
                </c:pt>
                <c:pt idx="1445">
                  <c:v>1795</c:v>
                </c:pt>
                <c:pt idx="1446">
                  <c:v>1796</c:v>
                </c:pt>
                <c:pt idx="1447">
                  <c:v>1797</c:v>
                </c:pt>
                <c:pt idx="1448">
                  <c:v>1798</c:v>
                </c:pt>
                <c:pt idx="1449">
                  <c:v>1799</c:v>
                </c:pt>
                <c:pt idx="1450">
                  <c:v>1800</c:v>
                </c:pt>
                <c:pt idx="1451">
                  <c:v>1801</c:v>
                </c:pt>
                <c:pt idx="1452">
                  <c:v>1802</c:v>
                </c:pt>
                <c:pt idx="1453">
                  <c:v>1803</c:v>
                </c:pt>
                <c:pt idx="1454">
                  <c:v>1804</c:v>
                </c:pt>
                <c:pt idx="1455">
                  <c:v>1805</c:v>
                </c:pt>
                <c:pt idx="1456">
                  <c:v>1806</c:v>
                </c:pt>
                <c:pt idx="1457">
                  <c:v>1807</c:v>
                </c:pt>
                <c:pt idx="1458">
                  <c:v>1808</c:v>
                </c:pt>
                <c:pt idx="1459">
                  <c:v>1809</c:v>
                </c:pt>
                <c:pt idx="1460">
                  <c:v>1810</c:v>
                </c:pt>
                <c:pt idx="1461">
                  <c:v>1811</c:v>
                </c:pt>
                <c:pt idx="1462">
                  <c:v>1812</c:v>
                </c:pt>
                <c:pt idx="1463">
                  <c:v>1813</c:v>
                </c:pt>
                <c:pt idx="1464">
                  <c:v>1814</c:v>
                </c:pt>
                <c:pt idx="1465">
                  <c:v>1815</c:v>
                </c:pt>
                <c:pt idx="1466">
                  <c:v>1816</c:v>
                </c:pt>
                <c:pt idx="1467">
                  <c:v>1817</c:v>
                </c:pt>
                <c:pt idx="1468">
                  <c:v>1818</c:v>
                </c:pt>
                <c:pt idx="1469">
                  <c:v>1819</c:v>
                </c:pt>
                <c:pt idx="1470">
                  <c:v>1820</c:v>
                </c:pt>
                <c:pt idx="1471">
                  <c:v>1821</c:v>
                </c:pt>
                <c:pt idx="1472">
                  <c:v>1822</c:v>
                </c:pt>
                <c:pt idx="1473">
                  <c:v>1823</c:v>
                </c:pt>
                <c:pt idx="1474">
                  <c:v>1824</c:v>
                </c:pt>
                <c:pt idx="1475">
                  <c:v>1825</c:v>
                </c:pt>
                <c:pt idx="1476">
                  <c:v>1826</c:v>
                </c:pt>
                <c:pt idx="1477">
                  <c:v>1827</c:v>
                </c:pt>
                <c:pt idx="1478">
                  <c:v>1828</c:v>
                </c:pt>
                <c:pt idx="1479">
                  <c:v>1829</c:v>
                </c:pt>
                <c:pt idx="1480">
                  <c:v>1830</c:v>
                </c:pt>
                <c:pt idx="1481">
                  <c:v>1831</c:v>
                </c:pt>
                <c:pt idx="1482">
                  <c:v>1832</c:v>
                </c:pt>
                <c:pt idx="1483">
                  <c:v>1833</c:v>
                </c:pt>
                <c:pt idx="1484">
                  <c:v>1834</c:v>
                </c:pt>
                <c:pt idx="1485">
                  <c:v>1835</c:v>
                </c:pt>
                <c:pt idx="1486">
                  <c:v>1836</c:v>
                </c:pt>
                <c:pt idx="1487">
                  <c:v>1837</c:v>
                </c:pt>
                <c:pt idx="1488">
                  <c:v>1838</c:v>
                </c:pt>
                <c:pt idx="1489">
                  <c:v>1839</c:v>
                </c:pt>
                <c:pt idx="1490">
                  <c:v>1840</c:v>
                </c:pt>
                <c:pt idx="1491">
                  <c:v>1841</c:v>
                </c:pt>
                <c:pt idx="1492">
                  <c:v>1842</c:v>
                </c:pt>
                <c:pt idx="1493">
                  <c:v>1843</c:v>
                </c:pt>
                <c:pt idx="1494">
                  <c:v>1844</c:v>
                </c:pt>
                <c:pt idx="1495">
                  <c:v>1845</c:v>
                </c:pt>
                <c:pt idx="1496">
                  <c:v>1846</c:v>
                </c:pt>
                <c:pt idx="1497">
                  <c:v>1847</c:v>
                </c:pt>
                <c:pt idx="1498">
                  <c:v>1848</c:v>
                </c:pt>
                <c:pt idx="1499">
                  <c:v>1849</c:v>
                </c:pt>
                <c:pt idx="1500">
                  <c:v>1850</c:v>
                </c:pt>
                <c:pt idx="1501">
                  <c:v>1851</c:v>
                </c:pt>
                <c:pt idx="1502">
                  <c:v>1852</c:v>
                </c:pt>
                <c:pt idx="1503">
                  <c:v>1853</c:v>
                </c:pt>
                <c:pt idx="1504">
                  <c:v>1854</c:v>
                </c:pt>
                <c:pt idx="1505">
                  <c:v>1855</c:v>
                </c:pt>
                <c:pt idx="1506">
                  <c:v>1856</c:v>
                </c:pt>
                <c:pt idx="1507">
                  <c:v>1857</c:v>
                </c:pt>
                <c:pt idx="1508">
                  <c:v>1858</c:v>
                </c:pt>
                <c:pt idx="1509">
                  <c:v>1859</c:v>
                </c:pt>
                <c:pt idx="1510">
                  <c:v>1860</c:v>
                </c:pt>
                <c:pt idx="1511">
                  <c:v>1861</c:v>
                </c:pt>
                <c:pt idx="1512">
                  <c:v>1862</c:v>
                </c:pt>
                <c:pt idx="1513">
                  <c:v>1863</c:v>
                </c:pt>
                <c:pt idx="1514">
                  <c:v>1864</c:v>
                </c:pt>
                <c:pt idx="1515">
                  <c:v>1865</c:v>
                </c:pt>
                <c:pt idx="1516">
                  <c:v>1866</c:v>
                </c:pt>
                <c:pt idx="1517">
                  <c:v>1867</c:v>
                </c:pt>
                <c:pt idx="1518">
                  <c:v>1868</c:v>
                </c:pt>
                <c:pt idx="1519">
                  <c:v>1869</c:v>
                </c:pt>
                <c:pt idx="1520">
                  <c:v>1870</c:v>
                </c:pt>
                <c:pt idx="1521">
                  <c:v>1871</c:v>
                </c:pt>
                <c:pt idx="1522">
                  <c:v>1872</c:v>
                </c:pt>
                <c:pt idx="1523">
                  <c:v>1873</c:v>
                </c:pt>
                <c:pt idx="1524">
                  <c:v>1874</c:v>
                </c:pt>
                <c:pt idx="1525">
                  <c:v>1875</c:v>
                </c:pt>
                <c:pt idx="1526">
                  <c:v>1876</c:v>
                </c:pt>
                <c:pt idx="1527">
                  <c:v>1877</c:v>
                </c:pt>
                <c:pt idx="1528">
                  <c:v>1878</c:v>
                </c:pt>
                <c:pt idx="1529">
                  <c:v>1879</c:v>
                </c:pt>
                <c:pt idx="1530">
                  <c:v>1880</c:v>
                </c:pt>
                <c:pt idx="1531">
                  <c:v>1881</c:v>
                </c:pt>
                <c:pt idx="1532">
                  <c:v>1882</c:v>
                </c:pt>
                <c:pt idx="1533">
                  <c:v>1883</c:v>
                </c:pt>
                <c:pt idx="1534">
                  <c:v>1884</c:v>
                </c:pt>
                <c:pt idx="1535">
                  <c:v>1885</c:v>
                </c:pt>
                <c:pt idx="1536">
                  <c:v>1886</c:v>
                </c:pt>
                <c:pt idx="1537">
                  <c:v>1887</c:v>
                </c:pt>
                <c:pt idx="1538">
                  <c:v>1888</c:v>
                </c:pt>
                <c:pt idx="1539">
                  <c:v>1889</c:v>
                </c:pt>
                <c:pt idx="1540">
                  <c:v>1890</c:v>
                </c:pt>
                <c:pt idx="1541">
                  <c:v>1891</c:v>
                </c:pt>
                <c:pt idx="1542">
                  <c:v>1892</c:v>
                </c:pt>
                <c:pt idx="1543">
                  <c:v>1893</c:v>
                </c:pt>
                <c:pt idx="1544">
                  <c:v>1894</c:v>
                </c:pt>
                <c:pt idx="1545">
                  <c:v>1895</c:v>
                </c:pt>
                <c:pt idx="1546">
                  <c:v>1896</c:v>
                </c:pt>
                <c:pt idx="1547">
                  <c:v>1897</c:v>
                </c:pt>
                <c:pt idx="1548">
                  <c:v>1898</c:v>
                </c:pt>
                <c:pt idx="1549">
                  <c:v>1899</c:v>
                </c:pt>
                <c:pt idx="1550">
                  <c:v>1900</c:v>
                </c:pt>
                <c:pt idx="1551">
                  <c:v>1901</c:v>
                </c:pt>
                <c:pt idx="1552">
                  <c:v>1902</c:v>
                </c:pt>
                <c:pt idx="1553">
                  <c:v>1903</c:v>
                </c:pt>
                <c:pt idx="1554">
                  <c:v>1904</c:v>
                </c:pt>
                <c:pt idx="1555">
                  <c:v>1905</c:v>
                </c:pt>
                <c:pt idx="1556">
                  <c:v>1906</c:v>
                </c:pt>
                <c:pt idx="1557">
                  <c:v>1907</c:v>
                </c:pt>
                <c:pt idx="1558">
                  <c:v>1908</c:v>
                </c:pt>
                <c:pt idx="1559">
                  <c:v>1909</c:v>
                </c:pt>
                <c:pt idx="1560">
                  <c:v>1910</c:v>
                </c:pt>
                <c:pt idx="1561">
                  <c:v>1911</c:v>
                </c:pt>
                <c:pt idx="1562">
                  <c:v>1912</c:v>
                </c:pt>
                <c:pt idx="1563">
                  <c:v>1913</c:v>
                </c:pt>
                <c:pt idx="1564">
                  <c:v>1914</c:v>
                </c:pt>
                <c:pt idx="1565">
                  <c:v>1915</c:v>
                </c:pt>
                <c:pt idx="1566">
                  <c:v>1916</c:v>
                </c:pt>
                <c:pt idx="1567">
                  <c:v>1917</c:v>
                </c:pt>
                <c:pt idx="1568">
                  <c:v>1918</c:v>
                </c:pt>
                <c:pt idx="1569">
                  <c:v>1919</c:v>
                </c:pt>
                <c:pt idx="1570">
                  <c:v>1920</c:v>
                </c:pt>
                <c:pt idx="1571">
                  <c:v>1921</c:v>
                </c:pt>
                <c:pt idx="1572">
                  <c:v>1922</c:v>
                </c:pt>
                <c:pt idx="1573">
                  <c:v>1923</c:v>
                </c:pt>
                <c:pt idx="1574">
                  <c:v>1924</c:v>
                </c:pt>
                <c:pt idx="1575">
                  <c:v>1925</c:v>
                </c:pt>
                <c:pt idx="1576">
                  <c:v>1926</c:v>
                </c:pt>
                <c:pt idx="1577">
                  <c:v>1927</c:v>
                </c:pt>
                <c:pt idx="1578">
                  <c:v>1928</c:v>
                </c:pt>
                <c:pt idx="1579">
                  <c:v>1929</c:v>
                </c:pt>
                <c:pt idx="1580">
                  <c:v>1930</c:v>
                </c:pt>
                <c:pt idx="1581">
                  <c:v>1931</c:v>
                </c:pt>
                <c:pt idx="1582">
                  <c:v>1932</c:v>
                </c:pt>
                <c:pt idx="1583">
                  <c:v>1933</c:v>
                </c:pt>
                <c:pt idx="1584">
                  <c:v>1934</c:v>
                </c:pt>
                <c:pt idx="1585">
                  <c:v>1935</c:v>
                </c:pt>
                <c:pt idx="1586">
                  <c:v>1936</c:v>
                </c:pt>
                <c:pt idx="1587">
                  <c:v>1937</c:v>
                </c:pt>
                <c:pt idx="1588">
                  <c:v>1938</c:v>
                </c:pt>
                <c:pt idx="1589">
                  <c:v>1939</c:v>
                </c:pt>
                <c:pt idx="1590">
                  <c:v>1940</c:v>
                </c:pt>
                <c:pt idx="1591">
                  <c:v>1941</c:v>
                </c:pt>
                <c:pt idx="1592">
                  <c:v>1942</c:v>
                </c:pt>
                <c:pt idx="1593">
                  <c:v>1943</c:v>
                </c:pt>
                <c:pt idx="1594">
                  <c:v>1944</c:v>
                </c:pt>
                <c:pt idx="1595">
                  <c:v>1945</c:v>
                </c:pt>
                <c:pt idx="1596">
                  <c:v>1946</c:v>
                </c:pt>
                <c:pt idx="1597">
                  <c:v>1947</c:v>
                </c:pt>
                <c:pt idx="1598">
                  <c:v>1948</c:v>
                </c:pt>
                <c:pt idx="1599">
                  <c:v>1949</c:v>
                </c:pt>
                <c:pt idx="1600">
                  <c:v>1950</c:v>
                </c:pt>
                <c:pt idx="1601">
                  <c:v>1951</c:v>
                </c:pt>
                <c:pt idx="1602">
                  <c:v>1952</c:v>
                </c:pt>
                <c:pt idx="1603">
                  <c:v>1953</c:v>
                </c:pt>
                <c:pt idx="1604">
                  <c:v>1954</c:v>
                </c:pt>
                <c:pt idx="1605">
                  <c:v>1955</c:v>
                </c:pt>
                <c:pt idx="1606">
                  <c:v>1956</c:v>
                </c:pt>
                <c:pt idx="1607">
                  <c:v>1957</c:v>
                </c:pt>
                <c:pt idx="1608">
                  <c:v>1958</c:v>
                </c:pt>
                <c:pt idx="1609">
                  <c:v>1959</c:v>
                </c:pt>
                <c:pt idx="1610">
                  <c:v>1960</c:v>
                </c:pt>
                <c:pt idx="1611">
                  <c:v>1961</c:v>
                </c:pt>
                <c:pt idx="1612">
                  <c:v>1962</c:v>
                </c:pt>
                <c:pt idx="1613">
                  <c:v>1963</c:v>
                </c:pt>
                <c:pt idx="1614">
                  <c:v>1964</c:v>
                </c:pt>
                <c:pt idx="1615">
                  <c:v>1965</c:v>
                </c:pt>
                <c:pt idx="1616">
                  <c:v>1966</c:v>
                </c:pt>
                <c:pt idx="1617">
                  <c:v>1967</c:v>
                </c:pt>
                <c:pt idx="1618">
                  <c:v>1968</c:v>
                </c:pt>
                <c:pt idx="1619">
                  <c:v>1969</c:v>
                </c:pt>
                <c:pt idx="1620">
                  <c:v>1970</c:v>
                </c:pt>
                <c:pt idx="1621">
                  <c:v>1971</c:v>
                </c:pt>
                <c:pt idx="1622">
                  <c:v>1972</c:v>
                </c:pt>
                <c:pt idx="1623">
                  <c:v>1973</c:v>
                </c:pt>
                <c:pt idx="1624">
                  <c:v>1974</c:v>
                </c:pt>
                <c:pt idx="1625">
                  <c:v>1975</c:v>
                </c:pt>
                <c:pt idx="1626">
                  <c:v>1976</c:v>
                </c:pt>
                <c:pt idx="1627">
                  <c:v>1977</c:v>
                </c:pt>
                <c:pt idx="1628">
                  <c:v>1978</c:v>
                </c:pt>
                <c:pt idx="1629">
                  <c:v>1979</c:v>
                </c:pt>
                <c:pt idx="1630">
                  <c:v>1980</c:v>
                </c:pt>
                <c:pt idx="1631">
                  <c:v>1981</c:v>
                </c:pt>
                <c:pt idx="1632">
                  <c:v>1982</c:v>
                </c:pt>
                <c:pt idx="1633">
                  <c:v>1983</c:v>
                </c:pt>
                <c:pt idx="1634">
                  <c:v>1984</c:v>
                </c:pt>
                <c:pt idx="1635">
                  <c:v>1985</c:v>
                </c:pt>
                <c:pt idx="1636">
                  <c:v>1986</c:v>
                </c:pt>
                <c:pt idx="1637">
                  <c:v>1987</c:v>
                </c:pt>
                <c:pt idx="1638">
                  <c:v>1988</c:v>
                </c:pt>
                <c:pt idx="1639">
                  <c:v>1989</c:v>
                </c:pt>
                <c:pt idx="1640">
                  <c:v>1990</c:v>
                </c:pt>
                <c:pt idx="1641">
                  <c:v>1991</c:v>
                </c:pt>
                <c:pt idx="1642">
                  <c:v>1992</c:v>
                </c:pt>
                <c:pt idx="1643">
                  <c:v>1993</c:v>
                </c:pt>
                <c:pt idx="1644">
                  <c:v>1994</c:v>
                </c:pt>
                <c:pt idx="1645">
                  <c:v>1995</c:v>
                </c:pt>
                <c:pt idx="1646">
                  <c:v>1996</c:v>
                </c:pt>
                <c:pt idx="1647">
                  <c:v>1997</c:v>
                </c:pt>
                <c:pt idx="1648">
                  <c:v>1998</c:v>
                </c:pt>
                <c:pt idx="1649">
                  <c:v>1999</c:v>
                </c:pt>
                <c:pt idx="1650">
                  <c:v>2000</c:v>
                </c:pt>
                <c:pt idx="1651">
                  <c:v>2001</c:v>
                </c:pt>
                <c:pt idx="1652">
                  <c:v>2002</c:v>
                </c:pt>
                <c:pt idx="1653">
                  <c:v>2003</c:v>
                </c:pt>
                <c:pt idx="1654">
                  <c:v>2004</c:v>
                </c:pt>
                <c:pt idx="1655">
                  <c:v>2005</c:v>
                </c:pt>
                <c:pt idx="1656">
                  <c:v>2006</c:v>
                </c:pt>
                <c:pt idx="1657">
                  <c:v>2007</c:v>
                </c:pt>
                <c:pt idx="1658">
                  <c:v>2008</c:v>
                </c:pt>
                <c:pt idx="1659">
                  <c:v>2009</c:v>
                </c:pt>
                <c:pt idx="1660">
                  <c:v>2010</c:v>
                </c:pt>
                <c:pt idx="1661">
                  <c:v>2011</c:v>
                </c:pt>
                <c:pt idx="1662">
                  <c:v>2012</c:v>
                </c:pt>
                <c:pt idx="1663">
                  <c:v>2013</c:v>
                </c:pt>
                <c:pt idx="1664">
                  <c:v>2014</c:v>
                </c:pt>
                <c:pt idx="1665">
                  <c:v>2015</c:v>
                </c:pt>
                <c:pt idx="1666">
                  <c:v>2016</c:v>
                </c:pt>
                <c:pt idx="1667">
                  <c:v>2017</c:v>
                </c:pt>
                <c:pt idx="1668">
                  <c:v>2018</c:v>
                </c:pt>
                <c:pt idx="1669">
                  <c:v>2019</c:v>
                </c:pt>
                <c:pt idx="1670">
                  <c:v>2020</c:v>
                </c:pt>
                <c:pt idx="1671">
                  <c:v>2021</c:v>
                </c:pt>
                <c:pt idx="1672">
                  <c:v>2022</c:v>
                </c:pt>
                <c:pt idx="1673">
                  <c:v>2023</c:v>
                </c:pt>
                <c:pt idx="1674">
                  <c:v>2024</c:v>
                </c:pt>
                <c:pt idx="1675">
                  <c:v>2025</c:v>
                </c:pt>
                <c:pt idx="1676">
                  <c:v>2026</c:v>
                </c:pt>
                <c:pt idx="1677">
                  <c:v>2027</c:v>
                </c:pt>
                <c:pt idx="1678">
                  <c:v>2028</c:v>
                </c:pt>
                <c:pt idx="1679">
                  <c:v>2029</c:v>
                </c:pt>
                <c:pt idx="1680">
                  <c:v>2030</c:v>
                </c:pt>
                <c:pt idx="1681">
                  <c:v>2031</c:v>
                </c:pt>
                <c:pt idx="1682">
                  <c:v>2032</c:v>
                </c:pt>
                <c:pt idx="1683">
                  <c:v>2033</c:v>
                </c:pt>
                <c:pt idx="1684">
                  <c:v>2034</c:v>
                </c:pt>
                <c:pt idx="1685">
                  <c:v>2035</c:v>
                </c:pt>
                <c:pt idx="1686">
                  <c:v>2036</c:v>
                </c:pt>
                <c:pt idx="1687">
                  <c:v>2037</c:v>
                </c:pt>
                <c:pt idx="1688">
                  <c:v>2038</c:v>
                </c:pt>
                <c:pt idx="1689">
                  <c:v>2039</c:v>
                </c:pt>
                <c:pt idx="1690">
                  <c:v>2040</c:v>
                </c:pt>
                <c:pt idx="1691">
                  <c:v>2041</c:v>
                </c:pt>
                <c:pt idx="1692">
                  <c:v>2042</c:v>
                </c:pt>
                <c:pt idx="1693">
                  <c:v>2043</c:v>
                </c:pt>
                <c:pt idx="1694">
                  <c:v>2044</c:v>
                </c:pt>
                <c:pt idx="1695">
                  <c:v>2045</c:v>
                </c:pt>
                <c:pt idx="1696">
                  <c:v>2046</c:v>
                </c:pt>
                <c:pt idx="1697">
                  <c:v>2047</c:v>
                </c:pt>
                <c:pt idx="1698">
                  <c:v>2048</c:v>
                </c:pt>
                <c:pt idx="1699">
                  <c:v>2049</c:v>
                </c:pt>
                <c:pt idx="1700">
                  <c:v>2050</c:v>
                </c:pt>
                <c:pt idx="1701">
                  <c:v>2051</c:v>
                </c:pt>
                <c:pt idx="1702">
                  <c:v>2052</c:v>
                </c:pt>
                <c:pt idx="1703">
                  <c:v>2053</c:v>
                </c:pt>
                <c:pt idx="1704">
                  <c:v>2054</c:v>
                </c:pt>
                <c:pt idx="1705">
                  <c:v>2055</c:v>
                </c:pt>
                <c:pt idx="1706">
                  <c:v>2056</c:v>
                </c:pt>
                <c:pt idx="1707">
                  <c:v>2057</c:v>
                </c:pt>
                <c:pt idx="1708">
                  <c:v>2058</c:v>
                </c:pt>
                <c:pt idx="1709">
                  <c:v>2059</c:v>
                </c:pt>
                <c:pt idx="1710">
                  <c:v>2060</c:v>
                </c:pt>
                <c:pt idx="1711">
                  <c:v>2061</c:v>
                </c:pt>
                <c:pt idx="1712">
                  <c:v>2062</c:v>
                </c:pt>
                <c:pt idx="1713">
                  <c:v>2063</c:v>
                </c:pt>
                <c:pt idx="1714">
                  <c:v>2064</c:v>
                </c:pt>
                <c:pt idx="1715">
                  <c:v>2065</c:v>
                </c:pt>
                <c:pt idx="1716">
                  <c:v>2066</c:v>
                </c:pt>
                <c:pt idx="1717">
                  <c:v>2067</c:v>
                </c:pt>
                <c:pt idx="1718">
                  <c:v>2068</c:v>
                </c:pt>
                <c:pt idx="1719">
                  <c:v>2069</c:v>
                </c:pt>
                <c:pt idx="1720">
                  <c:v>2070</c:v>
                </c:pt>
                <c:pt idx="1721">
                  <c:v>2071</c:v>
                </c:pt>
                <c:pt idx="1722">
                  <c:v>2072</c:v>
                </c:pt>
                <c:pt idx="1723">
                  <c:v>2073</c:v>
                </c:pt>
                <c:pt idx="1724">
                  <c:v>2074</c:v>
                </c:pt>
                <c:pt idx="1725">
                  <c:v>2075</c:v>
                </c:pt>
                <c:pt idx="1726">
                  <c:v>2076</c:v>
                </c:pt>
                <c:pt idx="1727">
                  <c:v>2077</c:v>
                </c:pt>
                <c:pt idx="1728">
                  <c:v>2078</c:v>
                </c:pt>
                <c:pt idx="1729">
                  <c:v>2079</c:v>
                </c:pt>
                <c:pt idx="1730">
                  <c:v>2080</c:v>
                </c:pt>
                <c:pt idx="1731">
                  <c:v>2081</c:v>
                </c:pt>
                <c:pt idx="1732">
                  <c:v>2082</c:v>
                </c:pt>
                <c:pt idx="1733">
                  <c:v>2083</c:v>
                </c:pt>
                <c:pt idx="1734">
                  <c:v>2084</c:v>
                </c:pt>
                <c:pt idx="1735">
                  <c:v>2085</c:v>
                </c:pt>
                <c:pt idx="1736">
                  <c:v>2086</c:v>
                </c:pt>
                <c:pt idx="1737">
                  <c:v>2087</c:v>
                </c:pt>
                <c:pt idx="1738">
                  <c:v>2088</c:v>
                </c:pt>
                <c:pt idx="1739">
                  <c:v>2089</c:v>
                </c:pt>
                <c:pt idx="1740">
                  <c:v>2090</c:v>
                </c:pt>
                <c:pt idx="1741">
                  <c:v>2091</c:v>
                </c:pt>
                <c:pt idx="1742">
                  <c:v>2092</c:v>
                </c:pt>
                <c:pt idx="1743">
                  <c:v>2093</c:v>
                </c:pt>
                <c:pt idx="1744">
                  <c:v>2094</c:v>
                </c:pt>
                <c:pt idx="1745">
                  <c:v>2095</c:v>
                </c:pt>
                <c:pt idx="1746">
                  <c:v>2096</c:v>
                </c:pt>
                <c:pt idx="1747">
                  <c:v>2097</c:v>
                </c:pt>
                <c:pt idx="1748">
                  <c:v>2098</c:v>
                </c:pt>
                <c:pt idx="1749">
                  <c:v>2099</c:v>
                </c:pt>
                <c:pt idx="1750">
                  <c:v>2100</c:v>
                </c:pt>
                <c:pt idx="1751">
                  <c:v>2101</c:v>
                </c:pt>
                <c:pt idx="1752">
                  <c:v>2102</c:v>
                </c:pt>
                <c:pt idx="1753">
                  <c:v>2103</c:v>
                </c:pt>
                <c:pt idx="1754">
                  <c:v>2104</c:v>
                </c:pt>
                <c:pt idx="1755">
                  <c:v>2105</c:v>
                </c:pt>
                <c:pt idx="1756">
                  <c:v>2106</c:v>
                </c:pt>
                <c:pt idx="1757">
                  <c:v>2107</c:v>
                </c:pt>
                <c:pt idx="1758">
                  <c:v>2108</c:v>
                </c:pt>
                <c:pt idx="1759">
                  <c:v>2109</c:v>
                </c:pt>
                <c:pt idx="1760">
                  <c:v>2110</c:v>
                </c:pt>
                <c:pt idx="1761">
                  <c:v>2111</c:v>
                </c:pt>
                <c:pt idx="1762">
                  <c:v>2112</c:v>
                </c:pt>
                <c:pt idx="1763">
                  <c:v>2113</c:v>
                </c:pt>
                <c:pt idx="1764">
                  <c:v>2114</c:v>
                </c:pt>
                <c:pt idx="1765">
                  <c:v>2115</c:v>
                </c:pt>
                <c:pt idx="1766">
                  <c:v>2116</c:v>
                </c:pt>
                <c:pt idx="1767">
                  <c:v>2117</c:v>
                </c:pt>
                <c:pt idx="1768">
                  <c:v>2118</c:v>
                </c:pt>
                <c:pt idx="1769">
                  <c:v>2119</c:v>
                </c:pt>
                <c:pt idx="1770">
                  <c:v>2120</c:v>
                </c:pt>
                <c:pt idx="1771">
                  <c:v>2121</c:v>
                </c:pt>
                <c:pt idx="1772">
                  <c:v>2122</c:v>
                </c:pt>
                <c:pt idx="1773">
                  <c:v>2123</c:v>
                </c:pt>
                <c:pt idx="1774">
                  <c:v>2124</c:v>
                </c:pt>
                <c:pt idx="1775">
                  <c:v>2125</c:v>
                </c:pt>
                <c:pt idx="1776">
                  <c:v>2126</c:v>
                </c:pt>
                <c:pt idx="1777">
                  <c:v>2127</c:v>
                </c:pt>
                <c:pt idx="1778">
                  <c:v>2128</c:v>
                </c:pt>
                <c:pt idx="1779">
                  <c:v>2129</c:v>
                </c:pt>
                <c:pt idx="1780">
                  <c:v>2130</c:v>
                </c:pt>
                <c:pt idx="1781">
                  <c:v>2131</c:v>
                </c:pt>
                <c:pt idx="1782">
                  <c:v>2132</c:v>
                </c:pt>
                <c:pt idx="1783">
                  <c:v>2133</c:v>
                </c:pt>
                <c:pt idx="1784">
                  <c:v>2134</c:v>
                </c:pt>
                <c:pt idx="1785">
                  <c:v>2135</c:v>
                </c:pt>
                <c:pt idx="1786">
                  <c:v>2136</c:v>
                </c:pt>
                <c:pt idx="1787">
                  <c:v>2137</c:v>
                </c:pt>
                <c:pt idx="1788">
                  <c:v>2138</c:v>
                </c:pt>
                <c:pt idx="1789">
                  <c:v>2139</c:v>
                </c:pt>
                <c:pt idx="1790">
                  <c:v>2140</c:v>
                </c:pt>
                <c:pt idx="1791">
                  <c:v>2141</c:v>
                </c:pt>
                <c:pt idx="1792">
                  <c:v>2142</c:v>
                </c:pt>
                <c:pt idx="1793">
                  <c:v>2143</c:v>
                </c:pt>
                <c:pt idx="1794">
                  <c:v>2144</c:v>
                </c:pt>
                <c:pt idx="1795">
                  <c:v>2145</c:v>
                </c:pt>
                <c:pt idx="1796">
                  <c:v>2146</c:v>
                </c:pt>
                <c:pt idx="1797">
                  <c:v>2147</c:v>
                </c:pt>
                <c:pt idx="1798">
                  <c:v>2148</c:v>
                </c:pt>
                <c:pt idx="1799">
                  <c:v>2149</c:v>
                </c:pt>
                <c:pt idx="1800">
                  <c:v>2150</c:v>
                </c:pt>
                <c:pt idx="1801">
                  <c:v>2151</c:v>
                </c:pt>
                <c:pt idx="1802">
                  <c:v>2152</c:v>
                </c:pt>
                <c:pt idx="1803">
                  <c:v>2153</c:v>
                </c:pt>
                <c:pt idx="1804">
                  <c:v>2154</c:v>
                </c:pt>
                <c:pt idx="1805">
                  <c:v>2155</c:v>
                </c:pt>
                <c:pt idx="1806">
                  <c:v>2156</c:v>
                </c:pt>
                <c:pt idx="1807">
                  <c:v>2157</c:v>
                </c:pt>
                <c:pt idx="1808">
                  <c:v>2158</c:v>
                </c:pt>
                <c:pt idx="1809">
                  <c:v>2159</c:v>
                </c:pt>
                <c:pt idx="1810">
                  <c:v>2160</c:v>
                </c:pt>
                <c:pt idx="1811">
                  <c:v>2161</c:v>
                </c:pt>
                <c:pt idx="1812">
                  <c:v>2162</c:v>
                </c:pt>
                <c:pt idx="1813">
                  <c:v>2163</c:v>
                </c:pt>
                <c:pt idx="1814">
                  <c:v>2164</c:v>
                </c:pt>
                <c:pt idx="1815">
                  <c:v>2165</c:v>
                </c:pt>
                <c:pt idx="1816">
                  <c:v>2166</c:v>
                </c:pt>
                <c:pt idx="1817">
                  <c:v>2167</c:v>
                </c:pt>
                <c:pt idx="1818">
                  <c:v>2168</c:v>
                </c:pt>
                <c:pt idx="1819">
                  <c:v>2169</c:v>
                </c:pt>
                <c:pt idx="1820">
                  <c:v>2170</c:v>
                </c:pt>
                <c:pt idx="1821">
                  <c:v>2171</c:v>
                </c:pt>
                <c:pt idx="1822">
                  <c:v>2172</c:v>
                </c:pt>
                <c:pt idx="1823">
                  <c:v>2173</c:v>
                </c:pt>
                <c:pt idx="1824">
                  <c:v>2174</c:v>
                </c:pt>
                <c:pt idx="1825">
                  <c:v>2175</c:v>
                </c:pt>
                <c:pt idx="1826">
                  <c:v>2176</c:v>
                </c:pt>
                <c:pt idx="1827">
                  <c:v>2177</c:v>
                </c:pt>
                <c:pt idx="1828">
                  <c:v>2178</c:v>
                </c:pt>
                <c:pt idx="1829">
                  <c:v>2179</c:v>
                </c:pt>
                <c:pt idx="1830">
                  <c:v>2180</c:v>
                </c:pt>
                <c:pt idx="1831">
                  <c:v>2181</c:v>
                </c:pt>
                <c:pt idx="1832">
                  <c:v>2182</c:v>
                </c:pt>
                <c:pt idx="1833">
                  <c:v>2183</c:v>
                </c:pt>
                <c:pt idx="1834">
                  <c:v>2184</c:v>
                </c:pt>
                <c:pt idx="1835">
                  <c:v>2185</c:v>
                </c:pt>
                <c:pt idx="1836">
                  <c:v>2186</c:v>
                </c:pt>
                <c:pt idx="1837">
                  <c:v>2187</c:v>
                </c:pt>
                <c:pt idx="1838">
                  <c:v>2188</c:v>
                </c:pt>
                <c:pt idx="1839">
                  <c:v>2189</c:v>
                </c:pt>
                <c:pt idx="1840">
                  <c:v>2190</c:v>
                </c:pt>
                <c:pt idx="1841">
                  <c:v>2191</c:v>
                </c:pt>
                <c:pt idx="1842">
                  <c:v>2192</c:v>
                </c:pt>
                <c:pt idx="1843">
                  <c:v>2193</c:v>
                </c:pt>
                <c:pt idx="1844">
                  <c:v>2194</c:v>
                </c:pt>
                <c:pt idx="1845">
                  <c:v>2195</c:v>
                </c:pt>
                <c:pt idx="1846">
                  <c:v>2196</c:v>
                </c:pt>
                <c:pt idx="1847">
                  <c:v>2197</c:v>
                </c:pt>
                <c:pt idx="1848">
                  <c:v>2198</c:v>
                </c:pt>
                <c:pt idx="1849">
                  <c:v>2199</c:v>
                </c:pt>
                <c:pt idx="1850">
                  <c:v>2200</c:v>
                </c:pt>
                <c:pt idx="1851">
                  <c:v>2201</c:v>
                </c:pt>
                <c:pt idx="1852">
                  <c:v>2202</c:v>
                </c:pt>
                <c:pt idx="1853">
                  <c:v>2203</c:v>
                </c:pt>
                <c:pt idx="1854">
                  <c:v>2204</c:v>
                </c:pt>
                <c:pt idx="1855">
                  <c:v>2205</c:v>
                </c:pt>
                <c:pt idx="1856">
                  <c:v>2206</c:v>
                </c:pt>
                <c:pt idx="1857">
                  <c:v>2207</c:v>
                </c:pt>
                <c:pt idx="1858">
                  <c:v>2208</c:v>
                </c:pt>
                <c:pt idx="1859">
                  <c:v>2209</c:v>
                </c:pt>
                <c:pt idx="1860">
                  <c:v>2210</c:v>
                </c:pt>
                <c:pt idx="1861">
                  <c:v>2211</c:v>
                </c:pt>
                <c:pt idx="1862">
                  <c:v>2212</c:v>
                </c:pt>
                <c:pt idx="1863">
                  <c:v>2213</c:v>
                </c:pt>
                <c:pt idx="1864">
                  <c:v>2214</c:v>
                </c:pt>
                <c:pt idx="1865">
                  <c:v>2215</c:v>
                </c:pt>
                <c:pt idx="1866">
                  <c:v>2216</c:v>
                </c:pt>
                <c:pt idx="1867">
                  <c:v>2217</c:v>
                </c:pt>
                <c:pt idx="1868">
                  <c:v>2218</c:v>
                </c:pt>
                <c:pt idx="1869">
                  <c:v>2219</c:v>
                </c:pt>
                <c:pt idx="1870">
                  <c:v>2220</c:v>
                </c:pt>
                <c:pt idx="1871">
                  <c:v>2221</c:v>
                </c:pt>
                <c:pt idx="1872">
                  <c:v>2222</c:v>
                </c:pt>
                <c:pt idx="1873">
                  <c:v>2223</c:v>
                </c:pt>
                <c:pt idx="1874">
                  <c:v>2224</c:v>
                </c:pt>
                <c:pt idx="1875">
                  <c:v>2225</c:v>
                </c:pt>
                <c:pt idx="1876">
                  <c:v>2226</c:v>
                </c:pt>
                <c:pt idx="1877">
                  <c:v>2227</c:v>
                </c:pt>
                <c:pt idx="1878">
                  <c:v>2228</c:v>
                </c:pt>
                <c:pt idx="1879">
                  <c:v>2229</c:v>
                </c:pt>
                <c:pt idx="1880">
                  <c:v>2230</c:v>
                </c:pt>
                <c:pt idx="1881">
                  <c:v>2231</c:v>
                </c:pt>
                <c:pt idx="1882">
                  <c:v>2232</c:v>
                </c:pt>
                <c:pt idx="1883">
                  <c:v>2233</c:v>
                </c:pt>
                <c:pt idx="1884">
                  <c:v>2234</c:v>
                </c:pt>
                <c:pt idx="1885">
                  <c:v>2235</c:v>
                </c:pt>
                <c:pt idx="1886">
                  <c:v>2236</c:v>
                </c:pt>
                <c:pt idx="1887">
                  <c:v>2237</c:v>
                </c:pt>
                <c:pt idx="1888">
                  <c:v>2238</c:v>
                </c:pt>
                <c:pt idx="1889">
                  <c:v>2239</c:v>
                </c:pt>
                <c:pt idx="1890">
                  <c:v>2240</c:v>
                </c:pt>
                <c:pt idx="1891">
                  <c:v>2241</c:v>
                </c:pt>
                <c:pt idx="1892">
                  <c:v>2242</c:v>
                </c:pt>
                <c:pt idx="1893">
                  <c:v>2243</c:v>
                </c:pt>
                <c:pt idx="1894">
                  <c:v>2244</c:v>
                </c:pt>
                <c:pt idx="1895">
                  <c:v>2245</c:v>
                </c:pt>
                <c:pt idx="1896">
                  <c:v>2246</c:v>
                </c:pt>
                <c:pt idx="1897">
                  <c:v>2247</c:v>
                </c:pt>
                <c:pt idx="1898">
                  <c:v>2248</c:v>
                </c:pt>
                <c:pt idx="1899">
                  <c:v>2249</c:v>
                </c:pt>
                <c:pt idx="1900">
                  <c:v>2250</c:v>
                </c:pt>
                <c:pt idx="1901">
                  <c:v>2251</c:v>
                </c:pt>
                <c:pt idx="1902">
                  <c:v>2252</c:v>
                </c:pt>
                <c:pt idx="1903">
                  <c:v>2253</c:v>
                </c:pt>
                <c:pt idx="1904">
                  <c:v>2254</c:v>
                </c:pt>
                <c:pt idx="1905">
                  <c:v>2255</c:v>
                </c:pt>
                <c:pt idx="1906">
                  <c:v>2256</c:v>
                </c:pt>
                <c:pt idx="1907">
                  <c:v>2257</c:v>
                </c:pt>
                <c:pt idx="1908">
                  <c:v>2258</c:v>
                </c:pt>
                <c:pt idx="1909">
                  <c:v>2259</c:v>
                </c:pt>
                <c:pt idx="1910">
                  <c:v>2260</c:v>
                </c:pt>
                <c:pt idx="1911">
                  <c:v>2261</c:v>
                </c:pt>
                <c:pt idx="1912">
                  <c:v>2262</c:v>
                </c:pt>
                <c:pt idx="1913">
                  <c:v>2263</c:v>
                </c:pt>
                <c:pt idx="1914">
                  <c:v>2264</c:v>
                </c:pt>
                <c:pt idx="1915">
                  <c:v>2265</c:v>
                </c:pt>
                <c:pt idx="1916">
                  <c:v>2266</c:v>
                </c:pt>
                <c:pt idx="1917">
                  <c:v>2267</c:v>
                </c:pt>
                <c:pt idx="1918">
                  <c:v>2268</c:v>
                </c:pt>
                <c:pt idx="1919">
                  <c:v>2269</c:v>
                </c:pt>
                <c:pt idx="1920">
                  <c:v>2270</c:v>
                </c:pt>
                <c:pt idx="1921">
                  <c:v>2271</c:v>
                </c:pt>
                <c:pt idx="1922">
                  <c:v>2272</c:v>
                </c:pt>
                <c:pt idx="1923">
                  <c:v>2273</c:v>
                </c:pt>
                <c:pt idx="1924">
                  <c:v>2274</c:v>
                </c:pt>
                <c:pt idx="1925">
                  <c:v>2275</c:v>
                </c:pt>
                <c:pt idx="1926">
                  <c:v>2276</c:v>
                </c:pt>
                <c:pt idx="1927">
                  <c:v>2277</c:v>
                </c:pt>
                <c:pt idx="1928">
                  <c:v>2278</c:v>
                </c:pt>
                <c:pt idx="1929">
                  <c:v>2279</c:v>
                </c:pt>
                <c:pt idx="1930">
                  <c:v>2280</c:v>
                </c:pt>
                <c:pt idx="1931">
                  <c:v>2281</c:v>
                </c:pt>
                <c:pt idx="1932">
                  <c:v>2282</c:v>
                </c:pt>
                <c:pt idx="1933">
                  <c:v>2283</c:v>
                </c:pt>
                <c:pt idx="1934">
                  <c:v>2284</c:v>
                </c:pt>
                <c:pt idx="1935">
                  <c:v>2285</c:v>
                </c:pt>
                <c:pt idx="1936">
                  <c:v>2286</c:v>
                </c:pt>
                <c:pt idx="1937">
                  <c:v>2287</c:v>
                </c:pt>
                <c:pt idx="1938">
                  <c:v>2288</c:v>
                </c:pt>
                <c:pt idx="1939">
                  <c:v>2289</c:v>
                </c:pt>
                <c:pt idx="1940">
                  <c:v>2290</c:v>
                </c:pt>
                <c:pt idx="1941">
                  <c:v>2291</c:v>
                </c:pt>
                <c:pt idx="1942">
                  <c:v>2292</c:v>
                </c:pt>
                <c:pt idx="1943">
                  <c:v>2293</c:v>
                </c:pt>
                <c:pt idx="1944">
                  <c:v>2294</c:v>
                </c:pt>
                <c:pt idx="1945">
                  <c:v>2295</c:v>
                </c:pt>
                <c:pt idx="1946">
                  <c:v>2296</c:v>
                </c:pt>
                <c:pt idx="1947">
                  <c:v>2297</c:v>
                </c:pt>
                <c:pt idx="1948">
                  <c:v>2298</c:v>
                </c:pt>
                <c:pt idx="1949">
                  <c:v>2299</c:v>
                </c:pt>
                <c:pt idx="1950">
                  <c:v>2300</c:v>
                </c:pt>
                <c:pt idx="1951">
                  <c:v>2301</c:v>
                </c:pt>
                <c:pt idx="1952">
                  <c:v>2302</c:v>
                </c:pt>
                <c:pt idx="1953">
                  <c:v>2303</c:v>
                </c:pt>
                <c:pt idx="1954">
                  <c:v>2304</c:v>
                </c:pt>
                <c:pt idx="1955">
                  <c:v>2305</c:v>
                </c:pt>
                <c:pt idx="1956">
                  <c:v>2306</c:v>
                </c:pt>
                <c:pt idx="1957">
                  <c:v>2307</c:v>
                </c:pt>
                <c:pt idx="1958">
                  <c:v>2308</c:v>
                </c:pt>
                <c:pt idx="1959">
                  <c:v>2309</c:v>
                </c:pt>
                <c:pt idx="1960">
                  <c:v>2310</c:v>
                </c:pt>
                <c:pt idx="1961">
                  <c:v>2311</c:v>
                </c:pt>
                <c:pt idx="1962">
                  <c:v>2312</c:v>
                </c:pt>
                <c:pt idx="1963">
                  <c:v>2313</c:v>
                </c:pt>
                <c:pt idx="1964">
                  <c:v>2314</c:v>
                </c:pt>
                <c:pt idx="1965">
                  <c:v>2315</c:v>
                </c:pt>
                <c:pt idx="1966">
                  <c:v>2316</c:v>
                </c:pt>
                <c:pt idx="1967">
                  <c:v>2317</c:v>
                </c:pt>
                <c:pt idx="1968">
                  <c:v>2318</c:v>
                </c:pt>
                <c:pt idx="1969">
                  <c:v>2319</c:v>
                </c:pt>
                <c:pt idx="1970">
                  <c:v>2320</c:v>
                </c:pt>
                <c:pt idx="1971">
                  <c:v>2321</c:v>
                </c:pt>
                <c:pt idx="1972">
                  <c:v>2322</c:v>
                </c:pt>
                <c:pt idx="1973">
                  <c:v>2323</c:v>
                </c:pt>
                <c:pt idx="1974">
                  <c:v>2324</c:v>
                </c:pt>
                <c:pt idx="1975">
                  <c:v>2325</c:v>
                </c:pt>
                <c:pt idx="1976">
                  <c:v>2326</c:v>
                </c:pt>
                <c:pt idx="1977">
                  <c:v>2327</c:v>
                </c:pt>
                <c:pt idx="1978">
                  <c:v>2328</c:v>
                </c:pt>
                <c:pt idx="1979">
                  <c:v>2329</c:v>
                </c:pt>
                <c:pt idx="1980">
                  <c:v>2330</c:v>
                </c:pt>
                <c:pt idx="1981">
                  <c:v>2331</c:v>
                </c:pt>
                <c:pt idx="1982">
                  <c:v>2332</c:v>
                </c:pt>
                <c:pt idx="1983">
                  <c:v>2333</c:v>
                </c:pt>
                <c:pt idx="1984">
                  <c:v>2334</c:v>
                </c:pt>
                <c:pt idx="1985">
                  <c:v>2335</c:v>
                </c:pt>
                <c:pt idx="1986">
                  <c:v>2336</c:v>
                </c:pt>
                <c:pt idx="1987">
                  <c:v>2337</c:v>
                </c:pt>
                <c:pt idx="1988">
                  <c:v>2338</c:v>
                </c:pt>
                <c:pt idx="1989">
                  <c:v>2339</c:v>
                </c:pt>
                <c:pt idx="1990">
                  <c:v>2340</c:v>
                </c:pt>
                <c:pt idx="1991">
                  <c:v>2341</c:v>
                </c:pt>
                <c:pt idx="1992">
                  <c:v>2342</c:v>
                </c:pt>
                <c:pt idx="1993">
                  <c:v>2343</c:v>
                </c:pt>
                <c:pt idx="1994">
                  <c:v>2344</c:v>
                </c:pt>
                <c:pt idx="1995">
                  <c:v>2345</c:v>
                </c:pt>
                <c:pt idx="1996">
                  <c:v>2346</c:v>
                </c:pt>
                <c:pt idx="1997">
                  <c:v>2347</c:v>
                </c:pt>
                <c:pt idx="1998">
                  <c:v>2348</c:v>
                </c:pt>
                <c:pt idx="1999">
                  <c:v>2349</c:v>
                </c:pt>
                <c:pt idx="2000">
                  <c:v>2350</c:v>
                </c:pt>
                <c:pt idx="2001">
                  <c:v>2351</c:v>
                </c:pt>
                <c:pt idx="2002">
                  <c:v>2352</c:v>
                </c:pt>
                <c:pt idx="2003">
                  <c:v>2353</c:v>
                </c:pt>
                <c:pt idx="2004">
                  <c:v>2354</c:v>
                </c:pt>
                <c:pt idx="2005">
                  <c:v>2355</c:v>
                </c:pt>
                <c:pt idx="2006">
                  <c:v>2356</c:v>
                </c:pt>
                <c:pt idx="2007">
                  <c:v>2357</c:v>
                </c:pt>
                <c:pt idx="2008">
                  <c:v>2358</c:v>
                </c:pt>
                <c:pt idx="2009">
                  <c:v>2359</c:v>
                </c:pt>
                <c:pt idx="2010">
                  <c:v>2360</c:v>
                </c:pt>
                <c:pt idx="2011">
                  <c:v>2361</c:v>
                </c:pt>
                <c:pt idx="2012">
                  <c:v>2362</c:v>
                </c:pt>
                <c:pt idx="2013">
                  <c:v>2363</c:v>
                </c:pt>
                <c:pt idx="2014">
                  <c:v>2364</c:v>
                </c:pt>
                <c:pt idx="2015">
                  <c:v>2365</c:v>
                </c:pt>
                <c:pt idx="2016">
                  <c:v>2366</c:v>
                </c:pt>
                <c:pt idx="2017">
                  <c:v>2367</c:v>
                </c:pt>
                <c:pt idx="2018">
                  <c:v>2368</c:v>
                </c:pt>
                <c:pt idx="2019">
                  <c:v>2369</c:v>
                </c:pt>
                <c:pt idx="2020">
                  <c:v>2370</c:v>
                </c:pt>
                <c:pt idx="2021">
                  <c:v>2371</c:v>
                </c:pt>
                <c:pt idx="2022">
                  <c:v>2372</c:v>
                </c:pt>
                <c:pt idx="2023">
                  <c:v>2373</c:v>
                </c:pt>
                <c:pt idx="2024">
                  <c:v>2374</c:v>
                </c:pt>
                <c:pt idx="2025">
                  <c:v>2375</c:v>
                </c:pt>
                <c:pt idx="2026">
                  <c:v>2376</c:v>
                </c:pt>
                <c:pt idx="2027">
                  <c:v>2377</c:v>
                </c:pt>
                <c:pt idx="2028">
                  <c:v>2378</c:v>
                </c:pt>
                <c:pt idx="2029">
                  <c:v>2379</c:v>
                </c:pt>
                <c:pt idx="2030">
                  <c:v>2380</c:v>
                </c:pt>
                <c:pt idx="2031">
                  <c:v>2381</c:v>
                </c:pt>
                <c:pt idx="2032">
                  <c:v>2382</c:v>
                </c:pt>
                <c:pt idx="2033">
                  <c:v>2383</c:v>
                </c:pt>
                <c:pt idx="2034">
                  <c:v>2384</c:v>
                </c:pt>
                <c:pt idx="2035">
                  <c:v>2385</c:v>
                </c:pt>
                <c:pt idx="2036">
                  <c:v>2386</c:v>
                </c:pt>
                <c:pt idx="2037">
                  <c:v>2387</c:v>
                </c:pt>
                <c:pt idx="2038">
                  <c:v>2388</c:v>
                </c:pt>
                <c:pt idx="2039">
                  <c:v>2389</c:v>
                </c:pt>
                <c:pt idx="2040">
                  <c:v>2390</c:v>
                </c:pt>
                <c:pt idx="2041">
                  <c:v>2391</c:v>
                </c:pt>
                <c:pt idx="2042">
                  <c:v>2392</c:v>
                </c:pt>
                <c:pt idx="2043">
                  <c:v>2393</c:v>
                </c:pt>
                <c:pt idx="2044">
                  <c:v>2394</c:v>
                </c:pt>
                <c:pt idx="2045">
                  <c:v>2395</c:v>
                </c:pt>
                <c:pt idx="2046">
                  <c:v>2396</c:v>
                </c:pt>
                <c:pt idx="2047">
                  <c:v>2397</c:v>
                </c:pt>
                <c:pt idx="2048">
                  <c:v>2398</c:v>
                </c:pt>
                <c:pt idx="2049">
                  <c:v>2399</c:v>
                </c:pt>
                <c:pt idx="2050">
                  <c:v>2400</c:v>
                </c:pt>
                <c:pt idx="2051">
                  <c:v>2401</c:v>
                </c:pt>
                <c:pt idx="2052">
                  <c:v>2402</c:v>
                </c:pt>
                <c:pt idx="2053">
                  <c:v>2403</c:v>
                </c:pt>
                <c:pt idx="2054">
                  <c:v>2404</c:v>
                </c:pt>
                <c:pt idx="2055">
                  <c:v>2405</c:v>
                </c:pt>
                <c:pt idx="2056">
                  <c:v>2406</c:v>
                </c:pt>
                <c:pt idx="2057">
                  <c:v>2407</c:v>
                </c:pt>
                <c:pt idx="2058">
                  <c:v>2408</c:v>
                </c:pt>
                <c:pt idx="2059">
                  <c:v>2409</c:v>
                </c:pt>
                <c:pt idx="2060">
                  <c:v>2410</c:v>
                </c:pt>
                <c:pt idx="2061">
                  <c:v>2411</c:v>
                </c:pt>
                <c:pt idx="2062">
                  <c:v>2412</c:v>
                </c:pt>
                <c:pt idx="2063">
                  <c:v>2413</c:v>
                </c:pt>
                <c:pt idx="2064">
                  <c:v>2414</c:v>
                </c:pt>
                <c:pt idx="2065">
                  <c:v>2415</c:v>
                </c:pt>
                <c:pt idx="2066">
                  <c:v>2416</c:v>
                </c:pt>
                <c:pt idx="2067">
                  <c:v>2417</c:v>
                </c:pt>
                <c:pt idx="2068">
                  <c:v>2418</c:v>
                </c:pt>
                <c:pt idx="2069">
                  <c:v>2419</c:v>
                </c:pt>
                <c:pt idx="2070">
                  <c:v>2420</c:v>
                </c:pt>
                <c:pt idx="2071">
                  <c:v>2421</c:v>
                </c:pt>
                <c:pt idx="2072">
                  <c:v>2422</c:v>
                </c:pt>
                <c:pt idx="2073">
                  <c:v>2423</c:v>
                </c:pt>
                <c:pt idx="2074">
                  <c:v>2424</c:v>
                </c:pt>
                <c:pt idx="2075">
                  <c:v>2425</c:v>
                </c:pt>
                <c:pt idx="2076">
                  <c:v>2426</c:v>
                </c:pt>
                <c:pt idx="2077">
                  <c:v>2427</c:v>
                </c:pt>
                <c:pt idx="2078">
                  <c:v>2428</c:v>
                </c:pt>
                <c:pt idx="2079">
                  <c:v>2429</c:v>
                </c:pt>
                <c:pt idx="2080">
                  <c:v>2430</c:v>
                </c:pt>
                <c:pt idx="2081">
                  <c:v>2431</c:v>
                </c:pt>
                <c:pt idx="2082">
                  <c:v>2432</c:v>
                </c:pt>
                <c:pt idx="2083">
                  <c:v>2433</c:v>
                </c:pt>
                <c:pt idx="2084">
                  <c:v>2434</c:v>
                </c:pt>
                <c:pt idx="2085">
                  <c:v>2435</c:v>
                </c:pt>
                <c:pt idx="2086">
                  <c:v>2436</c:v>
                </c:pt>
                <c:pt idx="2087">
                  <c:v>2437</c:v>
                </c:pt>
                <c:pt idx="2088">
                  <c:v>2438</c:v>
                </c:pt>
                <c:pt idx="2089">
                  <c:v>2439</c:v>
                </c:pt>
                <c:pt idx="2090">
                  <c:v>2440</c:v>
                </c:pt>
                <c:pt idx="2091">
                  <c:v>2441</c:v>
                </c:pt>
                <c:pt idx="2092">
                  <c:v>2442</c:v>
                </c:pt>
                <c:pt idx="2093">
                  <c:v>2443</c:v>
                </c:pt>
                <c:pt idx="2094">
                  <c:v>2444</c:v>
                </c:pt>
                <c:pt idx="2095">
                  <c:v>2445</c:v>
                </c:pt>
                <c:pt idx="2096">
                  <c:v>2446</c:v>
                </c:pt>
                <c:pt idx="2097">
                  <c:v>2447</c:v>
                </c:pt>
                <c:pt idx="2098">
                  <c:v>2448</c:v>
                </c:pt>
                <c:pt idx="2099">
                  <c:v>2449</c:v>
                </c:pt>
                <c:pt idx="2100">
                  <c:v>2450</c:v>
                </c:pt>
                <c:pt idx="2101">
                  <c:v>2451</c:v>
                </c:pt>
                <c:pt idx="2102">
                  <c:v>2452</c:v>
                </c:pt>
                <c:pt idx="2103">
                  <c:v>2453</c:v>
                </c:pt>
                <c:pt idx="2104">
                  <c:v>2454</c:v>
                </c:pt>
                <c:pt idx="2105">
                  <c:v>2455</c:v>
                </c:pt>
                <c:pt idx="2106">
                  <c:v>2456</c:v>
                </c:pt>
                <c:pt idx="2107">
                  <c:v>2457</c:v>
                </c:pt>
                <c:pt idx="2108">
                  <c:v>2458</c:v>
                </c:pt>
                <c:pt idx="2109">
                  <c:v>2459</c:v>
                </c:pt>
                <c:pt idx="2110">
                  <c:v>2460</c:v>
                </c:pt>
                <c:pt idx="2111">
                  <c:v>2461</c:v>
                </c:pt>
                <c:pt idx="2112">
                  <c:v>2462</c:v>
                </c:pt>
                <c:pt idx="2113">
                  <c:v>2463</c:v>
                </c:pt>
                <c:pt idx="2114">
                  <c:v>2464</c:v>
                </c:pt>
                <c:pt idx="2115">
                  <c:v>2465</c:v>
                </c:pt>
                <c:pt idx="2116">
                  <c:v>2466</c:v>
                </c:pt>
                <c:pt idx="2117">
                  <c:v>2467</c:v>
                </c:pt>
                <c:pt idx="2118">
                  <c:v>2468</c:v>
                </c:pt>
                <c:pt idx="2119">
                  <c:v>2469</c:v>
                </c:pt>
                <c:pt idx="2120">
                  <c:v>2470</c:v>
                </c:pt>
                <c:pt idx="2121">
                  <c:v>2471</c:v>
                </c:pt>
                <c:pt idx="2122">
                  <c:v>2472</c:v>
                </c:pt>
                <c:pt idx="2123">
                  <c:v>2473</c:v>
                </c:pt>
                <c:pt idx="2124">
                  <c:v>2474</c:v>
                </c:pt>
                <c:pt idx="2125">
                  <c:v>2475</c:v>
                </c:pt>
                <c:pt idx="2126">
                  <c:v>2476</c:v>
                </c:pt>
                <c:pt idx="2127">
                  <c:v>2477</c:v>
                </c:pt>
                <c:pt idx="2128">
                  <c:v>2478</c:v>
                </c:pt>
                <c:pt idx="2129">
                  <c:v>2479</c:v>
                </c:pt>
                <c:pt idx="2130">
                  <c:v>2480</c:v>
                </c:pt>
                <c:pt idx="2131">
                  <c:v>2481</c:v>
                </c:pt>
                <c:pt idx="2132">
                  <c:v>2482</c:v>
                </c:pt>
                <c:pt idx="2133">
                  <c:v>2483</c:v>
                </c:pt>
                <c:pt idx="2134">
                  <c:v>2484</c:v>
                </c:pt>
                <c:pt idx="2135">
                  <c:v>2485</c:v>
                </c:pt>
                <c:pt idx="2136">
                  <c:v>2486</c:v>
                </c:pt>
                <c:pt idx="2137">
                  <c:v>2487</c:v>
                </c:pt>
                <c:pt idx="2138">
                  <c:v>2488</c:v>
                </c:pt>
                <c:pt idx="2139">
                  <c:v>2489</c:v>
                </c:pt>
                <c:pt idx="2140">
                  <c:v>2490</c:v>
                </c:pt>
                <c:pt idx="2141">
                  <c:v>2491</c:v>
                </c:pt>
                <c:pt idx="2142">
                  <c:v>2492</c:v>
                </c:pt>
                <c:pt idx="2143">
                  <c:v>2493</c:v>
                </c:pt>
                <c:pt idx="2144">
                  <c:v>2494</c:v>
                </c:pt>
                <c:pt idx="2145">
                  <c:v>2495</c:v>
                </c:pt>
                <c:pt idx="2146">
                  <c:v>2496</c:v>
                </c:pt>
                <c:pt idx="2147">
                  <c:v>2497</c:v>
                </c:pt>
                <c:pt idx="2148">
                  <c:v>2498</c:v>
                </c:pt>
                <c:pt idx="2149">
                  <c:v>2499</c:v>
                </c:pt>
                <c:pt idx="2150">
                  <c:v>2500</c:v>
                </c:pt>
              </c:numCache>
            </c:numRef>
          </c:xVal>
          <c:yVal>
            <c:numRef>
              <c:f>Mean_Ground_Ref_BRF_spectra2018!$B$2:$B$2152</c:f>
              <c:numCache>
                <c:formatCode>0.00E+00</c:formatCode>
                <c:ptCount val="2151"/>
                <c:pt idx="0">
                  <c:v>7.1199999999999999E-2</c:v>
                </c:pt>
                <c:pt idx="1">
                  <c:v>7.17E-2</c:v>
                </c:pt>
                <c:pt idx="2">
                  <c:v>7.22E-2</c:v>
                </c:pt>
                <c:pt idx="3">
                  <c:v>7.2700000000000001E-2</c:v>
                </c:pt>
                <c:pt idx="4">
                  <c:v>7.3099999999999998E-2</c:v>
                </c:pt>
                <c:pt idx="5">
                  <c:v>7.3599999999999999E-2</c:v>
                </c:pt>
                <c:pt idx="6">
                  <c:v>7.4099999999999999E-2</c:v>
                </c:pt>
                <c:pt idx="7">
                  <c:v>7.46E-2</c:v>
                </c:pt>
                <c:pt idx="8">
                  <c:v>7.5200000000000003E-2</c:v>
                </c:pt>
                <c:pt idx="9">
                  <c:v>7.5800000000000006E-2</c:v>
                </c:pt>
                <c:pt idx="10">
                  <c:v>7.6399999999999996E-2</c:v>
                </c:pt>
                <c:pt idx="11">
                  <c:v>7.7100000000000002E-2</c:v>
                </c:pt>
                <c:pt idx="12">
                  <c:v>7.7799999999999994E-2</c:v>
                </c:pt>
                <c:pt idx="13">
                  <c:v>7.85E-2</c:v>
                </c:pt>
                <c:pt idx="14">
                  <c:v>7.9200000000000007E-2</c:v>
                </c:pt>
                <c:pt idx="15">
                  <c:v>7.9899999999999999E-2</c:v>
                </c:pt>
                <c:pt idx="16">
                  <c:v>8.0699999999999994E-2</c:v>
                </c:pt>
                <c:pt idx="17">
                  <c:v>8.1500000000000003E-2</c:v>
                </c:pt>
                <c:pt idx="18">
                  <c:v>8.2299999999999998E-2</c:v>
                </c:pt>
                <c:pt idx="19">
                  <c:v>8.3299999999999999E-2</c:v>
                </c:pt>
                <c:pt idx="20">
                  <c:v>8.4199999999999997E-2</c:v>
                </c:pt>
                <c:pt idx="21">
                  <c:v>8.5300000000000001E-2</c:v>
                </c:pt>
                <c:pt idx="22">
                  <c:v>8.6499999999999994E-2</c:v>
                </c:pt>
                <c:pt idx="23">
                  <c:v>8.77E-2</c:v>
                </c:pt>
                <c:pt idx="24">
                  <c:v>8.8800000000000004E-2</c:v>
                </c:pt>
                <c:pt idx="25">
                  <c:v>0.09</c:v>
                </c:pt>
                <c:pt idx="26">
                  <c:v>9.1399999999999995E-2</c:v>
                </c:pt>
                <c:pt idx="27">
                  <c:v>9.2700000000000005E-2</c:v>
                </c:pt>
                <c:pt idx="28">
                  <c:v>9.4100000000000003E-2</c:v>
                </c:pt>
                <c:pt idx="29">
                  <c:v>9.5600000000000004E-2</c:v>
                </c:pt>
                <c:pt idx="30">
                  <c:v>9.7100000000000006E-2</c:v>
                </c:pt>
                <c:pt idx="31">
                  <c:v>9.8599999999999993E-2</c:v>
                </c:pt>
                <c:pt idx="32">
                  <c:v>0.1</c:v>
                </c:pt>
                <c:pt idx="33">
                  <c:v>0.10199999999999999</c:v>
                </c:pt>
                <c:pt idx="34">
                  <c:v>0.104</c:v>
                </c:pt>
                <c:pt idx="35">
                  <c:v>0.105</c:v>
                </c:pt>
                <c:pt idx="36">
                  <c:v>0.107</c:v>
                </c:pt>
                <c:pt idx="37">
                  <c:v>0.109</c:v>
                </c:pt>
                <c:pt idx="38">
                  <c:v>0.111</c:v>
                </c:pt>
                <c:pt idx="39">
                  <c:v>0.112</c:v>
                </c:pt>
                <c:pt idx="40">
                  <c:v>0.114</c:v>
                </c:pt>
                <c:pt idx="41">
                  <c:v>0.11600000000000001</c:v>
                </c:pt>
                <c:pt idx="42">
                  <c:v>0.11799999999999999</c:v>
                </c:pt>
                <c:pt idx="43">
                  <c:v>0.11899999999999999</c:v>
                </c:pt>
                <c:pt idx="44">
                  <c:v>0.121</c:v>
                </c:pt>
                <c:pt idx="45">
                  <c:v>0.123</c:v>
                </c:pt>
                <c:pt idx="46">
                  <c:v>0.124</c:v>
                </c:pt>
                <c:pt idx="47">
                  <c:v>0.126</c:v>
                </c:pt>
                <c:pt idx="48">
                  <c:v>0.127</c:v>
                </c:pt>
                <c:pt idx="49">
                  <c:v>0.129</c:v>
                </c:pt>
                <c:pt idx="50">
                  <c:v>0.13</c:v>
                </c:pt>
                <c:pt idx="51">
                  <c:v>0.13100000000000001</c:v>
                </c:pt>
                <c:pt idx="52">
                  <c:v>0.13300000000000001</c:v>
                </c:pt>
                <c:pt idx="53">
                  <c:v>0.13400000000000001</c:v>
                </c:pt>
                <c:pt idx="54">
                  <c:v>0.13500000000000001</c:v>
                </c:pt>
                <c:pt idx="55">
                  <c:v>0.13600000000000001</c:v>
                </c:pt>
                <c:pt idx="56">
                  <c:v>0.13800000000000001</c:v>
                </c:pt>
                <c:pt idx="57">
                  <c:v>0.13900000000000001</c:v>
                </c:pt>
                <c:pt idx="58">
                  <c:v>0.14099999999999999</c:v>
                </c:pt>
                <c:pt idx="59">
                  <c:v>0.14199999999999999</c:v>
                </c:pt>
                <c:pt idx="60">
                  <c:v>0.14399999999999999</c:v>
                </c:pt>
                <c:pt idx="61">
                  <c:v>0.14499999999999999</c:v>
                </c:pt>
                <c:pt idx="62">
                  <c:v>0.14699999999999999</c:v>
                </c:pt>
                <c:pt idx="63">
                  <c:v>0.14899999999999999</c:v>
                </c:pt>
                <c:pt idx="64">
                  <c:v>0.15</c:v>
                </c:pt>
                <c:pt idx="65">
                  <c:v>0.152</c:v>
                </c:pt>
                <c:pt idx="66">
                  <c:v>0.153</c:v>
                </c:pt>
                <c:pt idx="67">
                  <c:v>0.155</c:v>
                </c:pt>
                <c:pt idx="68">
                  <c:v>0.157</c:v>
                </c:pt>
                <c:pt idx="69">
                  <c:v>0.159</c:v>
                </c:pt>
                <c:pt idx="70">
                  <c:v>0.161</c:v>
                </c:pt>
                <c:pt idx="71">
                  <c:v>0.16300000000000001</c:v>
                </c:pt>
                <c:pt idx="72">
                  <c:v>0.16500000000000001</c:v>
                </c:pt>
                <c:pt idx="73">
                  <c:v>0.16700000000000001</c:v>
                </c:pt>
                <c:pt idx="74">
                  <c:v>0.16900000000000001</c:v>
                </c:pt>
                <c:pt idx="75">
                  <c:v>0.17100000000000001</c:v>
                </c:pt>
                <c:pt idx="76">
                  <c:v>0.17299999999999999</c:v>
                </c:pt>
                <c:pt idx="77">
                  <c:v>0.17499999999999999</c:v>
                </c:pt>
                <c:pt idx="78">
                  <c:v>0.17799999999999999</c:v>
                </c:pt>
                <c:pt idx="79">
                  <c:v>0.18</c:v>
                </c:pt>
                <c:pt idx="80">
                  <c:v>0.183</c:v>
                </c:pt>
                <c:pt idx="81">
                  <c:v>0.185</c:v>
                </c:pt>
                <c:pt idx="82">
                  <c:v>0.188</c:v>
                </c:pt>
                <c:pt idx="83">
                  <c:v>0.19</c:v>
                </c:pt>
                <c:pt idx="84">
                  <c:v>0.192</c:v>
                </c:pt>
                <c:pt idx="85">
                  <c:v>0.19400000000000001</c:v>
                </c:pt>
                <c:pt idx="86">
                  <c:v>0.19700000000000001</c:v>
                </c:pt>
                <c:pt idx="87">
                  <c:v>0.19900000000000001</c:v>
                </c:pt>
                <c:pt idx="88">
                  <c:v>0.20100000000000001</c:v>
                </c:pt>
                <c:pt idx="89">
                  <c:v>0.20300000000000001</c:v>
                </c:pt>
                <c:pt idx="90">
                  <c:v>0.20499999999999999</c:v>
                </c:pt>
                <c:pt idx="91">
                  <c:v>0.20699999999999999</c:v>
                </c:pt>
                <c:pt idx="92">
                  <c:v>0.20899999999999999</c:v>
                </c:pt>
                <c:pt idx="93">
                  <c:v>0.21099999999999999</c:v>
                </c:pt>
                <c:pt idx="94">
                  <c:v>0.21199999999999999</c:v>
                </c:pt>
                <c:pt idx="95">
                  <c:v>0.214</c:v>
                </c:pt>
                <c:pt idx="96">
                  <c:v>0.215</c:v>
                </c:pt>
                <c:pt idx="97">
                  <c:v>0.216</c:v>
                </c:pt>
                <c:pt idx="98">
                  <c:v>0.217</c:v>
                </c:pt>
                <c:pt idx="99">
                  <c:v>0.219</c:v>
                </c:pt>
                <c:pt idx="100">
                  <c:v>0.22</c:v>
                </c:pt>
                <c:pt idx="101">
                  <c:v>0.22</c:v>
                </c:pt>
                <c:pt idx="102">
                  <c:v>0.221</c:v>
                </c:pt>
                <c:pt idx="103">
                  <c:v>0.222</c:v>
                </c:pt>
                <c:pt idx="104">
                  <c:v>0.223</c:v>
                </c:pt>
                <c:pt idx="105">
                  <c:v>0.223</c:v>
                </c:pt>
                <c:pt idx="106">
                  <c:v>0.224</c:v>
                </c:pt>
                <c:pt idx="107">
                  <c:v>0.224</c:v>
                </c:pt>
                <c:pt idx="108">
                  <c:v>0.22500000000000001</c:v>
                </c:pt>
                <c:pt idx="109">
                  <c:v>0.22500000000000001</c:v>
                </c:pt>
                <c:pt idx="110">
                  <c:v>0.22600000000000001</c:v>
                </c:pt>
                <c:pt idx="111">
                  <c:v>0.22600000000000001</c:v>
                </c:pt>
                <c:pt idx="112">
                  <c:v>0.22700000000000001</c:v>
                </c:pt>
                <c:pt idx="113">
                  <c:v>0.22700000000000001</c:v>
                </c:pt>
                <c:pt idx="114">
                  <c:v>0.22800000000000001</c:v>
                </c:pt>
                <c:pt idx="115">
                  <c:v>0.22800000000000001</c:v>
                </c:pt>
                <c:pt idx="116">
                  <c:v>0.22900000000000001</c:v>
                </c:pt>
                <c:pt idx="117">
                  <c:v>0.22900000000000001</c:v>
                </c:pt>
                <c:pt idx="118">
                  <c:v>0.23</c:v>
                </c:pt>
                <c:pt idx="119">
                  <c:v>0.23100000000000001</c:v>
                </c:pt>
                <c:pt idx="120">
                  <c:v>0.23200000000000001</c:v>
                </c:pt>
                <c:pt idx="121">
                  <c:v>0.23200000000000001</c:v>
                </c:pt>
                <c:pt idx="122">
                  <c:v>0.23300000000000001</c:v>
                </c:pt>
                <c:pt idx="123">
                  <c:v>0.23400000000000001</c:v>
                </c:pt>
                <c:pt idx="124">
                  <c:v>0.23499999999999999</c:v>
                </c:pt>
                <c:pt idx="125">
                  <c:v>0.23599999999999999</c:v>
                </c:pt>
                <c:pt idx="126">
                  <c:v>0.23699999999999999</c:v>
                </c:pt>
                <c:pt idx="127">
                  <c:v>0.23899999999999999</c:v>
                </c:pt>
                <c:pt idx="128">
                  <c:v>0.24</c:v>
                </c:pt>
                <c:pt idx="129">
                  <c:v>0.24099999999999999</c:v>
                </c:pt>
                <c:pt idx="130">
                  <c:v>0.24299999999999999</c:v>
                </c:pt>
                <c:pt idx="131">
                  <c:v>0.24399999999999999</c:v>
                </c:pt>
                <c:pt idx="132">
                  <c:v>0.246</c:v>
                </c:pt>
                <c:pt idx="133">
                  <c:v>0.248</c:v>
                </c:pt>
                <c:pt idx="134">
                  <c:v>0.249</c:v>
                </c:pt>
                <c:pt idx="135">
                  <c:v>0.251</c:v>
                </c:pt>
                <c:pt idx="136">
                  <c:v>0.253</c:v>
                </c:pt>
                <c:pt idx="137">
                  <c:v>0.255</c:v>
                </c:pt>
                <c:pt idx="138">
                  <c:v>0.25700000000000001</c:v>
                </c:pt>
                <c:pt idx="139">
                  <c:v>0.26</c:v>
                </c:pt>
                <c:pt idx="140">
                  <c:v>0.26200000000000001</c:v>
                </c:pt>
                <c:pt idx="141">
                  <c:v>0.26400000000000001</c:v>
                </c:pt>
                <c:pt idx="142">
                  <c:v>0.26600000000000001</c:v>
                </c:pt>
                <c:pt idx="143">
                  <c:v>0.26800000000000002</c:v>
                </c:pt>
                <c:pt idx="144">
                  <c:v>0.27100000000000002</c:v>
                </c:pt>
                <c:pt idx="145">
                  <c:v>0.27300000000000002</c:v>
                </c:pt>
                <c:pt idx="146">
                  <c:v>0.27500000000000002</c:v>
                </c:pt>
                <c:pt idx="147">
                  <c:v>0.27700000000000002</c:v>
                </c:pt>
                <c:pt idx="148">
                  <c:v>0.28000000000000003</c:v>
                </c:pt>
                <c:pt idx="149">
                  <c:v>0.28199999999999997</c:v>
                </c:pt>
                <c:pt idx="150">
                  <c:v>0.28499999999999998</c:v>
                </c:pt>
                <c:pt idx="151">
                  <c:v>0.28699999999999998</c:v>
                </c:pt>
                <c:pt idx="152">
                  <c:v>0.28899999999999998</c:v>
                </c:pt>
                <c:pt idx="153">
                  <c:v>0.29199999999999998</c:v>
                </c:pt>
                <c:pt idx="154">
                  <c:v>0.29399999999999998</c:v>
                </c:pt>
                <c:pt idx="155">
                  <c:v>0.29599999999999999</c:v>
                </c:pt>
                <c:pt idx="156">
                  <c:v>0.29799999999999999</c:v>
                </c:pt>
                <c:pt idx="157">
                  <c:v>0.30099999999999999</c:v>
                </c:pt>
                <c:pt idx="158">
                  <c:v>0.30299999999999999</c:v>
                </c:pt>
                <c:pt idx="159">
                  <c:v>0.30499999999999999</c:v>
                </c:pt>
                <c:pt idx="160">
                  <c:v>0.307</c:v>
                </c:pt>
                <c:pt idx="161">
                  <c:v>0.31</c:v>
                </c:pt>
                <c:pt idx="162">
                  <c:v>0.312</c:v>
                </c:pt>
                <c:pt idx="163">
                  <c:v>0.314</c:v>
                </c:pt>
                <c:pt idx="164">
                  <c:v>0.316</c:v>
                </c:pt>
                <c:pt idx="165">
                  <c:v>0.31900000000000001</c:v>
                </c:pt>
                <c:pt idx="166">
                  <c:v>0.32100000000000001</c:v>
                </c:pt>
                <c:pt idx="167">
                  <c:v>0.32300000000000001</c:v>
                </c:pt>
                <c:pt idx="168">
                  <c:v>0.32600000000000001</c:v>
                </c:pt>
                <c:pt idx="169">
                  <c:v>0.32800000000000001</c:v>
                </c:pt>
                <c:pt idx="170">
                  <c:v>0.33100000000000002</c:v>
                </c:pt>
                <c:pt idx="171">
                  <c:v>0.33300000000000002</c:v>
                </c:pt>
                <c:pt idx="172">
                  <c:v>0.33500000000000002</c:v>
                </c:pt>
                <c:pt idx="173">
                  <c:v>0.33700000000000002</c:v>
                </c:pt>
                <c:pt idx="174">
                  <c:v>0.34</c:v>
                </c:pt>
                <c:pt idx="175">
                  <c:v>0.34200000000000003</c:v>
                </c:pt>
                <c:pt idx="176">
                  <c:v>0.34399999999999997</c:v>
                </c:pt>
                <c:pt idx="177">
                  <c:v>0.34699999999999998</c:v>
                </c:pt>
                <c:pt idx="178">
                  <c:v>0.34899999999999998</c:v>
                </c:pt>
                <c:pt idx="179">
                  <c:v>0.35199999999999998</c:v>
                </c:pt>
                <c:pt idx="180">
                  <c:v>0.35399999999999998</c:v>
                </c:pt>
                <c:pt idx="181">
                  <c:v>0.35599999999999998</c:v>
                </c:pt>
                <c:pt idx="182">
                  <c:v>0.35899999999999999</c:v>
                </c:pt>
                <c:pt idx="183">
                  <c:v>0.36099999999999999</c:v>
                </c:pt>
                <c:pt idx="184">
                  <c:v>0.36399999999999999</c:v>
                </c:pt>
                <c:pt idx="185">
                  <c:v>0.36599999999999999</c:v>
                </c:pt>
                <c:pt idx="186">
                  <c:v>0.36899999999999999</c:v>
                </c:pt>
                <c:pt idx="187">
                  <c:v>0.371</c:v>
                </c:pt>
                <c:pt idx="188">
                  <c:v>0.374</c:v>
                </c:pt>
                <c:pt idx="189">
                  <c:v>0.377</c:v>
                </c:pt>
                <c:pt idx="190">
                  <c:v>0.379</c:v>
                </c:pt>
                <c:pt idx="191">
                  <c:v>0.38200000000000001</c:v>
                </c:pt>
                <c:pt idx="192">
                  <c:v>0.38400000000000001</c:v>
                </c:pt>
                <c:pt idx="193">
                  <c:v>0.38700000000000001</c:v>
                </c:pt>
                <c:pt idx="194">
                  <c:v>0.39</c:v>
                </c:pt>
                <c:pt idx="195">
                  <c:v>0.39200000000000002</c:v>
                </c:pt>
                <c:pt idx="196">
                  <c:v>0.39500000000000002</c:v>
                </c:pt>
                <c:pt idx="197">
                  <c:v>0.39700000000000002</c:v>
                </c:pt>
                <c:pt idx="198">
                  <c:v>0.4</c:v>
                </c:pt>
                <c:pt idx="199">
                  <c:v>0.40200000000000002</c:v>
                </c:pt>
                <c:pt idx="200">
                  <c:v>0.40400000000000003</c:v>
                </c:pt>
                <c:pt idx="201">
                  <c:v>0.40699999999999997</c:v>
                </c:pt>
                <c:pt idx="202">
                  <c:v>0.40899999999999997</c:v>
                </c:pt>
                <c:pt idx="203">
                  <c:v>0.41199999999999998</c:v>
                </c:pt>
                <c:pt idx="204">
                  <c:v>0.41399999999999998</c:v>
                </c:pt>
                <c:pt idx="205">
                  <c:v>0.41599999999999998</c:v>
                </c:pt>
                <c:pt idx="206">
                  <c:v>0.41799999999999998</c:v>
                </c:pt>
                <c:pt idx="207">
                  <c:v>0.42099999999999999</c:v>
                </c:pt>
                <c:pt idx="208">
                  <c:v>0.42299999999999999</c:v>
                </c:pt>
                <c:pt idx="209">
                  <c:v>0.42499999999999999</c:v>
                </c:pt>
                <c:pt idx="210">
                  <c:v>0.42699999999999999</c:v>
                </c:pt>
                <c:pt idx="211">
                  <c:v>0.42899999999999999</c:v>
                </c:pt>
                <c:pt idx="212">
                  <c:v>0.43099999999999999</c:v>
                </c:pt>
                <c:pt idx="213">
                  <c:v>0.433</c:v>
                </c:pt>
                <c:pt idx="214">
                  <c:v>0.435</c:v>
                </c:pt>
                <c:pt idx="215">
                  <c:v>0.437</c:v>
                </c:pt>
                <c:pt idx="216">
                  <c:v>0.439</c:v>
                </c:pt>
                <c:pt idx="217">
                  <c:v>0.441</c:v>
                </c:pt>
                <c:pt idx="218">
                  <c:v>0.443</c:v>
                </c:pt>
                <c:pt idx="219">
                  <c:v>0.44400000000000001</c:v>
                </c:pt>
                <c:pt idx="220">
                  <c:v>0.44600000000000001</c:v>
                </c:pt>
                <c:pt idx="221">
                  <c:v>0.44800000000000001</c:v>
                </c:pt>
                <c:pt idx="222">
                  <c:v>0.44900000000000001</c:v>
                </c:pt>
                <c:pt idx="223">
                  <c:v>0.45100000000000001</c:v>
                </c:pt>
                <c:pt idx="224">
                  <c:v>0.45200000000000001</c:v>
                </c:pt>
                <c:pt idx="225">
                  <c:v>0.45400000000000001</c:v>
                </c:pt>
                <c:pt idx="226">
                  <c:v>0.45500000000000002</c:v>
                </c:pt>
                <c:pt idx="227">
                  <c:v>0.45600000000000002</c:v>
                </c:pt>
                <c:pt idx="228">
                  <c:v>0.45800000000000002</c:v>
                </c:pt>
                <c:pt idx="229">
                  <c:v>0.45900000000000002</c:v>
                </c:pt>
                <c:pt idx="230">
                  <c:v>0.46</c:v>
                </c:pt>
                <c:pt idx="231">
                  <c:v>0.46200000000000002</c:v>
                </c:pt>
                <c:pt idx="232">
                  <c:v>0.46300000000000002</c:v>
                </c:pt>
                <c:pt idx="233">
                  <c:v>0.46400000000000002</c:v>
                </c:pt>
                <c:pt idx="234">
                  <c:v>0.46500000000000002</c:v>
                </c:pt>
                <c:pt idx="235">
                  <c:v>0.46700000000000003</c:v>
                </c:pt>
                <c:pt idx="236">
                  <c:v>0.46800000000000003</c:v>
                </c:pt>
                <c:pt idx="237">
                  <c:v>0.46899999999999997</c:v>
                </c:pt>
                <c:pt idx="238">
                  <c:v>0.47</c:v>
                </c:pt>
                <c:pt idx="239">
                  <c:v>0.47099999999999997</c:v>
                </c:pt>
                <c:pt idx="240">
                  <c:v>0.47199999999999998</c:v>
                </c:pt>
                <c:pt idx="241">
                  <c:v>0.47299999999999998</c:v>
                </c:pt>
                <c:pt idx="242">
                  <c:v>0.47399999999999998</c:v>
                </c:pt>
                <c:pt idx="243">
                  <c:v>0.47499999999999998</c:v>
                </c:pt>
                <c:pt idx="244">
                  <c:v>0.47599999999999998</c:v>
                </c:pt>
                <c:pt idx="245">
                  <c:v>0.47699999999999998</c:v>
                </c:pt>
                <c:pt idx="246">
                  <c:v>0.47799999999999998</c:v>
                </c:pt>
                <c:pt idx="247">
                  <c:v>0.47899999999999998</c:v>
                </c:pt>
                <c:pt idx="248">
                  <c:v>0.48</c:v>
                </c:pt>
                <c:pt idx="249">
                  <c:v>0.48099999999999998</c:v>
                </c:pt>
                <c:pt idx="250">
                  <c:v>0.48199999999999998</c:v>
                </c:pt>
                <c:pt idx="251">
                  <c:v>0.48199999999999998</c:v>
                </c:pt>
                <c:pt idx="252">
                  <c:v>0.48299999999999998</c:v>
                </c:pt>
                <c:pt idx="253">
                  <c:v>0.48399999999999999</c:v>
                </c:pt>
                <c:pt idx="254">
                  <c:v>0.48499999999999999</c:v>
                </c:pt>
                <c:pt idx="255">
                  <c:v>0.48599999999999999</c:v>
                </c:pt>
                <c:pt idx="256">
                  <c:v>0.48599999999999999</c:v>
                </c:pt>
                <c:pt idx="257">
                  <c:v>0.48699999999999999</c:v>
                </c:pt>
                <c:pt idx="258">
                  <c:v>0.48799999999999999</c:v>
                </c:pt>
                <c:pt idx="259">
                  <c:v>0.48899999999999999</c:v>
                </c:pt>
                <c:pt idx="260">
                  <c:v>0.48899999999999999</c:v>
                </c:pt>
                <c:pt idx="261">
                  <c:v>0.49</c:v>
                </c:pt>
                <c:pt idx="262">
                  <c:v>0.49099999999999999</c:v>
                </c:pt>
                <c:pt idx="263">
                  <c:v>0.49199999999999999</c:v>
                </c:pt>
                <c:pt idx="264">
                  <c:v>0.49199999999999999</c:v>
                </c:pt>
                <c:pt idx="265">
                  <c:v>0.49299999999999999</c:v>
                </c:pt>
                <c:pt idx="266">
                  <c:v>0.49399999999999999</c:v>
                </c:pt>
                <c:pt idx="267">
                  <c:v>0.49399999999999999</c:v>
                </c:pt>
                <c:pt idx="268">
                  <c:v>0.495</c:v>
                </c:pt>
                <c:pt idx="269">
                  <c:v>0.496</c:v>
                </c:pt>
                <c:pt idx="270">
                  <c:v>0.496</c:v>
                </c:pt>
                <c:pt idx="271">
                  <c:v>0.497</c:v>
                </c:pt>
                <c:pt idx="272">
                  <c:v>0.498</c:v>
                </c:pt>
                <c:pt idx="273">
                  <c:v>0.498</c:v>
                </c:pt>
                <c:pt idx="274">
                  <c:v>0.499</c:v>
                </c:pt>
                <c:pt idx="275">
                  <c:v>0.5</c:v>
                </c:pt>
                <c:pt idx="276">
                  <c:v>0.5</c:v>
                </c:pt>
                <c:pt idx="277">
                  <c:v>0.501</c:v>
                </c:pt>
                <c:pt idx="278">
                  <c:v>0.501</c:v>
                </c:pt>
                <c:pt idx="279">
                  <c:v>0.502</c:v>
                </c:pt>
                <c:pt idx="280">
                  <c:v>0.503</c:v>
                </c:pt>
                <c:pt idx="281">
                  <c:v>0.503</c:v>
                </c:pt>
                <c:pt idx="282">
                  <c:v>0.504</c:v>
                </c:pt>
                <c:pt idx="283">
                  <c:v>0.504</c:v>
                </c:pt>
                <c:pt idx="284">
                  <c:v>0.505</c:v>
                </c:pt>
                <c:pt idx="285">
                  <c:v>0.50600000000000001</c:v>
                </c:pt>
                <c:pt idx="286">
                  <c:v>0.50600000000000001</c:v>
                </c:pt>
                <c:pt idx="287">
                  <c:v>0.50700000000000001</c:v>
                </c:pt>
                <c:pt idx="288">
                  <c:v>0.50800000000000001</c:v>
                </c:pt>
                <c:pt idx="289">
                  <c:v>0.50800000000000001</c:v>
                </c:pt>
                <c:pt idx="290">
                  <c:v>0.50900000000000001</c:v>
                </c:pt>
                <c:pt idx="291">
                  <c:v>0.50900000000000001</c:v>
                </c:pt>
                <c:pt idx="292">
                  <c:v>0.51</c:v>
                </c:pt>
                <c:pt idx="293">
                  <c:v>0.51100000000000001</c:v>
                </c:pt>
                <c:pt idx="294">
                  <c:v>0.51100000000000001</c:v>
                </c:pt>
                <c:pt idx="295">
                  <c:v>0.51200000000000001</c:v>
                </c:pt>
                <c:pt idx="296">
                  <c:v>0.51200000000000001</c:v>
                </c:pt>
                <c:pt idx="297">
                  <c:v>0.51300000000000001</c:v>
                </c:pt>
                <c:pt idx="298">
                  <c:v>0.51400000000000001</c:v>
                </c:pt>
                <c:pt idx="299">
                  <c:v>0.51400000000000001</c:v>
                </c:pt>
                <c:pt idx="300">
                  <c:v>0.51500000000000001</c:v>
                </c:pt>
                <c:pt idx="301">
                  <c:v>0.51500000000000001</c:v>
                </c:pt>
                <c:pt idx="302">
                  <c:v>0.51600000000000001</c:v>
                </c:pt>
                <c:pt idx="303">
                  <c:v>0.51700000000000002</c:v>
                </c:pt>
                <c:pt idx="304">
                  <c:v>0.51700000000000002</c:v>
                </c:pt>
                <c:pt idx="305">
                  <c:v>0.51800000000000002</c:v>
                </c:pt>
                <c:pt idx="306">
                  <c:v>0.51900000000000002</c:v>
                </c:pt>
                <c:pt idx="307">
                  <c:v>0.51900000000000002</c:v>
                </c:pt>
                <c:pt idx="308">
                  <c:v>0.52</c:v>
                </c:pt>
                <c:pt idx="309">
                  <c:v>0.52</c:v>
                </c:pt>
                <c:pt idx="310">
                  <c:v>0.52100000000000002</c:v>
                </c:pt>
                <c:pt idx="311">
                  <c:v>0.52200000000000002</c:v>
                </c:pt>
                <c:pt idx="312">
                  <c:v>0.52200000000000002</c:v>
                </c:pt>
                <c:pt idx="313">
                  <c:v>0.52300000000000002</c:v>
                </c:pt>
                <c:pt idx="314">
                  <c:v>0.52400000000000002</c:v>
                </c:pt>
                <c:pt idx="315">
                  <c:v>0.52400000000000002</c:v>
                </c:pt>
                <c:pt idx="316">
                  <c:v>0.52500000000000002</c:v>
                </c:pt>
                <c:pt idx="317">
                  <c:v>0.52500000000000002</c:v>
                </c:pt>
                <c:pt idx="318">
                  <c:v>0.52600000000000002</c:v>
                </c:pt>
                <c:pt idx="319">
                  <c:v>0.52700000000000002</c:v>
                </c:pt>
                <c:pt idx="320">
                  <c:v>0.52700000000000002</c:v>
                </c:pt>
                <c:pt idx="321">
                  <c:v>0.52800000000000002</c:v>
                </c:pt>
                <c:pt idx="322">
                  <c:v>0.52900000000000003</c:v>
                </c:pt>
                <c:pt idx="323">
                  <c:v>0.52900000000000003</c:v>
                </c:pt>
                <c:pt idx="324">
                  <c:v>0.53</c:v>
                </c:pt>
                <c:pt idx="325">
                  <c:v>0.53100000000000003</c:v>
                </c:pt>
                <c:pt idx="326">
                  <c:v>0.53100000000000003</c:v>
                </c:pt>
                <c:pt idx="327">
                  <c:v>0.53200000000000003</c:v>
                </c:pt>
                <c:pt idx="328">
                  <c:v>0.53300000000000003</c:v>
                </c:pt>
                <c:pt idx="329">
                  <c:v>0.53300000000000003</c:v>
                </c:pt>
                <c:pt idx="330">
                  <c:v>0.53400000000000003</c:v>
                </c:pt>
                <c:pt idx="331">
                  <c:v>0.53500000000000003</c:v>
                </c:pt>
                <c:pt idx="332">
                  <c:v>0.53500000000000003</c:v>
                </c:pt>
                <c:pt idx="333">
                  <c:v>0.53600000000000003</c:v>
                </c:pt>
                <c:pt idx="334">
                  <c:v>0.53700000000000003</c:v>
                </c:pt>
                <c:pt idx="335">
                  <c:v>0.53700000000000003</c:v>
                </c:pt>
                <c:pt idx="336">
                  <c:v>0.53800000000000003</c:v>
                </c:pt>
                <c:pt idx="337">
                  <c:v>0.53900000000000003</c:v>
                </c:pt>
                <c:pt idx="338">
                  <c:v>0.53900000000000003</c:v>
                </c:pt>
                <c:pt idx="339">
                  <c:v>0.54</c:v>
                </c:pt>
                <c:pt idx="340">
                  <c:v>0.54100000000000004</c:v>
                </c:pt>
                <c:pt idx="341">
                  <c:v>0.54100000000000004</c:v>
                </c:pt>
                <c:pt idx="342">
                  <c:v>0.54200000000000004</c:v>
                </c:pt>
                <c:pt idx="343">
                  <c:v>0.54300000000000004</c:v>
                </c:pt>
                <c:pt idx="344">
                  <c:v>0.54300000000000004</c:v>
                </c:pt>
                <c:pt idx="345">
                  <c:v>0.54400000000000004</c:v>
                </c:pt>
                <c:pt idx="346">
                  <c:v>0.54500000000000004</c:v>
                </c:pt>
                <c:pt idx="347">
                  <c:v>0.54500000000000004</c:v>
                </c:pt>
                <c:pt idx="348">
                  <c:v>0.54600000000000004</c:v>
                </c:pt>
                <c:pt idx="349">
                  <c:v>0.54700000000000004</c:v>
                </c:pt>
                <c:pt idx="350">
                  <c:v>0.54700000000000004</c:v>
                </c:pt>
                <c:pt idx="351">
                  <c:v>0.54800000000000004</c:v>
                </c:pt>
                <c:pt idx="352">
                  <c:v>0.54900000000000004</c:v>
                </c:pt>
                <c:pt idx="353">
                  <c:v>0.55000000000000004</c:v>
                </c:pt>
                <c:pt idx="354">
                  <c:v>0.55000000000000004</c:v>
                </c:pt>
                <c:pt idx="355">
                  <c:v>0.55100000000000005</c:v>
                </c:pt>
                <c:pt idx="356">
                  <c:v>0.55200000000000005</c:v>
                </c:pt>
                <c:pt idx="357">
                  <c:v>0.55300000000000005</c:v>
                </c:pt>
                <c:pt idx="358">
                  <c:v>0.55300000000000005</c:v>
                </c:pt>
                <c:pt idx="359">
                  <c:v>0.55400000000000005</c:v>
                </c:pt>
                <c:pt idx="360">
                  <c:v>0.55500000000000005</c:v>
                </c:pt>
                <c:pt idx="361">
                  <c:v>0.55600000000000005</c:v>
                </c:pt>
                <c:pt idx="362">
                  <c:v>0.55700000000000005</c:v>
                </c:pt>
                <c:pt idx="363">
                  <c:v>0.55700000000000005</c:v>
                </c:pt>
                <c:pt idx="364">
                  <c:v>0.55800000000000005</c:v>
                </c:pt>
                <c:pt idx="365">
                  <c:v>0.55900000000000005</c:v>
                </c:pt>
                <c:pt idx="366">
                  <c:v>0.56000000000000005</c:v>
                </c:pt>
                <c:pt idx="367">
                  <c:v>0.56000000000000005</c:v>
                </c:pt>
                <c:pt idx="368">
                  <c:v>0.56100000000000005</c:v>
                </c:pt>
                <c:pt idx="369">
                  <c:v>0.56200000000000006</c:v>
                </c:pt>
                <c:pt idx="370">
                  <c:v>0.56299999999999994</c:v>
                </c:pt>
                <c:pt idx="371">
                  <c:v>0.56299999999999994</c:v>
                </c:pt>
                <c:pt idx="372">
                  <c:v>0.56399999999999995</c:v>
                </c:pt>
                <c:pt idx="373">
                  <c:v>0.56499999999999995</c:v>
                </c:pt>
                <c:pt idx="374">
                  <c:v>0.56599999999999995</c:v>
                </c:pt>
                <c:pt idx="375">
                  <c:v>0.56599999999999995</c:v>
                </c:pt>
                <c:pt idx="376">
                  <c:v>0.56699999999999995</c:v>
                </c:pt>
                <c:pt idx="377">
                  <c:v>0.56799999999999995</c:v>
                </c:pt>
                <c:pt idx="378">
                  <c:v>0.56899999999999995</c:v>
                </c:pt>
                <c:pt idx="379">
                  <c:v>0.56899999999999995</c:v>
                </c:pt>
                <c:pt idx="380">
                  <c:v>0.56999999999999995</c:v>
                </c:pt>
                <c:pt idx="381">
                  <c:v>0.57099999999999995</c:v>
                </c:pt>
                <c:pt idx="382">
                  <c:v>0.57199999999999995</c:v>
                </c:pt>
                <c:pt idx="383">
                  <c:v>0.57199999999999995</c:v>
                </c:pt>
                <c:pt idx="384">
                  <c:v>0.57299999999999995</c:v>
                </c:pt>
                <c:pt idx="385">
                  <c:v>0.57399999999999995</c:v>
                </c:pt>
                <c:pt idx="386">
                  <c:v>0.57499999999999996</c:v>
                </c:pt>
                <c:pt idx="387">
                  <c:v>0.57499999999999996</c:v>
                </c:pt>
                <c:pt idx="388">
                  <c:v>0.57599999999999996</c:v>
                </c:pt>
                <c:pt idx="389">
                  <c:v>0.57699999999999996</c:v>
                </c:pt>
                <c:pt idx="390">
                  <c:v>0.57699999999999996</c:v>
                </c:pt>
                <c:pt idx="391">
                  <c:v>0.57799999999999996</c:v>
                </c:pt>
                <c:pt idx="392">
                  <c:v>0.57899999999999996</c:v>
                </c:pt>
                <c:pt idx="393">
                  <c:v>0.57899999999999996</c:v>
                </c:pt>
                <c:pt idx="394">
                  <c:v>0.57999999999999996</c:v>
                </c:pt>
                <c:pt idx="395">
                  <c:v>0.58099999999999996</c:v>
                </c:pt>
                <c:pt idx="396">
                  <c:v>0.58099999999999996</c:v>
                </c:pt>
                <c:pt idx="397">
                  <c:v>0.58199999999999996</c:v>
                </c:pt>
                <c:pt idx="398">
                  <c:v>0.58199999999999996</c:v>
                </c:pt>
                <c:pt idx="399">
                  <c:v>0.58299999999999996</c:v>
                </c:pt>
                <c:pt idx="400">
                  <c:v>0.58399999999999996</c:v>
                </c:pt>
                <c:pt idx="401">
                  <c:v>0.58399999999999996</c:v>
                </c:pt>
                <c:pt idx="402">
                  <c:v>0.58499999999999996</c:v>
                </c:pt>
                <c:pt idx="403">
                  <c:v>0.58499999999999996</c:v>
                </c:pt>
                <c:pt idx="404">
                  <c:v>0.58599999999999997</c:v>
                </c:pt>
                <c:pt idx="405">
                  <c:v>0.58599999999999997</c:v>
                </c:pt>
                <c:pt idx="406">
                  <c:v>0.58699999999999997</c:v>
                </c:pt>
                <c:pt idx="407">
                  <c:v>0.58699999999999997</c:v>
                </c:pt>
                <c:pt idx="408">
                  <c:v>0.58799999999999997</c:v>
                </c:pt>
                <c:pt idx="409">
                  <c:v>0.58799999999999997</c:v>
                </c:pt>
                <c:pt idx="410">
                  <c:v>0.58899999999999997</c:v>
                </c:pt>
                <c:pt idx="411">
                  <c:v>0.59</c:v>
                </c:pt>
                <c:pt idx="412">
                  <c:v>0.59</c:v>
                </c:pt>
                <c:pt idx="413">
                  <c:v>0.59</c:v>
                </c:pt>
                <c:pt idx="414">
                  <c:v>0.59099999999999997</c:v>
                </c:pt>
                <c:pt idx="415">
                  <c:v>0.59099999999999997</c:v>
                </c:pt>
                <c:pt idx="416">
                  <c:v>0.59199999999999997</c:v>
                </c:pt>
                <c:pt idx="417">
                  <c:v>0.59199999999999997</c:v>
                </c:pt>
                <c:pt idx="418">
                  <c:v>0.59299999999999997</c:v>
                </c:pt>
                <c:pt idx="419">
                  <c:v>0.59299999999999997</c:v>
                </c:pt>
                <c:pt idx="420">
                  <c:v>0.59299999999999997</c:v>
                </c:pt>
                <c:pt idx="421">
                  <c:v>0.59399999999999997</c:v>
                </c:pt>
                <c:pt idx="422">
                  <c:v>0.59399999999999997</c:v>
                </c:pt>
                <c:pt idx="423">
                  <c:v>0.59499999999999997</c:v>
                </c:pt>
                <c:pt idx="424">
                  <c:v>0.59499999999999997</c:v>
                </c:pt>
                <c:pt idx="425">
                  <c:v>0.59499999999999997</c:v>
                </c:pt>
                <c:pt idx="426">
                  <c:v>0.59599999999999997</c:v>
                </c:pt>
                <c:pt idx="427">
                  <c:v>0.59599999999999997</c:v>
                </c:pt>
                <c:pt idx="428">
                  <c:v>0.59599999999999997</c:v>
                </c:pt>
                <c:pt idx="429">
                  <c:v>0.59699999999999998</c:v>
                </c:pt>
                <c:pt idx="430">
                  <c:v>0.59699999999999998</c:v>
                </c:pt>
                <c:pt idx="431">
                  <c:v>0.59699999999999998</c:v>
                </c:pt>
                <c:pt idx="432">
                  <c:v>0.59799999999999998</c:v>
                </c:pt>
                <c:pt idx="433">
                  <c:v>0.59799999999999998</c:v>
                </c:pt>
                <c:pt idx="434">
                  <c:v>0.59899999999999998</c:v>
                </c:pt>
                <c:pt idx="435">
                  <c:v>0.59899999999999998</c:v>
                </c:pt>
                <c:pt idx="436">
                  <c:v>0.59899999999999998</c:v>
                </c:pt>
                <c:pt idx="437">
                  <c:v>0.59899999999999998</c:v>
                </c:pt>
                <c:pt idx="438">
                  <c:v>0.6</c:v>
                </c:pt>
                <c:pt idx="439">
                  <c:v>0.6</c:v>
                </c:pt>
                <c:pt idx="440">
                  <c:v>0.6</c:v>
                </c:pt>
                <c:pt idx="441">
                  <c:v>0.60099999999999998</c:v>
                </c:pt>
                <c:pt idx="442">
                  <c:v>0.60099999999999998</c:v>
                </c:pt>
                <c:pt idx="443">
                  <c:v>0.60099999999999998</c:v>
                </c:pt>
                <c:pt idx="444">
                  <c:v>0.60099999999999998</c:v>
                </c:pt>
                <c:pt idx="445">
                  <c:v>0.60199999999999998</c:v>
                </c:pt>
                <c:pt idx="446">
                  <c:v>0.60199999999999998</c:v>
                </c:pt>
                <c:pt idx="447">
                  <c:v>0.60199999999999998</c:v>
                </c:pt>
                <c:pt idx="448">
                  <c:v>0.60199999999999998</c:v>
                </c:pt>
                <c:pt idx="449">
                  <c:v>0.60299999999999998</c:v>
                </c:pt>
                <c:pt idx="450">
                  <c:v>0.60299999999999998</c:v>
                </c:pt>
                <c:pt idx="451">
                  <c:v>0.60299999999999998</c:v>
                </c:pt>
                <c:pt idx="452">
                  <c:v>0.60299999999999998</c:v>
                </c:pt>
                <c:pt idx="453">
                  <c:v>0.60399999999999998</c:v>
                </c:pt>
                <c:pt idx="454">
                  <c:v>0.60399999999999998</c:v>
                </c:pt>
                <c:pt idx="455">
                  <c:v>0.60399999999999998</c:v>
                </c:pt>
                <c:pt idx="456">
                  <c:v>0.60399999999999998</c:v>
                </c:pt>
                <c:pt idx="457">
                  <c:v>0.60399999999999998</c:v>
                </c:pt>
                <c:pt idx="458">
                  <c:v>0.60499999999999998</c:v>
                </c:pt>
                <c:pt idx="459">
                  <c:v>0.60499999999999998</c:v>
                </c:pt>
                <c:pt idx="460">
                  <c:v>0.60499999999999998</c:v>
                </c:pt>
                <c:pt idx="461">
                  <c:v>0.60499999999999998</c:v>
                </c:pt>
                <c:pt idx="462">
                  <c:v>0.60499999999999998</c:v>
                </c:pt>
                <c:pt idx="463">
                  <c:v>0.60499999999999998</c:v>
                </c:pt>
                <c:pt idx="464">
                  <c:v>0.60499999999999998</c:v>
                </c:pt>
                <c:pt idx="465">
                  <c:v>0.60599999999999998</c:v>
                </c:pt>
                <c:pt idx="466">
                  <c:v>0.60599999999999998</c:v>
                </c:pt>
                <c:pt idx="467">
                  <c:v>0.60599999999999998</c:v>
                </c:pt>
                <c:pt idx="468">
                  <c:v>0.60599999999999998</c:v>
                </c:pt>
                <c:pt idx="469">
                  <c:v>0.60599999999999998</c:v>
                </c:pt>
                <c:pt idx="470">
                  <c:v>0.60699999999999998</c:v>
                </c:pt>
                <c:pt idx="471">
                  <c:v>0.60699999999999998</c:v>
                </c:pt>
                <c:pt idx="472">
                  <c:v>0.60699999999999998</c:v>
                </c:pt>
                <c:pt idx="473">
                  <c:v>0.60699999999999998</c:v>
                </c:pt>
                <c:pt idx="474">
                  <c:v>0.60699999999999998</c:v>
                </c:pt>
                <c:pt idx="475">
                  <c:v>0.60699999999999998</c:v>
                </c:pt>
                <c:pt idx="476">
                  <c:v>0.60699999999999998</c:v>
                </c:pt>
                <c:pt idx="477">
                  <c:v>0.60799999999999998</c:v>
                </c:pt>
                <c:pt idx="478">
                  <c:v>0.60799999999999998</c:v>
                </c:pt>
                <c:pt idx="479">
                  <c:v>0.60799999999999998</c:v>
                </c:pt>
                <c:pt idx="480">
                  <c:v>0.60799999999999998</c:v>
                </c:pt>
                <c:pt idx="481">
                  <c:v>0.60799999999999998</c:v>
                </c:pt>
                <c:pt idx="482">
                  <c:v>0.60799999999999998</c:v>
                </c:pt>
                <c:pt idx="483">
                  <c:v>0.60799999999999998</c:v>
                </c:pt>
                <c:pt idx="484">
                  <c:v>0.60799999999999998</c:v>
                </c:pt>
                <c:pt idx="485">
                  <c:v>0.60899999999999999</c:v>
                </c:pt>
                <c:pt idx="486">
                  <c:v>0.60899999999999999</c:v>
                </c:pt>
                <c:pt idx="487">
                  <c:v>0.60899999999999999</c:v>
                </c:pt>
                <c:pt idx="488">
                  <c:v>0.60899999999999999</c:v>
                </c:pt>
                <c:pt idx="489">
                  <c:v>0.60899999999999999</c:v>
                </c:pt>
                <c:pt idx="490">
                  <c:v>0.60899999999999999</c:v>
                </c:pt>
                <c:pt idx="491">
                  <c:v>0.60899999999999999</c:v>
                </c:pt>
                <c:pt idx="492">
                  <c:v>0.60899999999999999</c:v>
                </c:pt>
                <c:pt idx="493">
                  <c:v>0.60899999999999999</c:v>
                </c:pt>
                <c:pt idx="494">
                  <c:v>0.61</c:v>
                </c:pt>
                <c:pt idx="495">
                  <c:v>0.61</c:v>
                </c:pt>
                <c:pt idx="496">
                  <c:v>0.61</c:v>
                </c:pt>
                <c:pt idx="497">
                  <c:v>0.61</c:v>
                </c:pt>
                <c:pt idx="498">
                  <c:v>0.61</c:v>
                </c:pt>
                <c:pt idx="499">
                  <c:v>0.61</c:v>
                </c:pt>
                <c:pt idx="500">
                  <c:v>0.61</c:v>
                </c:pt>
                <c:pt idx="501">
                  <c:v>0.61</c:v>
                </c:pt>
                <c:pt idx="502">
                  <c:v>0.61099999999999999</c:v>
                </c:pt>
                <c:pt idx="503">
                  <c:v>0.61099999999999999</c:v>
                </c:pt>
                <c:pt idx="504">
                  <c:v>0.61099999999999999</c:v>
                </c:pt>
                <c:pt idx="505">
                  <c:v>0.61099999999999999</c:v>
                </c:pt>
                <c:pt idx="506">
                  <c:v>0.61099999999999999</c:v>
                </c:pt>
                <c:pt idx="507">
                  <c:v>0.61099999999999999</c:v>
                </c:pt>
                <c:pt idx="508">
                  <c:v>0.61099999999999999</c:v>
                </c:pt>
                <c:pt idx="509">
                  <c:v>0.61099999999999999</c:v>
                </c:pt>
                <c:pt idx="510">
                  <c:v>0.61199999999999999</c:v>
                </c:pt>
                <c:pt idx="511">
                  <c:v>0.61199999999999999</c:v>
                </c:pt>
                <c:pt idx="512">
                  <c:v>0.61199999999999999</c:v>
                </c:pt>
                <c:pt idx="513">
                  <c:v>0.61199999999999999</c:v>
                </c:pt>
                <c:pt idx="514">
                  <c:v>0.61199999999999999</c:v>
                </c:pt>
                <c:pt idx="515">
                  <c:v>0.61199999999999999</c:v>
                </c:pt>
                <c:pt idx="516">
                  <c:v>0.61199999999999999</c:v>
                </c:pt>
                <c:pt idx="517">
                  <c:v>0.61199999999999999</c:v>
                </c:pt>
                <c:pt idx="518">
                  <c:v>0.61299999999999999</c:v>
                </c:pt>
                <c:pt idx="519">
                  <c:v>0.61299999999999999</c:v>
                </c:pt>
                <c:pt idx="520">
                  <c:v>0.61299999999999999</c:v>
                </c:pt>
                <c:pt idx="521">
                  <c:v>0.61299999999999999</c:v>
                </c:pt>
                <c:pt idx="522">
                  <c:v>0.61299999999999999</c:v>
                </c:pt>
                <c:pt idx="523">
                  <c:v>0.61299999999999999</c:v>
                </c:pt>
                <c:pt idx="524">
                  <c:v>0.61299999999999999</c:v>
                </c:pt>
                <c:pt idx="525">
                  <c:v>0.61299999999999999</c:v>
                </c:pt>
                <c:pt idx="526">
                  <c:v>0.61299999999999999</c:v>
                </c:pt>
                <c:pt idx="527">
                  <c:v>0.61299999999999999</c:v>
                </c:pt>
                <c:pt idx="528">
                  <c:v>0.61399999999999999</c:v>
                </c:pt>
                <c:pt idx="529">
                  <c:v>0.61399999999999999</c:v>
                </c:pt>
                <c:pt idx="530">
                  <c:v>0.61399999999999999</c:v>
                </c:pt>
                <c:pt idx="531">
                  <c:v>0.61399999999999999</c:v>
                </c:pt>
                <c:pt idx="532">
                  <c:v>0.61399999999999999</c:v>
                </c:pt>
                <c:pt idx="533">
                  <c:v>0.61399999999999999</c:v>
                </c:pt>
                <c:pt idx="534">
                  <c:v>0.61399999999999999</c:v>
                </c:pt>
                <c:pt idx="535">
                  <c:v>0.61399999999999999</c:v>
                </c:pt>
                <c:pt idx="536">
                  <c:v>0.61399999999999999</c:v>
                </c:pt>
                <c:pt idx="537">
                  <c:v>0.61399999999999999</c:v>
                </c:pt>
                <c:pt idx="538">
                  <c:v>0.61499999999999999</c:v>
                </c:pt>
                <c:pt idx="539">
                  <c:v>0.61499999999999999</c:v>
                </c:pt>
                <c:pt idx="540">
                  <c:v>0.61499999999999999</c:v>
                </c:pt>
                <c:pt idx="541">
                  <c:v>0.61499999999999999</c:v>
                </c:pt>
                <c:pt idx="542">
                  <c:v>0.61499999999999999</c:v>
                </c:pt>
                <c:pt idx="543">
                  <c:v>0.61499999999999999</c:v>
                </c:pt>
                <c:pt idx="544">
                  <c:v>0.61499999999999999</c:v>
                </c:pt>
                <c:pt idx="545">
                  <c:v>0.61499999999999999</c:v>
                </c:pt>
                <c:pt idx="546">
                  <c:v>0.61499999999999999</c:v>
                </c:pt>
                <c:pt idx="547">
                  <c:v>0.61499999999999999</c:v>
                </c:pt>
                <c:pt idx="548">
                  <c:v>0.61499999999999999</c:v>
                </c:pt>
                <c:pt idx="549">
                  <c:v>0.61499999999999999</c:v>
                </c:pt>
                <c:pt idx="550">
                  <c:v>0.61499999999999999</c:v>
                </c:pt>
                <c:pt idx="551">
                  <c:v>0.61599999999999999</c:v>
                </c:pt>
                <c:pt idx="552">
                  <c:v>0.61599999999999999</c:v>
                </c:pt>
                <c:pt idx="553">
                  <c:v>0.61599999999999999</c:v>
                </c:pt>
                <c:pt idx="554">
                  <c:v>0.61599999999999999</c:v>
                </c:pt>
                <c:pt idx="555">
                  <c:v>0.61599999999999999</c:v>
                </c:pt>
                <c:pt idx="556">
                  <c:v>0.61599999999999999</c:v>
                </c:pt>
                <c:pt idx="557">
                  <c:v>0.61599999999999999</c:v>
                </c:pt>
                <c:pt idx="558">
                  <c:v>0.61699999999999999</c:v>
                </c:pt>
                <c:pt idx="559">
                  <c:v>0.61699999999999999</c:v>
                </c:pt>
                <c:pt idx="560">
                  <c:v>0.61699999999999999</c:v>
                </c:pt>
                <c:pt idx="561">
                  <c:v>0.61699999999999999</c:v>
                </c:pt>
                <c:pt idx="562">
                  <c:v>0.61699999999999999</c:v>
                </c:pt>
                <c:pt idx="563">
                  <c:v>0.61699999999999999</c:v>
                </c:pt>
                <c:pt idx="564">
                  <c:v>0.61699999999999999</c:v>
                </c:pt>
                <c:pt idx="565">
                  <c:v>0.61699999999999999</c:v>
                </c:pt>
                <c:pt idx="566">
                  <c:v>0.61799999999999999</c:v>
                </c:pt>
                <c:pt idx="567">
                  <c:v>0.61799999999999999</c:v>
                </c:pt>
                <c:pt idx="568">
                  <c:v>0.61799999999999999</c:v>
                </c:pt>
                <c:pt idx="569">
                  <c:v>0.61799999999999999</c:v>
                </c:pt>
                <c:pt idx="570">
                  <c:v>0.61799999999999999</c:v>
                </c:pt>
                <c:pt idx="571">
                  <c:v>0.61799999999999999</c:v>
                </c:pt>
                <c:pt idx="572">
                  <c:v>0.61899999999999999</c:v>
                </c:pt>
                <c:pt idx="573">
                  <c:v>0.61899999999999999</c:v>
                </c:pt>
                <c:pt idx="574">
                  <c:v>0.61899999999999999</c:v>
                </c:pt>
                <c:pt idx="575">
                  <c:v>0.61899999999999999</c:v>
                </c:pt>
                <c:pt idx="576">
                  <c:v>0.61899999999999999</c:v>
                </c:pt>
                <c:pt idx="577">
                  <c:v>0.61899999999999999</c:v>
                </c:pt>
                <c:pt idx="578">
                  <c:v>0.61899999999999999</c:v>
                </c:pt>
                <c:pt idx="579">
                  <c:v>0.61899999999999999</c:v>
                </c:pt>
                <c:pt idx="580">
                  <c:v>0.61899999999999999</c:v>
                </c:pt>
                <c:pt idx="581">
                  <c:v>0.61799999999999999</c:v>
                </c:pt>
                <c:pt idx="582">
                  <c:v>0.61799999999999999</c:v>
                </c:pt>
                <c:pt idx="583">
                  <c:v>0.61799999999999999</c:v>
                </c:pt>
                <c:pt idx="584">
                  <c:v>0.61799999999999999</c:v>
                </c:pt>
                <c:pt idx="585">
                  <c:v>0.61799999999999999</c:v>
                </c:pt>
                <c:pt idx="586">
                  <c:v>0.61799999999999999</c:v>
                </c:pt>
                <c:pt idx="587">
                  <c:v>0.61799999999999999</c:v>
                </c:pt>
                <c:pt idx="588">
                  <c:v>0.61899999999999999</c:v>
                </c:pt>
                <c:pt idx="589">
                  <c:v>0.61899999999999999</c:v>
                </c:pt>
                <c:pt idx="590">
                  <c:v>0.61899999999999999</c:v>
                </c:pt>
                <c:pt idx="591">
                  <c:v>0.61899999999999999</c:v>
                </c:pt>
                <c:pt idx="592">
                  <c:v>0.61899999999999999</c:v>
                </c:pt>
                <c:pt idx="593">
                  <c:v>0.61899999999999999</c:v>
                </c:pt>
                <c:pt idx="594">
                  <c:v>0.61899999999999999</c:v>
                </c:pt>
                <c:pt idx="595">
                  <c:v>0.61899999999999999</c:v>
                </c:pt>
                <c:pt idx="596">
                  <c:v>0.62</c:v>
                </c:pt>
                <c:pt idx="597">
                  <c:v>0.62</c:v>
                </c:pt>
                <c:pt idx="598">
                  <c:v>0.62</c:v>
                </c:pt>
                <c:pt idx="599">
                  <c:v>0.62</c:v>
                </c:pt>
                <c:pt idx="600">
                  <c:v>0.62</c:v>
                </c:pt>
                <c:pt idx="601">
                  <c:v>0.62</c:v>
                </c:pt>
                <c:pt idx="602">
                  <c:v>0.62</c:v>
                </c:pt>
                <c:pt idx="603">
                  <c:v>0.62</c:v>
                </c:pt>
                <c:pt idx="604">
                  <c:v>0.621</c:v>
                </c:pt>
                <c:pt idx="605">
                  <c:v>0.621</c:v>
                </c:pt>
                <c:pt idx="606">
                  <c:v>0.621</c:v>
                </c:pt>
                <c:pt idx="607">
                  <c:v>0.621</c:v>
                </c:pt>
                <c:pt idx="608">
                  <c:v>0.621</c:v>
                </c:pt>
                <c:pt idx="609">
                  <c:v>0.621</c:v>
                </c:pt>
                <c:pt idx="610">
                  <c:v>0.622</c:v>
                </c:pt>
                <c:pt idx="611">
                  <c:v>0.622</c:v>
                </c:pt>
                <c:pt idx="612">
                  <c:v>0.622</c:v>
                </c:pt>
                <c:pt idx="613">
                  <c:v>0.623</c:v>
                </c:pt>
                <c:pt idx="614">
                  <c:v>0.623</c:v>
                </c:pt>
                <c:pt idx="615">
                  <c:v>0.623</c:v>
                </c:pt>
                <c:pt idx="616">
                  <c:v>0.623</c:v>
                </c:pt>
                <c:pt idx="617">
                  <c:v>0.624</c:v>
                </c:pt>
                <c:pt idx="618">
                  <c:v>0.624</c:v>
                </c:pt>
                <c:pt idx="619">
                  <c:v>0.624</c:v>
                </c:pt>
                <c:pt idx="620">
                  <c:v>0.625</c:v>
                </c:pt>
                <c:pt idx="621">
                  <c:v>0.625</c:v>
                </c:pt>
                <c:pt idx="622">
                  <c:v>0.625</c:v>
                </c:pt>
                <c:pt idx="623">
                  <c:v>0.625</c:v>
                </c:pt>
                <c:pt idx="624">
                  <c:v>0.626</c:v>
                </c:pt>
                <c:pt idx="625">
                  <c:v>0.626</c:v>
                </c:pt>
                <c:pt idx="626">
                  <c:v>0.626</c:v>
                </c:pt>
                <c:pt idx="627">
                  <c:v>0.626</c:v>
                </c:pt>
                <c:pt idx="628">
                  <c:v>0.627</c:v>
                </c:pt>
                <c:pt idx="629">
                  <c:v>0.627</c:v>
                </c:pt>
                <c:pt idx="630">
                  <c:v>0.627</c:v>
                </c:pt>
                <c:pt idx="631">
                  <c:v>0.627</c:v>
                </c:pt>
                <c:pt idx="632">
                  <c:v>0.628</c:v>
                </c:pt>
                <c:pt idx="633">
                  <c:v>0.628</c:v>
                </c:pt>
                <c:pt idx="634">
                  <c:v>0.628</c:v>
                </c:pt>
                <c:pt idx="635">
                  <c:v>0.629</c:v>
                </c:pt>
                <c:pt idx="636">
                  <c:v>0.629</c:v>
                </c:pt>
                <c:pt idx="637">
                  <c:v>0.629</c:v>
                </c:pt>
                <c:pt idx="638">
                  <c:v>0.629</c:v>
                </c:pt>
                <c:pt idx="639">
                  <c:v>0.63</c:v>
                </c:pt>
                <c:pt idx="640">
                  <c:v>0.63</c:v>
                </c:pt>
                <c:pt idx="641">
                  <c:v>0.63</c:v>
                </c:pt>
                <c:pt idx="642">
                  <c:v>0.63100000000000001</c:v>
                </c:pt>
                <c:pt idx="643">
                  <c:v>0.63100000000000001</c:v>
                </c:pt>
                <c:pt idx="644">
                  <c:v>0.63100000000000001</c:v>
                </c:pt>
                <c:pt idx="645">
                  <c:v>0.63100000000000001</c:v>
                </c:pt>
                <c:pt idx="646">
                  <c:v>0.63200000000000001</c:v>
                </c:pt>
                <c:pt idx="647">
                  <c:v>0.63200000000000001</c:v>
                </c:pt>
                <c:pt idx="648">
                  <c:v>0.63200000000000001</c:v>
                </c:pt>
                <c:pt idx="649">
                  <c:v>0.63200000000000001</c:v>
                </c:pt>
                <c:pt idx="650">
                  <c:v>0.628</c:v>
                </c:pt>
                <c:pt idx="651">
                  <c:v>0.63200000000000001</c:v>
                </c:pt>
                <c:pt idx="652">
                  <c:v>0.63300000000000001</c:v>
                </c:pt>
                <c:pt idx="653">
                  <c:v>0.63300000000000001</c:v>
                </c:pt>
                <c:pt idx="654">
                  <c:v>0.63300000000000001</c:v>
                </c:pt>
                <c:pt idx="655">
                  <c:v>0.63400000000000001</c:v>
                </c:pt>
                <c:pt idx="656">
                  <c:v>0.63400000000000001</c:v>
                </c:pt>
                <c:pt idx="657">
                  <c:v>0.63400000000000001</c:v>
                </c:pt>
                <c:pt idx="658">
                  <c:v>0.63500000000000001</c:v>
                </c:pt>
                <c:pt idx="659">
                  <c:v>0.63500000000000001</c:v>
                </c:pt>
                <c:pt idx="660">
                  <c:v>0.63500000000000001</c:v>
                </c:pt>
                <c:pt idx="661">
                  <c:v>0.63600000000000001</c:v>
                </c:pt>
                <c:pt idx="662">
                  <c:v>0.63600000000000001</c:v>
                </c:pt>
                <c:pt idx="663">
                  <c:v>0.63600000000000001</c:v>
                </c:pt>
                <c:pt idx="664">
                  <c:v>0.63700000000000001</c:v>
                </c:pt>
                <c:pt idx="665">
                  <c:v>0.63700000000000001</c:v>
                </c:pt>
                <c:pt idx="666">
                  <c:v>0.63700000000000001</c:v>
                </c:pt>
                <c:pt idx="667">
                  <c:v>0.63800000000000001</c:v>
                </c:pt>
                <c:pt idx="668">
                  <c:v>0.63800000000000001</c:v>
                </c:pt>
                <c:pt idx="669">
                  <c:v>0.63800000000000001</c:v>
                </c:pt>
                <c:pt idx="670">
                  <c:v>0.63900000000000001</c:v>
                </c:pt>
                <c:pt idx="671">
                  <c:v>0.63900000000000001</c:v>
                </c:pt>
                <c:pt idx="672">
                  <c:v>0.63900000000000001</c:v>
                </c:pt>
                <c:pt idx="673">
                  <c:v>0.63900000000000001</c:v>
                </c:pt>
                <c:pt idx="674">
                  <c:v>0.64</c:v>
                </c:pt>
                <c:pt idx="675">
                  <c:v>0.64</c:v>
                </c:pt>
                <c:pt idx="676">
                  <c:v>0.64</c:v>
                </c:pt>
                <c:pt idx="677">
                  <c:v>0.64100000000000001</c:v>
                </c:pt>
                <c:pt idx="678">
                  <c:v>0.64100000000000001</c:v>
                </c:pt>
                <c:pt idx="679">
                  <c:v>0.64100000000000001</c:v>
                </c:pt>
                <c:pt idx="680">
                  <c:v>0.64200000000000002</c:v>
                </c:pt>
                <c:pt idx="681">
                  <c:v>0.64200000000000002</c:v>
                </c:pt>
                <c:pt idx="682">
                  <c:v>0.64200000000000002</c:v>
                </c:pt>
                <c:pt idx="683">
                  <c:v>0.64300000000000002</c:v>
                </c:pt>
                <c:pt idx="684">
                  <c:v>0.64300000000000002</c:v>
                </c:pt>
                <c:pt idx="685">
                  <c:v>0.64300000000000002</c:v>
                </c:pt>
                <c:pt idx="686">
                  <c:v>0.64400000000000002</c:v>
                </c:pt>
                <c:pt idx="687">
                  <c:v>0.64400000000000002</c:v>
                </c:pt>
                <c:pt idx="688">
                  <c:v>0.64400000000000002</c:v>
                </c:pt>
                <c:pt idx="689">
                  <c:v>0.64500000000000002</c:v>
                </c:pt>
                <c:pt idx="690">
                  <c:v>0.64500000000000002</c:v>
                </c:pt>
                <c:pt idx="691">
                  <c:v>0.64500000000000002</c:v>
                </c:pt>
                <c:pt idx="692">
                  <c:v>0.64600000000000002</c:v>
                </c:pt>
                <c:pt idx="693">
                  <c:v>0.64600000000000002</c:v>
                </c:pt>
                <c:pt idx="694">
                  <c:v>0.64600000000000002</c:v>
                </c:pt>
                <c:pt idx="695">
                  <c:v>0.64700000000000002</c:v>
                </c:pt>
                <c:pt idx="696">
                  <c:v>0.64700000000000002</c:v>
                </c:pt>
                <c:pt idx="697">
                  <c:v>0.64700000000000002</c:v>
                </c:pt>
                <c:pt idx="698">
                  <c:v>0.64800000000000002</c:v>
                </c:pt>
                <c:pt idx="699">
                  <c:v>0.64800000000000002</c:v>
                </c:pt>
                <c:pt idx="700">
                  <c:v>0.64800000000000002</c:v>
                </c:pt>
                <c:pt idx="701">
                  <c:v>0.64900000000000002</c:v>
                </c:pt>
                <c:pt idx="702">
                  <c:v>0.64900000000000002</c:v>
                </c:pt>
                <c:pt idx="703">
                  <c:v>0.64900000000000002</c:v>
                </c:pt>
                <c:pt idx="704">
                  <c:v>0.65</c:v>
                </c:pt>
                <c:pt idx="705">
                  <c:v>0.65</c:v>
                </c:pt>
                <c:pt idx="706">
                  <c:v>0.65</c:v>
                </c:pt>
                <c:pt idx="707">
                  <c:v>0.65100000000000002</c:v>
                </c:pt>
                <c:pt idx="708">
                  <c:v>0.65100000000000002</c:v>
                </c:pt>
                <c:pt idx="709">
                  <c:v>0.65100000000000002</c:v>
                </c:pt>
                <c:pt idx="710">
                  <c:v>0.65200000000000002</c:v>
                </c:pt>
                <c:pt idx="711">
                  <c:v>0.65200000000000002</c:v>
                </c:pt>
                <c:pt idx="712">
                  <c:v>0.65200000000000002</c:v>
                </c:pt>
                <c:pt idx="713">
                  <c:v>0.65300000000000002</c:v>
                </c:pt>
                <c:pt idx="714">
                  <c:v>0.65300000000000002</c:v>
                </c:pt>
                <c:pt idx="715">
                  <c:v>0.65300000000000002</c:v>
                </c:pt>
                <c:pt idx="716">
                  <c:v>0.65400000000000003</c:v>
                </c:pt>
                <c:pt idx="717">
                  <c:v>0.65400000000000003</c:v>
                </c:pt>
                <c:pt idx="718">
                  <c:v>0.65500000000000003</c:v>
                </c:pt>
                <c:pt idx="719">
                  <c:v>0.65500000000000003</c:v>
                </c:pt>
                <c:pt idx="720">
                  <c:v>0.65500000000000003</c:v>
                </c:pt>
                <c:pt idx="721">
                  <c:v>0.65600000000000003</c:v>
                </c:pt>
                <c:pt idx="722">
                  <c:v>0.65600000000000003</c:v>
                </c:pt>
                <c:pt idx="723">
                  <c:v>0.65600000000000003</c:v>
                </c:pt>
                <c:pt idx="724">
                  <c:v>0.65700000000000003</c:v>
                </c:pt>
                <c:pt idx="725">
                  <c:v>0.65700000000000003</c:v>
                </c:pt>
                <c:pt idx="726">
                  <c:v>0.65700000000000003</c:v>
                </c:pt>
                <c:pt idx="727">
                  <c:v>0.65800000000000003</c:v>
                </c:pt>
                <c:pt idx="728">
                  <c:v>0.65800000000000003</c:v>
                </c:pt>
                <c:pt idx="729">
                  <c:v>0.65800000000000003</c:v>
                </c:pt>
                <c:pt idx="730">
                  <c:v>0.65900000000000003</c:v>
                </c:pt>
                <c:pt idx="731">
                  <c:v>0.65900000000000003</c:v>
                </c:pt>
                <c:pt idx="732">
                  <c:v>0.65900000000000003</c:v>
                </c:pt>
                <c:pt idx="733">
                  <c:v>0.66</c:v>
                </c:pt>
                <c:pt idx="734">
                  <c:v>0.66</c:v>
                </c:pt>
                <c:pt idx="735">
                  <c:v>0.66</c:v>
                </c:pt>
                <c:pt idx="736">
                  <c:v>0.66</c:v>
                </c:pt>
                <c:pt idx="737">
                  <c:v>0.66100000000000003</c:v>
                </c:pt>
                <c:pt idx="738">
                  <c:v>0.66100000000000003</c:v>
                </c:pt>
                <c:pt idx="739">
                  <c:v>0.66100000000000003</c:v>
                </c:pt>
                <c:pt idx="740">
                  <c:v>0.66200000000000003</c:v>
                </c:pt>
                <c:pt idx="741">
                  <c:v>0.66200000000000003</c:v>
                </c:pt>
                <c:pt idx="742">
                  <c:v>0.66200000000000003</c:v>
                </c:pt>
                <c:pt idx="743">
                  <c:v>0.66300000000000003</c:v>
                </c:pt>
                <c:pt idx="744">
                  <c:v>0.66300000000000003</c:v>
                </c:pt>
                <c:pt idx="745">
                  <c:v>0.66300000000000003</c:v>
                </c:pt>
                <c:pt idx="746">
                  <c:v>0.66400000000000003</c:v>
                </c:pt>
                <c:pt idx="747">
                  <c:v>0.66400000000000003</c:v>
                </c:pt>
                <c:pt idx="748">
                  <c:v>0.66400000000000003</c:v>
                </c:pt>
                <c:pt idx="749">
                  <c:v>0.66500000000000004</c:v>
                </c:pt>
                <c:pt idx="750">
                  <c:v>0.66500000000000004</c:v>
                </c:pt>
                <c:pt idx="751">
                  <c:v>0.66500000000000004</c:v>
                </c:pt>
                <c:pt idx="752">
                  <c:v>0.66500000000000004</c:v>
                </c:pt>
                <c:pt idx="753">
                  <c:v>0.66600000000000004</c:v>
                </c:pt>
                <c:pt idx="754">
                  <c:v>0.66600000000000004</c:v>
                </c:pt>
                <c:pt idx="755">
                  <c:v>0.66600000000000004</c:v>
                </c:pt>
                <c:pt idx="756">
                  <c:v>0.66700000000000004</c:v>
                </c:pt>
                <c:pt idx="757">
                  <c:v>0.66700000000000004</c:v>
                </c:pt>
                <c:pt idx="758">
                  <c:v>0.66700000000000004</c:v>
                </c:pt>
                <c:pt idx="759">
                  <c:v>0.66700000000000004</c:v>
                </c:pt>
                <c:pt idx="760">
                  <c:v>0.66800000000000004</c:v>
                </c:pt>
                <c:pt idx="761">
                  <c:v>0.66800000000000004</c:v>
                </c:pt>
                <c:pt idx="762">
                  <c:v>0.66800000000000004</c:v>
                </c:pt>
                <c:pt idx="763">
                  <c:v>0.66800000000000004</c:v>
                </c:pt>
                <c:pt idx="764">
                  <c:v>0.66800000000000004</c:v>
                </c:pt>
                <c:pt idx="765">
                  <c:v>0.66900000000000004</c:v>
                </c:pt>
                <c:pt idx="766">
                  <c:v>0.66900000000000004</c:v>
                </c:pt>
                <c:pt idx="767">
                  <c:v>0.66900000000000004</c:v>
                </c:pt>
                <c:pt idx="768">
                  <c:v>0.66900000000000004</c:v>
                </c:pt>
                <c:pt idx="769">
                  <c:v>0.66900000000000004</c:v>
                </c:pt>
                <c:pt idx="770">
                  <c:v>0.67</c:v>
                </c:pt>
                <c:pt idx="771">
                  <c:v>0.67</c:v>
                </c:pt>
                <c:pt idx="772">
                  <c:v>0.67</c:v>
                </c:pt>
                <c:pt idx="773">
                  <c:v>0.67100000000000004</c:v>
                </c:pt>
                <c:pt idx="774">
                  <c:v>0.67100000000000004</c:v>
                </c:pt>
                <c:pt idx="775">
                  <c:v>0.67100000000000004</c:v>
                </c:pt>
                <c:pt idx="776">
                  <c:v>0.67200000000000004</c:v>
                </c:pt>
                <c:pt idx="777">
                  <c:v>0.67200000000000004</c:v>
                </c:pt>
                <c:pt idx="778">
                  <c:v>0.67200000000000004</c:v>
                </c:pt>
                <c:pt idx="779">
                  <c:v>0.67200000000000004</c:v>
                </c:pt>
                <c:pt idx="780">
                  <c:v>0.67300000000000004</c:v>
                </c:pt>
                <c:pt idx="781">
                  <c:v>0.67300000000000004</c:v>
                </c:pt>
                <c:pt idx="782">
                  <c:v>0.67300000000000004</c:v>
                </c:pt>
                <c:pt idx="783">
                  <c:v>0.67300000000000004</c:v>
                </c:pt>
                <c:pt idx="784">
                  <c:v>0.67300000000000004</c:v>
                </c:pt>
                <c:pt idx="785">
                  <c:v>0.67300000000000004</c:v>
                </c:pt>
                <c:pt idx="786">
                  <c:v>0.67400000000000004</c:v>
                </c:pt>
                <c:pt idx="787">
                  <c:v>0.67400000000000004</c:v>
                </c:pt>
                <c:pt idx="788">
                  <c:v>0.67400000000000004</c:v>
                </c:pt>
                <c:pt idx="789">
                  <c:v>0.67400000000000004</c:v>
                </c:pt>
                <c:pt idx="790">
                  <c:v>0.67400000000000004</c:v>
                </c:pt>
                <c:pt idx="791">
                  <c:v>0.67400000000000004</c:v>
                </c:pt>
                <c:pt idx="792">
                  <c:v>0.67400000000000004</c:v>
                </c:pt>
                <c:pt idx="793">
                  <c:v>0.67400000000000004</c:v>
                </c:pt>
                <c:pt idx="794">
                  <c:v>0.67400000000000004</c:v>
                </c:pt>
                <c:pt idx="795">
                  <c:v>0.67400000000000004</c:v>
                </c:pt>
                <c:pt idx="796">
                  <c:v>0.67400000000000004</c:v>
                </c:pt>
                <c:pt idx="797">
                  <c:v>0.67400000000000004</c:v>
                </c:pt>
                <c:pt idx="798">
                  <c:v>0.67400000000000004</c:v>
                </c:pt>
                <c:pt idx="799">
                  <c:v>0.67400000000000004</c:v>
                </c:pt>
                <c:pt idx="800">
                  <c:v>0.67400000000000004</c:v>
                </c:pt>
                <c:pt idx="801">
                  <c:v>0.67400000000000004</c:v>
                </c:pt>
                <c:pt idx="802">
                  <c:v>0.67400000000000004</c:v>
                </c:pt>
                <c:pt idx="803">
                  <c:v>0.67400000000000004</c:v>
                </c:pt>
                <c:pt idx="804">
                  <c:v>0.67400000000000004</c:v>
                </c:pt>
                <c:pt idx="805">
                  <c:v>0.67400000000000004</c:v>
                </c:pt>
                <c:pt idx="806">
                  <c:v>0.67400000000000004</c:v>
                </c:pt>
                <c:pt idx="807">
                  <c:v>0.67500000000000004</c:v>
                </c:pt>
                <c:pt idx="808">
                  <c:v>0.67500000000000004</c:v>
                </c:pt>
                <c:pt idx="809">
                  <c:v>0.67500000000000004</c:v>
                </c:pt>
                <c:pt idx="810">
                  <c:v>0.67500000000000004</c:v>
                </c:pt>
                <c:pt idx="811">
                  <c:v>0.67500000000000004</c:v>
                </c:pt>
                <c:pt idx="812">
                  <c:v>0.67600000000000005</c:v>
                </c:pt>
                <c:pt idx="813">
                  <c:v>0.67600000000000005</c:v>
                </c:pt>
                <c:pt idx="814">
                  <c:v>0.67600000000000005</c:v>
                </c:pt>
                <c:pt idx="815">
                  <c:v>0.67600000000000005</c:v>
                </c:pt>
                <c:pt idx="816">
                  <c:v>0.67600000000000005</c:v>
                </c:pt>
                <c:pt idx="817">
                  <c:v>0.67700000000000005</c:v>
                </c:pt>
                <c:pt idx="818">
                  <c:v>0.67700000000000005</c:v>
                </c:pt>
                <c:pt idx="819">
                  <c:v>0.67700000000000005</c:v>
                </c:pt>
                <c:pt idx="820">
                  <c:v>0.67700000000000005</c:v>
                </c:pt>
                <c:pt idx="821">
                  <c:v>0.67700000000000005</c:v>
                </c:pt>
                <c:pt idx="822">
                  <c:v>0.67800000000000005</c:v>
                </c:pt>
                <c:pt idx="823">
                  <c:v>0.67800000000000005</c:v>
                </c:pt>
                <c:pt idx="824">
                  <c:v>0.67800000000000005</c:v>
                </c:pt>
                <c:pt idx="825">
                  <c:v>0.67800000000000005</c:v>
                </c:pt>
                <c:pt idx="826">
                  <c:v>0.67800000000000005</c:v>
                </c:pt>
                <c:pt idx="827">
                  <c:v>0.67900000000000005</c:v>
                </c:pt>
                <c:pt idx="828">
                  <c:v>0.67900000000000005</c:v>
                </c:pt>
                <c:pt idx="829">
                  <c:v>0.67900000000000005</c:v>
                </c:pt>
                <c:pt idx="830">
                  <c:v>0.67900000000000005</c:v>
                </c:pt>
                <c:pt idx="831">
                  <c:v>0.67900000000000005</c:v>
                </c:pt>
                <c:pt idx="832">
                  <c:v>0.68</c:v>
                </c:pt>
                <c:pt idx="833">
                  <c:v>0.68</c:v>
                </c:pt>
                <c:pt idx="834">
                  <c:v>0.68</c:v>
                </c:pt>
                <c:pt idx="835">
                  <c:v>0.68</c:v>
                </c:pt>
                <c:pt idx="836">
                  <c:v>0.68</c:v>
                </c:pt>
                <c:pt idx="837">
                  <c:v>0.68100000000000005</c:v>
                </c:pt>
                <c:pt idx="838">
                  <c:v>0.68100000000000005</c:v>
                </c:pt>
                <c:pt idx="839">
                  <c:v>0.68100000000000005</c:v>
                </c:pt>
                <c:pt idx="840">
                  <c:v>0.68100000000000005</c:v>
                </c:pt>
                <c:pt idx="841">
                  <c:v>0.68100000000000005</c:v>
                </c:pt>
                <c:pt idx="842">
                  <c:v>0.68200000000000005</c:v>
                </c:pt>
                <c:pt idx="843">
                  <c:v>0.68200000000000005</c:v>
                </c:pt>
                <c:pt idx="844">
                  <c:v>0.68200000000000005</c:v>
                </c:pt>
                <c:pt idx="845">
                  <c:v>0.68200000000000005</c:v>
                </c:pt>
                <c:pt idx="846">
                  <c:v>0.68200000000000005</c:v>
                </c:pt>
                <c:pt idx="847">
                  <c:v>0.68300000000000005</c:v>
                </c:pt>
                <c:pt idx="848">
                  <c:v>0.68300000000000005</c:v>
                </c:pt>
                <c:pt idx="849">
                  <c:v>0.68300000000000005</c:v>
                </c:pt>
                <c:pt idx="850">
                  <c:v>0.68300000000000005</c:v>
                </c:pt>
                <c:pt idx="851">
                  <c:v>0.68300000000000005</c:v>
                </c:pt>
                <c:pt idx="852">
                  <c:v>0.68400000000000005</c:v>
                </c:pt>
                <c:pt idx="853">
                  <c:v>0.68400000000000005</c:v>
                </c:pt>
                <c:pt idx="854">
                  <c:v>0.68400000000000005</c:v>
                </c:pt>
                <c:pt idx="855">
                  <c:v>0.68400000000000005</c:v>
                </c:pt>
                <c:pt idx="856">
                  <c:v>0.68400000000000005</c:v>
                </c:pt>
                <c:pt idx="857">
                  <c:v>0.68500000000000005</c:v>
                </c:pt>
                <c:pt idx="858">
                  <c:v>0.68500000000000005</c:v>
                </c:pt>
                <c:pt idx="859">
                  <c:v>0.68500000000000005</c:v>
                </c:pt>
                <c:pt idx="860">
                  <c:v>0.68500000000000005</c:v>
                </c:pt>
                <c:pt idx="861">
                  <c:v>0.68600000000000005</c:v>
                </c:pt>
                <c:pt idx="862">
                  <c:v>0.68600000000000005</c:v>
                </c:pt>
                <c:pt idx="863">
                  <c:v>0.68600000000000005</c:v>
                </c:pt>
                <c:pt idx="864">
                  <c:v>0.68600000000000005</c:v>
                </c:pt>
                <c:pt idx="865">
                  <c:v>0.68700000000000006</c:v>
                </c:pt>
                <c:pt idx="866">
                  <c:v>0.68700000000000006</c:v>
                </c:pt>
                <c:pt idx="867">
                  <c:v>0.68700000000000006</c:v>
                </c:pt>
                <c:pt idx="868">
                  <c:v>0.68700000000000006</c:v>
                </c:pt>
                <c:pt idx="869">
                  <c:v>0.68700000000000006</c:v>
                </c:pt>
                <c:pt idx="870">
                  <c:v>0.68799999999999994</c:v>
                </c:pt>
                <c:pt idx="871">
                  <c:v>0.68799999999999994</c:v>
                </c:pt>
                <c:pt idx="872">
                  <c:v>0.68799999999999994</c:v>
                </c:pt>
                <c:pt idx="873">
                  <c:v>0.68799999999999994</c:v>
                </c:pt>
                <c:pt idx="874">
                  <c:v>0.68899999999999995</c:v>
                </c:pt>
                <c:pt idx="875">
                  <c:v>0.68899999999999995</c:v>
                </c:pt>
                <c:pt idx="876">
                  <c:v>0.68899999999999995</c:v>
                </c:pt>
                <c:pt idx="877">
                  <c:v>0.68899999999999995</c:v>
                </c:pt>
                <c:pt idx="878">
                  <c:v>0.68899999999999995</c:v>
                </c:pt>
                <c:pt idx="879">
                  <c:v>0.69</c:v>
                </c:pt>
                <c:pt idx="880">
                  <c:v>0.69</c:v>
                </c:pt>
                <c:pt idx="881">
                  <c:v>0.69</c:v>
                </c:pt>
                <c:pt idx="882">
                  <c:v>0.69</c:v>
                </c:pt>
                <c:pt idx="883">
                  <c:v>0.69</c:v>
                </c:pt>
                <c:pt idx="884">
                  <c:v>0.69099999999999995</c:v>
                </c:pt>
                <c:pt idx="885">
                  <c:v>0.69099999999999995</c:v>
                </c:pt>
                <c:pt idx="886">
                  <c:v>0.69099999999999995</c:v>
                </c:pt>
                <c:pt idx="887">
                  <c:v>0.69099999999999995</c:v>
                </c:pt>
                <c:pt idx="888">
                  <c:v>0.69099999999999995</c:v>
                </c:pt>
                <c:pt idx="889">
                  <c:v>0.69199999999999995</c:v>
                </c:pt>
                <c:pt idx="890">
                  <c:v>0.69199999999999995</c:v>
                </c:pt>
                <c:pt idx="891">
                  <c:v>0.69199999999999995</c:v>
                </c:pt>
                <c:pt idx="892">
                  <c:v>0.69199999999999995</c:v>
                </c:pt>
                <c:pt idx="893">
                  <c:v>0.69299999999999995</c:v>
                </c:pt>
                <c:pt idx="894">
                  <c:v>0.69299999999999995</c:v>
                </c:pt>
                <c:pt idx="895">
                  <c:v>0.69299999999999995</c:v>
                </c:pt>
                <c:pt idx="896">
                  <c:v>0.69299999999999995</c:v>
                </c:pt>
                <c:pt idx="897">
                  <c:v>0.69299999999999995</c:v>
                </c:pt>
                <c:pt idx="898">
                  <c:v>0.69299999999999995</c:v>
                </c:pt>
                <c:pt idx="899">
                  <c:v>0.69399999999999995</c:v>
                </c:pt>
                <c:pt idx="900">
                  <c:v>0.69399999999999995</c:v>
                </c:pt>
                <c:pt idx="901">
                  <c:v>0.69399999999999995</c:v>
                </c:pt>
                <c:pt idx="902">
                  <c:v>0.69399999999999995</c:v>
                </c:pt>
                <c:pt idx="903">
                  <c:v>0.69399999999999995</c:v>
                </c:pt>
                <c:pt idx="904">
                  <c:v>0.69499999999999995</c:v>
                </c:pt>
                <c:pt idx="905">
                  <c:v>0.69499999999999995</c:v>
                </c:pt>
                <c:pt idx="906">
                  <c:v>0.69499999999999995</c:v>
                </c:pt>
                <c:pt idx="907">
                  <c:v>0.69499999999999995</c:v>
                </c:pt>
                <c:pt idx="908">
                  <c:v>0.69499999999999995</c:v>
                </c:pt>
                <c:pt idx="909">
                  <c:v>0.69499999999999995</c:v>
                </c:pt>
                <c:pt idx="910">
                  <c:v>0.69599999999999995</c:v>
                </c:pt>
                <c:pt idx="911">
                  <c:v>0.69599999999999995</c:v>
                </c:pt>
                <c:pt idx="912">
                  <c:v>0.69599999999999995</c:v>
                </c:pt>
                <c:pt idx="913">
                  <c:v>0.69599999999999995</c:v>
                </c:pt>
                <c:pt idx="914">
                  <c:v>0.69599999999999995</c:v>
                </c:pt>
                <c:pt idx="915">
                  <c:v>0.69599999999999995</c:v>
                </c:pt>
                <c:pt idx="916">
                  <c:v>0.69599999999999995</c:v>
                </c:pt>
                <c:pt idx="917">
                  <c:v>0.69599999999999995</c:v>
                </c:pt>
                <c:pt idx="918">
                  <c:v>0.69699999999999995</c:v>
                </c:pt>
                <c:pt idx="919">
                  <c:v>0.69699999999999995</c:v>
                </c:pt>
                <c:pt idx="920">
                  <c:v>0.69699999999999995</c:v>
                </c:pt>
                <c:pt idx="921">
                  <c:v>0.69699999999999995</c:v>
                </c:pt>
                <c:pt idx="922">
                  <c:v>0.69699999999999995</c:v>
                </c:pt>
                <c:pt idx="923">
                  <c:v>0.69699999999999995</c:v>
                </c:pt>
                <c:pt idx="924">
                  <c:v>0.69699999999999995</c:v>
                </c:pt>
                <c:pt idx="925">
                  <c:v>0.69699999999999995</c:v>
                </c:pt>
                <c:pt idx="926">
                  <c:v>0.69699999999999995</c:v>
                </c:pt>
                <c:pt idx="927">
                  <c:v>0.69799999999999995</c:v>
                </c:pt>
                <c:pt idx="928">
                  <c:v>0.69799999999999995</c:v>
                </c:pt>
                <c:pt idx="929">
                  <c:v>0.69799999999999995</c:v>
                </c:pt>
                <c:pt idx="930">
                  <c:v>0.69799999999999995</c:v>
                </c:pt>
                <c:pt idx="931">
                  <c:v>0.69799999999999995</c:v>
                </c:pt>
                <c:pt idx="932">
                  <c:v>0.69799999999999995</c:v>
                </c:pt>
                <c:pt idx="933">
                  <c:v>0.69799999999999995</c:v>
                </c:pt>
                <c:pt idx="934">
                  <c:v>0.69799999999999995</c:v>
                </c:pt>
                <c:pt idx="935">
                  <c:v>0.69799999999999995</c:v>
                </c:pt>
                <c:pt idx="936">
                  <c:v>0.69799999999999995</c:v>
                </c:pt>
                <c:pt idx="937">
                  <c:v>0.69799999999999995</c:v>
                </c:pt>
                <c:pt idx="938">
                  <c:v>0.69799999999999995</c:v>
                </c:pt>
                <c:pt idx="939">
                  <c:v>0.69799999999999995</c:v>
                </c:pt>
                <c:pt idx="940">
                  <c:v>0.69799999999999995</c:v>
                </c:pt>
                <c:pt idx="941">
                  <c:v>0.69799999999999995</c:v>
                </c:pt>
                <c:pt idx="942">
                  <c:v>0.69699999999999995</c:v>
                </c:pt>
                <c:pt idx="943">
                  <c:v>0.69699999999999995</c:v>
                </c:pt>
                <c:pt idx="944">
                  <c:v>0.69699999999999995</c:v>
                </c:pt>
                <c:pt idx="945">
                  <c:v>0.69699999999999995</c:v>
                </c:pt>
                <c:pt idx="946">
                  <c:v>0.69699999999999995</c:v>
                </c:pt>
                <c:pt idx="947">
                  <c:v>0.69699999999999995</c:v>
                </c:pt>
                <c:pt idx="948">
                  <c:v>0.69699999999999995</c:v>
                </c:pt>
                <c:pt idx="949">
                  <c:v>0.69699999999999995</c:v>
                </c:pt>
                <c:pt idx="950">
                  <c:v>0.69699999999999995</c:v>
                </c:pt>
                <c:pt idx="951">
                  <c:v>0.69599999999999995</c:v>
                </c:pt>
                <c:pt idx="952">
                  <c:v>0.69599999999999995</c:v>
                </c:pt>
                <c:pt idx="953">
                  <c:v>0.69599999999999995</c:v>
                </c:pt>
                <c:pt idx="954">
                  <c:v>0.69599999999999995</c:v>
                </c:pt>
                <c:pt idx="955">
                  <c:v>0.69599999999999995</c:v>
                </c:pt>
                <c:pt idx="956">
                  <c:v>0.69599999999999995</c:v>
                </c:pt>
                <c:pt idx="957">
                  <c:v>0.69499999999999995</c:v>
                </c:pt>
                <c:pt idx="958">
                  <c:v>0.69499999999999995</c:v>
                </c:pt>
                <c:pt idx="959">
                  <c:v>0.69499999999999995</c:v>
                </c:pt>
                <c:pt idx="960">
                  <c:v>0.69499999999999995</c:v>
                </c:pt>
                <c:pt idx="961">
                  <c:v>0.69399999999999995</c:v>
                </c:pt>
                <c:pt idx="962">
                  <c:v>0.69399999999999995</c:v>
                </c:pt>
                <c:pt idx="963">
                  <c:v>0.69399999999999995</c:v>
                </c:pt>
                <c:pt idx="964">
                  <c:v>0.69399999999999995</c:v>
                </c:pt>
                <c:pt idx="965">
                  <c:v>0.69299999999999995</c:v>
                </c:pt>
                <c:pt idx="966">
                  <c:v>0.69299999999999995</c:v>
                </c:pt>
                <c:pt idx="967">
                  <c:v>0.69299999999999995</c:v>
                </c:pt>
                <c:pt idx="968">
                  <c:v>0.69199999999999995</c:v>
                </c:pt>
                <c:pt idx="969">
                  <c:v>0.69199999999999995</c:v>
                </c:pt>
                <c:pt idx="970">
                  <c:v>0.69199999999999995</c:v>
                </c:pt>
                <c:pt idx="971">
                  <c:v>0.69099999999999995</c:v>
                </c:pt>
                <c:pt idx="972">
                  <c:v>0.69099999999999995</c:v>
                </c:pt>
                <c:pt idx="973">
                  <c:v>0.69099999999999995</c:v>
                </c:pt>
                <c:pt idx="974">
                  <c:v>0.69</c:v>
                </c:pt>
                <c:pt idx="975">
                  <c:v>0.69</c:v>
                </c:pt>
                <c:pt idx="976">
                  <c:v>0.68899999999999995</c:v>
                </c:pt>
                <c:pt idx="977">
                  <c:v>0.68899999999999995</c:v>
                </c:pt>
                <c:pt idx="978">
                  <c:v>0.68899999999999995</c:v>
                </c:pt>
                <c:pt idx="979">
                  <c:v>0.68799999999999994</c:v>
                </c:pt>
                <c:pt idx="980">
                  <c:v>0.68799999999999994</c:v>
                </c:pt>
                <c:pt idx="981">
                  <c:v>0.68700000000000006</c:v>
                </c:pt>
                <c:pt idx="982">
                  <c:v>0.68700000000000006</c:v>
                </c:pt>
                <c:pt idx="983">
                  <c:v>0.68600000000000005</c:v>
                </c:pt>
                <c:pt idx="984">
                  <c:v>0.68600000000000005</c:v>
                </c:pt>
                <c:pt idx="985">
                  <c:v>0.68500000000000005</c:v>
                </c:pt>
                <c:pt idx="986">
                  <c:v>0.68500000000000005</c:v>
                </c:pt>
                <c:pt idx="987">
                  <c:v>0.68500000000000005</c:v>
                </c:pt>
                <c:pt idx="988">
                  <c:v>0.68400000000000005</c:v>
                </c:pt>
                <c:pt idx="989">
                  <c:v>0.68400000000000005</c:v>
                </c:pt>
                <c:pt idx="990">
                  <c:v>0.68300000000000005</c:v>
                </c:pt>
                <c:pt idx="991">
                  <c:v>0.68300000000000005</c:v>
                </c:pt>
                <c:pt idx="992">
                  <c:v>0.68300000000000005</c:v>
                </c:pt>
                <c:pt idx="993">
                  <c:v>0.68200000000000005</c:v>
                </c:pt>
                <c:pt idx="994">
                  <c:v>0.68200000000000005</c:v>
                </c:pt>
                <c:pt idx="995">
                  <c:v>0.68100000000000005</c:v>
                </c:pt>
                <c:pt idx="996">
                  <c:v>0.68100000000000005</c:v>
                </c:pt>
                <c:pt idx="997">
                  <c:v>0.68</c:v>
                </c:pt>
                <c:pt idx="998">
                  <c:v>0.68</c:v>
                </c:pt>
                <c:pt idx="999">
                  <c:v>0.67900000000000005</c:v>
                </c:pt>
                <c:pt idx="1070">
                  <c:v>0.54100000000000004</c:v>
                </c:pt>
                <c:pt idx="1071">
                  <c:v>0.54100000000000004</c:v>
                </c:pt>
                <c:pt idx="1072">
                  <c:v>0.54</c:v>
                </c:pt>
                <c:pt idx="1073">
                  <c:v>0.54</c:v>
                </c:pt>
                <c:pt idx="1074">
                  <c:v>0.53900000000000003</c:v>
                </c:pt>
                <c:pt idx="1075">
                  <c:v>0.53800000000000003</c:v>
                </c:pt>
                <c:pt idx="1076">
                  <c:v>0.53800000000000003</c:v>
                </c:pt>
                <c:pt idx="1077">
                  <c:v>0.53700000000000003</c:v>
                </c:pt>
                <c:pt idx="1078">
                  <c:v>0.53600000000000003</c:v>
                </c:pt>
                <c:pt idx="1079">
                  <c:v>0.53600000000000003</c:v>
                </c:pt>
                <c:pt idx="1080">
                  <c:v>0.53500000000000003</c:v>
                </c:pt>
                <c:pt idx="1081">
                  <c:v>0.53400000000000003</c:v>
                </c:pt>
                <c:pt idx="1082">
                  <c:v>0.53400000000000003</c:v>
                </c:pt>
                <c:pt idx="1083">
                  <c:v>0.53300000000000003</c:v>
                </c:pt>
                <c:pt idx="1084">
                  <c:v>0.53200000000000003</c:v>
                </c:pt>
                <c:pt idx="1085">
                  <c:v>0.53100000000000003</c:v>
                </c:pt>
                <c:pt idx="1086">
                  <c:v>0.53100000000000003</c:v>
                </c:pt>
                <c:pt idx="1087">
                  <c:v>0.53</c:v>
                </c:pt>
                <c:pt idx="1088">
                  <c:v>0.52900000000000003</c:v>
                </c:pt>
                <c:pt idx="1089">
                  <c:v>0.52900000000000003</c:v>
                </c:pt>
                <c:pt idx="1090">
                  <c:v>0.52800000000000002</c:v>
                </c:pt>
                <c:pt idx="1091">
                  <c:v>0.52800000000000002</c:v>
                </c:pt>
                <c:pt idx="1092">
                  <c:v>0.52700000000000002</c:v>
                </c:pt>
                <c:pt idx="1093">
                  <c:v>0.52700000000000002</c:v>
                </c:pt>
                <c:pt idx="1094">
                  <c:v>0.52700000000000002</c:v>
                </c:pt>
                <c:pt idx="1095">
                  <c:v>0.52600000000000002</c:v>
                </c:pt>
                <c:pt idx="1096">
                  <c:v>0.52600000000000002</c:v>
                </c:pt>
                <c:pt idx="1097">
                  <c:v>0.52600000000000002</c:v>
                </c:pt>
                <c:pt idx="1098">
                  <c:v>0.52500000000000002</c:v>
                </c:pt>
                <c:pt idx="1099">
                  <c:v>0.52500000000000002</c:v>
                </c:pt>
                <c:pt idx="1100">
                  <c:v>0.52500000000000002</c:v>
                </c:pt>
                <c:pt idx="1101">
                  <c:v>0.52500000000000002</c:v>
                </c:pt>
                <c:pt idx="1102">
                  <c:v>0.52500000000000002</c:v>
                </c:pt>
                <c:pt idx="1103">
                  <c:v>0.52500000000000002</c:v>
                </c:pt>
                <c:pt idx="1104">
                  <c:v>0.52500000000000002</c:v>
                </c:pt>
                <c:pt idx="1105">
                  <c:v>0.52500000000000002</c:v>
                </c:pt>
                <c:pt idx="1106">
                  <c:v>0.52500000000000002</c:v>
                </c:pt>
                <c:pt idx="1107">
                  <c:v>0.52500000000000002</c:v>
                </c:pt>
                <c:pt idx="1108">
                  <c:v>0.52500000000000002</c:v>
                </c:pt>
                <c:pt idx="1109">
                  <c:v>0.52500000000000002</c:v>
                </c:pt>
                <c:pt idx="1110">
                  <c:v>0.52500000000000002</c:v>
                </c:pt>
                <c:pt idx="1111">
                  <c:v>0.52500000000000002</c:v>
                </c:pt>
                <c:pt idx="1112">
                  <c:v>0.52500000000000002</c:v>
                </c:pt>
                <c:pt idx="1113">
                  <c:v>0.52500000000000002</c:v>
                </c:pt>
                <c:pt idx="1114">
                  <c:v>0.52500000000000002</c:v>
                </c:pt>
                <c:pt idx="1115">
                  <c:v>0.52500000000000002</c:v>
                </c:pt>
                <c:pt idx="1116">
                  <c:v>0.52500000000000002</c:v>
                </c:pt>
                <c:pt idx="1117">
                  <c:v>0.52600000000000002</c:v>
                </c:pt>
                <c:pt idx="1118">
                  <c:v>0.52600000000000002</c:v>
                </c:pt>
                <c:pt idx="1119">
                  <c:v>0.52700000000000002</c:v>
                </c:pt>
                <c:pt idx="1120">
                  <c:v>0.52700000000000002</c:v>
                </c:pt>
                <c:pt idx="1121">
                  <c:v>0.52800000000000002</c:v>
                </c:pt>
                <c:pt idx="1122">
                  <c:v>0.52800000000000002</c:v>
                </c:pt>
                <c:pt idx="1123">
                  <c:v>0.52900000000000003</c:v>
                </c:pt>
                <c:pt idx="1124">
                  <c:v>0.53</c:v>
                </c:pt>
                <c:pt idx="1125">
                  <c:v>0.53100000000000003</c:v>
                </c:pt>
                <c:pt idx="1126">
                  <c:v>0.53100000000000003</c:v>
                </c:pt>
                <c:pt idx="1127">
                  <c:v>0.53200000000000003</c:v>
                </c:pt>
                <c:pt idx="1128">
                  <c:v>0.53300000000000003</c:v>
                </c:pt>
                <c:pt idx="1129">
                  <c:v>0.53300000000000003</c:v>
                </c:pt>
                <c:pt idx="1130">
                  <c:v>0.53400000000000003</c:v>
                </c:pt>
                <c:pt idx="1131">
                  <c:v>0.53500000000000003</c:v>
                </c:pt>
                <c:pt idx="1132">
                  <c:v>0.53600000000000003</c:v>
                </c:pt>
                <c:pt idx="1133">
                  <c:v>0.53700000000000003</c:v>
                </c:pt>
                <c:pt idx="1134">
                  <c:v>0.53800000000000003</c:v>
                </c:pt>
                <c:pt idx="1135">
                  <c:v>0.53900000000000003</c:v>
                </c:pt>
                <c:pt idx="1136">
                  <c:v>0.54</c:v>
                </c:pt>
                <c:pt idx="1137">
                  <c:v>0.54100000000000004</c:v>
                </c:pt>
                <c:pt idx="1138">
                  <c:v>0.54200000000000004</c:v>
                </c:pt>
                <c:pt idx="1139">
                  <c:v>0.54200000000000004</c:v>
                </c:pt>
                <c:pt idx="1140">
                  <c:v>0.54300000000000004</c:v>
                </c:pt>
                <c:pt idx="1141">
                  <c:v>0.54400000000000004</c:v>
                </c:pt>
                <c:pt idx="1142">
                  <c:v>0.54500000000000004</c:v>
                </c:pt>
                <c:pt idx="1143">
                  <c:v>0.54600000000000004</c:v>
                </c:pt>
                <c:pt idx="1144">
                  <c:v>0.54700000000000004</c:v>
                </c:pt>
                <c:pt idx="1145">
                  <c:v>0.54800000000000004</c:v>
                </c:pt>
                <c:pt idx="1146">
                  <c:v>0.54900000000000004</c:v>
                </c:pt>
                <c:pt idx="1147">
                  <c:v>0.54900000000000004</c:v>
                </c:pt>
                <c:pt idx="1148">
                  <c:v>0.55000000000000004</c:v>
                </c:pt>
                <c:pt idx="1149">
                  <c:v>0.55100000000000005</c:v>
                </c:pt>
                <c:pt idx="1150">
                  <c:v>0.55200000000000005</c:v>
                </c:pt>
                <c:pt idx="1151">
                  <c:v>0.55300000000000005</c:v>
                </c:pt>
                <c:pt idx="1152">
                  <c:v>0.55400000000000005</c:v>
                </c:pt>
                <c:pt idx="1153">
                  <c:v>0.55500000000000005</c:v>
                </c:pt>
                <c:pt idx="1154">
                  <c:v>0.55600000000000005</c:v>
                </c:pt>
                <c:pt idx="1155">
                  <c:v>0.55700000000000005</c:v>
                </c:pt>
                <c:pt idx="1156">
                  <c:v>0.55800000000000005</c:v>
                </c:pt>
                <c:pt idx="1157">
                  <c:v>0.55900000000000005</c:v>
                </c:pt>
                <c:pt idx="1158">
                  <c:v>0.56000000000000005</c:v>
                </c:pt>
                <c:pt idx="1159">
                  <c:v>0.56100000000000005</c:v>
                </c:pt>
                <c:pt idx="1160">
                  <c:v>0.56200000000000006</c:v>
                </c:pt>
                <c:pt idx="1161">
                  <c:v>0.56200000000000006</c:v>
                </c:pt>
                <c:pt idx="1162">
                  <c:v>0.56299999999999994</c:v>
                </c:pt>
                <c:pt idx="1163">
                  <c:v>0.56399999999999995</c:v>
                </c:pt>
                <c:pt idx="1164">
                  <c:v>0.56499999999999995</c:v>
                </c:pt>
                <c:pt idx="1165">
                  <c:v>0.56599999999999995</c:v>
                </c:pt>
                <c:pt idx="1166">
                  <c:v>0.56699999999999995</c:v>
                </c:pt>
                <c:pt idx="1167">
                  <c:v>0.56799999999999995</c:v>
                </c:pt>
                <c:pt idx="1168">
                  <c:v>0.56899999999999995</c:v>
                </c:pt>
                <c:pt idx="1169">
                  <c:v>0.56899999999999995</c:v>
                </c:pt>
                <c:pt idx="1170">
                  <c:v>0.56999999999999995</c:v>
                </c:pt>
                <c:pt idx="1171">
                  <c:v>0.57099999999999995</c:v>
                </c:pt>
                <c:pt idx="1172">
                  <c:v>0.57199999999999995</c:v>
                </c:pt>
                <c:pt idx="1173">
                  <c:v>0.57299999999999995</c:v>
                </c:pt>
                <c:pt idx="1174">
                  <c:v>0.57399999999999995</c:v>
                </c:pt>
                <c:pt idx="1175">
                  <c:v>0.57499999999999996</c:v>
                </c:pt>
                <c:pt idx="1176">
                  <c:v>0.57499999999999996</c:v>
                </c:pt>
                <c:pt idx="1177">
                  <c:v>0.57599999999999996</c:v>
                </c:pt>
                <c:pt idx="1178">
                  <c:v>0.57699999999999996</c:v>
                </c:pt>
                <c:pt idx="1179">
                  <c:v>0.57799999999999996</c:v>
                </c:pt>
                <c:pt idx="1180">
                  <c:v>0.57899999999999996</c:v>
                </c:pt>
                <c:pt idx="1181">
                  <c:v>0.57899999999999996</c:v>
                </c:pt>
                <c:pt idx="1182">
                  <c:v>0.57999999999999996</c:v>
                </c:pt>
                <c:pt idx="1183">
                  <c:v>0.58099999999999996</c:v>
                </c:pt>
                <c:pt idx="1184">
                  <c:v>0.58199999999999996</c:v>
                </c:pt>
                <c:pt idx="1185">
                  <c:v>0.58199999999999996</c:v>
                </c:pt>
                <c:pt idx="1186">
                  <c:v>0.58299999999999996</c:v>
                </c:pt>
                <c:pt idx="1187">
                  <c:v>0.58399999999999996</c:v>
                </c:pt>
                <c:pt idx="1188">
                  <c:v>0.58499999999999996</c:v>
                </c:pt>
                <c:pt idx="1189">
                  <c:v>0.58499999999999996</c:v>
                </c:pt>
                <c:pt idx="1190">
                  <c:v>0.58599999999999997</c:v>
                </c:pt>
                <c:pt idx="1191">
                  <c:v>0.58699999999999997</c:v>
                </c:pt>
                <c:pt idx="1192">
                  <c:v>0.58799999999999997</c:v>
                </c:pt>
                <c:pt idx="1193">
                  <c:v>0.58799999999999997</c:v>
                </c:pt>
                <c:pt idx="1194">
                  <c:v>0.58899999999999997</c:v>
                </c:pt>
                <c:pt idx="1195">
                  <c:v>0.59</c:v>
                </c:pt>
                <c:pt idx="1196">
                  <c:v>0.59</c:v>
                </c:pt>
                <c:pt idx="1197">
                  <c:v>0.59099999999999997</c:v>
                </c:pt>
                <c:pt idx="1198">
                  <c:v>0.59199999999999997</c:v>
                </c:pt>
                <c:pt idx="1199">
                  <c:v>0.59199999999999997</c:v>
                </c:pt>
                <c:pt idx="1200">
                  <c:v>0.59299999999999997</c:v>
                </c:pt>
                <c:pt idx="1201">
                  <c:v>0.59399999999999997</c:v>
                </c:pt>
                <c:pt idx="1202">
                  <c:v>0.59399999999999997</c:v>
                </c:pt>
                <c:pt idx="1203">
                  <c:v>0.59499999999999997</c:v>
                </c:pt>
                <c:pt idx="1204">
                  <c:v>0.59499999999999997</c:v>
                </c:pt>
                <c:pt idx="1205">
                  <c:v>0.59599999999999997</c:v>
                </c:pt>
                <c:pt idx="1206">
                  <c:v>0.59699999999999998</c:v>
                </c:pt>
                <c:pt idx="1207">
                  <c:v>0.59699999999999998</c:v>
                </c:pt>
                <c:pt idx="1208">
                  <c:v>0.59799999999999998</c:v>
                </c:pt>
                <c:pt idx="1209">
                  <c:v>0.59799999999999998</c:v>
                </c:pt>
                <c:pt idx="1210">
                  <c:v>0.59899999999999998</c:v>
                </c:pt>
                <c:pt idx="1211">
                  <c:v>0.6</c:v>
                </c:pt>
                <c:pt idx="1212">
                  <c:v>0.6</c:v>
                </c:pt>
                <c:pt idx="1213">
                  <c:v>0.60099999999999998</c:v>
                </c:pt>
                <c:pt idx="1214">
                  <c:v>0.60099999999999998</c:v>
                </c:pt>
                <c:pt idx="1215">
                  <c:v>0.60199999999999998</c:v>
                </c:pt>
                <c:pt idx="1216">
                  <c:v>0.60199999999999998</c:v>
                </c:pt>
                <c:pt idx="1217">
                  <c:v>0.60299999999999998</c:v>
                </c:pt>
                <c:pt idx="1218">
                  <c:v>0.60299999999999998</c:v>
                </c:pt>
                <c:pt idx="1219">
                  <c:v>0.60399999999999998</c:v>
                </c:pt>
                <c:pt idx="1220">
                  <c:v>0.60399999999999998</c:v>
                </c:pt>
                <c:pt idx="1221">
                  <c:v>0.60499999999999998</c:v>
                </c:pt>
                <c:pt idx="1222">
                  <c:v>0.60499999999999998</c:v>
                </c:pt>
                <c:pt idx="1223">
                  <c:v>0.60599999999999998</c:v>
                </c:pt>
                <c:pt idx="1224">
                  <c:v>0.60599999999999998</c:v>
                </c:pt>
                <c:pt idx="1225">
                  <c:v>0.60699999999999998</c:v>
                </c:pt>
                <c:pt idx="1226">
                  <c:v>0.60699999999999998</c:v>
                </c:pt>
                <c:pt idx="1227">
                  <c:v>0.60799999999999998</c:v>
                </c:pt>
                <c:pt idx="1228">
                  <c:v>0.60799999999999998</c:v>
                </c:pt>
                <c:pt idx="1229">
                  <c:v>0.60899999999999999</c:v>
                </c:pt>
                <c:pt idx="1230">
                  <c:v>0.60899999999999999</c:v>
                </c:pt>
                <c:pt idx="1231">
                  <c:v>0.61</c:v>
                </c:pt>
                <c:pt idx="1232">
                  <c:v>0.61</c:v>
                </c:pt>
                <c:pt idx="1233">
                  <c:v>0.61</c:v>
                </c:pt>
                <c:pt idx="1234">
                  <c:v>0.61099999999999999</c:v>
                </c:pt>
                <c:pt idx="1235">
                  <c:v>0.61099999999999999</c:v>
                </c:pt>
                <c:pt idx="1236">
                  <c:v>0.61099999999999999</c:v>
                </c:pt>
                <c:pt idx="1237">
                  <c:v>0.61199999999999999</c:v>
                </c:pt>
                <c:pt idx="1238">
                  <c:v>0.61199999999999999</c:v>
                </c:pt>
                <c:pt idx="1239">
                  <c:v>0.61299999999999999</c:v>
                </c:pt>
                <c:pt idx="1240">
                  <c:v>0.61299999999999999</c:v>
                </c:pt>
                <c:pt idx="1241">
                  <c:v>0.61299999999999999</c:v>
                </c:pt>
                <c:pt idx="1242">
                  <c:v>0.61399999999999999</c:v>
                </c:pt>
                <c:pt idx="1243">
                  <c:v>0.61399999999999999</c:v>
                </c:pt>
                <c:pt idx="1244">
                  <c:v>0.61399999999999999</c:v>
                </c:pt>
                <c:pt idx="1245">
                  <c:v>0.61499999999999999</c:v>
                </c:pt>
                <c:pt idx="1246">
                  <c:v>0.61499999999999999</c:v>
                </c:pt>
                <c:pt idx="1247">
                  <c:v>0.61499999999999999</c:v>
                </c:pt>
                <c:pt idx="1248">
                  <c:v>0.61499999999999999</c:v>
                </c:pt>
                <c:pt idx="1249">
                  <c:v>0.61599999999999999</c:v>
                </c:pt>
                <c:pt idx="1250">
                  <c:v>0.61599999999999999</c:v>
                </c:pt>
                <c:pt idx="1251">
                  <c:v>0.61599999999999999</c:v>
                </c:pt>
                <c:pt idx="1252">
                  <c:v>0.61599999999999999</c:v>
                </c:pt>
                <c:pt idx="1253">
                  <c:v>0.61699999999999999</c:v>
                </c:pt>
                <c:pt idx="1254">
                  <c:v>0.61699999999999999</c:v>
                </c:pt>
                <c:pt idx="1255">
                  <c:v>0.61699999999999999</c:v>
                </c:pt>
                <c:pt idx="1256">
                  <c:v>0.61799999999999999</c:v>
                </c:pt>
                <c:pt idx="1257">
                  <c:v>0.61799999999999999</c:v>
                </c:pt>
                <c:pt idx="1258">
                  <c:v>0.61799999999999999</c:v>
                </c:pt>
                <c:pt idx="1259">
                  <c:v>0.61799999999999999</c:v>
                </c:pt>
                <c:pt idx="1260">
                  <c:v>0.61899999999999999</c:v>
                </c:pt>
                <c:pt idx="1261">
                  <c:v>0.61899999999999999</c:v>
                </c:pt>
                <c:pt idx="1262">
                  <c:v>0.61899999999999999</c:v>
                </c:pt>
                <c:pt idx="1263">
                  <c:v>0.61899999999999999</c:v>
                </c:pt>
                <c:pt idx="1264">
                  <c:v>0.61899999999999999</c:v>
                </c:pt>
                <c:pt idx="1265">
                  <c:v>0.62</c:v>
                </c:pt>
                <c:pt idx="1266">
                  <c:v>0.62</c:v>
                </c:pt>
                <c:pt idx="1267">
                  <c:v>0.62</c:v>
                </c:pt>
                <c:pt idx="1268">
                  <c:v>0.62</c:v>
                </c:pt>
                <c:pt idx="1269">
                  <c:v>0.62</c:v>
                </c:pt>
                <c:pt idx="1270">
                  <c:v>0.621</c:v>
                </c:pt>
                <c:pt idx="1271">
                  <c:v>0.621</c:v>
                </c:pt>
                <c:pt idx="1272">
                  <c:v>0.621</c:v>
                </c:pt>
                <c:pt idx="1273">
                  <c:v>0.621</c:v>
                </c:pt>
                <c:pt idx="1274">
                  <c:v>0.621</c:v>
                </c:pt>
                <c:pt idx="1275">
                  <c:v>0.621</c:v>
                </c:pt>
                <c:pt idx="1276">
                  <c:v>0.621</c:v>
                </c:pt>
                <c:pt idx="1277">
                  <c:v>0.622</c:v>
                </c:pt>
                <c:pt idx="1278">
                  <c:v>0.622</c:v>
                </c:pt>
                <c:pt idx="1279">
                  <c:v>0.622</c:v>
                </c:pt>
                <c:pt idx="1280">
                  <c:v>0.622</c:v>
                </c:pt>
                <c:pt idx="1281">
                  <c:v>0.622</c:v>
                </c:pt>
                <c:pt idx="1282">
                  <c:v>0.622</c:v>
                </c:pt>
                <c:pt idx="1283">
                  <c:v>0.622</c:v>
                </c:pt>
                <c:pt idx="1284">
                  <c:v>0.622</c:v>
                </c:pt>
                <c:pt idx="1285">
                  <c:v>0.623</c:v>
                </c:pt>
                <c:pt idx="1286">
                  <c:v>0.623</c:v>
                </c:pt>
                <c:pt idx="1287">
                  <c:v>0.623</c:v>
                </c:pt>
                <c:pt idx="1288">
                  <c:v>0.623</c:v>
                </c:pt>
                <c:pt idx="1289">
                  <c:v>0.623</c:v>
                </c:pt>
                <c:pt idx="1290">
                  <c:v>0.623</c:v>
                </c:pt>
                <c:pt idx="1291">
                  <c:v>0.623</c:v>
                </c:pt>
                <c:pt idx="1292">
                  <c:v>0.623</c:v>
                </c:pt>
                <c:pt idx="1293">
                  <c:v>0.623</c:v>
                </c:pt>
                <c:pt idx="1294">
                  <c:v>0.623</c:v>
                </c:pt>
                <c:pt idx="1295">
                  <c:v>0.624</c:v>
                </c:pt>
                <c:pt idx="1296">
                  <c:v>0.624</c:v>
                </c:pt>
                <c:pt idx="1297">
                  <c:v>0.624</c:v>
                </c:pt>
                <c:pt idx="1298">
                  <c:v>0.624</c:v>
                </c:pt>
                <c:pt idx="1299">
                  <c:v>0.624</c:v>
                </c:pt>
                <c:pt idx="1300">
                  <c:v>0.624</c:v>
                </c:pt>
                <c:pt idx="1301">
                  <c:v>0.624</c:v>
                </c:pt>
                <c:pt idx="1302">
                  <c:v>0.624</c:v>
                </c:pt>
                <c:pt idx="1303">
                  <c:v>0.624</c:v>
                </c:pt>
                <c:pt idx="1304">
                  <c:v>0.624</c:v>
                </c:pt>
                <c:pt idx="1305">
                  <c:v>0.624</c:v>
                </c:pt>
                <c:pt idx="1306">
                  <c:v>0.624</c:v>
                </c:pt>
                <c:pt idx="1307">
                  <c:v>0.624</c:v>
                </c:pt>
                <c:pt idx="1308">
                  <c:v>0.624</c:v>
                </c:pt>
                <c:pt idx="1309">
                  <c:v>0.624</c:v>
                </c:pt>
                <c:pt idx="1310">
                  <c:v>0.624</c:v>
                </c:pt>
                <c:pt idx="1311">
                  <c:v>0.624</c:v>
                </c:pt>
                <c:pt idx="1312">
                  <c:v>0.624</c:v>
                </c:pt>
                <c:pt idx="1313">
                  <c:v>0.624</c:v>
                </c:pt>
                <c:pt idx="1314">
                  <c:v>0.624</c:v>
                </c:pt>
                <c:pt idx="1315">
                  <c:v>0.624</c:v>
                </c:pt>
                <c:pt idx="1316">
                  <c:v>0.623</c:v>
                </c:pt>
                <c:pt idx="1317">
                  <c:v>0.623</c:v>
                </c:pt>
                <c:pt idx="1318">
                  <c:v>0.623</c:v>
                </c:pt>
                <c:pt idx="1319">
                  <c:v>0.623</c:v>
                </c:pt>
                <c:pt idx="1320">
                  <c:v>0.623</c:v>
                </c:pt>
                <c:pt idx="1321">
                  <c:v>0.623</c:v>
                </c:pt>
                <c:pt idx="1322">
                  <c:v>0.623</c:v>
                </c:pt>
                <c:pt idx="1323">
                  <c:v>0.623</c:v>
                </c:pt>
                <c:pt idx="1324">
                  <c:v>0.623</c:v>
                </c:pt>
                <c:pt idx="1325">
                  <c:v>0.623</c:v>
                </c:pt>
                <c:pt idx="1326">
                  <c:v>0.622</c:v>
                </c:pt>
                <c:pt idx="1327">
                  <c:v>0.622</c:v>
                </c:pt>
                <c:pt idx="1328">
                  <c:v>0.622</c:v>
                </c:pt>
                <c:pt idx="1329">
                  <c:v>0.622</c:v>
                </c:pt>
                <c:pt idx="1330">
                  <c:v>0.622</c:v>
                </c:pt>
                <c:pt idx="1331">
                  <c:v>0.622</c:v>
                </c:pt>
                <c:pt idx="1332">
                  <c:v>0.622</c:v>
                </c:pt>
                <c:pt idx="1333">
                  <c:v>0.621</c:v>
                </c:pt>
                <c:pt idx="1334">
                  <c:v>0.621</c:v>
                </c:pt>
                <c:pt idx="1335">
                  <c:v>0.621</c:v>
                </c:pt>
                <c:pt idx="1336">
                  <c:v>0.621</c:v>
                </c:pt>
                <c:pt idx="1337">
                  <c:v>0.621</c:v>
                </c:pt>
                <c:pt idx="1338">
                  <c:v>0.621</c:v>
                </c:pt>
                <c:pt idx="1339">
                  <c:v>0.62</c:v>
                </c:pt>
                <c:pt idx="1340">
                  <c:v>0.62</c:v>
                </c:pt>
                <c:pt idx="1341">
                  <c:v>0.62</c:v>
                </c:pt>
                <c:pt idx="1342">
                  <c:v>0.62</c:v>
                </c:pt>
                <c:pt idx="1343">
                  <c:v>0.62</c:v>
                </c:pt>
                <c:pt idx="1344">
                  <c:v>0.61899999999999999</c:v>
                </c:pt>
                <c:pt idx="1345">
                  <c:v>0.61899999999999999</c:v>
                </c:pt>
                <c:pt idx="1346">
                  <c:v>0.61899999999999999</c:v>
                </c:pt>
                <c:pt idx="1347">
                  <c:v>0.61899999999999999</c:v>
                </c:pt>
                <c:pt idx="1348">
                  <c:v>0.61799999999999999</c:v>
                </c:pt>
                <c:pt idx="1349">
                  <c:v>0.61799999999999999</c:v>
                </c:pt>
                <c:pt idx="1350">
                  <c:v>0.61799999999999999</c:v>
                </c:pt>
                <c:pt idx="1351">
                  <c:v>0.61799999999999999</c:v>
                </c:pt>
                <c:pt idx="1352">
                  <c:v>0.61699999999999999</c:v>
                </c:pt>
                <c:pt idx="1353">
                  <c:v>0.61699999999999999</c:v>
                </c:pt>
                <c:pt idx="1354">
                  <c:v>0.61699999999999999</c:v>
                </c:pt>
                <c:pt idx="1355">
                  <c:v>0.61699999999999999</c:v>
                </c:pt>
                <c:pt idx="1356">
                  <c:v>0.61599999999999999</c:v>
                </c:pt>
                <c:pt idx="1357">
                  <c:v>0.61599999999999999</c:v>
                </c:pt>
                <c:pt idx="1358">
                  <c:v>0.61599999999999999</c:v>
                </c:pt>
                <c:pt idx="1359">
                  <c:v>0.61599999999999999</c:v>
                </c:pt>
                <c:pt idx="1360">
                  <c:v>0.61499999999999999</c:v>
                </c:pt>
                <c:pt idx="1361">
                  <c:v>0.61499999999999999</c:v>
                </c:pt>
                <c:pt idx="1362">
                  <c:v>0.61499999999999999</c:v>
                </c:pt>
                <c:pt idx="1363">
                  <c:v>0.61399999999999999</c:v>
                </c:pt>
                <c:pt idx="1364">
                  <c:v>0.61399999999999999</c:v>
                </c:pt>
                <c:pt idx="1365">
                  <c:v>0.61399999999999999</c:v>
                </c:pt>
                <c:pt idx="1366">
                  <c:v>0.61299999999999999</c:v>
                </c:pt>
                <c:pt idx="1367">
                  <c:v>0.61299999999999999</c:v>
                </c:pt>
                <c:pt idx="1368">
                  <c:v>0.61299999999999999</c:v>
                </c:pt>
                <c:pt idx="1369">
                  <c:v>0.61199999999999999</c:v>
                </c:pt>
                <c:pt idx="1370">
                  <c:v>0.61199999999999999</c:v>
                </c:pt>
                <c:pt idx="1371">
                  <c:v>0.61199999999999999</c:v>
                </c:pt>
                <c:pt idx="1372">
                  <c:v>0.61099999999999999</c:v>
                </c:pt>
                <c:pt idx="1373">
                  <c:v>0.61099999999999999</c:v>
                </c:pt>
                <c:pt idx="1374">
                  <c:v>0.61099999999999999</c:v>
                </c:pt>
                <c:pt idx="1375">
                  <c:v>0.61</c:v>
                </c:pt>
                <c:pt idx="1376">
                  <c:v>0.61</c:v>
                </c:pt>
                <c:pt idx="1377">
                  <c:v>0.60899999999999999</c:v>
                </c:pt>
                <c:pt idx="1378">
                  <c:v>0.60899999999999999</c:v>
                </c:pt>
                <c:pt idx="1379">
                  <c:v>0.60899999999999999</c:v>
                </c:pt>
                <c:pt idx="1380">
                  <c:v>0.60799999999999998</c:v>
                </c:pt>
                <c:pt idx="1381">
                  <c:v>0.60799999999999998</c:v>
                </c:pt>
                <c:pt idx="1382">
                  <c:v>0.60699999999999998</c:v>
                </c:pt>
                <c:pt idx="1383">
                  <c:v>0.60699999999999998</c:v>
                </c:pt>
                <c:pt idx="1384">
                  <c:v>0.60699999999999998</c:v>
                </c:pt>
                <c:pt idx="1385">
                  <c:v>0.60599999999999998</c:v>
                </c:pt>
                <c:pt idx="1386">
                  <c:v>0.60599999999999998</c:v>
                </c:pt>
                <c:pt idx="1387">
                  <c:v>0.60499999999999998</c:v>
                </c:pt>
                <c:pt idx="1388">
                  <c:v>0.60499999999999998</c:v>
                </c:pt>
                <c:pt idx="1389">
                  <c:v>0.60399999999999998</c:v>
                </c:pt>
                <c:pt idx="1390">
                  <c:v>0.60399999999999998</c:v>
                </c:pt>
                <c:pt idx="1391">
                  <c:v>0.60299999999999998</c:v>
                </c:pt>
                <c:pt idx="1392">
                  <c:v>0.60299999999999998</c:v>
                </c:pt>
                <c:pt idx="1393">
                  <c:v>0.60199999999999998</c:v>
                </c:pt>
                <c:pt idx="1394">
                  <c:v>0.60199999999999998</c:v>
                </c:pt>
                <c:pt idx="1395">
                  <c:v>0.60099999999999998</c:v>
                </c:pt>
                <c:pt idx="1396">
                  <c:v>0.60099999999999998</c:v>
                </c:pt>
                <c:pt idx="1397">
                  <c:v>0.60099999999999998</c:v>
                </c:pt>
                <c:pt idx="1398">
                  <c:v>0.6</c:v>
                </c:pt>
                <c:pt idx="1399">
                  <c:v>0.6</c:v>
                </c:pt>
                <c:pt idx="1400">
                  <c:v>0.59899999999999998</c:v>
                </c:pt>
                <c:pt idx="1401">
                  <c:v>0.59899999999999998</c:v>
                </c:pt>
                <c:pt idx="1402">
                  <c:v>0.59799999999999998</c:v>
                </c:pt>
                <c:pt idx="1403">
                  <c:v>0.59799999999999998</c:v>
                </c:pt>
                <c:pt idx="1404">
                  <c:v>0.59699999999999998</c:v>
                </c:pt>
                <c:pt idx="1405">
                  <c:v>0.59699999999999998</c:v>
                </c:pt>
                <c:pt idx="1406">
                  <c:v>0.59599999999999997</c:v>
                </c:pt>
                <c:pt idx="1407">
                  <c:v>0.59599999999999997</c:v>
                </c:pt>
                <c:pt idx="1408">
                  <c:v>0.59499999999999997</c:v>
                </c:pt>
                <c:pt idx="1409">
                  <c:v>0.59499999999999997</c:v>
                </c:pt>
                <c:pt idx="1410">
                  <c:v>0.59399999999999997</c:v>
                </c:pt>
                <c:pt idx="1411">
                  <c:v>0.59399999999999997</c:v>
                </c:pt>
                <c:pt idx="1412">
                  <c:v>0.59399999999999997</c:v>
                </c:pt>
                <c:pt idx="1413">
                  <c:v>0.59299999999999997</c:v>
                </c:pt>
                <c:pt idx="1414">
                  <c:v>0.59299999999999997</c:v>
                </c:pt>
                <c:pt idx="1415">
                  <c:v>0.59199999999999997</c:v>
                </c:pt>
                <c:pt idx="1416">
                  <c:v>0.59199999999999997</c:v>
                </c:pt>
                <c:pt idx="1417">
                  <c:v>0.59199999999999997</c:v>
                </c:pt>
                <c:pt idx="1418">
                  <c:v>0.59099999999999997</c:v>
                </c:pt>
                <c:pt idx="1419">
                  <c:v>0.59099999999999997</c:v>
                </c:pt>
                <c:pt idx="1420">
                  <c:v>0.59099999999999997</c:v>
                </c:pt>
                <c:pt idx="1421">
                  <c:v>0.59</c:v>
                </c:pt>
                <c:pt idx="1422">
                  <c:v>0.59</c:v>
                </c:pt>
                <c:pt idx="1423">
                  <c:v>0.59</c:v>
                </c:pt>
                <c:pt idx="1424">
                  <c:v>0.58899999999999997</c:v>
                </c:pt>
                <c:pt idx="1425">
                  <c:v>0.58899999999999997</c:v>
                </c:pt>
                <c:pt idx="1426">
                  <c:v>0.58899999999999997</c:v>
                </c:pt>
                <c:pt idx="1427">
                  <c:v>0.58799999999999997</c:v>
                </c:pt>
                <c:pt idx="1428">
                  <c:v>0.58799999999999997</c:v>
                </c:pt>
                <c:pt idx="1429">
                  <c:v>0.58799999999999997</c:v>
                </c:pt>
                <c:pt idx="1430">
                  <c:v>0.58699999999999997</c:v>
                </c:pt>
                <c:pt idx="1431">
                  <c:v>0.58699999999999997</c:v>
                </c:pt>
                <c:pt idx="1432">
                  <c:v>0.58699999999999997</c:v>
                </c:pt>
                <c:pt idx="1433">
                  <c:v>0.58699999999999997</c:v>
                </c:pt>
                <c:pt idx="1434">
                  <c:v>0.58599999999999997</c:v>
                </c:pt>
                <c:pt idx="1435">
                  <c:v>0.58599999999999997</c:v>
                </c:pt>
                <c:pt idx="1436">
                  <c:v>0.58599999999999997</c:v>
                </c:pt>
                <c:pt idx="1437">
                  <c:v>0.58599999999999997</c:v>
                </c:pt>
                <c:pt idx="1438">
                  <c:v>0.58599999999999997</c:v>
                </c:pt>
                <c:pt idx="1439">
                  <c:v>0.58499999999999996</c:v>
                </c:pt>
                <c:pt idx="1440">
                  <c:v>0.58499999999999996</c:v>
                </c:pt>
                <c:pt idx="1441">
                  <c:v>0.58499999999999996</c:v>
                </c:pt>
                <c:pt idx="1442">
                  <c:v>0.58499999999999996</c:v>
                </c:pt>
                <c:pt idx="1443">
                  <c:v>0.58499999999999996</c:v>
                </c:pt>
                <c:pt idx="1444">
                  <c:v>0.58399999999999996</c:v>
                </c:pt>
                <c:pt idx="1445">
                  <c:v>0.58399999999999996</c:v>
                </c:pt>
                <c:pt idx="1446">
                  <c:v>0.58399999999999996</c:v>
                </c:pt>
                <c:pt idx="1447">
                  <c:v>0.58399999999999996</c:v>
                </c:pt>
                <c:pt idx="1448">
                  <c:v>0.58399999999999996</c:v>
                </c:pt>
                <c:pt idx="1449">
                  <c:v>0.58399999999999996</c:v>
                </c:pt>
                <c:pt idx="1450">
                  <c:v>0.58299999999999996</c:v>
                </c:pt>
                <c:pt idx="1451">
                  <c:v>0.58499999999999996</c:v>
                </c:pt>
                <c:pt idx="1452">
                  <c:v>0.58499999999999996</c:v>
                </c:pt>
                <c:pt idx="1453">
                  <c:v>0.58499999999999996</c:v>
                </c:pt>
                <c:pt idx="1454">
                  <c:v>0.58499999999999996</c:v>
                </c:pt>
                <c:pt idx="1455">
                  <c:v>0.58499999999999996</c:v>
                </c:pt>
                <c:pt idx="1456">
                  <c:v>0.58399999999999996</c:v>
                </c:pt>
                <c:pt idx="1457">
                  <c:v>0.58399999999999996</c:v>
                </c:pt>
                <c:pt idx="1458">
                  <c:v>0.58399999999999996</c:v>
                </c:pt>
                <c:pt idx="1459">
                  <c:v>0.58399999999999996</c:v>
                </c:pt>
                <c:pt idx="1600">
                  <c:v>0.32500000000000001</c:v>
                </c:pt>
                <c:pt idx="1601">
                  <c:v>0.32600000000000001</c:v>
                </c:pt>
                <c:pt idx="1602">
                  <c:v>0.32700000000000001</c:v>
                </c:pt>
                <c:pt idx="1603">
                  <c:v>0.32700000000000001</c:v>
                </c:pt>
                <c:pt idx="1604">
                  <c:v>0.32800000000000001</c:v>
                </c:pt>
                <c:pt idx="1605">
                  <c:v>0.32900000000000001</c:v>
                </c:pt>
                <c:pt idx="1606">
                  <c:v>0.33</c:v>
                </c:pt>
                <c:pt idx="1607">
                  <c:v>0.33100000000000002</c:v>
                </c:pt>
                <c:pt idx="1608">
                  <c:v>0.33200000000000002</c:v>
                </c:pt>
                <c:pt idx="1609">
                  <c:v>0.33200000000000002</c:v>
                </c:pt>
                <c:pt idx="1610">
                  <c:v>0.33300000000000002</c:v>
                </c:pt>
                <c:pt idx="1611">
                  <c:v>0.33400000000000002</c:v>
                </c:pt>
                <c:pt idx="1612">
                  <c:v>0.33500000000000002</c:v>
                </c:pt>
                <c:pt idx="1613">
                  <c:v>0.33600000000000002</c:v>
                </c:pt>
                <c:pt idx="1614">
                  <c:v>0.33700000000000002</c:v>
                </c:pt>
                <c:pt idx="1615">
                  <c:v>0.33700000000000002</c:v>
                </c:pt>
                <c:pt idx="1616">
                  <c:v>0.33800000000000002</c:v>
                </c:pt>
                <c:pt idx="1617">
                  <c:v>0.33900000000000002</c:v>
                </c:pt>
                <c:pt idx="1618">
                  <c:v>0.34</c:v>
                </c:pt>
                <c:pt idx="1619">
                  <c:v>0.34</c:v>
                </c:pt>
                <c:pt idx="1620">
                  <c:v>0.34100000000000003</c:v>
                </c:pt>
                <c:pt idx="1621">
                  <c:v>0.34200000000000003</c:v>
                </c:pt>
                <c:pt idx="1622">
                  <c:v>0.34300000000000003</c:v>
                </c:pt>
                <c:pt idx="1623">
                  <c:v>0.34399999999999997</c:v>
                </c:pt>
                <c:pt idx="1624">
                  <c:v>0.34399999999999997</c:v>
                </c:pt>
                <c:pt idx="1625">
                  <c:v>0.34499999999999997</c:v>
                </c:pt>
                <c:pt idx="1626">
                  <c:v>0.34599999999999997</c:v>
                </c:pt>
                <c:pt idx="1627">
                  <c:v>0.34699999999999998</c:v>
                </c:pt>
                <c:pt idx="1628">
                  <c:v>0.34799999999999998</c:v>
                </c:pt>
                <c:pt idx="1629">
                  <c:v>0.34799999999999998</c:v>
                </c:pt>
                <c:pt idx="1630">
                  <c:v>0.34899999999999998</c:v>
                </c:pt>
                <c:pt idx="1631">
                  <c:v>0.35</c:v>
                </c:pt>
                <c:pt idx="1632">
                  <c:v>0.35099999999999998</c:v>
                </c:pt>
                <c:pt idx="1633">
                  <c:v>0.35199999999999998</c:v>
                </c:pt>
                <c:pt idx="1634">
                  <c:v>0.35299999999999998</c:v>
                </c:pt>
                <c:pt idx="1635">
                  <c:v>0.35299999999999998</c:v>
                </c:pt>
                <c:pt idx="1636">
                  <c:v>0.35399999999999998</c:v>
                </c:pt>
                <c:pt idx="1637">
                  <c:v>0.35499999999999998</c:v>
                </c:pt>
                <c:pt idx="1638">
                  <c:v>0.35599999999999998</c:v>
                </c:pt>
                <c:pt idx="1639">
                  <c:v>0.35699999999999998</c:v>
                </c:pt>
                <c:pt idx="1640">
                  <c:v>0.35799999999999998</c:v>
                </c:pt>
                <c:pt idx="1641">
                  <c:v>0.35799999999999998</c:v>
                </c:pt>
                <c:pt idx="1642">
                  <c:v>0.35899999999999999</c:v>
                </c:pt>
                <c:pt idx="1643">
                  <c:v>0.36</c:v>
                </c:pt>
                <c:pt idx="1644">
                  <c:v>0.36</c:v>
                </c:pt>
                <c:pt idx="1645">
                  <c:v>0.36099999999999999</c:v>
                </c:pt>
                <c:pt idx="1646">
                  <c:v>0.36199999999999999</c:v>
                </c:pt>
                <c:pt idx="1647">
                  <c:v>0.36199999999999999</c:v>
                </c:pt>
                <c:pt idx="1648">
                  <c:v>0.36299999999999999</c:v>
                </c:pt>
                <c:pt idx="1649">
                  <c:v>0.36399999999999999</c:v>
                </c:pt>
                <c:pt idx="1650">
                  <c:v>0.36499999999999999</c:v>
                </c:pt>
                <c:pt idx="1651">
                  <c:v>0.36599999999999999</c:v>
                </c:pt>
                <c:pt idx="1652">
                  <c:v>0.36699999999999999</c:v>
                </c:pt>
                <c:pt idx="1653">
                  <c:v>0.36899999999999999</c:v>
                </c:pt>
                <c:pt idx="1654">
                  <c:v>0.371</c:v>
                </c:pt>
                <c:pt idx="1655">
                  <c:v>0.373</c:v>
                </c:pt>
                <c:pt idx="1656">
                  <c:v>0.375</c:v>
                </c:pt>
                <c:pt idx="1657">
                  <c:v>0.376</c:v>
                </c:pt>
                <c:pt idx="1658">
                  <c:v>0.378</c:v>
                </c:pt>
                <c:pt idx="1659">
                  <c:v>0.379</c:v>
                </c:pt>
                <c:pt idx="1660">
                  <c:v>0.38</c:v>
                </c:pt>
                <c:pt idx="1661">
                  <c:v>0.38200000000000001</c:v>
                </c:pt>
                <c:pt idx="1662">
                  <c:v>0.38300000000000001</c:v>
                </c:pt>
                <c:pt idx="1663">
                  <c:v>0.38400000000000001</c:v>
                </c:pt>
                <c:pt idx="1664">
                  <c:v>0.38500000000000001</c:v>
                </c:pt>
                <c:pt idx="1665">
                  <c:v>0.38700000000000001</c:v>
                </c:pt>
                <c:pt idx="1666">
                  <c:v>0.38800000000000001</c:v>
                </c:pt>
                <c:pt idx="1667">
                  <c:v>0.38900000000000001</c:v>
                </c:pt>
                <c:pt idx="1668">
                  <c:v>0.39</c:v>
                </c:pt>
                <c:pt idx="1669">
                  <c:v>0.39100000000000001</c:v>
                </c:pt>
                <c:pt idx="1670">
                  <c:v>0.39200000000000002</c:v>
                </c:pt>
                <c:pt idx="1671">
                  <c:v>0.39300000000000002</c:v>
                </c:pt>
                <c:pt idx="1672">
                  <c:v>0.39400000000000002</c:v>
                </c:pt>
                <c:pt idx="1673">
                  <c:v>0.39500000000000002</c:v>
                </c:pt>
                <c:pt idx="1674">
                  <c:v>0.39500000000000002</c:v>
                </c:pt>
                <c:pt idx="1675">
                  <c:v>0.39600000000000002</c:v>
                </c:pt>
                <c:pt idx="1676">
                  <c:v>0.39700000000000002</c:v>
                </c:pt>
                <c:pt idx="1677">
                  <c:v>0.39800000000000002</c:v>
                </c:pt>
                <c:pt idx="1678">
                  <c:v>0.39900000000000002</c:v>
                </c:pt>
                <c:pt idx="1679">
                  <c:v>0.39900000000000002</c:v>
                </c:pt>
                <c:pt idx="1680">
                  <c:v>0.4</c:v>
                </c:pt>
                <c:pt idx="1681">
                  <c:v>0.40100000000000002</c:v>
                </c:pt>
                <c:pt idx="1682">
                  <c:v>0.40200000000000002</c:v>
                </c:pt>
                <c:pt idx="1683">
                  <c:v>0.40200000000000002</c:v>
                </c:pt>
                <c:pt idx="1684">
                  <c:v>0.40300000000000002</c:v>
                </c:pt>
                <c:pt idx="1685">
                  <c:v>0.40400000000000003</c:v>
                </c:pt>
                <c:pt idx="1686">
                  <c:v>0.40500000000000003</c:v>
                </c:pt>
                <c:pt idx="1687">
                  <c:v>0.40600000000000003</c:v>
                </c:pt>
                <c:pt idx="1688">
                  <c:v>0.40600000000000003</c:v>
                </c:pt>
                <c:pt idx="1689">
                  <c:v>0.40699999999999997</c:v>
                </c:pt>
                <c:pt idx="1690">
                  <c:v>0.40799999999999997</c:v>
                </c:pt>
                <c:pt idx="1691">
                  <c:v>0.40899999999999997</c:v>
                </c:pt>
                <c:pt idx="1692">
                  <c:v>0.41</c:v>
                </c:pt>
                <c:pt idx="1693">
                  <c:v>0.41</c:v>
                </c:pt>
                <c:pt idx="1694">
                  <c:v>0.41099999999999998</c:v>
                </c:pt>
                <c:pt idx="1695">
                  <c:v>0.41199999999999998</c:v>
                </c:pt>
                <c:pt idx="1696">
                  <c:v>0.41199999999999998</c:v>
                </c:pt>
                <c:pt idx="1697">
                  <c:v>0.41299999999999998</c:v>
                </c:pt>
                <c:pt idx="1698">
                  <c:v>0.41399999999999998</c:v>
                </c:pt>
                <c:pt idx="1699">
                  <c:v>0.41499999999999998</c:v>
                </c:pt>
                <c:pt idx="1700">
                  <c:v>0.41599999999999998</c:v>
                </c:pt>
                <c:pt idx="1701">
                  <c:v>0.41599999999999998</c:v>
                </c:pt>
                <c:pt idx="1702">
                  <c:v>0.41699999999999998</c:v>
                </c:pt>
                <c:pt idx="1703">
                  <c:v>0.41799999999999998</c:v>
                </c:pt>
                <c:pt idx="1704">
                  <c:v>0.41899999999999998</c:v>
                </c:pt>
                <c:pt idx="1705">
                  <c:v>0.42</c:v>
                </c:pt>
                <c:pt idx="1706">
                  <c:v>0.42099999999999999</c:v>
                </c:pt>
                <c:pt idx="1707">
                  <c:v>0.42199999999999999</c:v>
                </c:pt>
                <c:pt idx="1708">
                  <c:v>0.42299999999999999</c:v>
                </c:pt>
                <c:pt idx="1709">
                  <c:v>0.42399999999999999</c:v>
                </c:pt>
                <c:pt idx="1710">
                  <c:v>0.42399999999999999</c:v>
                </c:pt>
                <c:pt idx="1711">
                  <c:v>0.42499999999999999</c:v>
                </c:pt>
                <c:pt idx="1712">
                  <c:v>0.42599999999999999</c:v>
                </c:pt>
                <c:pt idx="1713">
                  <c:v>0.42699999999999999</c:v>
                </c:pt>
                <c:pt idx="1714">
                  <c:v>0.42699999999999999</c:v>
                </c:pt>
                <c:pt idx="1715">
                  <c:v>0.42799999999999999</c:v>
                </c:pt>
                <c:pt idx="1716">
                  <c:v>0.42899999999999999</c:v>
                </c:pt>
                <c:pt idx="1717">
                  <c:v>0.43</c:v>
                </c:pt>
                <c:pt idx="1718">
                  <c:v>0.43099999999999999</c:v>
                </c:pt>
                <c:pt idx="1719">
                  <c:v>0.43099999999999999</c:v>
                </c:pt>
                <c:pt idx="1720">
                  <c:v>0.432</c:v>
                </c:pt>
                <c:pt idx="1721">
                  <c:v>0.433</c:v>
                </c:pt>
                <c:pt idx="1722">
                  <c:v>0.434</c:v>
                </c:pt>
                <c:pt idx="1723">
                  <c:v>0.434</c:v>
                </c:pt>
                <c:pt idx="1724">
                  <c:v>0.435</c:v>
                </c:pt>
                <c:pt idx="1725">
                  <c:v>0.436</c:v>
                </c:pt>
                <c:pt idx="1726">
                  <c:v>0.437</c:v>
                </c:pt>
                <c:pt idx="1727">
                  <c:v>0.437</c:v>
                </c:pt>
                <c:pt idx="1728">
                  <c:v>0.438</c:v>
                </c:pt>
                <c:pt idx="1729">
                  <c:v>0.439</c:v>
                </c:pt>
                <c:pt idx="1730">
                  <c:v>0.439</c:v>
                </c:pt>
                <c:pt idx="1731">
                  <c:v>0.44</c:v>
                </c:pt>
                <c:pt idx="1732">
                  <c:v>0.441</c:v>
                </c:pt>
                <c:pt idx="1733">
                  <c:v>0.441</c:v>
                </c:pt>
                <c:pt idx="1734">
                  <c:v>0.442</c:v>
                </c:pt>
                <c:pt idx="1735">
                  <c:v>0.443</c:v>
                </c:pt>
                <c:pt idx="1736">
                  <c:v>0.443</c:v>
                </c:pt>
                <c:pt idx="1737">
                  <c:v>0.44400000000000001</c:v>
                </c:pt>
                <c:pt idx="1738">
                  <c:v>0.44500000000000001</c:v>
                </c:pt>
                <c:pt idx="1739">
                  <c:v>0.44500000000000001</c:v>
                </c:pt>
                <c:pt idx="1740">
                  <c:v>0.44600000000000001</c:v>
                </c:pt>
                <c:pt idx="1741">
                  <c:v>0.44700000000000001</c:v>
                </c:pt>
                <c:pt idx="1742">
                  <c:v>0.44700000000000001</c:v>
                </c:pt>
                <c:pt idx="1743">
                  <c:v>0.44800000000000001</c:v>
                </c:pt>
                <c:pt idx="1744">
                  <c:v>0.44900000000000001</c:v>
                </c:pt>
                <c:pt idx="1745">
                  <c:v>0.44900000000000001</c:v>
                </c:pt>
                <c:pt idx="1746">
                  <c:v>0.45</c:v>
                </c:pt>
                <c:pt idx="1747">
                  <c:v>0.45100000000000001</c:v>
                </c:pt>
                <c:pt idx="1748">
                  <c:v>0.45100000000000001</c:v>
                </c:pt>
                <c:pt idx="1749">
                  <c:v>0.45200000000000001</c:v>
                </c:pt>
                <c:pt idx="1750">
                  <c:v>0.45300000000000001</c:v>
                </c:pt>
                <c:pt idx="1751">
                  <c:v>0.45300000000000001</c:v>
                </c:pt>
                <c:pt idx="1752">
                  <c:v>0.45400000000000001</c:v>
                </c:pt>
                <c:pt idx="1753">
                  <c:v>0.45500000000000002</c:v>
                </c:pt>
                <c:pt idx="1754">
                  <c:v>0.45500000000000002</c:v>
                </c:pt>
                <c:pt idx="1755">
                  <c:v>0.45600000000000002</c:v>
                </c:pt>
                <c:pt idx="1756">
                  <c:v>0.45600000000000002</c:v>
                </c:pt>
                <c:pt idx="1757">
                  <c:v>0.45700000000000002</c:v>
                </c:pt>
                <c:pt idx="1758">
                  <c:v>0.45800000000000002</c:v>
                </c:pt>
                <c:pt idx="1759">
                  <c:v>0.45800000000000002</c:v>
                </c:pt>
                <c:pt idx="1760">
                  <c:v>0.45900000000000002</c:v>
                </c:pt>
                <c:pt idx="1761">
                  <c:v>0.46</c:v>
                </c:pt>
                <c:pt idx="1762">
                  <c:v>0.46</c:v>
                </c:pt>
                <c:pt idx="1763">
                  <c:v>0.46100000000000002</c:v>
                </c:pt>
                <c:pt idx="1764">
                  <c:v>0.46100000000000002</c:v>
                </c:pt>
                <c:pt idx="1765">
                  <c:v>0.46200000000000002</c:v>
                </c:pt>
                <c:pt idx="1766">
                  <c:v>0.46300000000000002</c:v>
                </c:pt>
                <c:pt idx="1767">
                  <c:v>0.46300000000000002</c:v>
                </c:pt>
                <c:pt idx="1768">
                  <c:v>0.46400000000000002</c:v>
                </c:pt>
                <c:pt idx="1769">
                  <c:v>0.46400000000000002</c:v>
                </c:pt>
                <c:pt idx="1770">
                  <c:v>0.46500000000000002</c:v>
                </c:pt>
                <c:pt idx="1771">
                  <c:v>0.46600000000000003</c:v>
                </c:pt>
                <c:pt idx="1772">
                  <c:v>0.46600000000000003</c:v>
                </c:pt>
                <c:pt idx="1773">
                  <c:v>0.46700000000000003</c:v>
                </c:pt>
                <c:pt idx="1774">
                  <c:v>0.46700000000000003</c:v>
                </c:pt>
                <c:pt idx="1775">
                  <c:v>0.46800000000000003</c:v>
                </c:pt>
                <c:pt idx="1776">
                  <c:v>0.46800000000000003</c:v>
                </c:pt>
                <c:pt idx="1777">
                  <c:v>0.46899999999999997</c:v>
                </c:pt>
                <c:pt idx="1778">
                  <c:v>0.46899999999999997</c:v>
                </c:pt>
                <c:pt idx="1779">
                  <c:v>0.46899999999999997</c:v>
                </c:pt>
                <c:pt idx="1780">
                  <c:v>0.47</c:v>
                </c:pt>
                <c:pt idx="1781">
                  <c:v>0.47</c:v>
                </c:pt>
                <c:pt idx="1782">
                  <c:v>0.47</c:v>
                </c:pt>
                <c:pt idx="1783">
                  <c:v>0.47099999999999997</c:v>
                </c:pt>
                <c:pt idx="1784">
                  <c:v>0.47099999999999997</c:v>
                </c:pt>
                <c:pt idx="1785">
                  <c:v>0.47099999999999997</c:v>
                </c:pt>
                <c:pt idx="1786">
                  <c:v>0.47099999999999997</c:v>
                </c:pt>
                <c:pt idx="1787">
                  <c:v>0.47199999999999998</c:v>
                </c:pt>
                <c:pt idx="1788">
                  <c:v>0.47199999999999998</c:v>
                </c:pt>
                <c:pt idx="1789">
                  <c:v>0.47199999999999998</c:v>
                </c:pt>
                <c:pt idx="1790">
                  <c:v>0.47199999999999998</c:v>
                </c:pt>
                <c:pt idx="1791">
                  <c:v>0.47199999999999998</c:v>
                </c:pt>
                <c:pt idx="1792">
                  <c:v>0.47199999999999998</c:v>
                </c:pt>
                <c:pt idx="1793">
                  <c:v>0.47199999999999998</c:v>
                </c:pt>
                <c:pt idx="1794">
                  <c:v>0.47199999999999998</c:v>
                </c:pt>
                <c:pt idx="1795">
                  <c:v>0.47199999999999998</c:v>
                </c:pt>
                <c:pt idx="1796">
                  <c:v>0.47199999999999998</c:v>
                </c:pt>
                <c:pt idx="1797">
                  <c:v>0.47199999999999998</c:v>
                </c:pt>
                <c:pt idx="1798">
                  <c:v>0.47199999999999998</c:v>
                </c:pt>
                <c:pt idx="1799">
                  <c:v>0.47199999999999998</c:v>
                </c:pt>
                <c:pt idx="1800">
                  <c:v>0.47199999999999998</c:v>
                </c:pt>
                <c:pt idx="1801">
                  <c:v>0.47199999999999998</c:v>
                </c:pt>
                <c:pt idx="1802">
                  <c:v>0.47199999999999998</c:v>
                </c:pt>
                <c:pt idx="1803">
                  <c:v>0.47199999999999998</c:v>
                </c:pt>
                <c:pt idx="1804">
                  <c:v>0.47199999999999998</c:v>
                </c:pt>
                <c:pt idx="1805">
                  <c:v>0.47199999999999998</c:v>
                </c:pt>
                <c:pt idx="1806">
                  <c:v>0.47199999999999998</c:v>
                </c:pt>
                <c:pt idx="1807">
                  <c:v>0.47199999999999998</c:v>
                </c:pt>
                <c:pt idx="1808">
                  <c:v>0.47199999999999998</c:v>
                </c:pt>
                <c:pt idx="1809">
                  <c:v>0.47099999999999997</c:v>
                </c:pt>
                <c:pt idx="1810">
                  <c:v>0.47099999999999997</c:v>
                </c:pt>
                <c:pt idx="1811">
                  <c:v>0.47099999999999997</c:v>
                </c:pt>
                <c:pt idx="1812">
                  <c:v>0.47099999999999997</c:v>
                </c:pt>
                <c:pt idx="1813">
                  <c:v>0.47099999999999997</c:v>
                </c:pt>
                <c:pt idx="1814">
                  <c:v>0.47099999999999997</c:v>
                </c:pt>
                <c:pt idx="1815">
                  <c:v>0.47099999999999997</c:v>
                </c:pt>
                <c:pt idx="1816">
                  <c:v>0.47099999999999997</c:v>
                </c:pt>
                <c:pt idx="1817">
                  <c:v>0.47099999999999997</c:v>
                </c:pt>
                <c:pt idx="1818">
                  <c:v>0.47099999999999997</c:v>
                </c:pt>
                <c:pt idx="1819">
                  <c:v>0.47099999999999997</c:v>
                </c:pt>
                <c:pt idx="1820">
                  <c:v>0.47099999999999997</c:v>
                </c:pt>
                <c:pt idx="1821">
                  <c:v>0.47099999999999997</c:v>
                </c:pt>
                <c:pt idx="1822">
                  <c:v>0.47099999999999997</c:v>
                </c:pt>
                <c:pt idx="1823">
                  <c:v>0.47099999999999997</c:v>
                </c:pt>
                <c:pt idx="1824">
                  <c:v>0.47099999999999997</c:v>
                </c:pt>
                <c:pt idx="1825">
                  <c:v>0.47099999999999997</c:v>
                </c:pt>
                <c:pt idx="1826">
                  <c:v>0.47099999999999997</c:v>
                </c:pt>
                <c:pt idx="1827">
                  <c:v>0.47099999999999997</c:v>
                </c:pt>
                <c:pt idx="1828">
                  <c:v>0.47099999999999997</c:v>
                </c:pt>
                <c:pt idx="1829">
                  <c:v>0.47099999999999997</c:v>
                </c:pt>
                <c:pt idx="1830">
                  <c:v>0.47099999999999997</c:v>
                </c:pt>
                <c:pt idx="1831">
                  <c:v>0.47099999999999997</c:v>
                </c:pt>
                <c:pt idx="1832">
                  <c:v>0.47099999999999997</c:v>
                </c:pt>
                <c:pt idx="1833">
                  <c:v>0.47099999999999997</c:v>
                </c:pt>
                <c:pt idx="1834">
                  <c:v>0.47099999999999997</c:v>
                </c:pt>
                <c:pt idx="1835">
                  <c:v>0.47099999999999997</c:v>
                </c:pt>
                <c:pt idx="1836">
                  <c:v>0.47099999999999997</c:v>
                </c:pt>
                <c:pt idx="1837">
                  <c:v>0.47099999999999997</c:v>
                </c:pt>
                <c:pt idx="1838">
                  <c:v>0.47099999999999997</c:v>
                </c:pt>
                <c:pt idx="1839">
                  <c:v>0.47099999999999997</c:v>
                </c:pt>
                <c:pt idx="1840">
                  <c:v>0.47099999999999997</c:v>
                </c:pt>
                <c:pt idx="1841">
                  <c:v>0.47099999999999997</c:v>
                </c:pt>
                <c:pt idx="1842">
                  <c:v>0.47099999999999997</c:v>
                </c:pt>
                <c:pt idx="1843">
                  <c:v>0.47099999999999997</c:v>
                </c:pt>
                <c:pt idx="1844">
                  <c:v>0.47</c:v>
                </c:pt>
                <c:pt idx="1845">
                  <c:v>0.47</c:v>
                </c:pt>
                <c:pt idx="1846">
                  <c:v>0.47</c:v>
                </c:pt>
                <c:pt idx="1847">
                  <c:v>0.46899999999999997</c:v>
                </c:pt>
                <c:pt idx="1848">
                  <c:v>0.46899999999999997</c:v>
                </c:pt>
                <c:pt idx="1849">
                  <c:v>0.46899999999999997</c:v>
                </c:pt>
                <c:pt idx="1850">
                  <c:v>0.46800000000000003</c:v>
                </c:pt>
                <c:pt idx="1851">
                  <c:v>0.46800000000000003</c:v>
                </c:pt>
                <c:pt idx="1852">
                  <c:v>0.46700000000000003</c:v>
                </c:pt>
                <c:pt idx="1853">
                  <c:v>0.46700000000000003</c:v>
                </c:pt>
                <c:pt idx="1854">
                  <c:v>0.46600000000000003</c:v>
                </c:pt>
                <c:pt idx="1855">
                  <c:v>0.46600000000000003</c:v>
                </c:pt>
                <c:pt idx="1856">
                  <c:v>0.46600000000000003</c:v>
                </c:pt>
                <c:pt idx="1857">
                  <c:v>0.46600000000000003</c:v>
                </c:pt>
                <c:pt idx="1858">
                  <c:v>0.46600000000000003</c:v>
                </c:pt>
                <c:pt idx="1859">
                  <c:v>0.46600000000000003</c:v>
                </c:pt>
                <c:pt idx="1860">
                  <c:v>0.46600000000000003</c:v>
                </c:pt>
                <c:pt idx="1861">
                  <c:v>0.46600000000000003</c:v>
                </c:pt>
                <c:pt idx="1862">
                  <c:v>0.46700000000000003</c:v>
                </c:pt>
                <c:pt idx="1863">
                  <c:v>0.46800000000000003</c:v>
                </c:pt>
                <c:pt idx="1864">
                  <c:v>0.46800000000000003</c:v>
                </c:pt>
                <c:pt idx="1865">
                  <c:v>0.46899999999999997</c:v>
                </c:pt>
                <c:pt idx="1866">
                  <c:v>0.47</c:v>
                </c:pt>
                <c:pt idx="1867">
                  <c:v>0.47</c:v>
                </c:pt>
                <c:pt idx="1868">
                  <c:v>0.47099999999999997</c:v>
                </c:pt>
                <c:pt idx="1869">
                  <c:v>0.47099999999999997</c:v>
                </c:pt>
                <c:pt idx="1870">
                  <c:v>0.47199999999999998</c:v>
                </c:pt>
                <c:pt idx="1871">
                  <c:v>0.47199999999999998</c:v>
                </c:pt>
                <c:pt idx="1872">
                  <c:v>0.47199999999999998</c:v>
                </c:pt>
                <c:pt idx="1873">
                  <c:v>0.47199999999999998</c:v>
                </c:pt>
                <c:pt idx="1874">
                  <c:v>0.47199999999999998</c:v>
                </c:pt>
                <c:pt idx="1875">
                  <c:v>0.47199999999999998</c:v>
                </c:pt>
                <c:pt idx="1876">
                  <c:v>0.47199999999999998</c:v>
                </c:pt>
                <c:pt idx="1877">
                  <c:v>0.47099999999999997</c:v>
                </c:pt>
                <c:pt idx="1878">
                  <c:v>0.47099999999999997</c:v>
                </c:pt>
                <c:pt idx="1879">
                  <c:v>0.47099999999999997</c:v>
                </c:pt>
                <c:pt idx="1880">
                  <c:v>0.47</c:v>
                </c:pt>
                <c:pt idx="1881">
                  <c:v>0.47</c:v>
                </c:pt>
                <c:pt idx="1882">
                  <c:v>0.47</c:v>
                </c:pt>
                <c:pt idx="1883">
                  <c:v>0.46899999999999997</c:v>
                </c:pt>
                <c:pt idx="1884">
                  <c:v>0.46800000000000003</c:v>
                </c:pt>
                <c:pt idx="1885">
                  <c:v>0.46800000000000003</c:v>
                </c:pt>
                <c:pt idx="1886">
                  <c:v>0.46700000000000003</c:v>
                </c:pt>
                <c:pt idx="1887">
                  <c:v>0.46700000000000003</c:v>
                </c:pt>
                <c:pt idx="1888">
                  <c:v>0.46600000000000003</c:v>
                </c:pt>
                <c:pt idx="1889">
                  <c:v>0.46600000000000003</c:v>
                </c:pt>
                <c:pt idx="1890">
                  <c:v>0.46500000000000002</c:v>
                </c:pt>
                <c:pt idx="1891">
                  <c:v>0.46400000000000002</c:v>
                </c:pt>
                <c:pt idx="1892">
                  <c:v>0.46400000000000002</c:v>
                </c:pt>
                <c:pt idx="1893">
                  <c:v>0.46300000000000002</c:v>
                </c:pt>
                <c:pt idx="1894">
                  <c:v>0.46200000000000002</c:v>
                </c:pt>
                <c:pt idx="1895">
                  <c:v>0.46200000000000002</c:v>
                </c:pt>
                <c:pt idx="1896">
                  <c:v>0.46100000000000002</c:v>
                </c:pt>
                <c:pt idx="1897">
                  <c:v>0.46</c:v>
                </c:pt>
                <c:pt idx="1898">
                  <c:v>0.45900000000000002</c:v>
                </c:pt>
                <c:pt idx="1899">
                  <c:v>0.45900000000000002</c:v>
                </c:pt>
                <c:pt idx="1900">
                  <c:v>0.45800000000000002</c:v>
                </c:pt>
                <c:pt idx="1901">
                  <c:v>0.45700000000000002</c:v>
                </c:pt>
                <c:pt idx="1902">
                  <c:v>0.45600000000000002</c:v>
                </c:pt>
                <c:pt idx="1903">
                  <c:v>0.45600000000000002</c:v>
                </c:pt>
                <c:pt idx="1904">
                  <c:v>0.45500000000000002</c:v>
                </c:pt>
                <c:pt idx="1905">
                  <c:v>0.45400000000000001</c:v>
                </c:pt>
                <c:pt idx="1906">
                  <c:v>0.45300000000000001</c:v>
                </c:pt>
                <c:pt idx="1907">
                  <c:v>0.45200000000000001</c:v>
                </c:pt>
                <c:pt idx="1908">
                  <c:v>0.45100000000000001</c:v>
                </c:pt>
                <c:pt idx="1909">
                  <c:v>0.45</c:v>
                </c:pt>
                <c:pt idx="1910">
                  <c:v>0.44900000000000001</c:v>
                </c:pt>
                <c:pt idx="1911">
                  <c:v>0.44800000000000001</c:v>
                </c:pt>
                <c:pt idx="1912">
                  <c:v>0.44700000000000001</c:v>
                </c:pt>
                <c:pt idx="1913">
                  <c:v>0.44600000000000001</c:v>
                </c:pt>
                <c:pt idx="1914">
                  <c:v>0.44500000000000001</c:v>
                </c:pt>
                <c:pt idx="1915">
                  <c:v>0.44400000000000001</c:v>
                </c:pt>
                <c:pt idx="1916">
                  <c:v>0.442</c:v>
                </c:pt>
                <c:pt idx="1917">
                  <c:v>0.441</c:v>
                </c:pt>
                <c:pt idx="1918">
                  <c:v>0.44</c:v>
                </c:pt>
                <c:pt idx="1919">
                  <c:v>0.439</c:v>
                </c:pt>
                <c:pt idx="1920">
                  <c:v>0.438</c:v>
                </c:pt>
                <c:pt idx="1921">
                  <c:v>0.436</c:v>
                </c:pt>
                <c:pt idx="1922">
                  <c:v>0.435</c:v>
                </c:pt>
                <c:pt idx="1923">
                  <c:v>0.434</c:v>
                </c:pt>
                <c:pt idx="1924">
                  <c:v>0.433</c:v>
                </c:pt>
                <c:pt idx="1925">
                  <c:v>0.43099999999999999</c:v>
                </c:pt>
                <c:pt idx="1926">
                  <c:v>0.43</c:v>
                </c:pt>
                <c:pt idx="1927">
                  <c:v>0.42899999999999999</c:v>
                </c:pt>
                <c:pt idx="1928">
                  <c:v>0.42699999999999999</c:v>
                </c:pt>
                <c:pt idx="1929">
                  <c:v>0.42599999999999999</c:v>
                </c:pt>
                <c:pt idx="1930">
                  <c:v>0.42499999999999999</c:v>
                </c:pt>
                <c:pt idx="1931">
                  <c:v>0.42299999999999999</c:v>
                </c:pt>
                <c:pt idx="1932">
                  <c:v>0.42199999999999999</c:v>
                </c:pt>
                <c:pt idx="1933">
                  <c:v>0.42099999999999999</c:v>
                </c:pt>
                <c:pt idx="1934">
                  <c:v>0.42</c:v>
                </c:pt>
                <c:pt idx="1935">
                  <c:v>0.41899999999999998</c:v>
                </c:pt>
                <c:pt idx="1936">
                  <c:v>0.41699999999999998</c:v>
                </c:pt>
                <c:pt idx="1937">
                  <c:v>0.41599999999999998</c:v>
                </c:pt>
                <c:pt idx="1938">
                  <c:v>0.41499999999999998</c:v>
                </c:pt>
                <c:pt idx="1939">
                  <c:v>0.41399999999999998</c:v>
                </c:pt>
                <c:pt idx="1940">
                  <c:v>0.41199999999999998</c:v>
                </c:pt>
                <c:pt idx="1941">
                  <c:v>0.41099999999999998</c:v>
                </c:pt>
                <c:pt idx="1942">
                  <c:v>0.41</c:v>
                </c:pt>
                <c:pt idx="1943">
                  <c:v>0.40899999999999997</c:v>
                </c:pt>
                <c:pt idx="1944">
                  <c:v>0.40799999999999997</c:v>
                </c:pt>
                <c:pt idx="1945">
                  <c:v>0.40699999999999997</c:v>
                </c:pt>
                <c:pt idx="1946">
                  <c:v>0.40600000000000003</c:v>
                </c:pt>
                <c:pt idx="1947">
                  <c:v>0.40500000000000003</c:v>
                </c:pt>
                <c:pt idx="1948">
                  <c:v>0.40400000000000003</c:v>
                </c:pt>
                <c:pt idx="1949">
                  <c:v>0.40200000000000002</c:v>
                </c:pt>
                <c:pt idx="1950">
                  <c:v>0.40100000000000002</c:v>
                </c:pt>
                <c:pt idx="1951">
                  <c:v>0.4</c:v>
                </c:pt>
                <c:pt idx="1952">
                  <c:v>0.39900000000000002</c:v>
                </c:pt>
                <c:pt idx="1953">
                  <c:v>0.39800000000000002</c:v>
                </c:pt>
                <c:pt idx="1954">
                  <c:v>0.39700000000000002</c:v>
                </c:pt>
                <c:pt idx="1955">
                  <c:v>0.39600000000000002</c:v>
                </c:pt>
                <c:pt idx="1956">
                  <c:v>0.39500000000000002</c:v>
                </c:pt>
                <c:pt idx="1957">
                  <c:v>0.39400000000000002</c:v>
                </c:pt>
                <c:pt idx="1958">
                  <c:v>0.39300000000000002</c:v>
                </c:pt>
                <c:pt idx="1959">
                  <c:v>0.39200000000000002</c:v>
                </c:pt>
                <c:pt idx="1960">
                  <c:v>0.39100000000000001</c:v>
                </c:pt>
                <c:pt idx="1961">
                  <c:v>0.39100000000000001</c:v>
                </c:pt>
                <c:pt idx="1962">
                  <c:v>0.39</c:v>
                </c:pt>
                <c:pt idx="1963">
                  <c:v>0.38900000000000001</c:v>
                </c:pt>
                <c:pt idx="1964">
                  <c:v>0.38800000000000001</c:v>
                </c:pt>
                <c:pt idx="1965">
                  <c:v>0.38700000000000001</c:v>
                </c:pt>
                <c:pt idx="1966">
                  <c:v>0.38600000000000001</c:v>
                </c:pt>
                <c:pt idx="1967">
                  <c:v>0.38500000000000001</c:v>
                </c:pt>
                <c:pt idx="1968">
                  <c:v>0.38400000000000001</c:v>
                </c:pt>
                <c:pt idx="1969">
                  <c:v>0.38200000000000001</c:v>
                </c:pt>
                <c:pt idx="1970">
                  <c:v>0.38100000000000001</c:v>
                </c:pt>
                <c:pt idx="1971">
                  <c:v>0.38</c:v>
                </c:pt>
                <c:pt idx="1972">
                  <c:v>0.379</c:v>
                </c:pt>
                <c:pt idx="1973">
                  <c:v>0.378</c:v>
                </c:pt>
                <c:pt idx="1974">
                  <c:v>0.377</c:v>
                </c:pt>
                <c:pt idx="1975">
                  <c:v>0.377</c:v>
                </c:pt>
                <c:pt idx="1976">
                  <c:v>0.376</c:v>
                </c:pt>
                <c:pt idx="1977">
                  <c:v>0.375</c:v>
                </c:pt>
                <c:pt idx="1978">
                  <c:v>0.374</c:v>
                </c:pt>
                <c:pt idx="1979">
                  <c:v>0.374</c:v>
                </c:pt>
                <c:pt idx="1980">
                  <c:v>0.373</c:v>
                </c:pt>
                <c:pt idx="1981">
                  <c:v>0.372</c:v>
                </c:pt>
                <c:pt idx="1982">
                  <c:v>0.372</c:v>
                </c:pt>
                <c:pt idx="1983">
                  <c:v>0.371</c:v>
                </c:pt>
                <c:pt idx="1984">
                  <c:v>0.371</c:v>
                </c:pt>
                <c:pt idx="1985">
                  <c:v>0.37</c:v>
                </c:pt>
                <c:pt idx="1986">
                  <c:v>0.37</c:v>
                </c:pt>
                <c:pt idx="1987">
                  <c:v>0.37</c:v>
                </c:pt>
                <c:pt idx="1988">
                  <c:v>0.37</c:v>
                </c:pt>
                <c:pt idx="1989">
                  <c:v>0.36899999999999999</c:v>
                </c:pt>
                <c:pt idx="1990">
                  <c:v>0.36899999999999999</c:v>
                </c:pt>
                <c:pt idx="1991">
                  <c:v>0.36899999999999999</c:v>
                </c:pt>
                <c:pt idx="1992">
                  <c:v>0.36899999999999999</c:v>
                </c:pt>
                <c:pt idx="1993">
                  <c:v>0.37</c:v>
                </c:pt>
                <c:pt idx="1994">
                  <c:v>0.37</c:v>
                </c:pt>
                <c:pt idx="1995">
                  <c:v>0.37</c:v>
                </c:pt>
                <c:pt idx="1996">
                  <c:v>0.37</c:v>
                </c:pt>
                <c:pt idx="1997">
                  <c:v>0.371</c:v>
                </c:pt>
                <c:pt idx="1998">
                  <c:v>0.371</c:v>
                </c:pt>
                <c:pt idx="1999">
                  <c:v>0.372</c:v>
                </c:pt>
                <c:pt idx="2000">
                  <c:v>0.373</c:v>
                </c:pt>
                <c:pt idx="2001">
                  <c:v>0.373</c:v>
                </c:pt>
                <c:pt idx="2002">
                  <c:v>0.374</c:v>
                </c:pt>
                <c:pt idx="2003">
                  <c:v>0.375</c:v>
                </c:pt>
                <c:pt idx="2004">
                  <c:v>0.376</c:v>
                </c:pt>
                <c:pt idx="2005">
                  <c:v>0.376</c:v>
                </c:pt>
                <c:pt idx="2006">
                  <c:v>0.377</c:v>
                </c:pt>
                <c:pt idx="2007">
                  <c:v>0.378</c:v>
                </c:pt>
                <c:pt idx="2008">
                  <c:v>0.379</c:v>
                </c:pt>
                <c:pt idx="2009">
                  <c:v>0.38</c:v>
                </c:pt>
                <c:pt idx="2010">
                  <c:v>0.38</c:v>
                </c:pt>
                <c:pt idx="2011">
                  <c:v>0.38100000000000001</c:v>
                </c:pt>
                <c:pt idx="2012">
                  <c:v>0.38200000000000001</c:v>
                </c:pt>
                <c:pt idx="2013">
                  <c:v>0.38200000000000001</c:v>
                </c:pt>
                <c:pt idx="2014">
                  <c:v>0.38300000000000001</c:v>
                </c:pt>
                <c:pt idx="2015">
                  <c:v>0.38300000000000001</c:v>
                </c:pt>
                <c:pt idx="2016">
                  <c:v>0.38300000000000001</c:v>
                </c:pt>
                <c:pt idx="2017">
                  <c:v>0.38400000000000001</c:v>
                </c:pt>
                <c:pt idx="2018">
                  <c:v>0.38400000000000001</c:v>
                </c:pt>
                <c:pt idx="2019">
                  <c:v>0.38400000000000001</c:v>
                </c:pt>
                <c:pt idx="2020">
                  <c:v>0.38500000000000001</c:v>
                </c:pt>
                <c:pt idx="2021">
                  <c:v>0.38500000000000001</c:v>
                </c:pt>
                <c:pt idx="2022">
                  <c:v>0.38500000000000001</c:v>
                </c:pt>
                <c:pt idx="2023">
                  <c:v>0.38500000000000001</c:v>
                </c:pt>
                <c:pt idx="2024">
                  <c:v>0.38500000000000001</c:v>
                </c:pt>
                <c:pt idx="2025">
                  <c:v>0.38400000000000001</c:v>
                </c:pt>
                <c:pt idx="2026">
                  <c:v>0.38400000000000001</c:v>
                </c:pt>
                <c:pt idx="2027">
                  <c:v>0.38400000000000001</c:v>
                </c:pt>
                <c:pt idx="2028">
                  <c:v>0.38400000000000001</c:v>
                </c:pt>
                <c:pt idx="2029">
                  <c:v>0.38400000000000001</c:v>
                </c:pt>
                <c:pt idx="2030">
                  <c:v>0.38300000000000001</c:v>
                </c:pt>
                <c:pt idx="2031">
                  <c:v>0.38300000000000001</c:v>
                </c:pt>
                <c:pt idx="2032">
                  <c:v>0.38200000000000001</c:v>
                </c:pt>
                <c:pt idx="2033">
                  <c:v>0.38200000000000001</c:v>
                </c:pt>
                <c:pt idx="2034">
                  <c:v>0.38100000000000001</c:v>
                </c:pt>
                <c:pt idx="2035">
                  <c:v>0.38100000000000001</c:v>
                </c:pt>
                <c:pt idx="2036">
                  <c:v>0.38100000000000001</c:v>
                </c:pt>
                <c:pt idx="2037">
                  <c:v>0.38</c:v>
                </c:pt>
                <c:pt idx="2038">
                  <c:v>0.379</c:v>
                </c:pt>
                <c:pt idx="2039">
                  <c:v>0.379</c:v>
                </c:pt>
                <c:pt idx="2040">
                  <c:v>0.378</c:v>
                </c:pt>
                <c:pt idx="2041">
                  <c:v>0.378</c:v>
                </c:pt>
                <c:pt idx="2042">
                  <c:v>0.377</c:v>
                </c:pt>
                <c:pt idx="2043">
                  <c:v>0.376</c:v>
                </c:pt>
                <c:pt idx="2044">
                  <c:v>0.376</c:v>
                </c:pt>
                <c:pt idx="2045">
                  <c:v>0.375</c:v>
                </c:pt>
                <c:pt idx="2046">
                  <c:v>0.374</c:v>
                </c:pt>
                <c:pt idx="2047">
                  <c:v>0.374</c:v>
                </c:pt>
                <c:pt idx="2048">
                  <c:v>0.373</c:v>
                </c:pt>
                <c:pt idx="2049">
                  <c:v>0.372</c:v>
                </c:pt>
                <c:pt idx="2050">
                  <c:v>0.371</c:v>
                </c:pt>
                <c:pt idx="2051">
                  <c:v>0.371</c:v>
                </c:pt>
                <c:pt idx="2052">
                  <c:v>0.37</c:v>
                </c:pt>
                <c:pt idx="2053">
                  <c:v>0.36899999999999999</c:v>
                </c:pt>
                <c:pt idx="2054">
                  <c:v>0.36799999999999999</c:v>
                </c:pt>
                <c:pt idx="2055">
                  <c:v>0.36799999999999999</c:v>
                </c:pt>
                <c:pt idx="2056">
                  <c:v>0.36699999999999999</c:v>
                </c:pt>
                <c:pt idx="2057">
                  <c:v>0.36599999999999999</c:v>
                </c:pt>
                <c:pt idx="2058">
                  <c:v>0.36499999999999999</c:v>
                </c:pt>
                <c:pt idx="2059">
                  <c:v>0.36399999999999999</c:v>
                </c:pt>
                <c:pt idx="2060">
                  <c:v>0.36299999999999999</c:v>
                </c:pt>
                <c:pt idx="2061">
                  <c:v>0.36199999999999999</c:v>
                </c:pt>
                <c:pt idx="2062">
                  <c:v>0.36099999999999999</c:v>
                </c:pt>
                <c:pt idx="2063">
                  <c:v>0.36</c:v>
                </c:pt>
                <c:pt idx="2064">
                  <c:v>0.35899999999999999</c:v>
                </c:pt>
                <c:pt idx="2065">
                  <c:v>0.35799999999999998</c:v>
                </c:pt>
                <c:pt idx="2066">
                  <c:v>0.35699999999999998</c:v>
                </c:pt>
                <c:pt idx="2067">
                  <c:v>0.35599999999999998</c:v>
                </c:pt>
                <c:pt idx="2068">
                  <c:v>0.35399999999999998</c:v>
                </c:pt>
                <c:pt idx="2069">
                  <c:v>0.35299999999999998</c:v>
                </c:pt>
                <c:pt idx="2070">
                  <c:v>0.35099999999999998</c:v>
                </c:pt>
                <c:pt idx="2071">
                  <c:v>0.35</c:v>
                </c:pt>
                <c:pt idx="2072">
                  <c:v>0.34899999999999998</c:v>
                </c:pt>
                <c:pt idx="2073">
                  <c:v>0.34799999999999998</c:v>
                </c:pt>
                <c:pt idx="2074">
                  <c:v>0.34699999999999998</c:v>
                </c:pt>
                <c:pt idx="2075">
                  <c:v>0.34599999999999997</c:v>
                </c:pt>
                <c:pt idx="2076">
                  <c:v>0.34499999999999997</c:v>
                </c:pt>
                <c:pt idx="2077">
                  <c:v>0.34399999999999997</c:v>
                </c:pt>
                <c:pt idx="2078">
                  <c:v>0.34300000000000003</c:v>
                </c:pt>
                <c:pt idx="2079">
                  <c:v>0.34200000000000003</c:v>
                </c:pt>
                <c:pt idx="2080">
                  <c:v>0.34100000000000003</c:v>
                </c:pt>
                <c:pt idx="2081">
                  <c:v>0.33900000000000002</c:v>
                </c:pt>
                <c:pt idx="2082">
                  <c:v>0.33800000000000002</c:v>
                </c:pt>
                <c:pt idx="2083">
                  <c:v>0.33700000000000002</c:v>
                </c:pt>
                <c:pt idx="2084">
                  <c:v>0.33500000000000002</c:v>
                </c:pt>
                <c:pt idx="2085">
                  <c:v>0.33400000000000002</c:v>
                </c:pt>
                <c:pt idx="2086">
                  <c:v>0.33300000000000002</c:v>
                </c:pt>
                <c:pt idx="2087">
                  <c:v>0.33100000000000002</c:v>
                </c:pt>
                <c:pt idx="2088">
                  <c:v>0.33</c:v>
                </c:pt>
                <c:pt idx="2089">
                  <c:v>0.32900000000000001</c:v>
                </c:pt>
                <c:pt idx="2090">
                  <c:v>0.32800000000000001</c:v>
                </c:pt>
                <c:pt idx="2091">
                  <c:v>0.32700000000000001</c:v>
                </c:pt>
                <c:pt idx="2092">
                  <c:v>0.32600000000000001</c:v>
                </c:pt>
                <c:pt idx="2093">
                  <c:v>0.32500000000000001</c:v>
                </c:pt>
                <c:pt idx="2094">
                  <c:v>0.32400000000000001</c:v>
                </c:pt>
                <c:pt idx="2095">
                  <c:v>0.32300000000000001</c:v>
                </c:pt>
                <c:pt idx="2096">
                  <c:v>0.32100000000000001</c:v>
                </c:pt>
                <c:pt idx="2097">
                  <c:v>0.32</c:v>
                </c:pt>
                <c:pt idx="2098">
                  <c:v>0.318</c:v>
                </c:pt>
                <c:pt idx="2099">
                  <c:v>0.316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7592168"/>
        <c:axId val="537591776"/>
      </c:scatterChart>
      <c:scatterChart>
        <c:scatterStyle val="lineMarker"/>
        <c:varyColors val="0"/>
        <c:ser>
          <c:idx val="0"/>
          <c:order val="1"/>
          <c:tx>
            <c:strRef>
              <c:f>'[Percent Uncertainty at 95% confidence20180812_PIN.csv]Percent Uncertainty at 95% conf'!$B$1</c:f>
              <c:strCache>
                <c:ptCount val="1"/>
                <c:pt idx="0">
                  <c:v>Percent Uncertainty at 95% confidence20180812_PIN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'[1]Percent Uncertainty at 95% conf'!$A$2:$A$2152</c:f>
              <c:numCache>
                <c:formatCode>General</c:formatCode>
                <c:ptCount val="215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  <c:pt idx="401">
                  <c:v>751</c:v>
                </c:pt>
                <c:pt idx="402">
                  <c:v>752</c:v>
                </c:pt>
                <c:pt idx="403">
                  <c:v>753</c:v>
                </c:pt>
                <c:pt idx="404">
                  <c:v>754</c:v>
                </c:pt>
                <c:pt idx="405">
                  <c:v>755</c:v>
                </c:pt>
                <c:pt idx="406">
                  <c:v>756</c:v>
                </c:pt>
                <c:pt idx="407">
                  <c:v>757</c:v>
                </c:pt>
                <c:pt idx="408">
                  <c:v>758</c:v>
                </c:pt>
                <c:pt idx="409">
                  <c:v>759</c:v>
                </c:pt>
                <c:pt idx="410">
                  <c:v>760</c:v>
                </c:pt>
                <c:pt idx="411">
                  <c:v>761</c:v>
                </c:pt>
                <c:pt idx="412">
                  <c:v>762</c:v>
                </c:pt>
                <c:pt idx="413">
                  <c:v>763</c:v>
                </c:pt>
                <c:pt idx="414">
                  <c:v>764</c:v>
                </c:pt>
                <c:pt idx="415">
                  <c:v>765</c:v>
                </c:pt>
                <c:pt idx="416">
                  <c:v>766</c:v>
                </c:pt>
                <c:pt idx="417">
                  <c:v>767</c:v>
                </c:pt>
                <c:pt idx="418">
                  <c:v>768</c:v>
                </c:pt>
                <c:pt idx="419">
                  <c:v>769</c:v>
                </c:pt>
                <c:pt idx="420">
                  <c:v>770</c:v>
                </c:pt>
                <c:pt idx="421">
                  <c:v>771</c:v>
                </c:pt>
                <c:pt idx="422">
                  <c:v>772</c:v>
                </c:pt>
                <c:pt idx="423">
                  <c:v>773</c:v>
                </c:pt>
                <c:pt idx="424">
                  <c:v>774</c:v>
                </c:pt>
                <c:pt idx="425">
                  <c:v>775</c:v>
                </c:pt>
                <c:pt idx="426">
                  <c:v>776</c:v>
                </c:pt>
                <c:pt idx="427">
                  <c:v>777</c:v>
                </c:pt>
                <c:pt idx="428">
                  <c:v>778</c:v>
                </c:pt>
                <c:pt idx="429">
                  <c:v>779</c:v>
                </c:pt>
                <c:pt idx="430">
                  <c:v>780</c:v>
                </c:pt>
                <c:pt idx="431">
                  <c:v>781</c:v>
                </c:pt>
                <c:pt idx="432">
                  <c:v>782</c:v>
                </c:pt>
                <c:pt idx="433">
                  <c:v>783</c:v>
                </c:pt>
                <c:pt idx="434">
                  <c:v>784</c:v>
                </c:pt>
                <c:pt idx="435">
                  <c:v>785</c:v>
                </c:pt>
                <c:pt idx="436">
                  <c:v>786</c:v>
                </c:pt>
                <c:pt idx="437">
                  <c:v>787</c:v>
                </c:pt>
                <c:pt idx="438">
                  <c:v>788</c:v>
                </c:pt>
                <c:pt idx="439">
                  <c:v>789</c:v>
                </c:pt>
                <c:pt idx="440">
                  <c:v>790</c:v>
                </c:pt>
                <c:pt idx="441">
                  <c:v>791</c:v>
                </c:pt>
                <c:pt idx="442">
                  <c:v>792</c:v>
                </c:pt>
                <c:pt idx="443">
                  <c:v>793</c:v>
                </c:pt>
                <c:pt idx="444">
                  <c:v>794</c:v>
                </c:pt>
                <c:pt idx="445">
                  <c:v>795</c:v>
                </c:pt>
                <c:pt idx="446">
                  <c:v>796</c:v>
                </c:pt>
                <c:pt idx="447">
                  <c:v>797</c:v>
                </c:pt>
                <c:pt idx="448">
                  <c:v>798</c:v>
                </c:pt>
                <c:pt idx="449">
                  <c:v>799</c:v>
                </c:pt>
                <c:pt idx="450">
                  <c:v>800</c:v>
                </c:pt>
                <c:pt idx="451">
                  <c:v>801</c:v>
                </c:pt>
                <c:pt idx="452">
                  <c:v>802</c:v>
                </c:pt>
                <c:pt idx="453">
                  <c:v>803</c:v>
                </c:pt>
                <c:pt idx="454">
                  <c:v>804</c:v>
                </c:pt>
                <c:pt idx="455">
                  <c:v>805</c:v>
                </c:pt>
                <c:pt idx="456">
                  <c:v>806</c:v>
                </c:pt>
                <c:pt idx="457">
                  <c:v>807</c:v>
                </c:pt>
                <c:pt idx="458">
                  <c:v>808</c:v>
                </c:pt>
                <c:pt idx="459">
                  <c:v>809</c:v>
                </c:pt>
                <c:pt idx="460">
                  <c:v>810</c:v>
                </c:pt>
                <c:pt idx="461">
                  <c:v>811</c:v>
                </c:pt>
                <c:pt idx="462">
                  <c:v>812</c:v>
                </c:pt>
                <c:pt idx="463">
                  <c:v>813</c:v>
                </c:pt>
                <c:pt idx="464">
                  <c:v>814</c:v>
                </c:pt>
                <c:pt idx="465">
                  <c:v>815</c:v>
                </c:pt>
                <c:pt idx="466">
                  <c:v>816</c:v>
                </c:pt>
                <c:pt idx="467">
                  <c:v>817</c:v>
                </c:pt>
                <c:pt idx="468">
                  <c:v>818</c:v>
                </c:pt>
                <c:pt idx="469">
                  <c:v>819</c:v>
                </c:pt>
                <c:pt idx="470">
                  <c:v>820</c:v>
                </c:pt>
                <c:pt idx="471">
                  <c:v>821</c:v>
                </c:pt>
                <c:pt idx="472">
                  <c:v>822</c:v>
                </c:pt>
                <c:pt idx="473">
                  <c:v>823</c:v>
                </c:pt>
                <c:pt idx="474">
                  <c:v>824</c:v>
                </c:pt>
                <c:pt idx="475">
                  <c:v>825</c:v>
                </c:pt>
                <c:pt idx="476">
                  <c:v>826</c:v>
                </c:pt>
                <c:pt idx="477">
                  <c:v>827</c:v>
                </c:pt>
                <c:pt idx="478">
                  <c:v>828</c:v>
                </c:pt>
                <c:pt idx="479">
                  <c:v>829</c:v>
                </c:pt>
                <c:pt idx="480">
                  <c:v>830</c:v>
                </c:pt>
                <c:pt idx="481">
                  <c:v>831</c:v>
                </c:pt>
                <c:pt idx="482">
                  <c:v>832</c:v>
                </c:pt>
                <c:pt idx="483">
                  <c:v>833</c:v>
                </c:pt>
                <c:pt idx="484">
                  <c:v>834</c:v>
                </c:pt>
                <c:pt idx="485">
                  <c:v>835</c:v>
                </c:pt>
                <c:pt idx="486">
                  <c:v>836</c:v>
                </c:pt>
                <c:pt idx="487">
                  <c:v>837</c:v>
                </c:pt>
                <c:pt idx="488">
                  <c:v>838</c:v>
                </c:pt>
                <c:pt idx="489">
                  <c:v>839</c:v>
                </c:pt>
                <c:pt idx="490">
                  <c:v>840</c:v>
                </c:pt>
                <c:pt idx="491">
                  <c:v>841</c:v>
                </c:pt>
                <c:pt idx="492">
                  <c:v>842</c:v>
                </c:pt>
                <c:pt idx="493">
                  <c:v>843</c:v>
                </c:pt>
                <c:pt idx="494">
                  <c:v>844</c:v>
                </c:pt>
                <c:pt idx="495">
                  <c:v>845</c:v>
                </c:pt>
                <c:pt idx="496">
                  <c:v>846</c:v>
                </c:pt>
                <c:pt idx="497">
                  <c:v>847</c:v>
                </c:pt>
                <c:pt idx="498">
                  <c:v>848</c:v>
                </c:pt>
                <c:pt idx="499">
                  <c:v>849</c:v>
                </c:pt>
                <c:pt idx="500">
                  <c:v>850</c:v>
                </c:pt>
                <c:pt idx="501">
                  <c:v>851</c:v>
                </c:pt>
                <c:pt idx="502">
                  <c:v>852</c:v>
                </c:pt>
                <c:pt idx="503">
                  <c:v>853</c:v>
                </c:pt>
                <c:pt idx="504">
                  <c:v>854</c:v>
                </c:pt>
                <c:pt idx="505">
                  <c:v>855</c:v>
                </c:pt>
                <c:pt idx="506">
                  <c:v>856</c:v>
                </c:pt>
                <c:pt idx="507">
                  <c:v>857</c:v>
                </c:pt>
                <c:pt idx="508">
                  <c:v>858</c:v>
                </c:pt>
                <c:pt idx="509">
                  <c:v>859</c:v>
                </c:pt>
                <c:pt idx="510">
                  <c:v>860</c:v>
                </c:pt>
                <c:pt idx="511">
                  <c:v>861</c:v>
                </c:pt>
                <c:pt idx="512">
                  <c:v>862</c:v>
                </c:pt>
                <c:pt idx="513">
                  <c:v>863</c:v>
                </c:pt>
                <c:pt idx="514">
                  <c:v>864</c:v>
                </c:pt>
                <c:pt idx="515">
                  <c:v>865</c:v>
                </c:pt>
                <c:pt idx="516">
                  <c:v>866</c:v>
                </c:pt>
                <c:pt idx="517">
                  <c:v>867</c:v>
                </c:pt>
                <c:pt idx="518">
                  <c:v>868</c:v>
                </c:pt>
                <c:pt idx="519">
                  <c:v>869</c:v>
                </c:pt>
                <c:pt idx="520">
                  <c:v>870</c:v>
                </c:pt>
                <c:pt idx="521">
                  <c:v>871</c:v>
                </c:pt>
                <c:pt idx="522">
                  <c:v>872</c:v>
                </c:pt>
                <c:pt idx="523">
                  <c:v>873</c:v>
                </c:pt>
                <c:pt idx="524">
                  <c:v>874</c:v>
                </c:pt>
                <c:pt idx="525">
                  <c:v>875</c:v>
                </c:pt>
                <c:pt idx="526">
                  <c:v>876</c:v>
                </c:pt>
                <c:pt idx="527">
                  <c:v>877</c:v>
                </c:pt>
                <c:pt idx="528">
                  <c:v>878</c:v>
                </c:pt>
                <c:pt idx="529">
                  <c:v>879</c:v>
                </c:pt>
                <c:pt idx="530">
                  <c:v>880</c:v>
                </c:pt>
                <c:pt idx="531">
                  <c:v>881</c:v>
                </c:pt>
                <c:pt idx="532">
                  <c:v>882</c:v>
                </c:pt>
                <c:pt idx="533">
                  <c:v>883</c:v>
                </c:pt>
                <c:pt idx="534">
                  <c:v>884</c:v>
                </c:pt>
                <c:pt idx="535">
                  <c:v>885</c:v>
                </c:pt>
                <c:pt idx="536">
                  <c:v>886</c:v>
                </c:pt>
                <c:pt idx="537">
                  <c:v>887</c:v>
                </c:pt>
                <c:pt idx="538">
                  <c:v>888</c:v>
                </c:pt>
                <c:pt idx="539">
                  <c:v>889</c:v>
                </c:pt>
                <c:pt idx="540">
                  <c:v>890</c:v>
                </c:pt>
                <c:pt idx="541">
                  <c:v>891</c:v>
                </c:pt>
                <c:pt idx="542">
                  <c:v>892</c:v>
                </c:pt>
                <c:pt idx="543">
                  <c:v>893</c:v>
                </c:pt>
                <c:pt idx="544">
                  <c:v>894</c:v>
                </c:pt>
                <c:pt idx="545">
                  <c:v>895</c:v>
                </c:pt>
                <c:pt idx="546">
                  <c:v>896</c:v>
                </c:pt>
                <c:pt idx="547">
                  <c:v>897</c:v>
                </c:pt>
                <c:pt idx="548">
                  <c:v>898</c:v>
                </c:pt>
                <c:pt idx="549">
                  <c:v>899</c:v>
                </c:pt>
                <c:pt idx="550">
                  <c:v>900</c:v>
                </c:pt>
                <c:pt idx="551">
                  <c:v>901</c:v>
                </c:pt>
                <c:pt idx="552">
                  <c:v>902</c:v>
                </c:pt>
                <c:pt idx="553">
                  <c:v>903</c:v>
                </c:pt>
                <c:pt idx="554">
                  <c:v>904</c:v>
                </c:pt>
                <c:pt idx="555">
                  <c:v>905</c:v>
                </c:pt>
                <c:pt idx="556">
                  <c:v>906</c:v>
                </c:pt>
                <c:pt idx="557">
                  <c:v>907</c:v>
                </c:pt>
                <c:pt idx="558">
                  <c:v>908</c:v>
                </c:pt>
                <c:pt idx="559">
                  <c:v>909</c:v>
                </c:pt>
                <c:pt idx="560">
                  <c:v>910</c:v>
                </c:pt>
                <c:pt idx="561">
                  <c:v>911</c:v>
                </c:pt>
                <c:pt idx="562">
                  <c:v>912</c:v>
                </c:pt>
                <c:pt idx="563">
                  <c:v>913</c:v>
                </c:pt>
                <c:pt idx="564">
                  <c:v>914</c:v>
                </c:pt>
                <c:pt idx="565">
                  <c:v>915</c:v>
                </c:pt>
                <c:pt idx="566">
                  <c:v>916</c:v>
                </c:pt>
                <c:pt idx="567">
                  <c:v>917</c:v>
                </c:pt>
                <c:pt idx="568">
                  <c:v>918</c:v>
                </c:pt>
                <c:pt idx="569">
                  <c:v>919</c:v>
                </c:pt>
                <c:pt idx="570">
                  <c:v>920</c:v>
                </c:pt>
                <c:pt idx="571">
                  <c:v>921</c:v>
                </c:pt>
                <c:pt idx="572">
                  <c:v>922</c:v>
                </c:pt>
                <c:pt idx="573">
                  <c:v>923</c:v>
                </c:pt>
                <c:pt idx="574">
                  <c:v>924</c:v>
                </c:pt>
                <c:pt idx="575">
                  <c:v>925</c:v>
                </c:pt>
                <c:pt idx="576">
                  <c:v>926</c:v>
                </c:pt>
                <c:pt idx="577">
                  <c:v>927</c:v>
                </c:pt>
                <c:pt idx="578">
                  <c:v>928</c:v>
                </c:pt>
                <c:pt idx="579">
                  <c:v>929</c:v>
                </c:pt>
                <c:pt idx="580">
                  <c:v>930</c:v>
                </c:pt>
                <c:pt idx="581">
                  <c:v>931</c:v>
                </c:pt>
                <c:pt idx="582">
                  <c:v>932</c:v>
                </c:pt>
                <c:pt idx="583">
                  <c:v>933</c:v>
                </c:pt>
                <c:pt idx="584">
                  <c:v>934</c:v>
                </c:pt>
                <c:pt idx="585">
                  <c:v>935</c:v>
                </c:pt>
                <c:pt idx="586">
                  <c:v>936</c:v>
                </c:pt>
                <c:pt idx="587">
                  <c:v>937</c:v>
                </c:pt>
                <c:pt idx="588">
                  <c:v>938</c:v>
                </c:pt>
                <c:pt idx="589">
                  <c:v>939</c:v>
                </c:pt>
                <c:pt idx="590">
                  <c:v>940</c:v>
                </c:pt>
                <c:pt idx="591">
                  <c:v>941</c:v>
                </c:pt>
                <c:pt idx="592">
                  <c:v>942</c:v>
                </c:pt>
                <c:pt idx="593">
                  <c:v>943</c:v>
                </c:pt>
                <c:pt idx="594">
                  <c:v>944</c:v>
                </c:pt>
                <c:pt idx="595">
                  <c:v>945</c:v>
                </c:pt>
                <c:pt idx="596">
                  <c:v>946</c:v>
                </c:pt>
                <c:pt idx="597">
                  <c:v>947</c:v>
                </c:pt>
                <c:pt idx="598">
                  <c:v>948</c:v>
                </c:pt>
                <c:pt idx="599">
                  <c:v>949</c:v>
                </c:pt>
                <c:pt idx="600">
                  <c:v>950</c:v>
                </c:pt>
                <c:pt idx="601">
                  <c:v>951</c:v>
                </c:pt>
                <c:pt idx="602">
                  <c:v>952</c:v>
                </c:pt>
                <c:pt idx="603">
                  <c:v>953</c:v>
                </c:pt>
                <c:pt idx="604">
                  <c:v>954</c:v>
                </c:pt>
                <c:pt idx="605">
                  <c:v>955</c:v>
                </c:pt>
                <c:pt idx="606">
                  <c:v>956</c:v>
                </c:pt>
                <c:pt idx="607">
                  <c:v>957</c:v>
                </c:pt>
                <c:pt idx="608">
                  <c:v>958</c:v>
                </c:pt>
                <c:pt idx="609">
                  <c:v>959</c:v>
                </c:pt>
                <c:pt idx="610">
                  <c:v>960</c:v>
                </c:pt>
                <c:pt idx="611">
                  <c:v>961</c:v>
                </c:pt>
                <c:pt idx="612">
                  <c:v>962</c:v>
                </c:pt>
                <c:pt idx="613">
                  <c:v>963</c:v>
                </c:pt>
                <c:pt idx="614">
                  <c:v>964</c:v>
                </c:pt>
                <c:pt idx="615">
                  <c:v>965</c:v>
                </c:pt>
                <c:pt idx="616">
                  <c:v>966</c:v>
                </c:pt>
                <c:pt idx="617">
                  <c:v>967</c:v>
                </c:pt>
                <c:pt idx="618">
                  <c:v>968</c:v>
                </c:pt>
                <c:pt idx="619">
                  <c:v>969</c:v>
                </c:pt>
                <c:pt idx="620">
                  <c:v>970</c:v>
                </c:pt>
                <c:pt idx="621">
                  <c:v>971</c:v>
                </c:pt>
                <c:pt idx="622">
                  <c:v>972</c:v>
                </c:pt>
                <c:pt idx="623">
                  <c:v>973</c:v>
                </c:pt>
                <c:pt idx="624">
                  <c:v>974</c:v>
                </c:pt>
                <c:pt idx="625">
                  <c:v>975</c:v>
                </c:pt>
                <c:pt idx="626">
                  <c:v>976</c:v>
                </c:pt>
                <c:pt idx="627">
                  <c:v>977</c:v>
                </c:pt>
                <c:pt idx="628">
                  <c:v>978</c:v>
                </c:pt>
                <c:pt idx="629">
                  <c:v>979</c:v>
                </c:pt>
                <c:pt idx="630">
                  <c:v>980</c:v>
                </c:pt>
                <c:pt idx="631">
                  <c:v>981</c:v>
                </c:pt>
                <c:pt idx="632">
                  <c:v>982</c:v>
                </c:pt>
                <c:pt idx="633">
                  <c:v>983</c:v>
                </c:pt>
                <c:pt idx="634">
                  <c:v>984</c:v>
                </c:pt>
                <c:pt idx="635">
                  <c:v>985</c:v>
                </c:pt>
                <c:pt idx="636">
                  <c:v>986</c:v>
                </c:pt>
                <c:pt idx="637">
                  <c:v>987</c:v>
                </c:pt>
                <c:pt idx="638">
                  <c:v>988</c:v>
                </c:pt>
                <c:pt idx="639">
                  <c:v>989</c:v>
                </c:pt>
                <c:pt idx="640">
                  <c:v>990</c:v>
                </c:pt>
                <c:pt idx="641">
                  <c:v>991</c:v>
                </c:pt>
                <c:pt idx="642">
                  <c:v>992</c:v>
                </c:pt>
                <c:pt idx="643">
                  <c:v>993</c:v>
                </c:pt>
                <c:pt idx="644">
                  <c:v>994</c:v>
                </c:pt>
                <c:pt idx="645">
                  <c:v>995</c:v>
                </c:pt>
                <c:pt idx="646">
                  <c:v>996</c:v>
                </c:pt>
                <c:pt idx="647">
                  <c:v>997</c:v>
                </c:pt>
                <c:pt idx="648">
                  <c:v>998</c:v>
                </c:pt>
                <c:pt idx="649">
                  <c:v>999</c:v>
                </c:pt>
                <c:pt idx="650">
                  <c:v>1000</c:v>
                </c:pt>
                <c:pt idx="651">
                  <c:v>1001</c:v>
                </c:pt>
                <c:pt idx="652">
                  <c:v>1002</c:v>
                </c:pt>
                <c:pt idx="653">
                  <c:v>1003</c:v>
                </c:pt>
                <c:pt idx="654">
                  <c:v>1004</c:v>
                </c:pt>
                <c:pt idx="655">
                  <c:v>1005</c:v>
                </c:pt>
                <c:pt idx="656">
                  <c:v>1006</c:v>
                </c:pt>
                <c:pt idx="657">
                  <c:v>1007</c:v>
                </c:pt>
                <c:pt idx="658">
                  <c:v>1008</c:v>
                </c:pt>
                <c:pt idx="659">
                  <c:v>1009</c:v>
                </c:pt>
                <c:pt idx="660">
                  <c:v>1010</c:v>
                </c:pt>
                <c:pt idx="661">
                  <c:v>1011</c:v>
                </c:pt>
                <c:pt idx="662">
                  <c:v>1012</c:v>
                </c:pt>
                <c:pt idx="663">
                  <c:v>1013</c:v>
                </c:pt>
                <c:pt idx="664">
                  <c:v>1014</c:v>
                </c:pt>
                <c:pt idx="665">
                  <c:v>1015</c:v>
                </c:pt>
                <c:pt idx="666">
                  <c:v>1016</c:v>
                </c:pt>
                <c:pt idx="667">
                  <c:v>1017</c:v>
                </c:pt>
                <c:pt idx="668">
                  <c:v>1018</c:v>
                </c:pt>
                <c:pt idx="669">
                  <c:v>1019</c:v>
                </c:pt>
                <c:pt idx="670">
                  <c:v>1020</c:v>
                </c:pt>
                <c:pt idx="671">
                  <c:v>1021</c:v>
                </c:pt>
                <c:pt idx="672">
                  <c:v>1022</c:v>
                </c:pt>
                <c:pt idx="673">
                  <c:v>1023</c:v>
                </c:pt>
                <c:pt idx="674">
                  <c:v>1024</c:v>
                </c:pt>
                <c:pt idx="675">
                  <c:v>1025</c:v>
                </c:pt>
                <c:pt idx="676">
                  <c:v>1026</c:v>
                </c:pt>
                <c:pt idx="677">
                  <c:v>1027</c:v>
                </c:pt>
                <c:pt idx="678">
                  <c:v>1028</c:v>
                </c:pt>
                <c:pt idx="679">
                  <c:v>1029</c:v>
                </c:pt>
                <c:pt idx="680">
                  <c:v>1030</c:v>
                </c:pt>
                <c:pt idx="681">
                  <c:v>1031</c:v>
                </c:pt>
                <c:pt idx="682">
                  <c:v>1032</c:v>
                </c:pt>
                <c:pt idx="683">
                  <c:v>1033</c:v>
                </c:pt>
                <c:pt idx="684">
                  <c:v>1034</c:v>
                </c:pt>
                <c:pt idx="685">
                  <c:v>1035</c:v>
                </c:pt>
                <c:pt idx="686">
                  <c:v>1036</c:v>
                </c:pt>
                <c:pt idx="687">
                  <c:v>1037</c:v>
                </c:pt>
                <c:pt idx="688">
                  <c:v>1038</c:v>
                </c:pt>
                <c:pt idx="689">
                  <c:v>1039</c:v>
                </c:pt>
                <c:pt idx="690">
                  <c:v>1040</c:v>
                </c:pt>
                <c:pt idx="691">
                  <c:v>1041</c:v>
                </c:pt>
                <c:pt idx="692">
                  <c:v>1042</c:v>
                </c:pt>
                <c:pt idx="693">
                  <c:v>1043</c:v>
                </c:pt>
                <c:pt idx="694">
                  <c:v>1044</c:v>
                </c:pt>
                <c:pt idx="695">
                  <c:v>1045</c:v>
                </c:pt>
                <c:pt idx="696">
                  <c:v>1046</c:v>
                </c:pt>
                <c:pt idx="697">
                  <c:v>1047</c:v>
                </c:pt>
                <c:pt idx="698">
                  <c:v>1048</c:v>
                </c:pt>
                <c:pt idx="699">
                  <c:v>1049</c:v>
                </c:pt>
                <c:pt idx="700">
                  <c:v>1050</c:v>
                </c:pt>
                <c:pt idx="701">
                  <c:v>1051</c:v>
                </c:pt>
                <c:pt idx="702">
                  <c:v>1052</c:v>
                </c:pt>
                <c:pt idx="703">
                  <c:v>1053</c:v>
                </c:pt>
                <c:pt idx="704">
                  <c:v>1054</c:v>
                </c:pt>
                <c:pt idx="705">
                  <c:v>1055</c:v>
                </c:pt>
                <c:pt idx="706">
                  <c:v>1056</c:v>
                </c:pt>
                <c:pt idx="707">
                  <c:v>1057</c:v>
                </c:pt>
                <c:pt idx="708">
                  <c:v>1058</c:v>
                </c:pt>
                <c:pt idx="709">
                  <c:v>1059</c:v>
                </c:pt>
                <c:pt idx="710">
                  <c:v>1060</c:v>
                </c:pt>
                <c:pt idx="711">
                  <c:v>1061</c:v>
                </c:pt>
                <c:pt idx="712">
                  <c:v>1062</c:v>
                </c:pt>
                <c:pt idx="713">
                  <c:v>1063</c:v>
                </c:pt>
                <c:pt idx="714">
                  <c:v>1064</c:v>
                </c:pt>
                <c:pt idx="715">
                  <c:v>1065</c:v>
                </c:pt>
                <c:pt idx="716">
                  <c:v>1066</c:v>
                </c:pt>
                <c:pt idx="717">
                  <c:v>1067</c:v>
                </c:pt>
                <c:pt idx="718">
                  <c:v>1068</c:v>
                </c:pt>
                <c:pt idx="719">
                  <c:v>1069</c:v>
                </c:pt>
                <c:pt idx="720">
                  <c:v>1070</c:v>
                </c:pt>
                <c:pt idx="721">
                  <c:v>1071</c:v>
                </c:pt>
                <c:pt idx="722">
                  <c:v>1072</c:v>
                </c:pt>
                <c:pt idx="723">
                  <c:v>1073</c:v>
                </c:pt>
                <c:pt idx="724">
                  <c:v>1074</c:v>
                </c:pt>
                <c:pt idx="725">
                  <c:v>1075</c:v>
                </c:pt>
                <c:pt idx="726">
                  <c:v>1076</c:v>
                </c:pt>
                <c:pt idx="727">
                  <c:v>1077</c:v>
                </c:pt>
                <c:pt idx="728">
                  <c:v>1078</c:v>
                </c:pt>
                <c:pt idx="729">
                  <c:v>1079</c:v>
                </c:pt>
                <c:pt idx="730">
                  <c:v>1080</c:v>
                </c:pt>
                <c:pt idx="731">
                  <c:v>1081</c:v>
                </c:pt>
                <c:pt idx="732">
                  <c:v>1082</c:v>
                </c:pt>
                <c:pt idx="733">
                  <c:v>1083</c:v>
                </c:pt>
                <c:pt idx="734">
                  <c:v>1084</c:v>
                </c:pt>
                <c:pt idx="735">
                  <c:v>1085</c:v>
                </c:pt>
                <c:pt idx="736">
                  <c:v>1086</c:v>
                </c:pt>
                <c:pt idx="737">
                  <c:v>1087</c:v>
                </c:pt>
                <c:pt idx="738">
                  <c:v>1088</c:v>
                </c:pt>
                <c:pt idx="739">
                  <c:v>1089</c:v>
                </c:pt>
                <c:pt idx="740">
                  <c:v>1090</c:v>
                </c:pt>
                <c:pt idx="741">
                  <c:v>1091</c:v>
                </c:pt>
                <c:pt idx="742">
                  <c:v>1092</c:v>
                </c:pt>
                <c:pt idx="743">
                  <c:v>1093</c:v>
                </c:pt>
                <c:pt idx="744">
                  <c:v>1094</c:v>
                </c:pt>
                <c:pt idx="745">
                  <c:v>1095</c:v>
                </c:pt>
                <c:pt idx="746">
                  <c:v>1096</c:v>
                </c:pt>
                <c:pt idx="747">
                  <c:v>1097</c:v>
                </c:pt>
                <c:pt idx="748">
                  <c:v>1098</c:v>
                </c:pt>
                <c:pt idx="749">
                  <c:v>1099</c:v>
                </c:pt>
                <c:pt idx="750">
                  <c:v>1100</c:v>
                </c:pt>
                <c:pt idx="751">
                  <c:v>1101</c:v>
                </c:pt>
                <c:pt idx="752">
                  <c:v>1102</c:v>
                </c:pt>
                <c:pt idx="753">
                  <c:v>1103</c:v>
                </c:pt>
                <c:pt idx="754">
                  <c:v>1104</c:v>
                </c:pt>
                <c:pt idx="755">
                  <c:v>1105</c:v>
                </c:pt>
                <c:pt idx="756">
                  <c:v>1106</c:v>
                </c:pt>
                <c:pt idx="757">
                  <c:v>1107</c:v>
                </c:pt>
                <c:pt idx="758">
                  <c:v>1108</c:v>
                </c:pt>
                <c:pt idx="759">
                  <c:v>1109</c:v>
                </c:pt>
                <c:pt idx="760">
                  <c:v>1110</c:v>
                </c:pt>
                <c:pt idx="761">
                  <c:v>1111</c:v>
                </c:pt>
                <c:pt idx="762">
                  <c:v>1112</c:v>
                </c:pt>
                <c:pt idx="763">
                  <c:v>1113</c:v>
                </c:pt>
                <c:pt idx="764">
                  <c:v>1114</c:v>
                </c:pt>
                <c:pt idx="765">
                  <c:v>1115</c:v>
                </c:pt>
                <c:pt idx="766">
                  <c:v>1116</c:v>
                </c:pt>
                <c:pt idx="767">
                  <c:v>1117</c:v>
                </c:pt>
                <c:pt idx="768">
                  <c:v>1118</c:v>
                </c:pt>
                <c:pt idx="769">
                  <c:v>1119</c:v>
                </c:pt>
                <c:pt idx="770">
                  <c:v>1120</c:v>
                </c:pt>
                <c:pt idx="771">
                  <c:v>1121</c:v>
                </c:pt>
                <c:pt idx="772">
                  <c:v>1122</c:v>
                </c:pt>
                <c:pt idx="773">
                  <c:v>1123</c:v>
                </c:pt>
                <c:pt idx="774">
                  <c:v>1124</c:v>
                </c:pt>
                <c:pt idx="775">
                  <c:v>1125</c:v>
                </c:pt>
                <c:pt idx="776">
                  <c:v>1126</c:v>
                </c:pt>
                <c:pt idx="777">
                  <c:v>1127</c:v>
                </c:pt>
                <c:pt idx="778">
                  <c:v>1128</c:v>
                </c:pt>
                <c:pt idx="779">
                  <c:v>1129</c:v>
                </c:pt>
                <c:pt idx="780">
                  <c:v>1130</c:v>
                </c:pt>
                <c:pt idx="781">
                  <c:v>1131</c:v>
                </c:pt>
                <c:pt idx="782">
                  <c:v>1132</c:v>
                </c:pt>
                <c:pt idx="783">
                  <c:v>1133</c:v>
                </c:pt>
                <c:pt idx="784">
                  <c:v>1134</c:v>
                </c:pt>
                <c:pt idx="785">
                  <c:v>1135</c:v>
                </c:pt>
                <c:pt idx="786">
                  <c:v>1136</c:v>
                </c:pt>
                <c:pt idx="787">
                  <c:v>1137</c:v>
                </c:pt>
                <c:pt idx="788">
                  <c:v>1138</c:v>
                </c:pt>
                <c:pt idx="789">
                  <c:v>1139</c:v>
                </c:pt>
                <c:pt idx="790">
                  <c:v>1140</c:v>
                </c:pt>
                <c:pt idx="791">
                  <c:v>1141</c:v>
                </c:pt>
                <c:pt idx="792">
                  <c:v>1142</c:v>
                </c:pt>
                <c:pt idx="793">
                  <c:v>1143</c:v>
                </c:pt>
                <c:pt idx="794">
                  <c:v>1144</c:v>
                </c:pt>
                <c:pt idx="795">
                  <c:v>1145</c:v>
                </c:pt>
                <c:pt idx="796">
                  <c:v>1146</c:v>
                </c:pt>
                <c:pt idx="797">
                  <c:v>1147</c:v>
                </c:pt>
                <c:pt idx="798">
                  <c:v>1148</c:v>
                </c:pt>
                <c:pt idx="799">
                  <c:v>1149</c:v>
                </c:pt>
                <c:pt idx="800">
                  <c:v>1150</c:v>
                </c:pt>
                <c:pt idx="801">
                  <c:v>1151</c:v>
                </c:pt>
                <c:pt idx="802">
                  <c:v>1152</c:v>
                </c:pt>
                <c:pt idx="803">
                  <c:v>1153</c:v>
                </c:pt>
                <c:pt idx="804">
                  <c:v>1154</c:v>
                </c:pt>
                <c:pt idx="805">
                  <c:v>1155</c:v>
                </c:pt>
                <c:pt idx="806">
                  <c:v>1156</c:v>
                </c:pt>
                <c:pt idx="807">
                  <c:v>1157</c:v>
                </c:pt>
                <c:pt idx="808">
                  <c:v>1158</c:v>
                </c:pt>
                <c:pt idx="809">
                  <c:v>1159</c:v>
                </c:pt>
                <c:pt idx="810">
                  <c:v>1160</c:v>
                </c:pt>
                <c:pt idx="811">
                  <c:v>1161</c:v>
                </c:pt>
                <c:pt idx="812">
                  <c:v>1162</c:v>
                </c:pt>
                <c:pt idx="813">
                  <c:v>1163</c:v>
                </c:pt>
                <c:pt idx="814">
                  <c:v>1164</c:v>
                </c:pt>
                <c:pt idx="815">
                  <c:v>1165</c:v>
                </c:pt>
                <c:pt idx="816">
                  <c:v>1166</c:v>
                </c:pt>
                <c:pt idx="817">
                  <c:v>1167</c:v>
                </c:pt>
                <c:pt idx="818">
                  <c:v>1168</c:v>
                </c:pt>
                <c:pt idx="819">
                  <c:v>1169</c:v>
                </c:pt>
                <c:pt idx="820">
                  <c:v>1170</c:v>
                </c:pt>
                <c:pt idx="821">
                  <c:v>1171</c:v>
                </c:pt>
                <c:pt idx="822">
                  <c:v>1172</c:v>
                </c:pt>
                <c:pt idx="823">
                  <c:v>1173</c:v>
                </c:pt>
                <c:pt idx="824">
                  <c:v>1174</c:v>
                </c:pt>
                <c:pt idx="825">
                  <c:v>1175</c:v>
                </c:pt>
                <c:pt idx="826">
                  <c:v>1176</c:v>
                </c:pt>
                <c:pt idx="827">
                  <c:v>1177</c:v>
                </c:pt>
                <c:pt idx="828">
                  <c:v>1178</c:v>
                </c:pt>
                <c:pt idx="829">
                  <c:v>1179</c:v>
                </c:pt>
                <c:pt idx="830">
                  <c:v>1180</c:v>
                </c:pt>
                <c:pt idx="831">
                  <c:v>1181</c:v>
                </c:pt>
                <c:pt idx="832">
                  <c:v>1182</c:v>
                </c:pt>
                <c:pt idx="833">
                  <c:v>1183</c:v>
                </c:pt>
                <c:pt idx="834">
                  <c:v>1184</c:v>
                </c:pt>
                <c:pt idx="835">
                  <c:v>1185</c:v>
                </c:pt>
                <c:pt idx="836">
                  <c:v>1186</c:v>
                </c:pt>
                <c:pt idx="837">
                  <c:v>1187</c:v>
                </c:pt>
                <c:pt idx="838">
                  <c:v>1188</c:v>
                </c:pt>
                <c:pt idx="839">
                  <c:v>1189</c:v>
                </c:pt>
                <c:pt idx="840">
                  <c:v>1190</c:v>
                </c:pt>
                <c:pt idx="841">
                  <c:v>1191</c:v>
                </c:pt>
                <c:pt idx="842">
                  <c:v>1192</c:v>
                </c:pt>
                <c:pt idx="843">
                  <c:v>1193</c:v>
                </c:pt>
                <c:pt idx="844">
                  <c:v>1194</c:v>
                </c:pt>
                <c:pt idx="845">
                  <c:v>1195</c:v>
                </c:pt>
                <c:pt idx="846">
                  <c:v>1196</c:v>
                </c:pt>
                <c:pt idx="847">
                  <c:v>1197</c:v>
                </c:pt>
                <c:pt idx="848">
                  <c:v>1198</c:v>
                </c:pt>
                <c:pt idx="849">
                  <c:v>1199</c:v>
                </c:pt>
                <c:pt idx="850">
                  <c:v>1200</c:v>
                </c:pt>
                <c:pt idx="851">
                  <c:v>1201</c:v>
                </c:pt>
                <c:pt idx="852">
                  <c:v>1202</c:v>
                </c:pt>
                <c:pt idx="853">
                  <c:v>1203</c:v>
                </c:pt>
                <c:pt idx="854">
                  <c:v>1204</c:v>
                </c:pt>
                <c:pt idx="855">
                  <c:v>1205</c:v>
                </c:pt>
                <c:pt idx="856">
                  <c:v>1206</c:v>
                </c:pt>
                <c:pt idx="857">
                  <c:v>1207</c:v>
                </c:pt>
                <c:pt idx="858">
                  <c:v>1208</c:v>
                </c:pt>
                <c:pt idx="859">
                  <c:v>1209</c:v>
                </c:pt>
                <c:pt idx="860">
                  <c:v>1210</c:v>
                </c:pt>
                <c:pt idx="861">
                  <c:v>1211</c:v>
                </c:pt>
                <c:pt idx="862">
                  <c:v>1212</c:v>
                </c:pt>
                <c:pt idx="863">
                  <c:v>1213</c:v>
                </c:pt>
                <c:pt idx="864">
                  <c:v>1214</c:v>
                </c:pt>
                <c:pt idx="865">
                  <c:v>1215</c:v>
                </c:pt>
                <c:pt idx="866">
                  <c:v>1216</c:v>
                </c:pt>
                <c:pt idx="867">
                  <c:v>1217</c:v>
                </c:pt>
                <c:pt idx="868">
                  <c:v>1218</c:v>
                </c:pt>
                <c:pt idx="869">
                  <c:v>1219</c:v>
                </c:pt>
                <c:pt idx="870">
                  <c:v>1220</c:v>
                </c:pt>
                <c:pt idx="871">
                  <c:v>1221</c:v>
                </c:pt>
                <c:pt idx="872">
                  <c:v>1222</c:v>
                </c:pt>
                <c:pt idx="873">
                  <c:v>1223</c:v>
                </c:pt>
                <c:pt idx="874">
                  <c:v>1224</c:v>
                </c:pt>
                <c:pt idx="875">
                  <c:v>1225</c:v>
                </c:pt>
                <c:pt idx="876">
                  <c:v>1226</c:v>
                </c:pt>
                <c:pt idx="877">
                  <c:v>1227</c:v>
                </c:pt>
                <c:pt idx="878">
                  <c:v>1228</c:v>
                </c:pt>
                <c:pt idx="879">
                  <c:v>1229</c:v>
                </c:pt>
                <c:pt idx="880">
                  <c:v>1230</c:v>
                </c:pt>
                <c:pt idx="881">
                  <c:v>1231</c:v>
                </c:pt>
                <c:pt idx="882">
                  <c:v>1232</c:v>
                </c:pt>
                <c:pt idx="883">
                  <c:v>1233</c:v>
                </c:pt>
                <c:pt idx="884">
                  <c:v>1234</c:v>
                </c:pt>
                <c:pt idx="885">
                  <c:v>1235</c:v>
                </c:pt>
                <c:pt idx="886">
                  <c:v>1236</c:v>
                </c:pt>
                <c:pt idx="887">
                  <c:v>1237</c:v>
                </c:pt>
                <c:pt idx="888">
                  <c:v>1238</c:v>
                </c:pt>
                <c:pt idx="889">
                  <c:v>1239</c:v>
                </c:pt>
                <c:pt idx="890">
                  <c:v>1240</c:v>
                </c:pt>
                <c:pt idx="891">
                  <c:v>1241</c:v>
                </c:pt>
                <c:pt idx="892">
                  <c:v>1242</c:v>
                </c:pt>
                <c:pt idx="893">
                  <c:v>1243</c:v>
                </c:pt>
                <c:pt idx="894">
                  <c:v>1244</c:v>
                </c:pt>
                <c:pt idx="895">
                  <c:v>1245</c:v>
                </c:pt>
                <c:pt idx="896">
                  <c:v>1246</c:v>
                </c:pt>
                <c:pt idx="897">
                  <c:v>1247</c:v>
                </c:pt>
                <c:pt idx="898">
                  <c:v>1248</c:v>
                </c:pt>
                <c:pt idx="899">
                  <c:v>1249</c:v>
                </c:pt>
                <c:pt idx="900">
                  <c:v>1250</c:v>
                </c:pt>
                <c:pt idx="901">
                  <c:v>1251</c:v>
                </c:pt>
                <c:pt idx="902">
                  <c:v>1252</c:v>
                </c:pt>
                <c:pt idx="903">
                  <c:v>1253</c:v>
                </c:pt>
                <c:pt idx="904">
                  <c:v>1254</c:v>
                </c:pt>
                <c:pt idx="905">
                  <c:v>1255</c:v>
                </c:pt>
                <c:pt idx="906">
                  <c:v>1256</c:v>
                </c:pt>
                <c:pt idx="907">
                  <c:v>1257</c:v>
                </c:pt>
                <c:pt idx="908">
                  <c:v>1258</c:v>
                </c:pt>
                <c:pt idx="909">
                  <c:v>1259</c:v>
                </c:pt>
                <c:pt idx="910">
                  <c:v>1260</c:v>
                </c:pt>
                <c:pt idx="911">
                  <c:v>1261</c:v>
                </c:pt>
                <c:pt idx="912">
                  <c:v>1262</c:v>
                </c:pt>
                <c:pt idx="913">
                  <c:v>1263</c:v>
                </c:pt>
                <c:pt idx="914">
                  <c:v>1264</c:v>
                </c:pt>
                <c:pt idx="915">
                  <c:v>1265</c:v>
                </c:pt>
                <c:pt idx="916">
                  <c:v>1266</c:v>
                </c:pt>
                <c:pt idx="917">
                  <c:v>1267</c:v>
                </c:pt>
                <c:pt idx="918">
                  <c:v>1268</c:v>
                </c:pt>
                <c:pt idx="919">
                  <c:v>1269</c:v>
                </c:pt>
                <c:pt idx="920">
                  <c:v>1270</c:v>
                </c:pt>
                <c:pt idx="921">
                  <c:v>1271</c:v>
                </c:pt>
                <c:pt idx="922">
                  <c:v>1272</c:v>
                </c:pt>
                <c:pt idx="923">
                  <c:v>1273</c:v>
                </c:pt>
                <c:pt idx="924">
                  <c:v>1274</c:v>
                </c:pt>
                <c:pt idx="925">
                  <c:v>1275</c:v>
                </c:pt>
                <c:pt idx="926">
                  <c:v>1276</c:v>
                </c:pt>
                <c:pt idx="927">
                  <c:v>1277</c:v>
                </c:pt>
                <c:pt idx="928">
                  <c:v>1278</c:v>
                </c:pt>
                <c:pt idx="929">
                  <c:v>1279</c:v>
                </c:pt>
                <c:pt idx="930">
                  <c:v>1280</c:v>
                </c:pt>
                <c:pt idx="931">
                  <c:v>1281</c:v>
                </c:pt>
                <c:pt idx="932">
                  <c:v>1282</c:v>
                </c:pt>
                <c:pt idx="933">
                  <c:v>1283</c:v>
                </c:pt>
                <c:pt idx="934">
                  <c:v>1284</c:v>
                </c:pt>
                <c:pt idx="935">
                  <c:v>1285</c:v>
                </c:pt>
                <c:pt idx="936">
                  <c:v>1286</c:v>
                </c:pt>
                <c:pt idx="937">
                  <c:v>1287</c:v>
                </c:pt>
                <c:pt idx="938">
                  <c:v>1288</c:v>
                </c:pt>
                <c:pt idx="939">
                  <c:v>1289</c:v>
                </c:pt>
                <c:pt idx="940">
                  <c:v>1290</c:v>
                </c:pt>
                <c:pt idx="941">
                  <c:v>1291</c:v>
                </c:pt>
                <c:pt idx="942">
                  <c:v>1292</c:v>
                </c:pt>
                <c:pt idx="943">
                  <c:v>1293</c:v>
                </c:pt>
                <c:pt idx="944">
                  <c:v>1294</c:v>
                </c:pt>
                <c:pt idx="945">
                  <c:v>1295</c:v>
                </c:pt>
                <c:pt idx="946">
                  <c:v>1296</c:v>
                </c:pt>
                <c:pt idx="947">
                  <c:v>1297</c:v>
                </c:pt>
                <c:pt idx="948">
                  <c:v>1298</c:v>
                </c:pt>
                <c:pt idx="949">
                  <c:v>1299</c:v>
                </c:pt>
                <c:pt idx="950">
                  <c:v>1300</c:v>
                </c:pt>
                <c:pt idx="951">
                  <c:v>1301</c:v>
                </c:pt>
                <c:pt idx="952">
                  <c:v>1302</c:v>
                </c:pt>
                <c:pt idx="953">
                  <c:v>1303</c:v>
                </c:pt>
                <c:pt idx="954">
                  <c:v>1304</c:v>
                </c:pt>
                <c:pt idx="955">
                  <c:v>1305</c:v>
                </c:pt>
                <c:pt idx="956">
                  <c:v>1306</c:v>
                </c:pt>
                <c:pt idx="957">
                  <c:v>1307</c:v>
                </c:pt>
                <c:pt idx="958">
                  <c:v>1308</c:v>
                </c:pt>
                <c:pt idx="959">
                  <c:v>1309</c:v>
                </c:pt>
                <c:pt idx="960">
                  <c:v>1310</c:v>
                </c:pt>
                <c:pt idx="961">
                  <c:v>1311</c:v>
                </c:pt>
                <c:pt idx="962">
                  <c:v>1312</c:v>
                </c:pt>
                <c:pt idx="963">
                  <c:v>1313</c:v>
                </c:pt>
                <c:pt idx="964">
                  <c:v>1314</c:v>
                </c:pt>
                <c:pt idx="965">
                  <c:v>1315</c:v>
                </c:pt>
                <c:pt idx="966">
                  <c:v>1316</c:v>
                </c:pt>
                <c:pt idx="967">
                  <c:v>1317</c:v>
                </c:pt>
                <c:pt idx="968">
                  <c:v>1318</c:v>
                </c:pt>
                <c:pt idx="969">
                  <c:v>1319</c:v>
                </c:pt>
                <c:pt idx="970">
                  <c:v>1320</c:v>
                </c:pt>
                <c:pt idx="971">
                  <c:v>1321</c:v>
                </c:pt>
                <c:pt idx="972">
                  <c:v>1322</c:v>
                </c:pt>
                <c:pt idx="973">
                  <c:v>1323</c:v>
                </c:pt>
                <c:pt idx="974">
                  <c:v>1324</c:v>
                </c:pt>
                <c:pt idx="975">
                  <c:v>1325</c:v>
                </c:pt>
                <c:pt idx="976">
                  <c:v>1326</c:v>
                </c:pt>
                <c:pt idx="977">
                  <c:v>1327</c:v>
                </c:pt>
                <c:pt idx="978">
                  <c:v>1328</c:v>
                </c:pt>
                <c:pt idx="979">
                  <c:v>1329</c:v>
                </c:pt>
                <c:pt idx="980">
                  <c:v>1330</c:v>
                </c:pt>
                <c:pt idx="981">
                  <c:v>1331</c:v>
                </c:pt>
                <c:pt idx="982">
                  <c:v>1332</c:v>
                </c:pt>
                <c:pt idx="983">
                  <c:v>1333</c:v>
                </c:pt>
                <c:pt idx="984">
                  <c:v>1334</c:v>
                </c:pt>
                <c:pt idx="985">
                  <c:v>1335</c:v>
                </c:pt>
                <c:pt idx="986">
                  <c:v>1336</c:v>
                </c:pt>
                <c:pt idx="987">
                  <c:v>1337</c:v>
                </c:pt>
                <c:pt idx="988">
                  <c:v>1338</c:v>
                </c:pt>
                <c:pt idx="989">
                  <c:v>1339</c:v>
                </c:pt>
                <c:pt idx="990">
                  <c:v>1340</c:v>
                </c:pt>
                <c:pt idx="991">
                  <c:v>1341</c:v>
                </c:pt>
                <c:pt idx="992">
                  <c:v>1342</c:v>
                </c:pt>
                <c:pt idx="993">
                  <c:v>1343</c:v>
                </c:pt>
                <c:pt idx="994">
                  <c:v>1344</c:v>
                </c:pt>
                <c:pt idx="995">
                  <c:v>1345</c:v>
                </c:pt>
                <c:pt idx="996">
                  <c:v>1346</c:v>
                </c:pt>
                <c:pt idx="997">
                  <c:v>1347</c:v>
                </c:pt>
                <c:pt idx="998">
                  <c:v>1348</c:v>
                </c:pt>
                <c:pt idx="999">
                  <c:v>1349</c:v>
                </c:pt>
                <c:pt idx="1000">
                  <c:v>1350</c:v>
                </c:pt>
                <c:pt idx="1001">
                  <c:v>1351</c:v>
                </c:pt>
                <c:pt idx="1002">
                  <c:v>1352</c:v>
                </c:pt>
                <c:pt idx="1003">
                  <c:v>1353</c:v>
                </c:pt>
                <c:pt idx="1004">
                  <c:v>1354</c:v>
                </c:pt>
                <c:pt idx="1005">
                  <c:v>1355</c:v>
                </c:pt>
                <c:pt idx="1006">
                  <c:v>1356</c:v>
                </c:pt>
                <c:pt idx="1007">
                  <c:v>1357</c:v>
                </c:pt>
                <c:pt idx="1008">
                  <c:v>1358</c:v>
                </c:pt>
                <c:pt idx="1009">
                  <c:v>1359</c:v>
                </c:pt>
                <c:pt idx="1010">
                  <c:v>1360</c:v>
                </c:pt>
                <c:pt idx="1011">
                  <c:v>1361</c:v>
                </c:pt>
                <c:pt idx="1012">
                  <c:v>1362</c:v>
                </c:pt>
                <c:pt idx="1013">
                  <c:v>1363</c:v>
                </c:pt>
                <c:pt idx="1014">
                  <c:v>1364</c:v>
                </c:pt>
                <c:pt idx="1015">
                  <c:v>1365</c:v>
                </c:pt>
                <c:pt idx="1016">
                  <c:v>1366</c:v>
                </c:pt>
                <c:pt idx="1017">
                  <c:v>1367</c:v>
                </c:pt>
                <c:pt idx="1018">
                  <c:v>1368</c:v>
                </c:pt>
                <c:pt idx="1019">
                  <c:v>1369</c:v>
                </c:pt>
                <c:pt idx="1020">
                  <c:v>1370</c:v>
                </c:pt>
                <c:pt idx="1021">
                  <c:v>1371</c:v>
                </c:pt>
                <c:pt idx="1022">
                  <c:v>1372</c:v>
                </c:pt>
                <c:pt idx="1023">
                  <c:v>1373</c:v>
                </c:pt>
                <c:pt idx="1024">
                  <c:v>1374</c:v>
                </c:pt>
                <c:pt idx="1025">
                  <c:v>1375</c:v>
                </c:pt>
                <c:pt idx="1026">
                  <c:v>1376</c:v>
                </c:pt>
                <c:pt idx="1027">
                  <c:v>1377</c:v>
                </c:pt>
                <c:pt idx="1028">
                  <c:v>1378</c:v>
                </c:pt>
                <c:pt idx="1029">
                  <c:v>1379</c:v>
                </c:pt>
                <c:pt idx="1030">
                  <c:v>1380</c:v>
                </c:pt>
                <c:pt idx="1031">
                  <c:v>1381</c:v>
                </c:pt>
                <c:pt idx="1032">
                  <c:v>1382</c:v>
                </c:pt>
                <c:pt idx="1033">
                  <c:v>1383</c:v>
                </c:pt>
                <c:pt idx="1034">
                  <c:v>1384</c:v>
                </c:pt>
                <c:pt idx="1035">
                  <c:v>1385</c:v>
                </c:pt>
                <c:pt idx="1036">
                  <c:v>1386</c:v>
                </c:pt>
                <c:pt idx="1037">
                  <c:v>1387</c:v>
                </c:pt>
                <c:pt idx="1038">
                  <c:v>1388</c:v>
                </c:pt>
                <c:pt idx="1039">
                  <c:v>1389</c:v>
                </c:pt>
                <c:pt idx="1040">
                  <c:v>1390</c:v>
                </c:pt>
                <c:pt idx="1041">
                  <c:v>1391</c:v>
                </c:pt>
                <c:pt idx="1042">
                  <c:v>1392</c:v>
                </c:pt>
                <c:pt idx="1043">
                  <c:v>1393</c:v>
                </c:pt>
                <c:pt idx="1044">
                  <c:v>1394</c:v>
                </c:pt>
                <c:pt idx="1045">
                  <c:v>1395</c:v>
                </c:pt>
                <c:pt idx="1046">
                  <c:v>1396</c:v>
                </c:pt>
                <c:pt idx="1047">
                  <c:v>1397</c:v>
                </c:pt>
                <c:pt idx="1048">
                  <c:v>1398</c:v>
                </c:pt>
                <c:pt idx="1049">
                  <c:v>1399</c:v>
                </c:pt>
                <c:pt idx="1050">
                  <c:v>1400</c:v>
                </c:pt>
                <c:pt idx="1051">
                  <c:v>1401</c:v>
                </c:pt>
                <c:pt idx="1052">
                  <c:v>1402</c:v>
                </c:pt>
                <c:pt idx="1053">
                  <c:v>1403</c:v>
                </c:pt>
                <c:pt idx="1054">
                  <c:v>1404</c:v>
                </c:pt>
                <c:pt idx="1055">
                  <c:v>1405</c:v>
                </c:pt>
                <c:pt idx="1056">
                  <c:v>1406</c:v>
                </c:pt>
                <c:pt idx="1057">
                  <c:v>1407</c:v>
                </c:pt>
                <c:pt idx="1058">
                  <c:v>1408</c:v>
                </c:pt>
                <c:pt idx="1059">
                  <c:v>1409</c:v>
                </c:pt>
                <c:pt idx="1060">
                  <c:v>1410</c:v>
                </c:pt>
                <c:pt idx="1061">
                  <c:v>1411</c:v>
                </c:pt>
                <c:pt idx="1062">
                  <c:v>1412</c:v>
                </c:pt>
                <c:pt idx="1063">
                  <c:v>1413</c:v>
                </c:pt>
                <c:pt idx="1064">
                  <c:v>1414</c:v>
                </c:pt>
                <c:pt idx="1065">
                  <c:v>1415</c:v>
                </c:pt>
                <c:pt idx="1066">
                  <c:v>1416</c:v>
                </c:pt>
                <c:pt idx="1067">
                  <c:v>1417</c:v>
                </c:pt>
                <c:pt idx="1068">
                  <c:v>1418</c:v>
                </c:pt>
                <c:pt idx="1069">
                  <c:v>1419</c:v>
                </c:pt>
                <c:pt idx="1070">
                  <c:v>1420</c:v>
                </c:pt>
                <c:pt idx="1071">
                  <c:v>1421</c:v>
                </c:pt>
                <c:pt idx="1072">
                  <c:v>1422</c:v>
                </c:pt>
                <c:pt idx="1073">
                  <c:v>1423</c:v>
                </c:pt>
                <c:pt idx="1074">
                  <c:v>1424</c:v>
                </c:pt>
                <c:pt idx="1075">
                  <c:v>1425</c:v>
                </c:pt>
                <c:pt idx="1076">
                  <c:v>1426</c:v>
                </c:pt>
                <c:pt idx="1077">
                  <c:v>1427</c:v>
                </c:pt>
                <c:pt idx="1078">
                  <c:v>1428</c:v>
                </c:pt>
                <c:pt idx="1079">
                  <c:v>1429</c:v>
                </c:pt>
                <c:pt idx="1080">
                  <c:v>1430</c:v>
                </c:pt>
                <c:pt idx="1081">
                  <c:v>1431</c:v>
                </c:pt>
                <c:pt idx="1082">
                  <c:v>1432</c:v>
                </c:pt>
                <c:pt idx="1083">
                  <c:v>1433</c:v>
                </c:pt>
                <c:pt idx="1084">
                  <c:v>1434</c:v>
                </c:pt>
                <c:pt idx="1085">
                  <c:v>1435</c:v>
                </c:pt>
                <c:pt idx="1086">
                  <c:v>1436</c:v>
                </c:pt>
                <c:pt idx="1087">
                  <c:v>1437</c:v>
                </c:pt>
                <c:pt idx="1088">
                  <c:v>1438</c:v>
                </c:pt>
                <c:pt idx="1089">
                  <c:v>1439</c:v>
                </c:pt>
                <c:pt idx="1090">
                  <c:v>1440</c:v>
                </c:pt>
                <c:pt idx="1091">
                  <c:v>1441</c:v>
                </c:pt>
                <c:pt idx="1092">
                  <c:v>1442</c:v>
                </c:pt>
                <c:pt idx="1093">
                  <c:v>1443</c:v>
                </c:pt>
                <c:pt idx="1094">
                  <c:v>1444</c:v>
                </c:pt>
                <c:pt idx="1095">
                  <c:v>1445</c:v>
                </c:pt>
                <c:pt idx="1096">
                  <c:v>1446</c:v>
                </c:pt>
                <c:pt idx="1097">
                  <c:v>1447</c:v>
                </c:pt>
                <c:pt idx="1098">
                  <c:v>1448</c:v>
                </c:pt>
                <c:pt idx="1099">
                  <c:v>1449</c:v>
                </c:pt>
                <c:pt idx="1100">
                  <c:v>1450</c:v>
                </c:pt>
                <c:pt idx="1101">
                  <c:v>1451</c:v>
                </c:pt>
                <c:pt idx="1102">
                  <c:v>1452</c:v>
                </c:pt>
                <c:pt idx="1103">
                  <c:v>1453</c:v>
                </c:pt>
                <c:pt idx="1104">
                  <c:v>1454</c:v>
                </c:pt>
                <c:pt idx="1105">
                  <c:v>1455</c:v>
                </c:pt>
                <c:pt idx="1106">
                  <c:v>1456</c:v>
                </c:pt>
                <c:pt idx="1107">
                  <c:v>1457</c:v>
                </c:pt>
                <c:pt idx="1108">
                  <c:v>1458</c:v>
                </c:pt>
                <c:pt idx="1109">
                  <c:v>1459</c:v>
                </c:pt>
                <c:pt idx="1110">
                  <c:v>1460</c:v>
                </c:pt>
                <c:pt idx="1111">
                  <c:v>1461</c:v>
                </c:pt>
                <c:pt idx="1112">
                  <c:v>1462</c:v>
                </c:pt>
                <c:pt idx="1113">
                  <c:v>1463</c:v>
                </c:pt>
                <c:pt idx="1114">
                  <c:v>1464</c:v>
                </c:pt>
                <c:pt idx="1115">
                  <c:v>1465</c:v>
                </c:pt>
                <c:pt idx="1116">
                  <c:v>1466</c:v>
                </c:pt>
                <c:pt idx="1117">
                  <c:v>1467</c:v>
                </c:pt>
                <c:pt idx="1118">
                  <c:v>1468</c:v>
                </c:pt>
                <c:pt idx="1119">
                  <c:v>1469</c:v>
                </c:pt>
                <c:pt idx="1120">
                  <c:v>1470</c:v>
                </c:pt>
                <c:pt idx="1121">
                  <c:v>1471</c:v>
                </c:pt>
                <c:pt idx="1122">
                  <c:v>1472</c:v>
                </c:pt>
                <c:pt idx="1123">
                  <c:v>1473</c:v>
                </c:pt>
                <c:pt idx="1124">
                  <c:v>1474</c:v>
                </c:pt>
                <c:pt idx="1125">
                  <c:v>1475</c:v>
                </c:pt>
                <c:pt idx="1126">
                  <c:v>1476</c:v>
                </c:pt>
                <c:pt idx="1127">
                  <c:v>1477</c:v>
                </c:pt>
                <c:pt idx="1128">
                  <c:v>1478</c:v>
                </c:pt>
                <c:pt idx="1129">
                  <c:v>1479</c:v>
                </c:pt>
                <c:pt idx="1130">
                  <c:v>1480</c:v>
                </c:pt>
                <c:pt idx="1131">
                  <c:v>1481</c:v>
                </c:pt>
                <c:pt idx="1132">
                  <c:v>1482</c:v>
                </c:pt>
                <c:pt idx="1133">
                  <c:v>1483</c:v>
                </c:pt>
                <c:pt idx="1134">
                  <c:v>1484</c:v>
                </c:pt>
                <c:pt idx="1135">
                  <c:v>1485</c:v>
                </c:pt>
                <c:pt idx="1136">
                  <c:v>1486</c:v>
                </c:pt>
                <c:pt idx="1137">
                  <c:v>1487</c:v>
                </c:pt>
                <c:pt idx="1138">
                  <c:v>1488</c:v>
                </c:pt>
                <c:pt idx="1139">
                  <c:v>1489</c:v>
                </c:pt>
                <c:pt idx="1140">
                  <c:v>1490</c:v>
                </c:pt>
                <c:pt idx="1141">
                  <c:v>1491</c:v>
                </c:pt>
                <c:pt idx="1142">
                  <c:v>1492</c:v>
                </c:pt>
                <c:pt idx="1143">
                  <c:v>1493</c:v>
                </c:pt>
                <c:pt idx="1144">
                  <c:v>1494</c:v>
                </c:pt>
                <c:pt idx="1145">
                  <c:v>1495</c:v>
                </c:pt>
                <c:pt idx="1146">
                  <c:v>1496</c:v>
                </c:pt>
                <c:pt idx="1147">
                  <c:v>1497</c:v>
                </c:pt>
                <c:pt idx="1148">
                  <c:v>1498</c:v>
                </c:pt>
                <c:pt idx="1149">
                  <c:v>1499</c:v>
                </c:pt>
                <c:pt idx="1150">
                  <c:v>1500</c:v>
                </c:pt>
                <c:pt idx="1151">
                  <c:v>1501</c:v>
                </c:pt>
                <c:pt idx="1152">
                  <c:v>1502</c:v>
                </c:pt>
                <c:pt idx="1153">
                  <c:v>1503</c:v>
                </c:pt>
                <c:pt idx="1154">
                  <c:v>1504</c:v>
                </c:pt>
                <c:pt idx="1155">
                  <c:v>1505</c:v>
                </c:pt>
                <c:pt idx="1156">
                  <c:v>1506</c:v>
                </c:pt>
                <c:pt idx="1157">
                  <c:v>1507</c:v>
                </c:pt>
                <c:pt idx="1158">
                  <c:v>1508</c:v>
                </c:pt>
                <c:pt idx="1159">
                  <c:v>1509</c:v>
                </c:pt>
                <c:pt idx="1160">
                  <c:v>1510</c:v>
                </c:pt>
                <c:pt idx="1161">
                  <c:v>1511</c:v>
                </c:pt>
                <c:pt idx="1162">
                  <c:v>1512</c:v>
                </c:pt>
                <c:pt idx="1163">
                  <c:v>1513</c:v>
                </c:pt>
                <c:pt idx="1164">
                  <c:v>1514</c:v>
                </c:pt>
                <c:pt idx="1165">
                  <c:v>1515</c:v>
                </c:pt>
                <c:pt idx="1166">
                  <c:v>1516</c:v>
                </c:pt>
                <c:pt idx="1167">
                  <c:v>1517</c:v>
                </c:pt>
                <c:pt idx="1168">
                  <c:v>1518</c:v>
                </c:pt>
                <c:pt idx="1169">
                  <c:v>1519</c:v>
                </c:pt>
                <c:pt idx="1170">
                  <c:v>1520</c:v>
                </c:pt>
                <c:pt idx="1171">
                  <c:v>1521</c:v>
                </c:pt>
                <c:pt idx="1172">
                  <c:v>1522</c:v>
                </c:pt>
                <c:pt idx="1173">
                  <c:v>1523</c:v>
                </c:pt>
                <c:pt idx="1174">
                  <c:v>1524</c:v>
                </c:pt>
                <c:pt idx="1175">
                  <c:v>1525</c:v>
                </c:pt>
                <c:pt idx="1176">
                  <c:v>1526</c:v>
                </c:pt>
                <c:pt idx="1177">
                  <c:v>1527</c:v>
                </c:pt>
                <c:pt idx="1178">
                  <c:v>1528</c:v>
                </c:pt>
                <c:pt idx="1179">
                  <c:v>1529</c:v>
                </c:pt>
                <c:pt idx="1180">
                  <c:v>1530</c:v>
                </c:pt>
                <c:pt idx="1181">
                  <c:v>1531</c:v>
                </c:pt>
                <c:pt idx="1182">
                  <c:v>1532</c:v>
                </c:pt>
                <c:pt idx="1183">
                  <c:v>1533</c:v>
                </c:pt>
                <c:pt idx="1184">
                  <c:v>1534</c:v>
                </c:pt>
                <c:pt idx="1185">
                  <c:v>1535</c:v>
                </c:pt>
                <c:pt idx="1186">
                  <c:v>1536</c:v>
                </c:pt>
                <c:pt idx="1187">
                  <c:v>1537</c:v>
                </c:pt>
                <c:pt idx="1188">
                  <c:v>1538</c:v>
                </c:pt>
                <c:pt idx="1189">
                  <c:v>1539</c:v>
                </c:pt>
                <c:pt idx="1190">
                  <c:v>1540</c:v>
                </c:pt>
                <c:pt idx="1191">
                  <c:v>1541</c:v>
                </c:pt>
                <c:pt idx="1192">
                  <c:v>1542</c:v>
                </c:pt>
                <c:pt idx="1193">
                  <c:v>1543</c:v>
                </c:pt>
                <c:pt idx="1194">
                  <c:v>1544</c:v>
                </c:pt>
                <c:pt idx="1195">
                  <c:v>1545</c:v>
                </c:pt>
                <c:pt idx="1196">
                  <c:v>1546</c:v>
                </c:pt>
                <c:pt idx="1197">
                  <c:v>1547</c:v>
                </c:pt>
                <c:pt idx="1198">
                  <c:v>1548</c:v>
                </c:pt>
                <c:pt idx="1199">
                  <c:v>1549</c:v>
                </c:pt>
                <c:pt idx="1200">
                  <c:v>1550</c:v>
                </c:pt>
                <c:pt idx="1201">
                  <c:v>1551</c:v>
                </c:pt>
                <c:pt idx="1202">
                  <c:v>1552</c:v>
                </c:pt>
                <c:pt idx="1203">
                  <c:v>1553</c:v>
                </c:pt>
                <c:pt idx="1204">
                  <c:v>1554</c:v>
                </c:pt>
                <c:pt idx="1205">
                  <c:v>1555</c:v>
                </c:pt>
                <c:pt idx="1206">
                  <c:v>1556</c:v>
                </c:pt>
                <c:pt idx="1207">
                  <c:v>1557</c:v>
                </c:pt>
                <c:pt idx="1208">
                  <c:v>1558</c:v>
                </c:pt>
                <c:pt idx="1209">
                  <c:v>1559</c:v>
                </c:pt>
                <c:pt idx="1210">
                  <c:v>1560</c:v>
                </c:pt>
                <c:pt idx="1211">
                  <c:v>1561</c:v>
                </c:pt>
                <c:pt idx="1212">
                  <c:v>1562</c:v>
                </c:pt>
                <c:pt idx="1213">
                  <c:v>1563</c:v>
                </c:pt>
                <c:pt idx="1214">
                  <c:v>1564</c:v>
                </c:pt>
                <c:pt idx="1215">
                  <c:v>1565</c:v>
                </c:pt>
                <c:pt idx="1216">
                  <c:v>1566</c:v>
                </c:pt>
                <c:pt idx="1217">
                  <c:v>1567</c:v>
                </c:pt>
                <c:pt idx="1218">
                  <c:v>1568</c:v>
                </c:pt>
                <c:pt idx="1219">
                  <c:v>1569</c:v>
                </c:pt>
                <c:pt idx="1220">
                  <c:v>1570</c:v>
                </c:pt>
                <c:pt idx="1221">
                  <c:v>1571</c:v>
                </c:pt>
                <c:pt idx="1222">
                  <c:v>1572</c:v>
                </c:pt>
                <c:pt idx="1223">
                  <c:v>1573</c:v>
                </c:pt>
                <c:pt idx="1224">
                  <c:v>1574</c:v>
                </c:pt>
                <c:pt idx="1225">
                  <c:v>1575</c:v>
                </c:pt>
                <c:pt idx="1226">
                  <c:v>1576</c:v>
                </c:pt>
                <c:pt idx="1227">
                  <c:v>1577</c:v>
                </c:pt>
                <c:pt idx="1228">
                  <c:v>1578</c:v>
                </c:pt>
                <c:pt idx="1229">
                  <c:v>1579</c:v>
                </c:pt>
                <c:pt idx="1230">
                  <c:v>1580</c:v>
                </c:pt>
                <c:pt idx="1231">
                  <c:v>1581</c:v>
                </c:pt>
                <c:pt idx="1232">
                  <c:v>1582</c:v>
                </c:pt>
                <c:pt idx="1233">
                  <c:v>1583</c:v>
                </c:pt>
                <c:pt idx="1234">
                  <c:v>1584</c:v>
                </c:pt>
                <c:pt idx="1235">
                  <c:v>1585</c:v>
                </c:pt>
                <c:pt idx="1236">
                  <c:v>1586</c:v>
                </c:pt>
                <c:pt idx="1237">
                  <c:v>1587</c:v>
                </c:pt>
                <c:pt idx="1238">
                  <c:v>1588</c:v>
                </c:pt>
                <c:pt idx="1239">
                  <c:v>1589</c:v>
                </c:pt>
                <c:pt idx="1240">
                  <c:v>1590</c:v>
                </c:pt>
                <c:pt idx="1241">
                  <c:v>1591</c:v>
                </c:pt>
                <c:pt idx="1242">
                  <c:v>1592</c:v>
                </c:pt>
                <c:pt idx="1243">
                  <c:v>1593</c:v>
                </c:pt>
                <c:pt idx="1244">
                  <c:v>1594</c:v>
                </c:pt>
                <c:pt idx="1245">
                  <c:v>1595</c:v>
                </c:pt>
                <c:pt idx="1246">
                  <c:v>1596</c:v>
                </c:pt>
                <c:pt idx="1247">
                  <c:v>1597</c:v>
                </c:pt>
                <c:pt idx="1248">
                  <c:v>1598</c:v>
                </c:pt>
                <c:pt idx="1249">
                  <c:v>1599</c:v>
                </c:pt>
                <c:pt idx="1250">
                  <c:v>1600</c:v>
                </c:pt>
                <c:pt idx="1251">
                  <c:v>1601</c:v>
                </c:pt>
                <c:pt idx="1252">
                  <c:v>1602</c:v>
                </c:pt>
                <c:pt idx="1253">
                  <c:v>1603</c:v>
                </c:pt>
                <c:pt idx="1254">
                  <c:v>1604</c:v>
                </c:pt>
                <c:pt idx="1255">
                  <c:v>1605</c:v>
                </c:pt>
                <c:pt idx="1256">
                  <c:v>1606</c:v>
                </c:pt>
                <c:pt idx="1257">
                  <c:v>1607</c:v>
                </c:pt>
                <c:pt idx="1258">
                  <c:v>1608</c:v>
                </c:pt>
                <c:pt idx="1259">
                  <c:v>1609</c:v>
                </c:pt>
                <c:pt idx="1260">
                  <c:v>1610</c:v>
                </c:pt>
                <c:pt idx="1261">
                  <c:v>1611</c:v>
                </c:pt>
                <c:pt idx="1262">
                  <c:v>1612</c:v>
                </c:pt>
                <c:pt idx="1263">
                  <c:v>1613</c:v>
                </c:pt>
                <c:pt idx="1264">
                  <c:v>1614</c:v>
                </c:pt>
                <c:pt idx="1265">
                  <c:v>1615</c:v>
                </c:pt>
                <c:pt idx="1266">
                  <c:v>1616</c:v>
                </c:pt>
                <c:pt idx="1267">
                  <c:v>1617</c:v>
                </c:pt>
                <c:pt idx="1268">
                  <c:v>1618</c:v>
                </c:pt>
                <c:pt idx="1269">
                  <c:v>1619</c:v>
                </c:pt>
                <c:pt idx="1270">
                  <c:v>1620</c:v>
                </c:pt>
                <c:pt idx="1271">
                  <c:v>1621</c:v>
                </c:pt>
                <c:pt idx="1272">
                  <c:v>1622</c:v>
                </c:pt>
                <c:pt idx="1273">
                  <c:v>1623</c:v>
                </c:pt>
                <c:pt idx="1274">
                  <c:v>1624</c:v>
                </c:pt>
                <c:pt idx="1275">
                  <c:v>1625</c:v>
                </c:pt>
                <c:pt idx="1276">
                  <c:v>1626</c:v>
                </c:pt>
                <c:pt idx="1277">
                  <c:v>1627</c:v>
                </c:pt>
                <c:pt idx="1278">
                  <c:v>1628</c:v>
                </c:pt>
                <c:pt idx="1279">
                  <c:v>1629</c:v>
                </c:pt>
                <c:pt idx="1280">
                  <c:v>1630</c:v>
                </c:pt>
                <c:pt idx="1281">
                  <c:v>1631</c:v>
                </c:pt>
                <c:pt idx="1282">
                  <c:v>1632</c:v>
                </c:pt>
                <c:pt idx="1283">
                  <c:v>1633</c:v>
                </c:pt>
                <c:pt idx="1284">
                  <c:v>1634</c:v>
                </c:pt>
                <c:pt idx="1285">
                  <c:v>1635</c:v>
                </c:pt>
                <c:pt idx="1286">
                  <c:v>1636</c:v>
                </c:pt>
                <c:pt idx="1287">
                  <c:v>1637</c:v>
                </c:pt>
                <c:pt idx="1288">
                  <c:v>1638</c:v>
                </c:pt>
                <c:pt idx="1289">
                  <c:v>1639</c:v>
                </c:pt>
                <c:pt idx="1290">
                  <c:v>1640</c:v>
                </c:pt>
                <c:pt idx="1291">
                  <c:v>1641</c:v>
                </c:pt>
                <c:pt idx="1292">
                  <c:v>1642</c:v>
                </c:pt>
                <c:pt idx="1293">
                  <c:v>1643</c:v>
                </c:pt>
                <c:pt idx="1294">
                  <c:v>1644</c:v>
                </c:pt>
                <c:pt idx="1295">
                  <c:v>1645</c:v>
                </c:pt>
                <c:pt idx="1296">
                  <c:v>1646</c:v>
                </c:pt>
                <c:pt idx="1297">
                  <c:v>1647</c:v>
                </c:pt>
                <c:pt idx="1298">
                  <c:v>1648</c:v>
                </c:pt>
                <c:pt idx="1299">
                  <c:v>1649</c:v>
                </c:pt>
                <c:pt idx="1300">
                  <c:v>1650</c:v>
                </c:pt>
                <c:pt idx="1301">
                  <c:v>1651</c:v>
                </c:pt>
                <c:pt idx="1302">
                  <c:v>1652</c:v>
                </c:pt>
                <c:pt idx="1303">
                  <c:v>1653</c:v>
                </c:pt>
                <c:pt idx="1304">
                  <c:v>1654</c:v>
                </c:pt>
                <c:pt idx="1305">
                  <c:v>1655</c:v>
                </c:pt>
                <c:pt idx="1306">
                  <c:v>1656</c:v>
                </c:pt>
                <c:pt idx="1307">
                  <c:v>1657</c:v>
                </c:pt>
                <c:pt idx="1308">
                  <c:v>1658</c:v>
                </c:pt>
                <c:pt idx="1309">
                  <c:v>1659</c:v>
                </c:pt>
                <c:pt idx="1310">
                  <c:v>1660</c:v>
                </c:pt>
                <c:pt idx="1311">
                  <c:v>1661</c:v>
                </c:pt>
                <c:pt idx="1312">
                  <c:v>1662</c:v>
                </c:pt>
                <c:pt idx="1313">
                  <c:v>1663</c:v>
                </c:pt>
                <c:pt idx="1314">
                  <c:v>1664</c:v>
                </c:pt>
                <c:pt idx="1315">
                  <c:v>1665</c:v>
                </c:pt>
                <c:pt idx="1316">
                  <c:v>1666</c:v>
                </c:pt>
                <c:pt idx="1317">
                  <c:v>1667</c:v>
                </c:pt>
                <c:pt idx="1318">
                  <c:v>1668</c:v>
                </c:pt>
                <c:pt idx="1319">
                  <c:v>1669</c:v>
                </c:pt>
                <c:pt idx="1320">
                  <c:v>1670</c:v>
                </c:pt>
                <c:pt idx="1321">
                  <c:v>1671</c:v>
                </c:pt>
                <c:pt idx="1322">
                  <c:v>1672</c:v>
                </c:pt>
                <c:pt idx="1323">
                  <c:v>1673</c:v>
                </c:pt>
                <c:pt idx="1324">
                  <c:v>1674</c:v>
                </c:pt>
                <c:pt idx="1325">
                  <c:v>1675</c:v>
                </c:pt>
                <c:pt idx="1326">
                  <c:v>1676</c:v>
                </c:pt>
                <c:pt idx="1327">
                  <c:v>1677</c:v>
                </c:pt>
                <c:pt idx="1328">
                  <c:v>1678</c:v>
                </c:pt>
                <c:pt idx="1329">
                  <c:v>1679</c:v>
                </c:pt>
                <c:pt idx="1330">
                  <c:v>1680</c:v>
                </c:pt>
                <c:pt idx="1331">
                  <c:v>1681</c:v>
                </c:pt>
                <c:pt idx="1332">
                  <c:v>1682</c:v>
                </c:pt>
                <c:pt idx="1333">
                  <c:v>1683</c:v>
                </c:pt>
                <c:pt idx="1334">
                  <c:v>1684</c:v>
                </c:pt>
                <c:pt idx="1335">
                  <c:v>1685</c:v>
                </c:pt>
                <c:pt idx="1336">
                  <c:v>1686</c:v>
                </c:pt>
                <c:pt idx="1337">
                  <c:v>1687</c:v>
                </c:pt>
                <c:pt idx="1338">
                  <c:v>1688</c:v>
                </c:pt>
                <c:pt idx="1339">
                  <c:v>1689</c:v>
                </c:pt>
                <c:pt idx="1340">
                  <c:v>1690</c:v>
                </c:pt>
                <c:pt idx="1341">
                  <c:v>1691</c:v>
                </c:pt>
                <c:pt idx="1342">
                  <c:v>1692</c:v>
                </c:pt>
                <c:pt idx="1343">
                  <c:v>1693</c:v>
                </c:pt>
                <c:pt idx="1344">
                  <c:v>1694</c:v>
                </c:pt>
                <c:pt idx="1345">
                  <c:v>1695</c:v>
                </c:pt>
                <c:pt idx="1346">
                  <c:v>1696</c:v>
                </c:pt>
                <c:pt idx="1347">
                  <c:v>1697</c:v>
                </c:pt>
                <c:pt idx="1348">
                  <c:v>1698</c:v>
                </c:pt>
                <c:pt idx="1349">
                  <c:v>1699</c:v>
                </c:pt>
                <c:pt idx="1350">
                  <c:v>1700</c:v>
                </c:pt>
                <c:pt idx="1351">
                  <c:v>1701</c:v>
                </c:pt>
                <c:pt idx="1352">
                  <c:v>1702</c:v>
                </c:pt>
                <c:pt idx="1353">
                  <c:v>1703</c:v>
                </c:pt>
                <c:pt idx="1354">
                  <c:v>1704</c:v>
                </c:pt>
                <c:pt idx="1355">
                  <c:v>1705</c:v>
                </c:pt>
                <c:pt idx="1356">
                  <c:v>1706</c:v>
                </c:pt>
                <c:pt idx="1357">
                  <c:v>1707</c:v>
                </c:pt>
                <c:pt idx="1358">
                  <c:v>1708</c:v>
                </c:pt>
                <c:pt idx="1359">
                  <c:v>1709</c:v>
                </c:pt>
                <c:pt idx="1360">
                  <c:v>1710</c:v>
                </c:pt>
                <c:pt idx="1361">
                  <c:v>1711</c:v>
                </c:pt>
                <c:pt idx="1362">
                  <c:v>1712</c:v>
                </c:pt>
                <c:pt idx="1363">
                  <c:v>1713</c:v>
                </c:pt>
                <c:pt idx="1364">
                  <c:v>1714</c:v>
                </c:pt>
                <c:pt idx="1365">
                  <c:v>1715</c:v>
                </c:pt>
                <c:pt idx="1366">
                  <c:v>1716</c:v>
                </c:pt>
                <c:pt idx="1367">
                  <c:v>1717</c:v>
                </c:pt>
                <c:pt idx="1368">
                  <c:v>1718</c:v>
                </c:pt>
                <c:pt idx="1369">
                  <c:v>1719</c:v>
                </c:pt>
                <c:pt idx="1370">
                  <c:v>1720</c:v>
                </c:pt>
                <c:pt idx="1371">
                  <c:v>1721</c:v>
                </c:pt>
                <c:pt idx="1372">
                  <c:v>1722</c:v>
                </c:pt>
                <c:pt idx="1373">
                  <c:v>1723</c:v>
                </c:pt>
                <c:pt idx="1374">
                  <c:v>1724</c:v>
                </c:pt>
                <c:pt idx="1375">
                  <c:v>1725</c:v>
                </c:pt>
                <c:pt idx="1376">
                  <c:v>1726</c:v>
                </c:pt>
                <c:pt idx="1377">
                  <c:v>1727</c:v>
                </c:pt>
                <c:pt idx="1378">
                  <c:v>1728</c:v>
                </c:pt>
                <c:pt idx="1379">
                  <c:v>1729</c:v>
                </c:pt>
                <c:pt idx="1380">
                  <c:v>1730</c:v>
                </c:pt>
                <c:pt idx="1381">
                  <c:v>1731</c:v>
                </c:pt>
                <c:pt idx="1382">
                  <c:v>1732</c:v>
                </c:pt>
                <c:pt idx="1383">
                  <c:v>1733</c:v>
                </c:pt>
                <c:pt idx="1384">
                  <c:v>1734</c:v>
                </c:pt>
                <c:pt idx="1385">
                  <c:v>1735</c:v>
                </c:pt>
                <c:pt idx="1386">
                  <c:v>1736</c:v>
                </c:pt>
                <c:pt idx="1387">
                  <c:v>1737</c:v>
                </c:pt>
                <c:pt idx="1388">
                  <c:v>1738</c:v>
                </c:pt>
                <c:pt idx="1389">
                  <c:v>1739</c:v>
                </c:pt>
                <c:pt idx="1390">
                  <c:v>1740</c:v>
                </c:pt>
                <c:pt idx="1391">
                  <c:v>1741</c:v>
                </c:pt>
                <c:pt idx="1392">
                  <c:v>1742</c:v>
                </c:pt>
                <c:pt idx="1393">
                  <c:v>1743</c:v>
                </c:pt>
                <c:pt idx="1394">
                  <c:v>1744</c:v>
                </c:pt>
                <c:pt idx="1395">
                  <c:v>1745</c:v>
                </c:pt>
                <c:pt idx="1396">
                  <c:v>1746</c:v>
                </c:pt>
                <c:pt idx="1397">
                  <c:v>1747</c:v>
                </c:pt>
                <c:pt idx="1398">
                  <c:v>1748</c:v>
                </c:pt>
                <c:pt idx="1399">
                  <c:v>1749</c:v>
                </c:pt>
                <c:pt idx="1400">
                  <c:v>1750</c:v>
                </c:pt>
                <c:pt idx="1401">
                  <c:v>1751</c:v>
                </c:pt>
                <c:pt idx="1402">
                  <c:v>1752</c:v>
                </c:pt>
                <c:pt idx="1403">
                  <c:v>1753</c:v>
                </c:pt>
                <c:pt idx="1404">
                  <c:v>1754</c:v>
                </c:pt>
                <c:pt idx="1405">
                  <c:v>1755</c:v>
                </c:pt>
                <c:pt idx="1406">
                  <c:v>1756</c:v>
                </c:pt>
                <c:pt idx="1407">
                  <c:v>1757</c:v>
                </c:pt>
                <c:pt idx="1408">
                  <c:v>1758</c:v>
                </c:pt>
                <c:pt idx="1409">
                  <c:v>1759</c:v>
                </c:pt>
                <c:pt idx="1410">
                  <c:v>1760</c:v>
                </c:pt>
                <c:pt idx="1411">
                  <c:v>1761</c:v>
                </c:pt>
                <c:pt idx="1412">
                  <c:v>1762</c:v>
                </c:pt>
                <c:pt idx="1413">
                  <c:v>1763</c:v>
                </c:pt>
                <c:pt idx="1414">
                  <c:v>1764</c:v>
                </c:pt>
                <c:pt idx="1415">
                  <c:v>1765</c:v>
                </c:pt>
                <c:pt idx="1416">
                  <c:v>1766</c:v>
                </c:pt>
                <c:pt idx="1417">
                  <c:v>1767</c:v>
                </c:pt>
                <c:pt idx="1418">
                  <c:v>1768</c:v>
                </c:pt>
                <c:pt idx="1419">
                  <c:v>1769</c:v>
                </c:pt>
                <c:pt idx="1420">
                  <c:v>1770</c:v>
                </c:pt>
                <c:pt idx="1421">
                  <c:v>1771</c:v>
                </c:pt>
                <c:pt idx="1422">
                  <c:v>1772</c:v>
                </c:pt>
                <c:pt idx="1423">
                  <c:v>1773</c:v>
                </c:pt>
                <c:pt idx="1424">
                  <c:v>1774</c:v>
                </c:pt>
                <c:pt idx="1425">
                  <c:v>1775</c:v>
                </c:pt>
                <c:pt idx="1426">
                  <c:v>1776</c:v>
                </c:pt>
                <c:pt idx="1427">
                  <c:v>1777</c:v>
                </c:pt>
                <c:pt idx="1428">
                  <c:v>1778</c:v>
                </c:pt>
                <c:pt idx="1429">
                  <c:v>1779</c:v>
                </c:pt>
                <c:pt idx="1430">
                  <c:v>1780</c:v>
                </c:pt>
                <c:pt idx="1431">
                  <c:v>1781</c:v>
                </c:pt>
                <c:pt idx="1432">
                  <c:v>1782</c:v>
                </c:pt>
                <c:pt idx="1433">
                  <c:v>1783</c:v>
                </c:pt>
                <c:pt idx="1434">
                  <c:v>1784</c:v>
                </c:pt>
                <c:pt idx="1435">
                  <c:v>1785</c:v>
                </c:pt>
                <c:pt idx="1436">
                  <c:v>1786</c:v>
                </c:pt>
                <c:pt idx="1437">
                  <c:v>1787</c:v>
                </c:pt>
                <c:pt idx="1438">
                  <c:v>1788</c:v>
                </c:pt>
                <c:pt idx="1439">
                  <c:v>1789</c:v>
                </c:pt>
                <c:pt idx="1440">
                  <c:v>1790</c:v>
                </c:pt>
                <c:pt idx="1441">
                  <c:v>1791</c:v>
                </c:pt>
                <c:pt idx="1442">
                  <c:v>1792</c:v>
                </c:pt>
                <c:pt idx="1443">
                  <c:v>1793</c:v>
                </c:pt>
                <c:pt idx="1444">
                  <c:v>1794</c:v>
                </c:pt>
                <c:pt idx="1445">
                  <c:v>1795</c:v>
                </c:pt>
                <c:pt idx="1446">
                  <c:v>1796</c:v>
                </c:pt>
                <c:pt idx="1447">
                  <c:v>1797</c:v>
                </c:pt>
                <c:pt idx="1448">
                  <c:v>1798</c:v>
                </c:pt>
                <c:pt idx="1449">
                  <c:v>1799</c:v>
                </c:pt>
                <c:pt idx="1450">
                  <c:v>1800</c:v>
                </c:pt>
                <c:pt idx="1451">
                  <c:v>1801</c:v>
                </c:pt>
                <c:pt idx="1452">
                  <c:v>1802</c:v>
                </c:pt>
                <c:pt idx="1453">
                  <c:v>1803</c:v>
                </c:pt>
                <c:pt idx="1454">
                  <c:v>1804</c:v>
                </c:pt>
                <c:pt idx="1455">
                  <c:v>1805</c:v>
                </c:pt>
                <c:pt idx="1456">
                  <c:v>1806</c:v>
                </c:pt>
                <c:pt idx="1457">
                  <c:v>1807</c:v>
                </c:pt>
                <c:pt idx="1458">
                  <c:v>1808</c:v>
                </c:pt>
                <c:pt idx="1459">
                  <c:v>1809</c:v>
                </c:pt>
                <c:pt idx="1460">
                  <c:v>1810</c:v>
                </c:pt>
                <c:pt idx="1461">
                  <c:v>1811</c:v>
                </c:pt>
                <c:pt idx="1462">
                  <c:v>1812</c:v>
                </c:pt>
                <c:pt idx="1463">
                  <c:v>1813</c:v>
                </c:pt>
                <c:pt idx="1464">
                  <c:v>1814</c:v>
                </c:pt>
                <c:pt idx="1465">
                  <c:v>1815</c:v>
                </c:pt>
                <c:pt idx="1466">
                  <c:v>1816</c:v>
                </c:pt>
                <c:pt idx="1467">
                  <c:v>1817</c:v>
                </c:pt>
                <c:pt idx="1468">
                  <c:v>1818</c:v>
                </c:pt>
                <c:pt idx="1469">
                  <c:v>1819</c:v>
                </c:pt>
                <c:pt idx="1470">
                  <c:v>1820</c:v>
                </c:pt>
                <c:pt idx="1471">
                  <c:v>1821</c:v>
                </c:pt>
                <c:pt idx="1472">
                  <c:v>1822</c:v>
                </c:pt>
                <c:pt idx="1473">
                  <c:v>1823</c:v>
                </c:pt>
                <c:pt idx="1474">
                  <c:v>1824</c:v>
                </c:pt>
                <c:pt idx="1475">
                  <c:v>1825</c:v>
                </c:pt>
                <c:pt idx="1476">
                  <c:v>1826</c:v>
                </c:pt>
                <c:pt idx="1477">
                  <c:v>1827</c:v>
                </c:pt>
                <c:pt idx="1478">
                  <c:v>1828</c:v>
                </c:pt>
                <c:pt idx="1479">
                  <c:v>1829</c:v>
                </c:pt>
                <c:pt idx="1480">
                  <c:v>1830</c:v>
                </c:pt>
                <c:pt idx="1481">
                  <c:v>1831</c:v>
                </c:pt>
                <c:pt idx="1482">
                  <c:v>1832</c:v>
                </c:pt>
                <c:pt idx="1483">
                  <c:v>1833</c:v>
                </c:pt>
                <c:pt idx="1484">
                  <c:v>1834</c:v>
                </c:pt>
                <c:pt idx="1485">
                  <c:v>1835</c:v>
                </c:pt>
                <c:pt idx="1486">
                  <c:v>1836</c:v>
                </c:pt>
                <c:pt idx="1487">
                  <c:v>1837</c:v>
                </c:pt>
                <c:pt idx="1488">
                  <c:v>1838</c:v>
                </c:pt>
                <c:pt idx="1489">
                  <c:v>1839</c:v>
                </c:pt>
                <c:pt idx="1490">
                  <c:v>1840</c:v>
                </c:pt>
                <c:pt idx="1491">
                  <c:v>1841</c:v>
                </c:pt>
                <c:pt idx="1492">
                  <c:v>1842</c:v>
                </c:pt>
                <c:pt idx="1493">
                  <c:v>1843</c:v>
                </c:pt>
                <c:pt idx="1494">
                  <c:v>1844</c:v>
                </c:pt>
                <c:pt idx="1495">
                  <c:v>1845</c:v>
                </c:pt>
                <c:pt idx="1496">
                  <c:v>1846</c:v>
                </c:pt>
                <c:pt idx="1497">
                  <c:v>1847</c:v>
                </c:pt>
                <c:pt idx="1498">
                  <c:v>1848</c:v>
                </c:pt>
                <c:pt idx="1499">
                  <c:v>1849</c:v>
                </c:pt>
                <c:pt idx="1500">
                  <c:v>1850</c:v>
                </c:pt>
                <c:pt idx="1501">
                  <c:v>1851</c:v>
                </c:pt>
                <c:pt idx="1502">
                  <c:v>1852</c:v>
                </c:pt>
                <c:pt idx="1503">
                  <c:v>1853</c:v>
                </c:pt>
                <c:pt idx="1504">
                  <c:v>1854</c:v>
                </c:pt>
                <c:pt idx="1505">
                  <c:v>1855</c:v>
                </c:pt>
                <c:pt idx="1506">
                  <c:v>1856</c:v>
                </c:pt>
                <c:pt idx="1507">
                  <c:v>1857</c:v>
                </c:pt>
                <c:pt idx="1508">
                  <c:v>1858</c:v>
                </c:pt>
                <c:pt idx="1509">
                  <c:v>1859</c:v>
                </c:pt>
                <c:pt idx="1510">
                  <c:v>1860</c:v>
                </c:pt>
                <c:pt idx="1511">
                  <c:v>1861</c:v>
                </c:pt>
                <c:pt idx="1512">
                  <c:v>1862</c:v>
                </c:pt>
                <c:pt idx="1513">
                  <c:v>1863</c:v>
                </c:pt>
                <c:pt idx="1514">
                  <c:v>1864</c:v>
                </c:pt>
                <c:pt idx="1515">
                  <c:v>1865</c:v>
                </c:pt>
                <c:pt idx="1516">
                  <c:v>1866</c:v>
                </c:pt>
                <c:pt idx="1517">
                  <c:v>1867</c:v>
                </c:pt>
                <c:pt idx="1518">
                  <c:v>1868</c:v>
                </c:pt>
                <c:pt idx="1519">
                  <c:v>1869</c:v>
                </c:pt>
                <c:pt idx="1520">
                  <c:v>1870</c:v>
                </c:pt>
                <c:pt idx="1521">
                  <c:v>1871</c:v>
                </c:pt>
                <c:pt idx="1522">
                  <c:v>1872</c:v>
                </c:pt>
                <c:pt idx="1523">
                  <c:v>1873</c:v>
                </c:pt>
                <c:pt idx="1524">
                  <c:v>1874</c:v>
                </c:pt>
                <c:pt idx="1525">
                  <c:v>1875</c:v>
                </c:pt>
                <c:pt idx="1526">
                  <c:v>1876</c:v>
                </c:pt>
                <c:pt idx="1527">
                  <c:v>1877</c:v>
                </c:pt>
                <c:pt idx="1528">
                  <c:v>1878</c:v>
                </c:pt>
                <c:pt idx="1529">
                  <c:v>1879</c:v>
                </c:pt>
                <c:pt idx="1530">
                  <c:v>1880</c:v>
                </c:pt>
                <c:pt idx="1531">
                  <c:v>1881</c:v>
                </c:pt>
                <c:pt idx="1532">
                  <c:v>1882</c:v>
                </c:pt>
                <c:pt idx="1533">
                  <c:v>1883</c:v>
                </c:pt>
                <c:pt idx="1534">
                  <c:v>1884</c:v>
                </c:pt>
                <c:pt idx="1535">
                  <c:v>1885</c:v>
                </c:pt>
                <c:pt idx="1536">
                  <c:v>1886</c:v>
                </c:pt>
                <c:pt idx="1537">
                  <c:v>1887</c:v>
                </c:pt>
                <c:pt idx="1538">
                  <c:v>1888</c:v>
                </c:pt>
                <c:pt idx="1539">
                  <c:v>1889</c:v>
                </c:pt>
                <c:pt idx="1540">
                  <c:v>1890</c:v>
                </c:pt>
                <c:pt idx="1541">
                  <c:v>1891</c:v>
                </c:pt>
                <c:pt idx="1542">
                  <c:v>1892</c:v>
                </c:pt>
                <c:pt idx="1543">
                  <c:v>1893</c:v>
                </c:pt>
                <c:pt idx="1544">
                  <c:v>1894</c:v>
                </c:pt>
                <c:pt idx="1545">
                  <c:v>1895</c:v>
                </c:pt>
                <c:pt idx="1546">
                  <c:v>1896</c:v>
                </c:pt>
                <c:pt idx="1547">
                  <c:v>1897</c:v>
                </c:pt>
                <c:pt idx="1548">
                  <c:v>1898</c:v>
                </c:pt>
                <c:pt idx="1549">
                  <c:v>1899</c:v>
                </c:pt>
                <c:pt idx="1550">
                  <c:v>1900</c:v>
                </c:pt>
                <c:pt idx="1551">
                  <c:v>1901</c:v>
                </c:pt>
                <c:pt idx="1552">
                  <c:v>1902</c:v>
                </c:pt>
                <c:pt idx="1553">
                  <c:v>1903</c:v>
                </c:pt>
                <c:pt idx="1554">
                  <c:v>1904</c:v>
                </c:pt>
                <c:pt idx="1555">
                  <c:v>1905</c:v>
                </c:pt>
                <c:pt idx="1556">
                  <c:v>1906</c:v>
                </c:pt>
                <c:pt idx="1557">
                  <c:v>1907</c:v>
                </c:pt>
                <c:pt idx="1558">
                  <c:v>1908</c:v>
                </c:pt>
                <c:pt idx="1559">
                  <c:v>1909</c:v>
                </c:pt>
                <c:pt idx="1560">
                  <c:v>1910</c:v>
                </c:pt>
                <c:pt idx="1561">
                  <c:v>1911</c:v>
                </c:pt>
                <c:pt idx="1562">
                  <c:v>1912</c:v>
                </c:pt>
                <c:pt idx="1563">
                  <c:v>1913</c:v>
                </c:pt>
                <c:pt idx="1564">
                  <c:v>1914</c:v>
                </c:pt>
                <c:pt idx="1565">
                  <c:v>1915</c:v>
                </c:pt>
                <c:pt idx="1566">
                  <c:v>1916</c:v>
                </c:pt>
                <c:pt idx="1567">
                  <c:v>1917</c:v>
                </c:pt>
                <c:pt idx="1568">
                  <c:v>1918</c:v>
                </c:pt>
                <c:pt idx="1569">
                  <c:v>1919</c:v>
                </c:pt>
                <c:pt idx="1570">
                  <c:v>1920</c:v>
                </c:pt>
                <c:pt idx="1571">
                  <c:v>1921</c:v>
                </c:pt>
                <c:pt idx="1572">
                  <c:v>1922</c:v>
                </c:pt>
                <c:pt idx="1573">
                  <c:v>1923</c:v>
                </c:pt>
                <c:pt idx="1574">
                  <c:v>1924</c:v>
                </c:pt>
                <c:pt idx="1575">
                  <c:v>1925</c:v>
                </c:pt>
                <c:pt idx="1576">
                  <c:v>1926</c:v>
                </c:pt>
                <c:pt idx="1577">
                  <c:v>1927</c:v>
                </c:pt>
                <c:pt idx="1578">
                  <c:v>1928</c:v>
                </c:pt>
                <c:pt idx="1579">
                  <c:v>1929</c:v>
                </c:pt>
                <c:pt idx="1580">
                  <c:v>1930</c:v>
                </c:pt>
                <c:pt idx="1581">
                  <c:v>1931</c:v>
                </c:pt>
                <c:pt idx="1582">
                  <c:v>1932</c:v>
                </c:pt>
                <c:pt idx="1583">
                  <c:v>1933</c:v>
                </c:pt>
                <c:pt idx="1584">
                  <c:v>1934</c:v>
                </c:pt>
                <c:pt idx="1585">
                  <c:v>1935</c:v>
                </c:pt>
                <c:pt idx="1586">
                  <c:v>1936</c:v>
                </c:pt>
                <c:pt idx="1587">
                  <c:v>1937</c:v>
                </c:pt>
                <c:pt idx="1588">
                  <c:v>1938</c:v>
                </c:pt>
                <c:pt idx="1589">
                  <c:v>1939</c:v>
                </c:pt>
                <c:pt idx="1590">
                  <c:v>1940</c:v>
                </c:pt>
                <c:pt idx="1591">
                  <c:v>1941</c:v>
                </c:pt>
                <c:pt idx="1592">
                  <c:v>1942</c:v>
                </c:pt>
                <c:pt idx="1593">
                  <c:v>1943</c:v>
                </c:pt>
                <c:pt idx="1594">
                  <c:v>1944</c:v>
                </c:pt>
                <c:pt idx="1595">
                  <c:v>1945</c:v>
                </c:pt>
                <c:pt idx="1596">
                  <c:v>1946</c:v>
                </c:pt>
                <c:pt idx="1597">
                  <c:v>1947</c:v>
                </c:pt>
                <c:pt idx="1598">
                  <c:v>1948</c:v>
                </c:pt>
                <c:pt idx="1599">
                  <c:v>1949</c:v>
                </c:pt>
                <c:pt idx="1600">
                  <c:v>1950</c:v>
                </c:pt>
                <c:pt idx="1601">
                  <c:v>1951</c:v>
                </c:pt>
                <c:pt idx="1602">
                  <c:v>1952</c:v>
                </c:pt>
                <c:pt idx="1603">
                  <c:v>1953</c:v>
                </c:pt>
                <c:pt idx="1604">
                  <c:v>1954</c:v>
                </c:pt>
                <c:pt idx="1605">
                  <c:v>1955</c:v>
                </c:pt>
                <c:pt idx="1606">
                  <c:v>1956</c:v>
                </c:pt>
                <c:pt idx="1607">
                  <c:v>1957</c:v>
                </c:pt>
                <c:pt idx="1608">
                  <c:v>1958</c:v>
                </c:pt>
                <c:pt idx="1609">
                  <c:v>1959</c:v>
                </c:pt>
                <c:pt idx="1610">
                  <c:v>1960</c:v>
                </c:pt>
                <c:pt idx="1611">
                  <c:v>1961</c:v>
                </c:pt>
                <c:pt idx="1612">
                  <c:v>1962</c:v>
                </c:pt>
                <c:pt idx="1613">
                  <c:v>1963</c:v>
                </c:pt>
                <c:pt idx="1614">
                  <c:v>1964</c:v>
                </c:pt>
                <c:pt idx="1615">
                  <c:v>1965</c:v>
                </c:pt>
                <c:pt idx="1616">
                  <c:v>1966</c:v>
                </c:pt>
                <c:pt idx="1617">
                  <c:v>1967</c:v>
                </c:pt>
                <c:pt idx="1618">
                  <c:v>1968</c:v>
                </c:pt>
                <c:pt idx="1619">
                  <c:v>1969</c:v>
                </c:pt>
                <c:pt idx="1620">
                  <c:v>1970</c:v>
                </c:pt>
                <c:pt idx="1621">
                  <c:v>1971</c:v>
                </c:pt>
                <c:pt idx="1622">
                  <c:v>1972</c:v>
                </c:pt>
                <c:pt idx="1623">
                  <c:v>1973</c:v>
                </c:pt>
                <c:pt idx="1624">
                  <c:v>1974</c:v>
                </c:pt>
                <c:pt idx="1625">
                  <c:v>1975</c:v>
                </c:pt>
                <c:pt idx="1626">
                  <c:v>1976</c:v>
                </c:pt>
                <c:pt idx="1627">
                  <c:v>1977</c:v>
                </c:pt>
                <c:pt idx="1628">
                  <c:v>1978</c:v>
                </c:pt>
                <c:pt idx="1629">
                  <c:v>1979</c:v>
                </c:pt>
                <c:pt idx="1630">
                  <c:v>1980</c:v>
                </c:pt>
                <c:pt idx="1631">
                  <c:v>1981</c:v>
                </c:pt>
                <c:pt idx="1632">
                  <c:v>1982</c:v>
                </c:pt>
                <c:pt idx="1633">
                  <c:v>1983</c:v>
                </c:pt>
                <c:pt idx="1634">
                  <c:v>1984</c:v>
                </c:pt>
                <c:pt idx="1635">
                  <c:v>1985</c:v>
                </c:pt>
                <c:pt idx="1636">
                  <c:v>1986</c:v>
                </c:pt>
                <c:pt idx="1637">
                  <c:v>1987</c:v>
                </c:pt>
                <c:pt idx="1638">
                  <c:v>1988</c:v>
                </c:pt>
                <c:pt idx="1639">
                  <c:v>1989</c:v>
                </c:pt>
                <c:pt idx="1640">
                  <c:v>1990</c:v>
                </c:pt>
                <c:pt idx="1641">
                  <c:v>1991</c:v>
                </c:pt>
                <c:pt idx="1642">
                  <c:v>1992</c:v>
                </c:pt>
                <c:pt idx="1643">
                  <c:v>1993</c:v>
                </c:pt>
                <c:pt idx="1644">
                  <c:v>1994</c:v>
                </c:pt>
                <c:pt idx="1645">
                  <c:v>1995</c:v>
                </c:pt>
                <c:pt idx="1646">
                  <c:v>1996</c:v>
                </c:pt>
                <c:pt idx="1647">
                  <c:v>1997</c:v>
                </c:pt>
                <c:pt idx="1648">
                  <c:v>1998</c:v>
                </c:pt>
                <c:pt idx="1649">
                  <c:v>1999</c:v>
                </c:pt>
                <c:pt idx="1650">
                  <c:v>2000</c:v>
                </c:pt>
                <c:pt idx="1651">
                  <c:v>2001</c:v>
                </c:pt>
                <c:pt idx="1652">
                  <c:v>2002</c:v>
                </c:pt>
                <c:pt idx="1653">
                  <c:v>2003</c:v>
                </c:pt>
                <c:pt idx="1654">
                  <c:v>2004</c:v>
                </c:pt>
                <c:pt idx="1655">
                  <c:v>2005</c:v>
                </c:pt>
                <c:pt idx="1656">
                  <c:v>2006</c:v>
                </c:pt>
                <c:pt idx="1657">
                  <c:v>2007</c:v>
                </c:pt>
                <c:pt idx="1658">
                  <c:v>2008</c:v>
                </c:pt>
                <c:pt idx="1659">
                  <c:v>2009</c:v>
                </c:pt>
                <c:pt idx="1660">
                  <c:v>2010</c:v>
                </c:pt>
                <c:pt idx="1661">
                  <c:v>2011</c:v>
                </c:pt>
                <c:pt idx="1662">
                  <c:v>2012</c:v>
                </c:pt>
                <c:pt idx="1663">
                  <c:v>2013</c:v>
                </c:pt>
                <c:pt idx="1664">
                  <c:v>2014</c:v>
                </c:pt>
                <c:pt idx="1665">
                  <c:v>2015</c:v>
                </c:pt>
                <c:pt idx="1666">
                  <c:v>2016</c:v>
                </c:pt>
                <c:pt idx="1667">
                  <c:v>2017</c:v>
                </c:pt>
                <c:pt idx="1668">
                  <c:v>2018</c:v>
                </c:pt>
                <c:pt idx="1669">
                  <c:v>2019</c:v>
                </c:pt>
                <c:pt idx="1670">
                  <c:v>2020</c:v>
                </c:pt>
                <c:pt idx="1671">
                  <c:v>2021</c:v>
                </c:pt>
                <c:pt idx="1672">
                  <c:v>2022</c:v>
                </c:pt>
                <c:pt idx="1673">
                  <c:v>2023</c:v>
                </c:pt>
                <c:pt idx="1674">
                  <c:v>2024</c:v>
                </c:pt>
                <c:pt idx="1675">
                  <c:v>2025</c:v>
                </c:pt>
                <c:pt idx="1676">
                  <c:v>2026</c:v>
                </c:pt>
                <c:pt idx="1677">
                  <c:v>2027</c:v>
                </c:pt>
                <c:pt idx="1678">
                  <c:v>2028</c:v>
                </c:pt>
                <c:pt idx="1679">
                  <c:v>2029</c:v>
                </c:pt>
                <c:pt idx="1680">
                  <c:v>2030</c:v>
                </c:pt>
                <c:pt idx="1681">
                  <c:v>2031</c:v>
                </c:pt>
                <c:pt idx="1682">
                  <c:v>2032</c:v>
                </c:pt>
                <c:pt idx="1683">
                  <c:v>2033</c:v>
                </c:pt>
                <c:pt idx="1684">
                  <c:v>2034</c:v>
                </c:pt>
                <c:pt idx="1685">
                  <c:v>2035</c:v>
                </c:pt>
                <c:pt idx="1686">
                  <c:v>2036</c:v>
                </c:pt>
                <c:pt idx="1687">
                  <c:v>2037</c:v>
                </c:pt>
                <c:pt idx="1688">
                  <c:v>2038</c:v>
                </c:pt>
                <c:pt idx="1689">
                  <c:v>2039</c:v>
                </c:pt>
                <c:pt idx="1690">
                  <c:v>2040</c:v>
                </c:pt>
                <c:pt idx="1691">
                  <c:v>2041</c:v>
                </c:pt>
                <c:pt idx="1692">
                  <c:v>2042</c:v>
                </c:pt>
                <c:pt idx="1693">
                  <c:v>2043</c:v>
                </c:pt>
                <c:pt idx="1694">
                  <c:v>2044</c:v>
                </c:pt>
                <c:pt idx="1695">
                  <c:v>2045</c:v>
                </c:pt>
                <c:pt idx="1696">
                  <c:v>2046</c:v>
                </c:pt>
                <c:pt idx="1697">
                  <c:v>2047</c:v>
                </c:pt>
                <c:pt idx="1698">
                  <c:v>2048</c:v>
                </c:pt>
                <c:pt idx="1699">
                  <c:v>2049</c:v>
                </c:pt>
                <c:pt idx="1700">
                  <c:v>2050</c:v>
                </c:pt>
                <c:pt idx="1701">
                  <c:v>2051</c:v>
                </c:pt>
                <c:pt idx="1702">
                  <c:v>2052</c:v>
                </c:pt>
                <c:pt idx="1703">
                  <c:v>2053</c:v>
                </c:pt>
                <c:pt idx="1704">
                  <c:v>2054</c:v>
                </c:pt>
                <c:pt idx="1705">
                  <c:v>2055</c:v>
                </c:pt>
                <c:pt idx="1706">
                  <c:v>2056</c:v>
                </c:pt>
                <c:pt idx="1707">
                  <c:v>2057</c:v>
                </c:pt>
                <c:pt idx="1708">
                  <c:v>2058</c:v>
                </c:pt>
                <c:pt idx="1709">
                  <c:v>2059</c:v>
                </c:pt>
                <c:pt idx="1710">
                  <c:v>2060</c:v>
                </c:pt>
                <c:pt idx="1711">
                  <c:v>2061</c:v>
                </c:pt>
                <c:pt idx="1712">
                  <c:v>2062</c:v>
                </c:pt>
                <c:pt idx="1713">
                  <c:v>2063</c:v>
                </c:pt>
                <c:pt idx="1714">
                  <c:v>2064</c:v>
                </c:pt>
                <c:pt idx="1715">
                  <c:v>2065</c:v>
                </c:pt>
                <c:pt idx="1716">
                  <c:v>2066</c:v>
                </c:pt>
                <c:pt idx="1717">
                  <c:v>2067</c:v>
                </c:pt>
                <c:pt idx="1718">
                  <c:v>2068</c:v>
                </c:pt>
                <c:pt idx="1719">
                  <c:v>2069</c:v>
                </c:pt>
                <c:pt idx="1720">
                  <c:v>2070</c:v>
                </c:pt>
                <c:pt idx="1721">
                  <c:v>2071</c:v>
                </c:pt>
                <c:pt idx="1722">
                  <c:v>2072</c:v>
                </c:pt>
                <c:pt idx="1723">
                  <c:v>2073</c:v>
                </c:pt>
                <c:pt idx="1724">
                  <c:v>2074</c:v>
                </c:pt>
                <c:pt idx="1725">
                  <c:v>2075</c:v>
                </c:pt>
                <c:pt idx="1726">
                  <c:v>2076</c:v>
                </c:pt>
                <c:pt idx="1727">
                  <c:v>2077</c:v>
                </c:pt>
                <c:pt idx="1728">
                  <c:v>2078</c:v>
                </c:pt>
                <c:pt idx="1729">
                  <c:v>2079</c:v>
                </c:pt>
                <c:pt idx="1730">
                  <c:v>2080</c:v>
                </c:pt>
                <c:pt idx="1731">
                  <c:v>2081</c:v>
                </c:pt>
                <c:pt idx="1732">
                  <c:v>2082</c:v>
                </c:pt>
                <c:pt idx="1733">
                  <c:v>2083</c:v>
                </c:pt>
                <c:pt idx="1734">
                  <c:v>2084</c:v>
                </c:pt>
                <c:pt idx="1735">
                  <c:v>2085</c:v>
                </c:pt>
                <c:pt idx="1736">
                  <c:v>2086</c:v>
                </c:pt>
                <c:pt idx="1737">
                  <c:v>2087</c:v>
                </c:pt>
                <c:pt idx="1738">
                  <c:v>2088</c:v>
                </c:pt>
                <c:pt idx="1739">
                  <c:v>2089</c:v>
                </c:pt>
                <c:pt idx="1740">
                  <c:v>2090</c:v>
                </c:pt>
                <c:pt idx="1741">
                  <c:v>2091</c:v>
                </c:pt>
                <c:pt idx="1742">
                  <c:v>2092</c:v>
                </c:pt>
                <c:pt idx="1743">
                  <c:v>2093</c:v>
                </c:pt>
                <c:pt idx="1744">
                  <c:v>2094</c:v>
                </c:pt>
                <c:pt idx="1745">
                  <c:v>2095</c:v>
                </c:pt>
                <c:pt idx="1746">
                  <c:v>2096</c:v>
                </c:pt>
                <c:pt idx="1747">
                  <c:v>2097</c:v>
                </c:pt>
                <c:pt idx="1748">
                  <c:v>2098</c:v>
                </c:pt>
                <c:pt idx="1749">
                  <c:v>2099</c:v>
                </c:pt>
                <c:pt idx="1750">
                  <c:v>2100</c:v>
                </c:pt>
                <c:pt idx="1751">
                  <c:v>2101</c:v>
                </c:pt>
                <c:pt idx="1752">
                  <c:v>2102</c:v>
                </c:pt>
                <c:pt idx="1753">
                  <c:v>2103</c:v>
                </c:pt>
                <c:pt idx="1754">
                  <c:v>2104</c:v>
                </c:pt>
                <c:pt idx="1755">
                  <c:v>2105</c:v>
                </c:pt>
                <c:pt idx="1756">
                  <c:v>2106</c:v>
                </c:pt>
                <c:pt idx="1757">
                  <c:v>2107</c:v>
                </c:pt>
                <c:pt idx="1758">
                  <c:v>2108</c:v>
                </c:pt>
                <c:pt idx="1759">
                  <c:v>2109</c:v>
                </c:pt>
                <c:pt idx="1760">
                  <c:v>2110</c:v>
                </c:pt>
                <c:pt idx="1761">
                  <c:v>2111</c:v>
                </c:pt>
                <c:pt idx="1762">
                  <c:v>2112</c:v>
                </c:pt>
                <c:pt idx="1763">
                  <c:v>2113</c:v>
                </c:pt>
                <c:pt idx="1764">
                  <c:v>2114</c:v>
                </c:pt>
                <c:pt idx="1765">
                  <c:v>2115</c:v>
                </c:pt>
                <c:pt idx="1766">
                  <c:v>2116</c:v>
                </c:pt>
                <c:pt idx="1767">
                  <c:v>2117</c:v>
                </c:pt>
                <c:pt idx="1768">
                  <c:v>2118</c:v>
                </c:pt>
                <c:pt idx="1769">
                  <c:v>2119</c:v>
                </c:pt>
                <c:pt idx="1770">
                  <c:v>2120</c:v>
                </c:pt>
                <c:pt idx="1771">
                  <c:v>2121</c:v>
                </c:pt>
                <c:pt idx="1772">
                  <c:v>2122</c:v>
                </c:pt>
                <c:pt idx="1773">
                  <c:v>2123</c:v>
                </c:pt>
                <c:pt idx="1774">
                  <c:v>2124</c:v>
                </c:pt>
                <c:pt idx="1775">
                  <c:v>2125</c:v>
                </c:pt>
                <c:pt idx="1776">
                  <c:v>2126</c:v>
                </c:pt>
                <c:pt idx="1777">
                  <c:v>2127</c:v>
                </c:pt>
                <c:pt idx="1778">
                  <c:v>2128</c:v>
                </c:pt>
                <c:pt idx="1779">
                  <c:v>2129</c:v>
                </c:pt>
                <c:pt idx="1780">
                  <c:v>2130</c:v>
                </c:pt>
                <c:pt idx="1781">
                  <c:v>2131</c:v>
                </c:pt>
                <c:pt idx="1782">
                  <c:v>2132</c:v>
                </c:pt>
                <c:pt idx="1783">
                  <c:v>2133</c:v>
                </c:pt>
                <c:pt idx="1784">
                  <c:v>2134</c:v>
                </c:pt>
                <c:pt idx="1785">
                  <c:v>2135</c:v>
                </c:pt>
                <c:pt idx="1786">
                  <c:v>2136</c:v>
                </c:pt>
                <c:pt idx="1787">
                  <c:v>2137</c:v>
                </c:pt>
                <c:pt idx="1788">
                  <c:v>2138</c:v>
                </c:pt>
                <c:pt idx="1789">
                  <c:v>2139</c:v>
                </c:pt>
                <c:pt idx="1790">
                  <c:v>2140</c:v>
                </c:pt>
                <c:pt idx="1791">
                  <c:v>2141</c:v>
                </c:pt>
                <c:pt idx="1792">
                  <c:v>2142</c:v>
                </c:pt>
                <c:pt idx="1793">
                  <c:v>2143</c:v>
                </c:pt>
                <c:pt idx="1794">
                  <c:v>2144</c:v>
                </c:pt>
                <c:pt idx="1795">
                  <c:v>2145</c:v>
                </c:pt>
                <c:pt idx="1796">
                  <c:v>2146</c:v>
                </c:pt>
                <c:pt idx="1797">
                  <c:v>2147</c:v>
                </c:pt>
                <c:pt idx="1798">
                  <c:v>2148</c:v>
                </c:pt>
                <c:pt idx="1799">
                  <c:v>2149</c:v>
                </c:pt>
                <c:pt idx="1800">
                  <c:v>2150</c:v>
                </c:pt>
                <c:pt idx="1801">
                  <c:v>2151</c:v>
                </c:pt>
                <c:pt idx="1802">
                  <c:v>2152</c:v>
                </c:pt>
                <c:pt idx="1803">
                  <c:v>2153</c:v>
                </c:pt>
                <c:pt idx="1804">
                  <c:v>2154</c:v>
                </c:pt>
                <c:pt idx="1805">
                  <c:v>2155</c:v>
                </c:pt>
                <c:pt idx="1806">
                  <c:v>2156</c:v>
                </c:pt>
                <c:pt idx="1807">
                  <c:v>2157</c:v>
                </c:pt>
                <c:pt idx="1808">
                  <c:v>2158</c:v>
                </c:pt>
                <c:pt idx="1809">
                  <c:v>2159</c:v>
                </c:pt>
                <c:pt idx="1810">
                  <c:v>2160</c:v>
                </c:pt>
                <c:pt idx="1811">
                  <c:v>2161</c:v>
                </c:pt>
                <c:pt idx="1812">
                  <c:v>2162</c:v>
                </c:pt>
                <c:pt idx="1813">
                  <c:v>2163</c:v>
                </c:pt>
                <c:pt idx="1814">
                  <c:v>2164</c:v>
                </c:pt>
                <c:pt idx="1815">
                  <c:v>2165</c:v>
                </c:pt>
                <c:pt idx="1816">
                  <c:v>2166</c:v>
                </c:pt>
                <c:pt idx="1817">
                  <c:v>2167</c:v>
                </c:pt>
                <c:pt idx="1818">
                  <c:v>2168</c:v>
                </c:pt>
                <c:pt idx="1819">
                  <c:v>2169</c:v>
                </c:pt>
                <c:pt idx="1820">
                  <c:v>2170</c:v>
                </c:pt>
                <c:pt idx="1821">
                  <c:v>2171</c:v>
                </c:pt>
                <c:pt idx="1822">
                  <c:v>2172</c:v>
                </c:pt>
                <c:pt idx="1823">
                  <c:v>2173</c:v>
                </c:pt>
                <c:pt idx="1824">
                  <c:v>2174</c:v>
                </c:pt>
                <c:pt idx="1825">
                  <c:v>2175</c:v>
                </c:pt>
                <c:pt idx="1826">
                  <c:v>2176</c:v>
                </c:pt>
                <c:pt idx="1827">
                  <c:v>2177</c:v>
                </c:pt>
                <c:pt idx="1828">
                  <c:v>2178</c:v>
                </c:pt>
                <c:pt idx="1829">
                  <c:v>2179</c:v>
                </c:pt>
                <c:pt idx="1830">
                  <c:v>2180</c:v>
                </c:pt>
                <c:pt idx="1831">
                  <c:v>2181</c:v>
                </c:pt>
                <c:pt idx="1832">
                  <c:v>2182</c:v>
                </c:pt>
                <c:pt idx="1833">
                  <c:v>2183</c:v>
                </c:pt>
                <c:pt idx="1834">
                  <c:v>2184</c:v>
                </c:pt>
                <c:pt idx="1835">
                  <c:v>2185</c:v>
                </c:pt>
                <c:pt idx="1836">
                  <c:v>2186</c:v>
                </c:pt>
                <c:pt idx="1837">
                  <c:v>2187</c:v>
                </c:pt>
                <c:pt idx="1838">
                  <c:v>2188</c:v>
                </c:pt>
                <c:pt idx="1839">
                  <c:v>2189</c:v>
                </c:pt>
                <c:pt idx="1840">
                  <c:v>2190</c:v>
                </c:pt>
                <c:pt idx="1841">
                  <c:v>2191</c:v>
                </c:pt>
                <c:pt idx="1842">
                  <c:v>2192</c:v>
                </c:pt>
                <c:pt idx="1843">
                  <c:v>2193</c:v>
                </c:pt>
                <c:pt idx="1844">
                  <c:v>2194</c:v>
                </c:pt>
                <c:pt idx="1845">
                  <c:v>2195</c:v>
                </c:pt>
                <c:pt idx="1846">
                  <c:v>2196</c:v>
                </c:pt>
                <c:pt idx="1847">
                  <c:v>2197</c:v>
                </c:pt>
                <c:pt idx="1848">
                  <c:v>2198</c:v>
                </c:pt>
                <c:pt idx="1849">
                  <c:v>2199</c:v>
                </c:pt>
                <c:pt idx="1850">
                  <c:v>2200</c:v>
                </c:pt>
                <c:pt idx="1851">
                  <c:v>2201</c:v>
                </c:pt>
                <c:pt idx="1852">
                  <c:v>2202</c:v>
                </c:pt>
                <c:pt idx="1853">
                  <c:v>2203</c:v>
                </c:pt>
                <c:pt idx="1854">
                  <c:v>2204</c:v>
                </c:pt>
                <c:pt idx="1855">
                  <c:v>2205</c:v>
                </c:pt>
                <c:pt idx="1856">
                  <c:v>2206</c:v>
                </c:pt>
                <c:pt idx="1857">
                  <c:v>2207</c:v>
                </c:pt>
                <c:pt idx="1858">
                  <c:v>2208</c:v>
                </c:pt>
                <c:pt idx="1859">
                  <c:v>2209</c:v>
                </c:pt>
                <c:pt idx="1860">
                  <c:v>2210</c:v>
                </c:pt>
                <c:pt idx="1861">
                  <c:v>2211</c:v>
                </c:pt>
                <c:pt idx="1862">
                  <c:v>2212</c:v>
                </c:pt>
                <c:pt idx="1863">
                  <c:v>2213</c:v>
                </c:pt>
                <c:pt idx="1864">
                  <c:v>2214</c:v>
                </c:pt>
                <c:pt idx="1865">
                  <c:v>2215</c:v>
                </c:pt>
                <c:pt idx="1866">
                  <c:v>2216</c:v>
                </c:pt>
                <c:pt idx="1867">
                  <c:v>2217</c:v>
                </c:pt>
                <c:pt idx="1868">
                  <c:v>2218</c:v>
                </c:pt>
                <c:pt idx="1869">
                  <c:v>2219</c:v>
                </c:pt>
                <c:pt idx="1870">
                  <c:v>2220</c:v>
                </c:pt>
                <c:pt idx="1871">
                  <c:v>2221</c:v>
                </c:pt>
                <c:pt idx="1872">
                  <c:v>2222</c:v>
                </c:pt>
                <c:pt idx="1873">
                  <c:v>2223</c:v>
                </c:pt>
                <c:pt idx="1874">
                  <c:v>2224</c:v>
                </c:pt>
                <c:pt idx="1875">
                  <c:v>2225</c:v>
                </c:pt>
                <c:pt idx="1876">
                  <c:v>2226</c:v>
                </c:pt>
                <c:pt idx="1877">
                  <c:v>2227</c:v>
                </c:pt>
                <c:pt idx="1878">
                  <c:v>2228</c:v>
                </c:pt>
                <c:pt idx="1879">
                  <c:v>2229</c:v>
                </c:pt>
                <c:pt idx="1880">
                  <c:v>2230</c:v>
                </c:pt>
                <c:pt idx="1881">
                  <c:v>2231</c:v>
                </c:pt>
                <c:pt idx="1882">
                  <c:v>2232</c:v>
                </c:pt>
                <c:pt idx="1883">
                  <c:v>2233</c:v>
                </c:pt>
                <c:pt idx="1884">
                  <c:v>2234</c:v>
                </c:pt>
                <c:pt idx="1885">
                  <c:v>2235</c:v>
                </c:pt>
                <c:pt idx="1886">
                  <c:v>2236</c:v>
                </c:pt>
                <c:pt idx="1887">
                  <c:v>2237</c:v>
                </c:pt>
                <c:pt idx="1888">
                  <c:v>2238</c:v>
                </c:pt>
                <c:pt idx="1889">
                  <c:v>2239</c:v>
                </c:pt>
                <c:pt idx="1890">
                  <c:v>2240</c:v>
                </c:pt>
                <c:pt idx="1891">
                  <c:v>2241</c:v>
                </c:pt>
                <c:pt idx="1892">
                  <c:v>2242</c:v>
                </c:pt>
                <c:pt idx="1893">
                  <c:v>2243</c:v>
                </c:pt>
                <c:pt idx="1894">
                  <c:v>2244</c:v>
                </c:pt>
                <c:pt idx="1895">
                  <c:v>2245</c:v>
                </c:pt>
                <c:pt idx="1896">
                  <c:v>2246</c:v>
                </c:pt>
                <c:pt idx="1897">
                  <c:v>2247</c:v>
                </c:pt>
                <c:pt idx="1898">
                  <c:v>2248</c:v>
                </c:pt>
                <c:pt idx="1899">
                  <c:v>2249</c:v>
                </c:pt>
                <c:pt idx="1900">
                  <c:v>2250</c:v>
                </c:pt>
                <c:pt idx="1901">
                  <c:v>2251</c:v>
                </c:pt>
                <c:pt idx="1902">
                  <c:v>2252</c:v>
                </c:pt>
                <c:pt idx="1903">
                  <c:v>2253</c:v>
                </c:pt>
                <c:pt idx="1904">
                  <c:v>2254</c:v>
                </c:pt>
                <c:pt idx="1905">
                  <c:v>2255</c:v>
                </c:pt>
                <c:pt idx="1906">
                  <c:v>2256</c:v>
                </c:pt>
                <c:pt idx="1907">
                  <c:v>2257</c:v>
                </c:pt>
                <c:pt idx="1908">
                  <c:v>2258</c:v>
                </c:pt>
                <c:pt idx="1909">
                  <c:v>2259</c:v>
                </c:pt>
                <c:pt idx="1910">
                  <c:v>2260</c:v>
                </c:pt>
                <c:pt idx="1911">
                  <c:v>2261</c:v>
                </c:pt>
                <c:pt idx="1912">
                  <c:v>2262</c:v>
                </c:pt>
                <c:pt idx="1913">
                  <c:v>2263</c:v>
                </c:pt>
                <c:pt idx="1914">
                  <c:v>2264</c:v>
                </c:pt>
                <c:pt idx="1915">
                  <c:v>2265</c:v>
                </c:pt>
                <c:pt idx="1916">
                  <c:v>2266</c:v>
                </c:pt>
                <c:pt idx="1917">
                  <c:v>2267</c:v>
                </c:pt>
                <c:pt idx="1918">
                  <c:v>2268</c:v>
                </c:pt>
                <c:pt idx="1919">
                  <c:v>2269</c:v>
                </c:pt>
                <c:pt idx="1920">
                  <c:v>2270</c:v>
                </c:pt>
                <c:pt idx="1921">
                  <c:v>2271</c:v>
                </c:pt>
                <c:pt idx="1922">
                  <c:v>2272</c:v>
                </c:pt>
                <c:pt idx="1923">
                  <c:v>2273</c:v>
                </c:pt>
                <c:pt idx="1924">
                  <c:v>2274</c:v>
                </c:pt>
                <c:pt idx="1925">
                  <c:v>2275</c:v>
                </c:pt>
                <c:pt idx="1926">
                  <c:v>2276</c:v>
                </c:pt>
                <c:pt idx="1927">
                  <c:v>2277</c:v>
                </c:pt>
                <c:pt idx="1928">
                  <c:v>2278</c:v>
                </c:pt>
                <c:pt idx="1929">
                  <c:v>2279</c:v>
                </c:pt>
                <c:pt idx="1930">
                  <c:v>2280</c:v>
                </c:pt>
                <c:pt idx="1931">
                  <c:v>2281</c:v>
                </c:pt>
                <c:pt idx="1932">
                  <c:v>2282</c:v>
                </c:pt>
                <c:pt idx="1933">
                  <c:v>2283</c:v>
                </c:pt>
                <c:pt idx="1934">
                  <c:v>2284</c:v>
                </c:pt>
                <c:pt idx="1935">
                  <c:v>2285</c:v>
                </c:pt>
                <c:pt idx="1936">
                  <c:v>2286</c:v>
                </c:pt>
                <c:pt idx="1937">
                  <c:v>2287</c:v>
                </c:pt>
                <c:pt idx="1938">
                  <c:v>2288</c:v>
                </c:pt>
                <c:pt idx="1939">
                  <c:v>2289</c:v>
                </c:pt>
                <c:pt idx="1940">
                  <c:v>2290</c:v>
                </c:pt>
                <c:pt idx="1941">
                  <c:v>2291</c:v>
                </c:pt>
                <c:pt idx="1942">
                  <c:v>2292</c:v>
                </c:pt>
                <c:pt idx="1943">
                  <c:v>2293</c:v>
                </c:pt>
                <c:pt idx="1944">
                  <c:v>2294</c:v>
                </c:pt>
                <c:pt idx="1945">
                  <c:v>2295</c:v>
                </c:pt>
                <c:pt idx="1946">
                  <c:v>2296</c:v>
                </c:pt>
                <c:pt idx="1947">
                  <c:v>2297</c:v>
                </c:pt>
                <c:pt idx="1948">
                  <c:v>2298</c:v>
                </c:pt>
                <c:pt idx="1949">
                  <c:v>2299</c:v>
                </c:pt>
                <c:pt idx="1950">
                  <c:v>2300</c:v>
                </c:pt>
                <c:pt idx="1951">
                  <c:v>2301</c:v>
                </c:pt>
                <c:pt idx="1952">
                  <c:v>2302</c:v>
                </c:pt>
                <c:pt idx="1953">
                  <c:v>2303</c:v>
                </c:pt>
                <c:pt idx="1954">
                  <c:v>2304</c:v>
                </c:pt>
                <c:pt idx="1955">
                  <c:v>2305</c:v>
                </c:pt>
                <c:pt idx="1956">
                  <c:v>2306</c:v>
                </c:pt>
                <c:pt idx="1957">
                  <c:v>2307</c:v>
                </c:pt>
                <c:pt idx="1958">
                  <c:v>2308</c:v>
                </c:pt>
                <c:pt idx="1959">
                  <c:v>2309</c:v>
                </c:pt>
                <c:pt idx="1960">
                  <c:v>2310</c:v>
                </c:pt>
                <c:pt idx="1961">
                  <c:v>2311</c:v>
                </c:pt>
                <c:pt idx="1962">
                  <c:v>2312</c:v>
                </c:pt>
                <c:pt idx="1963">
                  <c:v>2313</c:v>
                </c:pt>
                <c:pt idx="1964">
                  <c:v>2314</c:v>
                </c:pt>
                <c:pt idx="1965">
                  <c:v>2315</c:v>
                </c:pt>
                <c:pt idx="1966">
                  <c:v>2316</c:v>
                </c:pt>
                <c:pt idx="1967">
                  <c:v>2317</c:v>
                </c:pt>
                <c:pt idx="1968">
                  <c:v>2318</c:v>
                </c:pt>
                <c:pt idx="1969">
                  <c:v>2319</c:v>
                </c:pt>
                <c:pt idx="1970">
                  <c:v>2320</c:v>
                </c:pt>
                <c:pt idx="1971">
                  <c:v>2321</c:v>
                </c:pt>
                <c:pt idx="1972">
                  <c:v>2322</c:v>
                </c:pt>
                <c:pt idx="1973">
                  <c:v>2323</c:v>
                </c:pt>
                <c:pt idx="1974">
                  <c:v>2324</c:v>
                </c:pt>
                <c:pt idx="1975">
                  <c:v>2325</c:v>
                </c:pt>
                <c:pt idx="1976">
                  <c:v>2326</c:v>
                </c:pt>
                <c:pt idx="1977">
                  <c:v>2327</c:v>
                </c:pt>
                <c:pt idx="1978">
                  <c:v>2328</c:v>
                </c:pt>
                <c:pt idx="1979">
                  <c:v>2329</c:v>
                </c:pt>
                <c:pt idx="1980">
                  <c:v>2330</c:v>
                </c:pt>
                <c:pt idx="1981">
                  <c:v>2331</c:v>
                </c:pt>
                <c:pt idx="1982">
                  <c:v>2332</c:v>
                </c:pt>
                <c:pt idx="1983">
                  <c:v>2333</c:v>
                </c:pt>
                <c:pt idx="1984">
                  <c:v>2334</c:v>
                </c:pt>
                <c:pt idx="1985">
                  <c:v>2335</c:v>
                </c:pt>
                <c:pt idx="1986">
                  <c:v>2336</c:v>
                </c:pt>
                <c:pt idx="1987">
                  <c:v>2337</c:v>
                </c:pt>
                <c:pt idx="1988">
                  <c:v>2338</c:v>
                </c:pt>
                <c:pt idx="1989">
                  <c:v>2339</c:v>
                </c:pt>
                <c:pt idx="1990">
                  <c:v>2340</c:v>
                </c:pt>
                <c:pt idx="1991">
                  <c:v>2341</c:v>
                </c:pt>
                <c:pt idx="1992">
                  <c:v>2342</c:v>
                </c:pt>
                <c:pt idx="1993">
                  <c:v>2343</c:v>
                </c:pt>
                <c:pt idx="1994">
                  <c:v>2344</c:v>
                </c:pt>
                <c:pt idx="1995">
                  <c:v>2345</c:v>
                </c:pt>
                <c:pt idx="1996">
                  <c:v>2346</c:v>
                </c:pt>
                <c:pt idx="1997">
                  <c:v>2347</c:v>
                </c:pt>
                <c:pt idx="1998">
                  <c:v>2348</c:v>
                </c:pt>
                <c:pt idx="1999">
                  <c:v>2349</c:v>
                </c:pt>
                <c:pt idx="2000">
                  <c:v>2350</c:v>
                </c:pt>
                <c:pt idx="2001">
                  <c:v>2351</c:v>
                </c:pt>
                <c:pt idx="2002">
                  <c:v>2352</c:v>
                </c:pt>
                <c:pt idx="2003">
                  <c:v>2353</c:v>
                </c:pt>
                <c:pt idx="2004">
                  <c:v>2354</c:v>
                </c:pt>
                <c:pt idx="2005">
                  <c:v>2355</c:v>
                </c:pt>
                <c:pt idx="2006">
                  <c:v>2356</c:v>
                </c:pt>
                <c:pt idx="2007">
                  <c:v>2357</c:v>
                </c:pt>
                <c:pt idx="2008">
                  <c:v>2358</c:v>
                </c:pt>
                <c:pt idx="2009">
                  <c:v>2359</c:v>
                </c:pt>
                <c:pt idx="2010">
                  <c:v>2360</c:v>
                </c:pt>
                <c:pt idx="2011">
                  <c:v>2361</c:v>
                </c:pt>
                <c:pt idx="2012">
                  <c:v>2362</c:v>
                </c:pt>
                <c:pt idx="2013">
                  <c:v>2363</c:v>
                </c:pt>
                <c:pt idx="2014">
                  <c:v>2364</c:v>
                </c:pt>
                <c:pt idx="2015">
                  <c:v>2365</c:v>
                </c:pt>
                <c:pt idx="2016">
                  <c:v>2366</c:v>
                </c:pt>
                <c:pt idx="2017">
                  <c:v>2367</c:v>
                </c:pt>
                <c:pt idx="2018">
                  <c:v>2368</c:v>
                </c:pt>
                <c:pt idx="2019">
                  <c:v>2369</c:v>
                </c:pt>
                <c:pt idx="2020">
                  <c:v>2370</c:v>
                </c:pt>
                <c:pt idx="2021">
                  <c:v>2371</c:v>
                </c:pt>
                <c:pt idx="2022">
                  <c:v>2372</c:v>
                </c:pt>
                <c:pt idx="2023">
                  <c:v>2373</c:v>
                </c:pt>
                <c:pt idx="2024">
                  <c:v>2374</c:v>
                </c:pt>
                <c:pt idx="2025">
                  <c:v>2375</c:v>
                </c:pt>
                <c:pt idx="2026">
                  <c:v>2376</c:v>
                </c:pt>
                <c:pt idx="2027">
                  <c:v>2377</c:v>
                </c:pt>
                <c:pt idx="2028">
                  <c:v>2378</c:v>
                </c:pt>
                <c:pt idx="2029">
                  <c:v>2379</c:v>
                </c:pt>
                <c:pt idx="2030">
                  <c:v>2380</c:v>
                </c:pt>
                <c:pt idx="2031">
                  <c:v>2381</c:v>
                </c:pt>
                <c:pt idx="2032">
                  <c:v>2382</c:v>
                </c:pt>
                <c:pt idx="2033">
                  <c:v>2383</c:v>
                </c:pt>
                <c:pt idx="2034">
                  <c:v>2384</c:v>
                </c:pt>
                <c:pt idx="2035">
                  <c:v>2385</c:v>
                </c:pt>
                <c:pt idx="2036">
                  <c:v>2386</c:v>
                </c:pt>
                <c:pt idx="2037">
                  <c:v>2387</c:v>
                </c:pt>
                <c:pt idx="2038">
                  <c:v>2388</c:v>
                </c:pt>
                <c:pt idx="2039">
                  <c:v>2389</c:v>
                </c:pt>
                <c:pt idx="2040">
                  <c:v>2390</c:v>
                </c:pt>
                <c:pt idx="2041">
                  <c:v>2391</c:v>
                </c:pt>
                <c:pt idx="2042">
                  <c:v>2392</c:v>
                </c:pt>
                <c:pt idx="2043">
                  <c:v>2393</c:v>
                </c:pt>
                <c:pt idx="2044">
                  <c:v>2394</c:v>
                </c:pt>
                <c:pt idx="2045">
                  <c:v>2395</c:v>
                </c:pt>
                <c:pt idx="2046">
                  <c:v>2396</c:v>
                </c:pt>
                <c:pt idx="2047">
                  <c:v>2397</c:v>
                </c:pt>
                <c:pt idx="2048">
                  <c:v>2398</c:v>
                </c:pt>
                <c:pt idx="2049">
                  <c:v>2399</c:v>
                </c:pt>
                <c:pt idx="2050">
                  <c:v>2400</c:v>
                </c:pt>
                <c:pt idx="2051">
                  <c:v>2401</c:v>
                </c:pt>
                <c:pt idx="2052">
                  <c:v>2402</c:v>
                </c:pt>
                <c:pt idx="2053">
                  <c:v>2403</c:v>
                </c:pt>
                <c:pt idx="2054">
                  <c:v>2404</c:v>
                </c:pt>
                <c:pt idx="2055">
                  <c:v>2405</c:v>
                </c:pt>
                <c:pt idx="2056">
                  <c:v>2406</c:v>
                </c:pt>
                <c:pt idx="2057">
                  <c:v>2407</c:v>
                </c:pt>
                <c:pt idx="2058">
                  <c:v>2408</c:v>
                </c:pt>
                <c:pt idx="2059">
                  <c:v>2409</c:v>
                </c:pt>
                <c:pt idx="2060">
                  <c:v>2410</c:v>
                </c:pt>
                <c:pt idx="2061">
                  <c:v>2411</c:v>
                </c:pt>
                <c:pt idx="2062">
                  <c:v>2412</c:v>
                </c:pt>
                <c:pt idx="2063">
                  <c:v>2413</c:v>
                </c:pt>
                <c:pt idx="2064">
                  <c:v>2414</c:v>
                </c:pt>
                <c:pt idx="2065">
                  <c:v>2415</c:v>
                </c:pt>
                <c:pt idx="2066">
                  <c:v>2416</c:v>
                </c:pt>
                <c:pt idx="2067">
                  <c:v>2417</c:v>
                </c:pt>
                <c:pt idx="2068">
                  <c:v>2418</c:v>
                </c:pt>
                <c:pt idx="2069">
                  <c:v>2419</c:v>
                </c:pt>
                <c:pt idx="2070">
                  <c:v>2420</c:v>
                </c:pt>
                <c:pt idx="2071">
                  <c:v>2421</c:v>
                </c:pt>
                <c:pt idx="2072">
                  <c:v>2422</c:v>
                </c:pt>
                <c:pt idx="2073">
                  <c:v>2423</c:v>
                </c:pt>
                <c:pt idx="2074">
                  <c:v>2424</c:v>
                </c:pt>
                <c:pt idx="2075">
                  <c:v>2425</c:v>
                </c:pt>
                <c:pt idx="2076">
                  <c:v>2426</c:v>
                </c:pt>
                <c:pt idx="2077">
                  <c:v>2427</c:v>
                </c:pt>
                <c:pt idx="2078">
                  <c:v>2428</c:v>
                </c:pt>
                <c:pt idx="2079">
                  <c:v>2429</c:v>
                </c:pt>
                <c:pt idx="2080">
                  <c:v>2430</c:v>
                </c:pt>
                <c:pt idx="2081">
                  <c:v>2431</c:v>
                </c:pt>
                <c:pt idx="2082">
                  <c:v>2432</c:v>
                </c:pt>
                <c:pt idx="2083">
                  <c:v>2433</c:v>
                </c:pt>
                <c:pt idx="2084">
                  <c:v>2434</c:v>
                </c:pt>
                <c:pt idx="2085">
                  <c:v>2435</c:v>
                </c:pt>
                <c:pt idx="2086">
                  <c:v>2436</c:v>
                </c:pt>
                <c:pt idx="2087">
                  <c:v>2437</c:v>
                </c:pt>
                <c:pt idx="2088">
                  <c:v>2438</c:v>
                </c:pt>
                <c:pt idx="2089">
                  <c:v>2439</c:v>
                </c:pt>
                <c:pt idx="2090">
                  <c:v>2440</c:v>
                </c:pt>
                <c:pt idx="2091">
                  <c:v>2441</c:v>
                </c:pt>
                <c:pt idx="2092">
                  <c:v>2442</c:v>
                </c:pt>
                <c:pt idx="2093">
                  <c:v>2443</c:v>
                </c:pt>
                <c:pt idx="2094">
                  <c:v>2444</c:v>
                </c:pt>
                <c:pt idx="2095">
                  <c:v>2445</c:v>
                </c:pt>
                <c:pt idx="2096">
                  <c:v>2446</c:v>
                </c:pt>
                <c:pt idx="2097">
                  <c:v>2447</c:v>
                </c:pt>
                <c:pt idx="2098">
                  <c:v>2448</c:v>
                </c:pt>
                <c:pt idx="2099">
                  <c:v>2449</c:v>
                </c:pt>
                <c:pt idx="2100">
                  <c:v>2450</c:v>
                </c:pt>
                <c:pt idx="2101">
                  <c:v>2451</c:v>
                </c:pt>
                <c:pt idx="2102">
                  <c:v>2452</c:v>
                </c:pt>
                <c:pt idx="2103">
                  <c:v>2453</c:v>
                </c:pt>
                <c:pt idx="2104">
                  <c:v>2454</c:v>
                </c:pt>
                <c:pt idx="2105">
                  <c:v>2455</c:v>
                </c:pt>
                <c:pt idx="2106">
                  <c:v>2456</c:v>
                </c:pt>
                <c:pt idx="2107">
                  <c:v>2457</c:v>
                </c:pt>
                <c:pt idx="2108">
                  <c:v>2458</c:v>
                </c:pt>
                <c:pt idx="2109">
                  <c:v>2459</c:v>
                </c:pt>
                <c:pt idx="2110">
                  <c:v>2460</c:v>
                </c:pt>
                <c:pt idx="2111">
                  <c:v>2461</c:v>
                </c:pt>
                <c:pt idx="2112">
                  <c:v>2462</c:v>
                </c:pt>
                <c:pt idx="2113">
                  <c:v>2463</c:v>
                </c:pt>
                <c:pt idx="2114">
                  <c:v>2464</c:v>
                </c:pt>
                <c:pt idx="2115">
                  <c:v>2465</c:v>
                </c:pt>
                <c:pt idx="2116">
                  <c:v>2466</c:v>
                </c:pt>
                <c:pt idx="2117">
                  <c:v>2467</c:v>
                </c:pt>
                <c:pt idx="2118">
                  <c:v>2468</c:v>
                </c:pt>
                <c:pt idx="2119">
                  <c:v>2469</c:v>
                </c:pt>
                <c:pt idx="2120">
                  <c:v>2470</c:v>
                </c:pt>
                <c:pt idx="2121">
                  <c:v>2471</c:v>
                </c:pt>
                <c:pt idx="2122">
                  <c:v>2472</c:v>
                </c:pt>
                <c:pt idx="2123">
                  <c:v>2473</c:v>
                </c:pt>
                <c:pt idx="2124">
                  <c:v>2474</c:v>
                </c:pt>
                <c:pt idx="2125">
                  <c:v>2475</c:v>
                </c:pt>
                <c:pt idx="2126">
                  <c:v>2476</c:v>
                </c:pt>
                <c:pt idx="2127">
                  <c:v>2477</c:v>
                </c:pt>
                <c:pt idx="2128">
                  <c:v>2478</c:v>
                </c:pt>
                <c:pt idx="2129">
                  <c:v>2479</c:v>
                </c:pt>
                <c:pt idx="2130">
                  <c:v>2480</c:v>
                </c:pt>
                <c:pt idx="2131">
                  <c:v>2481</c:v>
                </c:pt>
                <c:pt idx="2132">
                  <c:v>2482</c:v>
                </c:pt>
                <c:pt idx="2133">
                  <c:v>2483</c:v>
                </c:pt>
                <c:pt idx="2134">
                  <c:v>2484</c:v>
                </c:pt>
                <c:pt idx="2135">
                  <c:v>2485</c:v>
                </c:pt>
                <c:pt idx="2136">
                  <c:v>2486</c:v>
                </c:pt>
                <c:pt idx="2137">
                  <c:v>2487</c:v>
                </c:pt>
                <c:pt idx="2138">
                  <c:v>2488</c:v>
                </c:pt>
                <c:pt idx="2139">
                  <c:v>2489</c:v>
                </c:pt>
                <c:pt idx="2140">
                  <c:v>2490</c:v>
                </c:pt>
                <c:pt idx="2141">
                  <c:v>2491</c:v>
                </c:pt>
                <c:pt idx="2142">
                  <c:v>2492</c:v>
                </c:pt>
                <c:pt idx="2143">
                  <c:v>2493</c:v>
                </c:pt>
                <c:pt idx="2144">
                  <c:v>2494</c:v>
                </c:pt>
                <c:pt idx="2145">
                  <c:v>2495</c:v>
                </c:pt>
                <c:pt idx="2146">
                  <c:v>2496</c:v>
                </c:pt>
                <c:pt idx="2147">
                  <c:v>2497</c:v>
                </c:pt>
                <c:pt idx="2148">
                  <c:v>2498</c:v>
                </c:pt>
                <c:pt idx="2149">
                  <c:v>2499</c:v>
                </c:pt>
                <c:pt idx="2150">
                  <c:v>2500</c:v>
                </c:pt>
              </c:numCache>
            </c:numRef>
          </c:xVal>
          <c:yVal>
            <c:numRef>
              <c:f>'[1]Percent Uncertainty at 95% conf'!$B$2:$B$2152</c:f>
              <c:numCache>
                <c:formatCode>0.00E+00</c:formatCode>
                <c:ptCount val="2151"/>
                <c:pt idx="0">
                  <c:v>4.0999999999999996</c:v>
                </c:pt>
                <c:pt idx="1">
                  <c:v>4.0999999999999996</c:v>
                </c:pt>
                <c:pt idx="2">
                  <c:v>4.0999999999999996</c:v>
                </c:pt>
                <c:pt idx="3">
                  <c:v>4.0999999999999996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4.0999999999999996</c:v>
                </c:pt>
                <c:pt idx="7">
                  <c:v>4.0999999999999996</c:v>
                </c:pt>
                <c:pt idx="8">
                  <c:v>4.0999999999999996</c:v>
                </c:pt>
                <c:pt idx="9">
                  <c:v>4.0999999999999996</c:v>
                </c:pt>
                <c:pt idx="10">
                  <c:v>4.0999999999999996</c:v>
                </c:pt>
                <c:pt idx="11">
                  <c:v>4.0999999999999996</c:v>
                </c:pt>
                <c:pt idx="12">
                  <c:v>4.0999999999999996</c:v>
                </c:pt>
                <c:pt idx="13">
                  <c:v>4.0999999999999996</c:v>
                </c:pt>
                <c:pt idx="14">
                  <c:v>4.0999999999999996</c:v>
                </c:pt>
                <c:pt idx="15">
                  <c:v>4.0999999999999996</c:v>
                </c:pt>
                <c:pt idx="16">
                  <c:v>4.0999999999999996</c:v>
                </c:pt>
                <c:pt idx="17">
                  <c:v>4.0999999999999996</c:v>
                </c:pt>
                <c:pt idx="18">
                  <c:v>4.0999999999999996</c:v>
                </c:pt>
                <c:pt idx="19">
                  <c:v>4.0999999999999996</c:v>
                </c:pt>
                <c:pt idx="20">
                  <c:v>4.0999999999999996</c:v>
                </c:pt>
                <c:pt idx="21">
                  <c:v>4.0999999999999996</c:v>
                </c:pt>
                <c:pt idx="22">
                  <c:v>4.0999999999999996</c:v>
                </c:pt>
                <c:pt idx="23">
                  <c:v>4.0999999999999996</c:v>
                </c:pt>
                <c:pt idx="24">
                  <c:v>4.0999999999999996</c:v>
                </c:pt>
                <c:pt idx="25">
                  <c:v>4.0999999999999996</c:v>
                </c:pt>
                <c:pt idx="26">
                  <c:v>4.0999999999999996</c:v>
                </c:pt>
                <c:pt idx="27">
                  <c:v>4.0999999999999996</c:v>
                </c:pt>
                <c:pt idx="28">
                  <c:v>4.0999999999999996</c:v>
                </c:pt>
                <c:pt idx="29">
                  <c:v>4.0999999999999996</c:v>
                </c:pt>
                <c:pt idx="30">
                  <c:v>4.0999999999999996</c:v>
                </c:pt>
                <c:pt idx="31">
                  <c:v>4.0999999999999996</c:v>
                </c:pt>
                <c:pt idx="32">
                  <c:v>4.0999999999999996</c:v>
                </c:pt>
                <c:pt idx="33">
                  <c:v>4.0999999999999996</c:v>
                </c:pt>
                <c:pt idx="34">
                  <c:v>4.0999999999999996</c:v>
                </c:pt>
                <c:pt idx="35">
                  <c:v>4.0999999999999996</c:v>
                </c:pt>
                <c:pt idx="36">
                  <c:v>4.0999999999999996</c:v>
                </c:pt>
                <c:pt idx="37">
                  <c:v>4.0999999999999996</c:v>
                </c:pt>
                <c:pt idx="38">
                  <c:v>4.0999999999999996</c:v>
                </c:pt>
                <c:pt idx="39">
                  <c:v>4.0999999999999996</c:v>
                </c:pt>
                <c:pt idx="40">
                  <c:v>4.0999999999999996</c:v>
                </c:pt>
                <c:pt idx="41">
                  <c:v>4.0999999999999996</c:v>
                </c:pt>
                <c:pt idx="42">
                  <c:v>4.0999999999999996</c:v>
                </c:pt>
                <c:pt idx="43">
                  <c:v>4.0999999999999996</c:v>
                </c:pt>
                <c:pt idx="44">
                  <c:v>4.0999999999999996</c:v>
                </c:pt>
                <c:pt idx="45">
                  <c:v>4.0999999999999996</c:v>
                </c:pt>
                <c:pt idx="46">
                  <c:v>4.0999999999999996</c:v>
                </c:pt>
                <c:pt idx="47">
                  <c:v>4.0999999999999996</c:v>
                </c:pt>
                <c:pt idx="48">
                  <c:v>4.0999999999999996</c:v>
                </c:pt>
                <c:pt idx="49">
                  <c:v>4.0999999999999996</c:v>
                </c:pt>
                <c:pt idx="50">
                  <c:v>4.0999999999999996</c:v>
                </c:pt>
                <c:pt idx="51">
                  <c:v>4.09</c:v>
                </c:pt>
                <c:pt idx="52">
                  <c:v>4.09</c:v>
                </c:pt>
                <c:pt idx="53">
                  <c:v>4.09</c:v>
                </c:pt>
                <c:pt idx="54">
                  <c:v>4.09</c:v>
                </c:pt>
                <c:pt idx="55">
                  <c:v>4.09</c:v>
                </c:pt>
                <c:pt idx="56">
                  <c:v>4.09</c:v>
                </c:pt>
                <c:pt idx="57">
                  <c:v>4.09</c:v>
                </c:pt>
                <c:pt idx="58">
                  <c:v>4.08</c:v>
                </c:pt>
                <c:pt idx="59">
                  <c:v>4.08</c:v>
                </c:pt>
                <c:pt idx="60">
                  <c:v>4.08</c:v>
                </c:pt>
                <c:pt idx="61">
                  <c:v>4.08</c:v>
                </c:pt>
                <c:pt idx="62">
                  <c:v>4.08</c:v>
                </c:pt>
                <c:pt idx="63">
                  <c:v>4.08</c:v>
                </c:pt>
                <c:pt idx="64">
                  <c:v>4.08</c:v>
                </c:pt>
                <c:pt idx="65">
                  <c:v>4.07</c:v>
                </c:pt>
                <c:pt idx="66">
                  <c:v>4.07</c:v>
                </c:pt>
                <c:pt idx="67">
                  <c:v>4.07</c:v>
                </c:pt>
                <c:pt idx="68">
                  <c:v>4.07</c:v>
                </c:pt>
                <c:pt idx="69">
                  <c:v>4.07</c:v>
                </c:pt>
                <c:pt idx="70">
                  <c:v>4.07</c:v>
                </c:pt>
                <c:pt idx="71">
                  <c:v>4.07</c:v>
                </c:pt>
                <c:pt idx="72">
                  <c:v>4.0599999999999996</c:v>
                </c:pt>
                <c:pt idx="73">
                  <c:v>4.0599999999999996</c:v>
                </c:pt>
                <c:pt idx="74">
                  <c:v>4.0599999999999996</c:v>
                </c:pt>
                <c:pt idx="75">
                  <c:v>4.0599999999999996</c:v>
                </c:pt>
                <c:pt idx="76">
                  <c:v>4.0599999999999996</c:v>
                </c:pt>
                <c:pt idx="77">
                  <c:v>4.0599999999999996</c:v>
                </c:pt>
                <c:pt idx="78">
                  <c:v>4.0599999999999996</c:v>
                </c:pt>
                <c:pt idx="79">
                  <c:v>4.05</c:v>
                </c:pt>
                <c:pt idx="80">
                  <c:v>4.05</c:v>
                </c:pt>
                <c:pt idx="81">
                  <c:v>4.05</c:v>
                </c:pt>
                <c:pt idx="82">
                  <c:v>4.05</c:v>
                </c:pt>
                <c:pt idx="83">
                  <c:v>4.05</c:v>
                </c:pt>
                <c:pt idx="84">
                  <c:v>4.05</c:v>
                </c:pt>
                <c:pt idx="85">
                  <c:v>4.05</c:v>
                </c:pt>
                <c:pt idx="86">
                  <c:v>4.04</c:v>
                </c:pt>
                <c:pt idx="87">
                  <c:v>4.04</c:v>
                </c:pt>
                <c:pt idx="88">
                  <c:v>4.04</c:v>
                </c:pt>
                <c:pt idx="89">
                  <c:v>4.04</c:v>
                </c:pt>
                <c:pt idx="90">
                  <c:v>4.04</c:v>
                </c:pt>
                <c:pt idx="91">
                  <c:v>4.04</c:v>
                </c:pt>
                <c:pt idx="92">
                  <c:v>4.04</c:v>
                </c:pt>
                <c:pt idx="93">
                  <c:v>4.03</c:v>
                </c:pt>
                <c:pt idx="94">
                  <c:v>4.03</c:v>
                </c:pt>
                <c:pt idx="95">
                  <c:v>4.03</c:v>
                </c:pt>
                <c:pt idx="96">
                  <c:v>4.03</c:v>
                </c:pt>
                <c:pt idx="97">
                  <c:v>4.03</c:v>
                </c:pt>
                <c:pt idx="98">
                  <c:v>4.03</c:v>
                </c:pt>
                <c:pt idx="99">
                  <c:v>4.03</c:v>
                </c:pt>
                <c:pt idx="100">
                  <c:v>4.0199999999999996</c:v>
                </c:pt>
                <c:pt idx="101">
                  <c:v>4.0199999999999996</c:v>
                </c:pt>
                <c:pt idx="102">
                  <c:v>4.0199999999999996</c:v>
                </c:pt>
                <c:pt idx="103">
                  <c:v>4.0199999999999996</c:v>
                </c:pt>
                <c:pt idx="104">
                  <c:v>4.0199999999999996</c:v>
                </c:pt>
                <c:pt idx="105">
                  <c:v>4.0199999999999996</c:v>
                </c:pt>
                <c:pt idx="106">
                  <c:v>4.0199999999999996</c:v>
                </c:pt>
                <c:pt idx="107">
                  <c:v>4.01</c:v>
                </c:pt>
                <c:pt idx="108">
                  <c:v>4.01</c:v>
                </c:pt>
                <c:pt idx="109">
                  <c:v>4.01</c:v>
                </c:pt>
                <c:pt idx="110">
                  <c:v>4.01</c:v>
                </c:pt>
                <c:pt idx="111">
                  <c:v>4.01</c:v>
                </c:pt>
                <c:pt idx="112">
                  <c:v>4.01</c:v>
                </c:pt>
                <c:pt idx="113">
                  <c:v>4</c:v>
                </c:pt>
                <c:pt idx="114">
                  <c:v>4</c:v>
                </c:pt>
                <c:pt idx="115">
                  <c:v>4</c:v>
                </c:pt>
                <c:pt idx="116">
                  <c:v>4</c:v>
                </c:pt>
                <c:pt idx="117">
                  <c:v>4</c:v>
                </c:pt>
                <c:pt idx="118">
                  <c:v>4</c:v>
                </c:pt>
                <c:pt idx="119">
                  <c:v>4</c:v>
                </c:pt>
                <c:pt idx="120">
                  <c:v>3.99</c:v>
                </c:pt>
                <c:pt idx="121">
                  <c:v>3.99</c:v>
                </c:pt>
                <c:pt idx="122">
                  <c:v>3.99</c:v>
                </c:pt>
                <c:pt idx="123">
                  <c:v>3.99</c:v>
                </c:pt>
                <c:pt idx="124">
                  <c:v>3.99</c:v>
                </c:pt>
                <c:pt idx="125">
                  <c:v>3.99</c:v>
                </c:pt>
                <c:pt idx="126">
                  <c:v>3.98</c:v>
                </c:pt>
                <c:pt idx="127">
                  <c:v>3.98</c:v>
                </c:pt>
                <c:pt idx="128">
                  <c:v>3.98</c:v>
                </c:pt>
                <c:pt idx="129">
                  <c:v>3.98</c:v>
                </c:pt>
                <c:pt idx="130">
                  <c:v>3.98</c:v>
                </c:pt>
                <c:pt idx="131">
                  <c:v>3.98</c:v>
                </c:pt>
                <c:pt idx="132">
                  <c:v>3.98</c:v>
                </c:pt>
                <c:pt idx="133">
                  <c:v>3.97</c:v>
                </c:pt>
                <c:pt idx="134">
                  <c:v>3.97</c:v>
                </c:pt>
                <c:pt idx="135">
                  <c:v>3.97</c:v>
                </c:pt>
                <c:pt idx="136">
                  <c:v>3.97</c:v>
                </c:pt>
                <c:pt idx="137">
                  <c:v>3.97</c:v>
                </c:pt>
                <c:pt idx="138">
                  <c:v>3.97</c:v>
                </c:pt>
                <c:pt idx="139">
                  <c:v>3.97</c:v>
                </c:pt>
                <c:pt idx="140">
                  <c:v>3.96</c:v>
                </c:pt>
                <c:pt idx="141">
                  <c:v>3.96</c:v>
                </c:pt>
                <c:pt idx="142">
                  <c:v>3.96</c:v>
                </c:pt>
                <c:pt idx="143">
                  <c:v>3.96</c:v>
                </c:pt>
                <c:pt idx="144">
                  <c:v>3.96</c:v>
                </c:pt>
                <c:pt idx="145">
                  <c:v>3.96</c:v>
                </c:pt>
                <c:pt idx="146">
                  <c:v>3.96</c:v>
                </c:pt>
                <c:pt idx="147">
                  <c:v>3.95</c:v>
                </c:pt>
                <c:pt idx="148">
                  <c:v>3.95</c:v>
                </c:pt>
                <c:pt idx="149">
                  <c:v>3.95</c:v>
                </c:pt>
                <c:pt idx="150">
                  <c:v>3.95</c:v>
                </c:pt>
                <c:pt idx="151">
                  <c:v>3.95</c:v>
                </c:pt>
                <c:pt idx="152">
                  <c:v>3.95</c:v>
                </c:pt>
                <c:pt idx="153">
                  <c:v>3.94</c:v>
                </c:pt>
                <c:pt idx="154">
                  <c:v>3.94</c:v>
                </c:pt>
                <c:pt idx="155">
                  <c:v>3.94</c:v>
                </c:pt>
                <c:pt idx="156">
                  <c:v>3.94</c:v>
                </c:pt>
                <c:pt idx="157">
                  <c:v>3.94</c:v>
                </c:pt>
                <c:pt idx="158">
                  <c:v>3.94</c:v>
                </c:pt>
                <c:pt idx="159">
                  <c:v>3.93</c:v>
                </c:pt>
                <c:pt idx="160">
                  <c:v>3.93</c:v>
                </c:pt>
                <c:pt idx="161">
                  <c:v>3.93</c:v>
                </c:pt>
                <c:pt idx="162">
                  <c:v>3.93</c:v>
                </c:pt>
                <c:pt idx="163">
                  <c:v>3.93</c:v>
                </c:pt>
                <c:pt idx="164">
                  <c:v>3.93</c:v>
                </c:pt>
                <c:pt idx="165">
                  <c:v>3.92</c:v>
                </c:pt>
                <c:pt idx="166">
                  <c:v>3.92</c:v>
                </c:pt>
                <c:pt idx="167">
                  <c:v>3.92</c:v>
                </c:pt>
                <c:pt idx="168">
                  <c:v>3.92</c:v>
                </c:pt>
                <c:pt idx="169">
                  <c:v>3.92</c:v>
                </c:pt>
                <c:pt idx="170">
                  <c:v>3.92</c:v>
                </c:pt>
                <c:pt idx="171">
                  <c:v>3.91</c:v>
                </c:pt>
                <c:pt idx="172">
                  <c:v>3.91</c:v>
                </c:pt>
                <c:pt idx="173">
                  <c:v>3.91</c:v>
                </c:pt>
                <c:pt idx="174">
                  <c:v>3.91</c:v>
                </c:pt>
                <c:pt idx="175">
                  <c:v>3.91</c:v>
                </c:pt>
                <c:pt idx="176">
                  <c:v>3.9</c:v>
                </c:pt>
                <c:pt idx="177">
                  <c:v>3.9</c:v>
                </c:pt>
                <c:pt idx="178">
                  <c:v>3.9</c:v>
                </c:pt>
                <c:pt idx="179">
                  <c:v>3.9</c:v>
                </c:pt>
                <c:pt idx="180">
                  <c:v>3.9</c:v>
                </c:pt>
                <c:pt idx="181">
                  <c:v>3.9</c:v>
                </c:pt>
                <c:pt idx="182">
                  <c:v>3.89</c:v>
                </c:pt>
                <c:pt idx="183">
                  <c:v>3.89</c:v>
                </c:pt>
                <c:pt idx="184">
                  <c:v>3.89</c:v>
                </c:pt>
                <c:pt idx="185">
                  <c:v>3.89</c:v>
                </c:pt>
                <c:pt idx="186">
                  <c:v>3.89</c:v>
                </c:pt>
                <c:pt idx="187">
                  <c:v>3.89</c:v>
                </c:pt>
                <c:pt idx="188">
                  <c:v>3.89</c:v>
                </c:pt>
                <c:pt idx="189">
                  <c:v>3.88</c:v>
                </c:pt>
                <c:pt idx="190">
                  <c:v>3.88</c:v>
                </c:pt>
                <c:pt idx="191">
                  <c:v>3.88</c:v>
                </c:pt>
                <c:pt idx="192">
                  <c:v>3.88</c:v>
                </c:pt>
                <c:pt idx="193">
                  <c:v>3.88</c:v>
                </c:pt>
                <c:pt idx="194">
                  <c:v>3.88</c:v>
                </c:pt>
                <c:pt idx="195">
                  <c:v>3.87</c:v>
                </c:pt>
                <c:pt idx="196">
                  <c:v>3.87</c:v>
                </c:pt>
                <c:pt idx="197">
                  <c:v>3.87</c:v>
                </c:pt>
                <c:pt idx="198">
                  <c:v>3.87</c:v>
                </c:pt>
                <c:pt idx="199">
                  <c:v>3.87</c:v>
                </c:pt>
                <c:pt idx="200">
                  <c:v>3.87</c:v>
                </c:pt>
                <c:pt idx="201">
                  <c:v>3.86</c:v>
                </c:pt>
                <c:pt idx="202">
                  <c:v>3.86</c:v>
                </c:pt>
                <c:pt idx="203">
                  <c:v>3.86</c:v>
                </c:pt>
                <c:pt idx="204">
                  <c:v>3.86</c:v>
                </c:pt>
                <c:pt idx="205">
                  <c:v>3.86</c:v>
                </c:pt>
                <c:pt idx="206">
                  <c:v>3.86</c:v>
                </c:pt>
                <c:pt idx="207">
                  <c:v>3.85</c:v>
                </c:pt>
                <c:pt idx="208">
                  <c:v>3.85</c:v>
                </c:pt>
                <c:pt idx="209">
                  <c:v>3.85</c:v>
                </c:pt>
                <c:pt idx="210">
                  <c:v>3.85</c:v>
                </c:pt>
                <c:pt idx="211">
                  <c:v>3.85</c:v>
                </c:pt>
                <c:pt idx="212">
                  <c:v>3.85</c:v>
                </c:pt>
                <c:pt idx="213">
                  <c:v>3.85</c:v>
                </c:pt>
                <c:pt idx="214">
                  <c:v>3.84</c:v>
                </c:pt>
                <c:pt idx="215">
                  <c:v>3.84</c:v>
                </c:pt>
                <c:pt idx="216">
                  <c:v>3.84</c:v>
                </c:pt>
                <c:pt idx="217">
                  <c:v>3.84</c:v>
                </c:pt>
                <c:pt idx="218">
                  <c:v>3.84</c:v>
                </c:pt>
                <c:pt idx="219">
                  <c:v>3.84</c:v>
                </c:pt>
                <c:pt idx="220">
                  <c:v>3.84</c:v>
                </c:pt>
                <c:pt idx="221">
                  <c:v>3.83</c:v>
                </c:pt>
                <c:pt idx="222">
                  <c:v>3.83</c:v>
                </c:pt>
                <c:pt idx="223">
                  <c:v>3.83</c:v>
                </c:pt>
                <c:pt idx="224">
                  <c:v>3.83</c:v>
                </c:pt>
                <c:pt idx="225">
                  <c:v>3.83</c:v>
                </c:pt>
                <c:pt idx="226">
                  <c:v>3.83</c:v>
                </c:pt>
                <c:pt idx="227">
                  <c:v>3.83</c:v>
                </c:pt>
                <c:pt idx="228">
                  <c:v>3.82</c:v>
                </c:pt>
                <c:pt idx="229">
                  <c:v>3.82</c:v>
                </c:pt>
                <c:pt idx="230">
                  <c:v>3.82</c:v>
                </c:pt>
                <c:pt idx="231">
                  <c:v>3.82</c:v>
                </c:pt>
                <c:pt idx="232">
                  <c:v>3.82</c:v>
                </c:pt>
                <c:pt idx="233">
                  <c:v>3.82</c:v>
                </c:pt>
                <c:pt idx="234">
                  <c:v>3.82</c:v>
                </c:pt>
                <c:pt idx="235">
                  <c:v>3.82</c:v>
                </c:pt>
                <c:pt idx="236">
                  <c:v>3.81</c:v>
                </c:pt>
                <c:pt idx="237">
                  <c:v>3.81</c:v>
                </c:pt>
                <c:pt idx="238">
                  <c:v>3.81</c:v>
                </c:pt>
                <c:pt idx="239">
                  <c:v>3.81</c:v>
                </c:pt>
                <c:pt idx="240">
                  <c:v>3.81</c:v>
                </c:pt>
                <c:pt idx="241">
                  <c:v>3.81</c:v>
                </c:pt>
                <c:pt idx="242">
                  <c:v>3.81</c:v>
                </c:pt>
                <c:pt idx="243">
                  <c:v>3.81</c:v>
                </c:pt>
                <c:pt idx="244">
                  <c:v>3.8</c:v>
                </c:pt>
                <c:pt idx="245">
                  <c:v>3.8</c:v>
                </c:pt>
                <c:pt idx="246">
                  <c:v>3.8</c:v>
                </c:pt>
                <c:pt idx="247">
                  <c:v>3.8</c:v>
                </c:pt>
                <c:pt idx="248">
                  <c:v>3.8</c:v>
                </c:pt>
                <c:pt idx="249">
                  <c:v>3.8</c:v>
                </c:pt>
                <c:pt idx="250">
                  <c:v>3.8</c:v>
                </c:pt>
                <c:pt idx="251">
                  <c:v>3.79</c:v>
                </c:pt>
                <c:pt idx="252">
                  <c:v>3.79</c:v>
                </c:pt>
                <c:pt idx="253">
                  <c:v>3.79</c:v>
                </c:pt>
                <c:pt idx="254">
                  <c:v>3.79</c:v>
                </c:pt>
                <c:pt idx="255">
                  <c:v>3.79</c:v>
                </c:pt>
                <c:pt idx="256">
                  <c:v>3.79</c:v>
                </c:pt>
                <c:pt idx="257">
                  <c:v>3.79</c:v>
                </c:pt>
                <c:pt idx="258">
                  <c:v>3.79</c:v>
                </c:pt>
                <c:pt idx="259">
                  <c:v>3.78</c:v>
                </c:pt>
                <c:pt idx="260">
                  <c:v>3.78</c:v>
                </c:pt>
                <c:pt idx="261">
                  <c:v>3.78</c:v>
                </c:pt>
                <c:pt idx="262">
                  <c:v>3.78</c:v>
                </c:pt>
                <c:pt idx="263">
                  <c:v>3.78</c:v>
                </c:pt>
                <c:pt idx="264">
                  <c:v>3.78</c:v>
                </c:pt>
                <c:pt idx="265">
                  <c:v>3.78</c:v>
                </c:pt>
                <c:pt idx="266">
                  <c:v>3.77</c:v>
                </c:pt>
                <c:pt idx="267">
                  <c:v>3.77</c:v>
                </c:pt>
                <c:pt idx="268">
                  <c:v>3.77</c:v>
                </c:pt>
                <c:pt idx="269">
                  <c:v>3.77</c:v>
                </c:pt>
                <c:pt idx="270">
                  <c:v>3.77</c:v>
                </c:pt>
                <c:pt idx="271">
                  <c:v>3.77</c:v>
                </c:pt>
                <c:pt idx="272">
                  <c:v>3.77</c:v>
                </c:pt>
                <c:pt idx="273">
                  <c:v>3.76</c:v>
                </c:pt>
                <c:pt idx="274">
                  <c:v>3.76</c:v>
                </c:pt>
                <c:pt idx="275">
                  <c:v>3.76</c:v>
                </c:pt>
                <c:pt idx="276">
                  <c:v>3.76</c:v>
                </c:pt>
                <c:pt idx="277">
                  <c:v>3.76</c:v>
                </c:pt>
                <c:pt idx="278">
                  <c:v>3.76</c:v>
                </c:pt>
                <c:pt idx="279">
                  <c:v>3.76</c:v>
                </c:pt>
                <c:pt idx="280">
                  <c:v>3.76</c:v>
                </c:pt>
                <c:pt idx="281">
                  <c:v>3.75</c:v>
                </c:pt>
                <c:pt idx="282">
                  <c:v>3.75</c:v>
                </c:pt>
                <c:pt idx="283">
                  <c:v>3.75</c:v>
                </c:pt>
                <c:pt idx="284">
                  <c:v>3.75</c:v>
                </c:pt>
                <c:pt idx="285">
                  <c:v>3.75</c:v>
                </c:pt>
                <c:pt idx="286">
                  <c:v>3.75</c:v>
                </c:pt>
                <c:pt idx="287">
                  <c:v>3.75</c:v>
                </c:pt>
                <c:pt idx="288">
                  <c:v>3.75</c:v>
                </c:pt>
                <c:pt idx="289">
                  <c:v>3.74</c:v>
                </c:pt>
                <c:pt idx="290">
                  <c:v>3.74</c:v>
                </c:pt>
                <c:pt idx="291">
                  <c:v>3.74</c:v>
                </c:pt>
                <c:pt idx="292">
                  <c:v>3.74</c:v>
                </c:pt>
                <c:pt idx="293">
                  <c:v>3.74</c:v>
                </c:pt>
                <c:pt idx="294">
                  <c:v>3.74</c:v>
                </c:pt>
                <c:pt idx="295">
                  <c:v>3.74</c:v>
                </c:pt>
                <c:pt idx="296">
                  <c:v>3.74</c:v>
                </c:pt>
                <c:pt idx="297">
                  <c:v>3.73</c:v>
                </c:pt>
                <c:pt idx="298">
                  <c:v>3.73</c:v>
                </c:pt>
                <c:pt idx="299">
                  <c:v>3.73</c:v>
                </c:pt>
                <c:pt idx="300">
                  <c:v>3.73</c:v>
                </c:pt>
                <c:pt idx="301">
                  <c:v>3.73</c:v>
                </c:pt>
                <c:pt idx="302">
                  <c:v>3.73</c:v>
                </c:pt>
                <c:pt idx="303">
                  <c:v>3.73</c:v>
                </c:pt>
                <c:pt idx="304">
                  <c:v>3.73</c:v>
                </c:pt>
                <c:pt idx="305">
                  <c:v>3.73</c:v>
                </c:pt>
                <c:pt idx="306">
                  <c:v>3.73</c:v>
                </c:pt>
                <c:pt idx="307">
                  <c:v>3.73</c:v>
                </c:pt>
                <c:pt idx="308">
                  <c:v>3.74</c:v>
                </c:pt>
                <c:pt idx="309">
                  <c:v>3.74</c:v>
                </c:pt>
                <c:pt idx="310">
                  <c:v>3.74</c:v>
                </c:pt>
                <c:pt idx="311">
                  <c:v>3.74</c:v>
                </c:pt>
                <c:pt idx="312">
                  <c:v>3.74</c:v>
                </c:pt>
                <c:pt idx="313">
                  <c:v>3.74</c:v>
                </c:pt>
                <c:pt idx="314">
                  <c:v>3.74</c:v>
                </c:pt>
                <c:pt idx="315">
                  <c:v>3.74</c:v>
                </c:pt>
                <c:pt idx="316">
                  <c:v>3.74</c:v>
                </c:pt>
                <c:pt idx="317">
                  <c:v>3.75</c:v>
                </c:pt>
                <c:pt idx="318">
                  <c:v>3.75</c:v>
                </c:pt>
                <c:pt idx="319">
                  <c:v>3.75</c:v>
                </c:pt>
                <c:pt idx="320">
                  <c:v>3.75</c:v>
                </c:pt>
                <c:pt idx="321">
                  <c:v>3.75</c:v>
                </c:pt>
                <c:pt idx="322">
                  <c:v>3.75</c:v>
                </c:pt>
                <c:pt idx="323">
                  <c:v>3.75</c:v>
                </c:pt>
                <c:pt idx="324">
                  <c:v>3.75</c:v>
                </c:pt>
                <c:pt idx="325">
                  <c:v>3.75</c:v>
                </c:pt>
                <c:pt idx="326">
                  <c:v>3.76</c:v>
                </c:pt>
                <c:pt idx="327">
                  <c:v>3.76</c:v>
                </c:pt>
                <c:pt idx="328">
                  <c:v>3.76</c:v>
                </c:pt>
                <c:pt idx="329">
                  <c:v>3.76</c:v>
                </c:pt>
                <c:pt idx="330">
                  <c:v>3.76</c:v>
                </c:pt>
                <c:pt idx="331">
                  <c:v>3.76</c:v>
                </c:pt>
                <c:pt idx="332">
                  <c:v>3.76</c:v>
                </c:pt>
                <c:pt idx="333">
                  <c:v>3.76</c:v>
                </c:pt>
                <c:pt idx="334">
                  <c:v>3.76</c:v>
                </c:pt>
                <c:pt idx="335">
                  <c:v>3.76</c:v>
                </c:pt>
                <c:pt idx="336">
                  <c:v>3.76</c:v>
                </c:pt>
                <c:pt idx="337">
                  <c:v>3.77</c:v>
                </c:pt>
                <c:pt idx="338">
                  <c:v>3.77</c:v>
                </c:pt>
                <c:pt idx="339">
                  <c:v>3.77</c:v>
                </c:pt>
                <c:pt idx="340">
                  <c:v>3.77</c:v>
                </c:pt>
                <c:pt idx="341">
                  <c:v>3.77</c:v>
                </c:pt>
                <c:pt idx="342">
                  <c:v>3.77</c:v>
                </c:pt>
                <c:pt idx="343">
                  <c:v>3.77</c:v>
                </c:pt>
                <c:pt idx="344">
                  <c:v>3.77</c:v>
                </c:pt>
                <c:pt idx="345">
                  <c:v>3.77</c:v>
                </c:pt>
                <c:pt idx="346">
                  <c:v>3.77</c:v>
                </c:pt>
                <c:pt idx="347">
                  <c:v>3.78</c:v>
                </c:pt>
                <c:pt idx="348">
                  <c:v>3.78</c:v>
                </c:pt>
                <c:pt idx="349">
                  <c:v>3.78</c:v>
                </c:pt>
                <c:pt idx="350">
                  <c:v>3.78</c:v>
                </c:pt>
                <c:pt idx="351">
                  <c:v>3.78</c:v>
                </c:pt>
                <c:pt idx="352">
                  <c:v>3.78</c:v>
                </c:pt>
                <c:pt idx="353">
                  <c:v>3.78</c:v>
                </c:pt>
                <c:pt idx="354">
                  <c:v>3.78</c:v>
                </c:pt>
                <c:pt idx="355">
                  <c:v>3.78</c:v>
                </c:pt>
                <c:pt idx="356">
                  <c:v>3.78</c:v>
                </c:pt>
                <c:pt idx="357">
                  <c:v>3.78</c:v>
                </c:pt>
                <c:pt idx="358">
                  <c:v>3.79</c:v>
                </c:pt>
                <c:pt idx="359">
                  <c:v>3.79</c:v>
                </c:pt>
                <c:pt idx="360">
                  <c:v>3.79</c:v>
                </c:pt>
                <c:pt idx="361">
                  <c:v>3.79</c:v>
                </c:pt>
                <c:pt idx="362">
                  <c:v>3.79</c:v>
                </c:pt>
                <c:pt idx="363">
                  <c:v>3.79</c:v>
                </c:pt>
                <c:pt idx="364">
                  <c:v>3.79</c:v>
                </c:pt>
                <c:pt idx="365">
                  <c:v>3.79</c:v>
                </c:pt>
                <c:pt idx="366">
                  <c:v>3.79</c:v>
                </c:pt>
                <c:pt idx="367">
                  <c:v>3.8</c:v>
                </c:pt>
                <c:pt idx="368">
                  <c:v>3.8</c:v>
                </c:pt>
                <c:pt idx="369">
                  <c:v>3.8</c:v>
                </c:pt>
                <c:pt idx="370">
                  <c:v>3.8</c:v>
                </c:pt>
                <c:pt idx="371">
                  <c:v>3.8</c:v>
                </c:pt>
                <c:pt idx="372">
                  <c:v>3.8</c:v>
                </c:pt>
                <c:pt idx="373">
                  <c:v>3.8</c:v>
                </c:pt>
                <c:pt idx="374">
                  <c:v>3.81</c:v>
                </c:pt>
                <c:pt idx="375">
                  <c:v>3.81</c:v>
                </c:pt>
                <c:pt idx="376">
                  <c:v>3.81</c:v>
                </c:pt>
                <c:pt idx="377">
                  <c:v>3.81</c:v>
                </c:pt>
                <c:pt idx="378">
                  <c:v>3.81</c:v>
                </c:pt>
                <c:pt idx="379">
                  <c:v>3.81</c:v>
                </c:pt>
                <c:pt idx="380">
                  <c:v>3.81</c:v>
                </c:pt>
                <c:pt idx="381">
                  <c:v>3.81</c:v>
                </c:pt>
                <c:pt idx="382">
                  <c:v>3.81</c:v>
                </c:pt>
                <c:pt idx="383">
                  <c:v>3.81</c:v>
                </c:pt>
                <c:pt idx="384">
                  <c:v>3.81</c:v>
                </c:pt>
                <c:pt idx="385">
                  <c:v>3.81</c:v>
                </c:pt>
                <c:pt idx="386">
                  <c:v>3.82</c:v>
                </c:pt>
                <c:pt idx="387">
                  <c:v>3.82</c:v>
                </c:pt>
                <c:pt idx="388">
                  <c:v>3.82</c:v>
                </c:pt>
                <c:pt idx="389">
                  <c:v>3.82</c:v>
                </c:pt>
                <c:pt idx="390">
                  <c:v>3.82</c:v>
                </c:pt>
                <c:pt idx="391">
                  <c:v>3.82</c:v>
                </c:pt>
                <c:pt idx="392">
                  <c:v>3.82</c:v>
                </c:pt>
                <c:pt idx="393">
                  <c:v>3.82</c:v>
                </c:pt>
                <c:pt idx="394">
                  <c:v>3.82</c:v>
                </c:pt>
                <c:pt idx="395">
                  <c:v>3.82</c:v>
                </c:pt>
                <c:pt idx="396">
                  <c:v>3.82</c:v>
                </c:pt>
                <c:pt idx="397">
                  <c:v>3.82</c:v>
                </c:pt>
                <c:pt idx="398">
                  <c:v>3.83</c:v>
                </c:pt>
                <c:pt idx="399">
                  <c:v>3.83</c:v>
                </c:pt>
                <c:pt idx="400">
                  <c:v>3.83</c:v>
                </c:pt>
                <c:pt idx="401">
                  <c:v>3.83</c:v>
                </c:pt>
                <c:pt idx="402">
                  <c:v>3.83</c:v>
                </c:pt>
                <c:pt idx="403">
                  <c:v>3.83</c:v>
                </c:pt>
                <c:pt idx="404">
                  <c:v>3.83</c:v>
                </c:pt>
                <c:pt idx="405">
                  <c:v>3.83</c:v>
                </c:pt>
                <c:pt idx="406">
                  <c:v>3.83</c:v>
                </c:pt>
                <c:pt idx="407">
                  <c:v>3.83</c:v>
                </c:pt>
                <c:pt idx="408">
                  <c:v>3.83</c:v>
                </c:pt>
                <c:pt idx="409">
                  <c:v>3.84</c:v>
                </c:pt>
                <c:pt idx="410">
                  <c:v>3.84</c:v>
                </c:pt>
                <c:pt idx="411">
                  <c:v>3.85</c:v>
                </c:pt>
                <c:pt idx="412">
                  <c:v>3.85</c:v>
                </c:pt>
                <c:pt idx="413">
                  <c:v>3.85</c:v>
                </c:pt>
                <c:pt idx="414">
                  <c:v>3.85</c:v>
                </c:pt>
                <c:pt idx="415">
                  <c:v>3.84</c:v>
                </c:pt>
                <c:pt idx="416">
                  <c:v>3.84</c:v>
                </c:pt>
                <c:pt idx="417">
                  <c:v>3.84</c:v>
                </c:pt>
                <c:pt idx="418">
                  <c:v>3.84</c:v>
                </c:pt>
                <c:pt idx="419">
                  <c:v>3.84</c:v>
                </c:pt>
                <c:pt idx="420">
                  <c:v>3.85</c:v>
                </c:pt>
                <c:pt idx="421">
                  <c:v>3.85</c:v>
                </c:pt>
                <c:pt idx="422">
                  <c:v>3.85</c:v>
                </c:pt>
                <c:pt idx="423">
                  <c:v>3.85</c:v>
                </c:pt>
                <c:pt idx="424">
                  <c:v>3.85</c:v>
                </c:pt>
                <c:pt idx="425">
                  <c:v>3.85</c:v>
                </c:pt>
                <c:pt idx="426">
                  <c:v>3.85</c:v>
                </c:pt>
                <c:pt idx="427">
                  <c:v>3.85</c:v>
                </c:pt>
                <c:pt idx="428">
                  <c:v>3.85</c:v>
                </c:pt>
                <c:pt idx="429">
                  <c:v>3.85</c:v>
                </c:pt>
                <c:pt idx="430">
                  <c:v>3.85</c:v>
                </c:pt>
                <c:pt idx="431">
                  <c:v>3.85</c:v>
                </c:pt>
                <c:pt idx="432">
                  <c:v>3.86</c:v>
                </c:pt>
                <c:pt idx="433">
                  <c:v>3.86</c:v>
                </c:pt>
                <c:pt idx="434">
                  <c:v>3.86</c:v>
                </c:pt>
                <c:pt idx="435">
                  <c:v>3.86</c:v>
                </c:pt>
                <c:pt idx="436">
                  <c:v>3.86</c:v>
                </c:pt>
                <c:pt idx="437">
                  <c:v>3.86</c:v>
                </c:pt>
                <c:pt idx="438">
                  <c:v>3.86</c:v>
                </c:pt>
                <c:pt idx="439">
                  <c:v>3.86</c:v>
                </c:pt>
                <c:pt idx="440">
                  <c:v>3.86</c:v>
                </c:pt>
                <c:pt idx="441">
                  <c:v>3.86</c:v>
                </c:pt>
                <c:pt idx="442">
                  <c:v>3.87</c:v>
                </c:pt>
                <c:pt idx="443">
                  <c:v>3.87</c:v>
                </c:pt>
                <c:pt idx="444">
                  <c:v>3.87</c:v>
                </c:pt>
                <c:pt idx="445">
                  <c:v>3.87</c:v>
                </c:pt>
                <c:pt idx="446">
                  <c:v>3.87</c:v>
                </c:pt>
                <c:pt idx="447">
                  <c:v>3.87</c:v>
                </c:pt>
                <c:pt idx="448">
                  <c:v>3.87</c:v>
                </c:pt>
                <c:pt idx="449">
                  <c:v>3.87</c:v>
                </c:pt>
                <c:pt idx="450">
                  <c:v>3.87</c:v>
                </c:pt>
                <c:pt idx="451">
                  <c:v>3.87</c:v>
                </c:pt>
                <c:pt idx="452">
                  <c:v>3.87</c:v>
                </c:pt>
                <c:pt idx="453">
                  <c:v>3.88</c:v>
                </c:pt>
                <c:pt idx="454">
                  <c:v>3.88</c:v>
                </c:pt>
                <c:pt idx="455">
                  <c:v>3.88</c:v>
                </c:pt>
                <c:pt idx="456">
                  <c:v>3.88</c:v>
                </c:pt>
                <c:pt idx="457">
                  <c:v>3.88</c:v>
                </c:pt>
                <c:pt idx="458">
                  <c:v>3.88</c:v>
                </c:pt>
                <c:pt idx="459">
                  <c:v>3.88</c:v>
                </c:pt>
                <c:pt idx="460">
                  <c:v>3.88</c:v>
                </c:pt>
                <c:pt idx="461">
                  <c:v>3.89</c:v>
                </c:pt>
                <c:pt idx="462">
                  <c:v>3.89</c:v>
                </c:pt>
                <c:pt idx="463">
                  <c:v>3.89</c:v>
                </c:pt>
                <c:pt idx="464">
                  <c:v>3.89</c:v>
                </c:pt>
                <c:pt idx="465">
                  <c:v>3.9</c:v>
                </c:pt>
                <c:pt idx="466">
                  <c:v>3.9</c:v>
                </c:pt>
                <c:pt idx="467">
                  <c:v>3.9</c:v>
                </c:pt>
                <c:pt idx="468">
                  <c:v>3.9</c:v>
                </c:pt>
                <c:pt idx="469">
                  <c:v>3.9</c:v>
                </c:pt>
                <c:pt idx="470">
                  <c:v>3.9</c:v>
                </c:pt>
                <c:pt idx="471">
                  <c:v>3.9</c:v>
                </c:pt>
                <c:pt idx="472">
                  <c:v>3.9</c:v>
                </c:pt>
                <c:pt idx="473">
                  <c:v>3.9</c:v>
                </c:pt>
                <c:pt idx="474">
                  <c:v>3.91</c:v>
                </c:pt>
                <c:pt idx="475">
                  <c:v>3.91</c:v>
                </c:pt>
                <c:pt idx="476">
                  <c:v>3.91</c:v>
                </c:pt>
                <c:pt idx="477">
                  <c:v>3.91</c:v>
                </c:pt>
                <c:pt idx="478">
                  <c:v>3.91</c:v>
                </c:pt>
                <c:pt idx="479">
                  <c:v>3.91</c:v>
                </c:pt>
                <c:pt idx="480">
                  <c:v>3.91</c:v>
                </c:pt>
                <c:pt idx="481">
                  <c:v>3.91</c:v>
                </c:pt>
                <c:pt idx="482">
                  <c:v>3.91</c:v>
                </c:pt>
                <c:pt idx="483">
                  <c:v>3.91</c:v>
                </c:pt>
                <c:pt idx="484">
                  <c:v>3.92</c:v>
                </c:pt>
                <c:pt idx="485">
                  <c:v>3.92</c:v>
                </c:pt>
                <c:pt idx="486">
                  <c:v>3.92</c:v>
                </c:pt>
                <c:pt idx="487">
                  <c:v>3.92</c:v>
                </c:pt>
                <c:pt idx="488">
                  <c:v>3.92</c:v>
                </c:pt>
                <c:pt idx="489">
                  <c:v>3.92</c:v>
                </c:pt>
                <c:pt idx="490">
                  <c:v>3.92</c:v>
                </c:pt>
                <c:pt idx="491">
                  <c:v>3.92</c:v>
                </c:pt>
                <c:pt idx="492">
                  <c:v>3.92</c:v>
                </c:pt>
                <c:pt idx="493">
                  <c:v>3.92</c:v>
                </c:pt>
                <c:pt idx="494">
                  <c:v>3.93</c:v>
                </c:pt>
                <c:pt idx="495">
                  <c:v>3.93</c:v>
                </c:pt>
                <c:pt idx="496">
                  <c:v>3.93</c:v>
                </c:pt>
                <c:pt idx="497">
                  <c:v>3.93</c:v>
                </c:pt>
                <c:pt idx="498">
                  <c:v>3.93</c:v>
                </c:pt>
                <c:pt idx="499">
                  <c:v>3.93</c:v>
                </c:pt>
                <c:pt idx="500">
                  <c:v>3.93</c:v>
                </c:pt>
                <c:pt idx="501">
                  <c:v>3.93</c:v>
                </c:pt>
                <c:pt idx="502">
                  <c:v>3.93</c:v>
                </c:pt>
                <c:pt idx="503">
                  <c:v>3.93</c:v>
                </c:pt>
                <c:pt idx="504">
                  <c:v>3.94</c:v>
                </c:pt>
                <c:pt idx="505">
                  <c:v>3.94</c:v>
                </c:pt>
                <c:pt idx="506">
                  <c:v>3.94</c:v>
                </c:pt>
                <c:pt idx="507">
                  <c:v>3.94</c:v>
                </c:pt>
                <c:pt idx="508">
                  <c:v>3.94</c:v>
                </c:pt>
                <c:pt idx="509">
                  <c:v>3.94</c:v>
                </c:pt>
                <c:pt idx="510">
                  <c:v>3.94</c:v>
                </c:pt>
                <c:pt idx="511">
                  <c:v>3.94</c:v>
                </c:pt>
                <c:pt idx="512">
                  <c:v>3.94</c:v>
                </c:pt>
                <c:pt idx="513">
                  <c:v>3.94</c:v>
                </c:pt>
                <c:pt idx="514">
                  <c:v>3.94</c:v>
                </c:pt>
                <c:pt idx="515">
                  <c:v>3.94</c:v>
                </c:pt>
                <c:pt idx="516">
                  <c:v>3.95</c:v>
                </c:pt>
                <c:pt idx="517">
                  <c:v>3.95</c:v>
                </c:pt>
                <c:pt idx="518">
                  <c:v>3.95</c:v>
                </c:pt>
                <c:pt idx="519">
                  <c:v>3.95</c:v>
                </c:pt>
                <c:pt idx="520">
                  <c:v>3.95</c:v>
                </c:pt>
                <c:pt idx="521">
                  <c:v>3.95</c:v>
                </c:pt>
                <c:pt idx="522">
                  <c:v>3.95</c:v>
                </c:pt>
                <c:pt idx="523">
                  <c:v>3.95</c:v>
                </c:pt>
                <c:pt idx="524">
                  <c:v>3.96</c:v>
                </c:pt>
                <c:pt idx="525">
                  <c:v>3.96</c:v>
                </c:pt>
                <c:pt idx="526">
                  <c:v>3.96</c:v>
                </c:pt>
                <c:pt idx="527">
                  <c:v>3.96</c:v>
                </c:pt>
                <c:pt idx="528">
                  <c:v>3.96</c:v>
                </c:pt>
                <c:pt idx="529">
                  <c:v>3.96</c:v>
                </c:pt>
                <c:pt idx="530">
                  <c:v>3.96</c:v>
                </c:pt>
                <c:pt idx="531">
                  <c:v>3.96</c:v>
                </c:pt>
                <c:pt idx="532">
                  <c:v>3.96</c:v>
                </c:pt>
                <c:pt idx="533">
                  <c:v>3.96</c:v>
                </c:pt>
                <c:pt idx="534">
                  <c:v>3.96</c:v>
                </c:pt>
                <c:pt idx="535">
                  <c:v>3.97</c:v>
                </c:pt>
                <c:pt idx="536">
                  <c:v>3.97</c:v>
                </c:pt>
                <c:pt idx="537">
                  <c:v>3.97</c:v>
                </c:pt>
                <c:pt idx="538">
                  <c:v>3.97</c:v>
                </c:pt>
                <c:pt idx="539">
                  <c:v>3.97</c:v>
                </c:pt>
                <c:pt idx="540">
                  <c:v>3.97</c:v>
                </c:pt>
                <c:pt idx="541">
                  <c:v>3.97</c:v>
                </c:pt>
                <c:pt idx="542">
                  <c:v>3.98</c:v>
                </c:pt>
                <c:pt idx="543">
                  <c:v>3.98</c:v>
                </c:pt>
                <c:pt idx="544">
                  <c:v>3.98</c:v>
                </c:pt>
                <c:pt idx="545">
                  <c:v>3.98</c:v>
                </c:pt>
                <c:pt idx="546">
                  <c:v>3.98</c:v>
                </c:pt>
                <c:pt idx="547">
                  <c:v>3.99</c:v>
                </c:pt>
                <c:pt idx="548">
                  <c:v>3.99</c:v>
                </c:pt>
                <c:pt idx="549">
                  <c:v>3.99</c:v>
                </c:pt>
                <c:pt idx="550">
                  <c:v>3.99</c:v>
                </c:pt>
                <c:pt idx="551">
                  <c:v>3.99</c:v>
                </c:pt>
                <c:pt idx="552">
                  <c:v>3.99</c:v>
                </c:pt>
                <c:pt idx="553">
                  <c:v>3.99</c:v>
                </c:pt>
                <c:pt idx="554">
                  <c:v>3.99</c:v>
                </c:pt>
                <c:pt idx="555">
                  <c:v>3.99</c:v>
                </c:pt>
                <c:pt idx="556">
                  <c:v>3.99</c:v>
                </c:pt>
                <c:pt idx="557">
                  <c:v>3.99</c:v>
                </c:pt>
                <c:pt idx="558">
                  <c:v>4</c:v>
                </c:pt>
                <c:pt idx="559">
                  <c:v>4</c:v>
                </c:pt>
                <c:pt idx="560">
                  <c:v>4</c:v>
                </c:pt>
                <c:pt idx="561">
                  <c:v>4</c:v>
                </c:pt>
                <c:pt idx="562">
                  <c:v>4</c:v>
                </c:pt>
                <c:pt idx="563">
                  <c:v>4</c:v>
                </c:pt>
                <c:pt idx="564">
                  <c:v>4.01</c:v>
                </c:pt>
                <c:pt idx="565">
                  <c:v>4.01</c:v>
                </c:pt>
                <c:pt idx="566">
                  <c:v>4.01</c:v>
                </c:pt>
                <c:pt idx="567">
                  <c:v>4.01</c:v>
                </c:pt>
                <c:pt idx="568">
                  <c:v>4.01</c:v>
                </c:pt>
                <c:pt idx="569">
                  <c:v>4.01</c:v>
                </c:pt>
                <c:pt idx="570">
                  <c:v>4.01</c:v>
                </c:pt>
                <c:pt idx="571">
                  <c:v>4.01</c:v>
                </c:pt>
                <c:pt idx="572">
                  <c:v>4.01</c:v>
                </c:pt>
                <c:pt idx="573">
                  <c:v>4.01</c:v>
                </c:pt>
                <c:pt idx="574">
                  <c:v>4.01</c:v>
                </c:pt>
                <c:pt idx="575">
                  <c:v>4.0199999999999996</c:v>
                </c:pt>
                <c:pt idx="576">
                  <c:v>4.0199999999999996</c:v>
                </c:pt>
                <c:pt idx="577">
                  <c:v>4.0199999999999996</c:v>
                </c:pt>
                <c:pt idx="578">
                  <c:v>4.0199999999999996</c:v>
                </c:pt>
                <c:pt idx="579">
                  <c:v>4.03</c:v>
                </c:pt>
                <c:pt idx="580">
                  <c:v>4.04</c:v>
                </c:pt>
                <c:pt idx="581">
                  <c:v>4.04</c:v>
                </c:pt>
                <c:pt idx="582">
                  <c:v>4.05</c:v>
                </c:pt>
                <c:pt idx="583">
                  <c:v>4.0599999999999996</c:v>
                </c:pt>
                <c:pt idx="584">
                  <c:v>4.07</c:v>
                </c:pt>
                <c:pt idx="585">
                  <c:v>4.07</c:v>
                </c:pt>
                <c:pt idx="586">
                  <c:v>4.07</c:v>
                </c:pt>
                <c:pt idx="587">
                  <c:v>4.07</c:v>
                </c:pt>
                <c:pt idx="588">
                  <c:v>4.07</c:v>
                </c:pt>
                <c:pt idx="589">
                  <c:v>4.07</c:v>
                </c:pt>
                <c:pt idx="590">
                  <c:v>4.07</c:v>
                </c:pt>
                <c:pt idx="591">
                  <c:v>4.07</c:v>
                </c:pt>
                <c:pt idx="592">
                  <c:v>4.07</c:v>
                </c:pt>
                <c:pt idx="593">
                  <c:v>4.07</c:v>
                </c:pt>
                <c:pt idx="594">
                  <c:v>4.07</c:v>
                </c:pt>
                <c:pt idx="595">
                  <c:v>4.07</c:v>
                </c:pt>
                <c:pt idx="596">
                  <c:v>4.08</c:v>
                </c:pt>
                <c:pt idx="597">
                  <c:v>4.08</c:v>
                </c:pt>
                <c:pt idx="598">
                  <c:v>4.08</c:v>
                </c:pt>
                <c:pt idx="599">
                  <c:v>4.08</c:v>
                </c:pt>
                <c:pt idx="600">
                  <c:v>4.08</c:v>
                </c:pt>
                <c:pt idx="601">
                  <c:v>4.08</c:v>
                </c:pt>
                <c:pt idx="602">
                  <c:v>4.08</c:v>
                </c:pt>
                <c:pt idx="603">
                  <c:v>4.08</c:v>
                </c:pt>
                <c:pt idx="604">
                  <c:v>4.08</c:v>
                </c:pt>
                <c:pt idx="605">
                  <c:v>4.08</c:v>
                </c:pt>
                <c:pt idx="606">
                  <c:v>4.08</c:v>
                </c:pt>
                <c:pt idx="607">
                  <c:v>4.07</c:v>
                </c:pt>
                <c:pt idx="608">
                  <c:v>4.08</c:v>
                </c:pt>
                <c:pt idx="609">
                  <c:v>4.07</c:v>
                </c:pt>
                <c:pt idx="610">
                  <c:v>4.07</c:v>
                </c:pt>
                <c:pt idx="611">
                  <c:v>4.07</c:v>
                </c:pt>
                <c:pt idx="612">
                  <c:v>4.07</c:v>
                </c:pt>
                <c:pt idx="613">
                  <c:v>4.07</c:v>
                </c:pt>
                <c:pt idx="614">
                  <c:v>4.07</c:v>
                </c:pt>
                <c:pt idx="615">
                  <c:v>4.07</c:v>
                </c:pt>
                <c:pt idx="616">
                  <c:v>4.0599999999999996</c:v>
                </c:pt>
                <c:pt idx="617">
                  <c:v>4.0599999999999996</c:v>
                </c:pt>
                <c:pt idx="618">
                  <c:v>4.0599999999999996</c:v>
                </c:pt>
                <c:pt idx="619">
                  <c:v>4.0599999999999996</c:v>
                </c:pt>
                <c:pt idx="620">
                  <c:v>4.0599999999999996</c:v>
                </c:pt>
                <c:pt idx="621">
                  <c:v>4.0599999999999996</c:v>
                </c:pt>
                <c:pt idx="622">
                  <c:v>4.07</c:v>
                </c:pt>
                <c:pt idx="623">
                  <c:v>4.0599999999999996</c:v>
                </c:pt>
                <c:pt idx="624">
                  <c:v>4.0599999999999996</c:v>
                </c:pt>
                <c:pt idx="625">
                  <c:v>4.07</c:v>
                </c:pt>
                <c:pt idx="626">
                  <c:v>4.07</c:v>
                </c:pt>
                <c:pt idx="627">
                  <c:v>4.07</c:v>
                </c:pt>
                <c:pt idx="628">
                  <c:v>4.07</c:v>
                </c:pt>
                <c:pt idx="629">
                  <c:v>4.07</c:v>
                </c:pt>
                <c:pt idx="630">
                  <c:v>4.07</c:v>
                </c:pt>
                <c:pt idx="631">
                  <c:v>4.07</c:v>
                </c:pt>
                <c:pt idx="632">
                  <c:v>4.07</c:v>
                </c:pt>
                <c:pt idx="633">
                  <c:v>4.07</c:v>
                </c:pt>
                <c:pt idx="634">
                  <c:v>4.07</c:v>
                </c:pt>
                <c:pt idx="635">
                  <c:v>4.07</c:v>
                </c:pt>
                <c:pt idx="636">
                  <c:v>4.08</c:v>
                </c:pt>
                <c:pt idx="637">
                  <c:v>4.08</c:v>
                </c:pt>
                <c:pt idx="638">
                  <c:v>4.08</c:v>
                </c:pt>
                <c:pt idx="639">
                  <c:v>4.08</c:v>
                </c:pt>
                <c:pt idx="640">
                  <c:v>4.08</c:v>
                </c:pt>
                <c:pt idx="641">
                  <c:v>4.08</c:v>
                </c:pt>
                <c:pt idx="642">
                  <c:v>4.08</c:v>
                </c:pt>
                <c:pt idx="643">
                  <c:v>4.08</c:v>
                </c:pt>
                <c:pt idx="644">
                  <c:v>4.08</c:v>
                </c:pt>
                <c:pt idx="645">
                  <c:v>4.09</c:v>
                </c:pt>
                <c:pt idx="646">
                  <c:v>4.09</c:v>
                </c:pt>
                <c:pt idx="647">
                  <c:v>4.09</c:v>
                </c:pt>
                <c:pt idx="648">
                  <c:v>4.09</c:v>
                </c:pt>
                <c:pt idx="649">
                  <c:v>4.09</c:v>
                </c:pt>
                <c:pt idx="650">
                  <c:v>4.09</c:v>
                </c:pt>
                <c:pt idx="651">
                  <c:v>4.08</c:v>
                </c:pt>
                <c:pt idx="652">
                  <c:v>4.08</c:v>
                </c:pt>
                <c:pt idx="653">
                  <c:v>4.08</c:v>
                </c:pt>
                <c:pt idx="654">
                  <c:v>4.09</c:v>
                </c:pt>
                <c:pt idx="655">
                  <c:v>4.09</c:v>
                </c:pt>
                <c:pt idx="656">
                  <c:v>4.09</c:v>
                </c:pt>
                <c:pt idx="657">
                  <c:v>4.09</c:v>
                </c:pt>
                <c:pt idx="658">
                  <c:v>4.09</c:v>
                </c:pt>
                <c:pt idx="659">
                  <c:v>4.09</c:v>
                </c:pt>
                <c:pt idx="660">
                  <c:v>4.0999999999999996</c:v>
                </c:pt>
                <c:pt idx="661">
                  <c:v>4.0999999999999996</c:v>
                </c:pt>
                <c:pt idx="662">
                  <c:v>4.0999999999999996</c:v>
                </c:pt>
                <c:pt idx="663">
                  <c:v>4.0999999999999996</c:v>
                </c:pt>
                <c:pt idx="664">
                  <c:v>4.0999999999999996</c:v>
                </c:pt>
                <c:pt idx="665">
                  <c:v>4.0999999999999996</c:v>
                </c:pt>
                <c:pt idx="666">
                  <c:v>4.0999999999999996</c:v>
                </c:pt>
                <c:pt idx="667">
                  <c:v>4.0999999999999996</c:v>
                </c:pt>
                <c:pt idx="668">
                  <c:v>4.0999999999999996</c:v>
                </c:pt>
                <c:pt idx="669">
                  <c:v>4.0999999999999996</c:v>
                </c:pt>
                <c:pt idx="670">
                  <c:v>4.1100000000000003</c:v>
                </c:pt>
                <c:pt idx="671">
                  <c:v>4.1100000000000003</c:v>
                </c:pt>
                <c:pt idx="672">
                  <c:v>4.1100000000000003</c:v>
                </c:pt>
                <c:pt idx="673">
                  <c:v>4.1100000000000003</c:v>
                </c:pt>
                <c:pt idx="674">
                  <c:v>4.1100000000000003</c:v>
                </c:pt>
                <c:pt idx="675">
                  <c:v>4.1100000000000003</c:v>
                </c:pt>
                <c:pt idx="676">
                  <c:v>4.1100000000000003</c:v>
                </c:pt>
                <c:pt idx="677">
                  <c:v>4.1100000000000003</c:v>
                </c:pt>
                <c:pt idx="678">
                  <c:v>4.1100000000000003</c:v>
                </c:pt>
                <c:pt idx="679">
                  <c:v>4.12</c:v>
                </c:pt>
                <c:pt idx="680">
                  <c:v>4.12</c:v>
                </c:pt>
                <c:pt idx="681">
                  <c:v>4.12</c:v>
                </c:pt>
                <c:pt idx="682">
                  <c:v>4.12</c:v>
                </c:pt>
                <c:pt idx="683">
                  <c:v>4.12</c:v>
                </c:pt>
                <c:pt idx="684">
                  <c:v>4.12</c:v>
                </c:pt>
                <c:pt idx="685">
                  <c:v>4.12</c:v>
                </c:pt>
                <c:pt idx="686">
                  <c:v>4.12</c:v>
                </c:pt>
                <c:pt idx="687">
                  <c:v>4.12</c:v>
                </c:pt>
                <c:pt idx="688">
                  <c:v>4.12</c:v>
                </c:pt>
                <c:pt idx="689">
                  <c:v>4.12</c:v>
                </c:pt>
                <c:pt idx="690">
                  <c:v>4.12</c:v>
                </c:pt>
                <c:pt idx="691">
                  <c:v>4.13</c:v>
                </c:pt>
                <c:pt idx="692">
                  <c:v>4.13</c:v>
                </c:pt>
                <c:pt idx="693">
                  <c:v>4.13</c:v>
                </c:pt>
                <c:pt idx="694">
                  <c:v>4.13</c:v>
                </c:pt>
                <c:pt idx="695">
                  <c:v>4.13</c:v>
                </c:pt>
                <c:pt idx="696">
                  <c:v>4.13</c:v>
                </c:pt>
                <c:pt idx="697">
                  <c:v>4.13</c:v>
                </c:pt>
                <c:pt idx="698">
                  <c:v>4.1399999999999997</c:v>
                </c:pt>
                <c:pt idx="699">
                  <c:v>4.1399999999999997</c:v>
                </c:pt>
                <c:pt idx="700">
                  <c:v>4.1399999999999997</c:v>
                </c:pt>
                <c:pt idx="701">
                  <c:v>4.1399999999999997</c:v>
                </c:pt>
                <c:pt idx="702">
                  <c:v>4.1399999999999997</c:v>
                </c:pt>
                <c:pt idx="703">
                  <c:v>4.1399999999999997</c:v>
                </c:pt>
                <c:pt idx="704">
                  <c:v>4.1399999999999997</c:v>
                </c:pt>
                <c:pt idx="705">
                  <c:v>4.1399999999999997</c:v>
                </c:pt>
                <c:pt idx="706">
                  <c:v>4.1399999999999997</c:v>
                </c:pt>
                <c:pt idx="707">
                  <c:v>4.1500000000000004</c:v>
                </c:pt>
                <c:pt idx="708">
                  <c:v>4.1500000000000004</c:v>
                </c:pt>
                <c:pt idx="709">
                  <c:v>4.1500000000000004</c:v>
                </c:pt>
                <c:pt idx="710">
                  <c:v>4.1500000000000004</c:v>
                </c:pt>
                <c:pt idx="711">
                  <c:v>4.1500000000000004</c:v>
                </c:pt>
                <c:pt idx="712">
                  <c:v>4.1500000000000004</c:v>
                </c:pt>
                <c:pt idx="713">
                  <c:v>4.1500000000000004</c:v>
                </c:pt>
                <c:pt idx="714">
                  <c:v>4.1500000000000004</c:v>
                </c:pt>
                <c:pt idx="715">
                  <c:v>4.1500000000000004</c:v>
                </c:pt>
                <c:pt idx="716">
                  <c:v>4.1500000000000004</c:v>
                </c:pt>
                <c:pt idx="717">
                  <c:v>4.16</c:v>
                </c:pt>
                <c:pt idx="718">
                  <c:v>4.16</c:v>
                </c:pt>
                <c:pt idx="719">
                  <c:v>4.16</c:v>
                </c:pt>
                <c:pt idx="720">
                  <c:v>4.16</c:v>
                </c:pt>
                <c:pt idx="721">
                  <c:v>4.16</c:v>
                </c:pt>
                <c:pt idx="722">
                  <c:v>4.16</c:v>
                </c:pt>
                <c:pt idx="723">
                  <c:v>4.16</c:v>
                </c:pt>
                <c:pt idx="724">
                  <c:v>4.16</c:v>
                </c:pt>
                <c:pt idx="725">
                  <c:v>4.17</c:v>
                </c:pt>
                <c:pt idx="726">
                  <c:v>4.17</c:v>
                </c:pt>
                <c:pt idx="727">
                  <c:v>4.17</c:v>
                </c:pt>
                <c:pt idx="728">
                  <c:v>4.17</c:v>
                </c:pt>
                <c:pt idx="729">
                  <c:v>4.17</c:v>
                </c:pt>
                <c:pt idx="730">
                  <c:v>4.17</c:v>
                </c:pt>
                <c:pt idx="731">
                  <c:v>4.17</c:v>
                </c:pt>
                <c:pt idx="732">
                  <c:v>4.18</c:v>
                </c:pt>
                <c:pt idx="733">
                  <c:v>4.18</c:v>
                </c:pt>
                <c:pt idx="734">
                  <c:v>4.18</c:v>
                </c:pt>
                <c:pt idx="735">
                  <c:v>4.18</c:v>
                </c:pt>
                <c:pt idx="736">
                  <c:v>4.18</c:v>
                </c:pt>
                <c:pt idx="737">
                  <c:v>4.18</c:v>
                </c:pt>
                <c:pt idx="738">
                  <c:v>4.18</c:v>
                </c:pt>
                <c:pt idx="739">
                  <c:v>4.18</c:v>
                </c:pt>
                <c:pt idx="740">
                  <c:v>4.18</c:v>
                </c:pt>
                <c:pt idx="741">
                  <c:v>4.18</c:v>
                </c:pt>
                <c:pt idx="742">
                  <c:v>4.1900000000000004</c:v>
                </c:pt>
                <c:pt idx="743">
                  <c:v>4.1900000000000004</c:v>
                </c:pt>
                <c:pt idx="744">
                  <c:v>4.1900000000000004</c:v>
                </c:pt>
                <c:pt idx="745">
                  <c:v>4.1900000000000004</c:v>
                </c:pt>
                <c:pt idx="746">
                  <c:v>4.1900000000000004</c:v>
                </c:pt>
                <c:pt idx="747">
                  <c:v>4.1900000000000004</c:v>
                </c:pt>
                <c:pt idx="748">
                  <c:v>4.2</c:v>
                </c:pt>
                <c:pt idx="749">
                  <c:v>4.2</c:v>
                </c:pt>
                <c:pt idx="750">
                  <c:v>4.2</c:v>
                </c:pt>
                <c:pt idx="751">
                  <c:v>4.2</c:v>
                </c:pt>
                <c:pt idx="752">
                  <c:v>4.21</c:v>
                </c:pt>
                <c:pt idx="753">
                  <c:v>4.21</c:v>
                </c:pt>
                <c:pt idx="754">
                  <c:v>4.21</c:v>
                </c:pt>
                <c:pt idx="755">
                  <c:v>4.21</c:v>
                </c:pt>
                <c:pt idx="756">
                  <c:v>4.21</c:v>
                </c:pt>
                <c:pt idx="757">
                  <c:v>4.22</c:v>
                </c:pt>
                <c:pt idx="758">
                  <c:v>4.22</c:v>
                </c:pt>
                <c:pt idx="759">
                  <c:v>4.22</c:v>
                </c:pt>
                <c:pt idx="760">
                  <c:v>4.22</c:v>
                </c:pt>
                <c:pt idx="761">
                  <c:v>4.2300000000000004</c:v>
                </c:pt>
                <c:pt idx="762">
                  <c:v>4.2300000000000004</c:v>
                </c:pt>
                <c:pt idx="763">
                  <c:v>4.24</c:v>
                </c:pt>
                <c:pt idx="764">
                  <c:v>4.24</c:v>
                </c:pt>
                <c:pt idx="765">
                  <c:v>4.25</c:v>
                </c:pt>
                <c:pt idx="766">
                  <c:v>4.25</c:v>
                </c:pt>
                <c:pt idx="767">
                  <c:v>4.26</c:v>
                </c:pt>
                <c:pt idx="768">
                  <c:v>4.2699999999999996</c:v>
                </c:pt>
                <c:pt idx="769">
                  <c:v>4.28</c:v>
                </c:pt>
                <c:pt idx="770">
                  <c:v>4.28</c:v>
                </c:pt>
                <c:pt idx="771">
                  <c:v>4.29</c:v>
                </c:pt>
                <c:pt idx="772">
                  <c:v>4.3</c:v>
                </c:pt>
                <c:pt idx="773">
                  <c:v>4.3</c:v>
                </c:pt>
                <c:pt idx="774">
                  <c:v>4.3</c:v>
                </c:pt>
                <c:pt idx="775">
                  <c:v>4.3099999999999996</c:v>
                </c:pt>
                <c:pt idx="776">
                  <c:v>4.3099999999999996</c:v>
                </c:pt>
                <c:pt idx="777">
                  <c:v>4.32</c:v>
                </c:pt>
                <c:pt idx="778">
                  <c:v>4.32</c:v>
                </c:pt>
                <c:pt idx="779">
                  <c:v>4.3099999999999996</c:v>
                </c:pt>
                <c:pt idx="780">
                  <c:v>4.3099999999999996</c:v>
                </c:pt>
                <c:pt idx="781">
                  <c:v>4.3</c:v>
                </c:pt>
                <c:pt idx="782">
                  <c:v>4.3</c:v>
                </c:pt>
                <c:pt idx="783">
                  <c:v>4.3</c:v>
                </c:pt>
                <c:pt idx="784">
                  <c:v>4.29</c:v>
                </c:pt>
                <c:pt idx="785">
                  <c:v>4.29</c:v>
                </c:pt>
                <c:pt idx="786">
                  <c:v>4.29</c:v>
                </c:pt>
                <c:pt idx="787">
                  <c:v>4.29</c:v>
                </c:pt>
                <c:pt idx="788">
                  <c:v>4.29</c:v>
                </c:pt>
                <c:pt idx="789">
                  <c:v>4.29</c:v>
                </c:pt>
                <c:pt idx="790">
                  <c:v>4.29</c:v>
                </c:pt>
                <c:pt idx="791">
                  <c:v>4.29</c:v>
                </c:pt>
                <c:pt idx="792">
                  <c:v>4.3</c:v>
                </c:pt>
                <c:pt idx="793">
                  <c:v>4.3</c:v>
                </c:pt>
                <c:pt idx="794">
                  <c:v>4.3</c:v>
                </c:pt>
                <c:pt idx="795">
                  <c:v>4.3</c:v>
                </c:pt>
                <c:pt idx="796">
                  <c:v>4.3</c:v>
                </c:pt>
                <c:pt idx="797">
                  <c:v>4.3</c:v>
                </c:pt>
                <c:pt idx="798">
                  <c:v>4.3</c:v>
                </c:pt>
                <c:pt idx="799">
                  <c:v>4.3</c:v>
                </c:pt>
                <c:pt idx="800">
                  <c:v>4.3</c:v>
                </c:pt>
                <c:pt idx="801">
                  <c:v>4.3</c:v>
                </c:pt>
                <c:pt idx="802">
                  <c:v>4.3</c:v>
                </c:pt>
                <c:pt idx="803">
                  <c:v>4.29</c:v>
                </c:pt>
                <c:pt idx="804">
                  <c:v>4.29</c:v>
                </c:pt>
                <c:pt idx="805">
                  <c:v>4.29</c:v>
                </c:pt>
                <c:pt idx="806">
                  <c:v>4.29</c:v>
                </c:pt>
                <c:pt idx="807">
                  <c:v>4.28</c:v>
                </c:pt>
                <c:pt idx="808">
                  <c:v>4.28</c:v>
                </c:pt>
                <c:pt idx="809">
                  <c:v>4.28</c:v>
                </c:pt>
                <c:pt idx="810">
                  <c:v>4.28</c:v>
                </c:pt>
                <c:pt idx="811">
                  <c:v>4.28</c:v>
                </c:pt>
                <c:pt idx="812">
                  <c:v>4.28</c:v>
                </c:pt>
                <c:pt idx="813">
                  <c:v>4.28</c:v>
                </c:pt>
                <c:pt idx="814">
                  <c:v>4.28</c:v>
                </c:pt>
                <c:pt idx="815">
                  <c:v>4.28</c:v>
                </c:pt>
                <c:pt idx="816">
                  <c:v>4.28</c:v>
                </c:pt>
                <c:pt idx="817">
                  <c:v>4.28</c:v>
                </c:pt>
                <c:pt idx="818">
                  <c:v>4.28</c:v>
                </c:pt>
                <c:pt idx="819">
                  <c:v>4.28</c:v>
                </c:pt>
                <c:pt idx="820">
                  <c:v>4.29</c:v>
                </c:pt>
                <c:pt idx="821">
                  <c:v>4.29</c:v>
                </c:pt>
                <c:pt idx="822">
                  <c:v>4.29</c:v>
                </c:pt>
                <c:pt idx="823">
                  <c:v>4.29</c:v>
                </c:pt>
                <c:pt idx="824">
                  <c:v>4.29</c:v>
                </c:pt>
                <c:pt idx="825">
                  <c:v>4.29</c:v>
                </c:pt>
                <c:pt idx="826">
                  <c:v>4.29</c:v>
                </c:pt>
                <c:pt idx="827">
                  <c:v>4.29</c:v>
                </c:pt>
                <c:pt idx="828">
                  <c:v>4.29</c:v>
                </c:pt>
                <c:pt idx="829">
                  <c:v>4.29</c:v>
                </c:pt>
                <c:pt idx="830">
                  <c:v>4.3</c:v>
                </c:pt>
                <c:pt idx="831">
                  <c:v>4.3</c:v>
                </c:pt>
                <c:pt idx="832">
                  <c:v>4.3</c:v>
                </c:pt>
                <c:pt idx="833">
                  <c:v>4.3</c:v>
                </c:pt>
                <c:pt idx="834">
                  <c:v>4.3</c:v>
                </c:pt>
                <c:pt idx="835">
                  <c:v>4.3</c:v>
                </c:pt>
                <c:pt idx="836">
                  <c:v>4.3</c:v>
                </c:pt>
                <c:pt idx="837">
                  <c:v>4.3</c:v>
                </c:pt>
                <c:pt idx="838">
                  <c:v>4.3</c:v>
                </c:pt>
                <c:pt idx="839">
                  <c:v>4.3</c:v>
                </c:pt>
                <c:pt idx="840">
                  <c:v>4.3</c:v>
                </c:pt>
                <c:pt idx="841">
                  <c:v>4.3</c:v>
                </c:pt>
                <c:pt idx="842">
                  <c:v>4.3</c:v>
                </c:pt>
                <c:pt idx="843">
                  <c:v>4.3099999999999996</c:v>
                </c:pt>
                <c:pt idx="844">
                  <c:v>4.3099999999999996</c:v>
                </c:pt>
                <c:pt idx="845">
                  <c:v>4.3099999999999996</c:v>
                </c:pt>
                <c:pt idx="846">
                  <c:v>4.3099999999999996</c:v>
                </c:pt>
                <c:pt idx="847">
                  <c:v>4.3099999999999996</c:v>
                </c:pt>
                <c:pt idx="848">
                  <c:v>4.3099999999999996</c:v>
                </c:pt>
                <c:pt idx="849">
                  <c:v>4.3099999999999996</c:v>
                </c:pt>
                <c:pt idx="850">
                  <c:v>4.32</c:v>
                </c:pt>
                <c:pt idx="851">
                  <c:v>4.32</c:v>
                </c:pt>
                <c:pt idx="852">
                  <c:v>4.32</c:v>
                </c:pt>
                <c:pt idx="853">
                  <c:v>4.32</c:v>
                </c:pt>
                <c:pt idx="854">
                  <c:v>4.32</c:v>
                </c:pt>
                <c:pt idx="855">
                  <c:v>4.32</c:v>
                </c:pt>
                <c:pt idx="856">
                  <c:v>4.32</c:v>
                </c:pt>
                <c:pt idx="857">
                  <c:v>4.32</c:v>
                </c:pt>
                <c:pt idx="858">
                  <c:v>4.33</c:v>
                </c:pt>
                <c:pt idx="859">
                  <c:v>4.33</c:v>
                </c:pt>
                <c:pt idx="860">
                  <c:v>4.33</c:v>
                </c:pt>
                <c:pt idx="861">
                  <c:v>4.33</c:v>
                </c:pt>
                <c:pt idx="862">
                  <c:v>4.33</c:v>
                </c:pt>
                <c:pt idx="863">
                  <c:v>4.33</c:v>
                </c:pt>
                <c:pt idx="864">
                  <c:v>4.33</c:v>
                </c:pt>
                <c:pt idx="865">
                  <c:v>4.33</c:v>
                </c:pt>
                <c:pt idx="866">
                  <c:v>4.34</c:v>
                </c:pt>
                <c:pt idx="867">
                  <c:v>4.34</c:v>
                </c:pt>
                <c:pt idx="868">
                  <c:v>4.34</c:v>
                </c:pt>
                <c:pt idx="869">
                  <c:v>4.34</c:v>
                </c:pt>
                <c:pt idx="870">
                  <c:v>4.34</c:v>
                </c:pt>
                <c:pt idx="871">
                  <c:v>4.34</c:v>
                </c:pt>
                <c:pt idx="872">
                  <c:v>4.34</c:v>
                </c:pt>
                <c:pt idx="873">
                  <c:v>4.34</c:v>
                </c:pt>
                <c:pt idx="874">
                  <c:v>4.34</c:v>
                </c:pt>
                <c:pt idx="875">
                  <c:v>4.3499999999999996</c:v>
                </c:pt>
                <c:pt idx="876">
                  <c:v>4.3499999999999996</c:v>
                </c:pt>
                <c:pt idx="877">
                  <c:v>4.3499999999999996</c:v>
                </c:pt>
                <c:pt idx="878">
                  <c:v>4.3499999999999996</c:v>
                </c:pt>
                <c:pt idx="879">
                  <c:v>4.3499999999999996</c:v>
                </c:pt>
                <c:pt idx="880">
                  <c:v>4.3499999999999996</c:v>
                </c:pt>
                <c:pt idx="881">
                  <c:v>4.3499999999999996</c:v>
                </c:pt>
                <c:pt idx="882">
                  <c:v>4.3499999999999996</c:v>
                </c:pt>
                <c:pt idx="883">
                  <c:v>4.3499999999999996</c:v>
                </c:pt>
                <c:pt idx="884">
                  <c:v>4.3499999999999996</c:v>
                </c:pt>
                <c:pt idx="885">
                  <c:v>4.3600000000000003</c:v>
                </c:pt>
                <c:pt idx="886">
                  <c:v>4.3600000000000003</c:v>
                </c:pt>
                <c:pt idx="887">
                  <c:v>4.3600000000000003</c:v>
                </c:pt>
                <c:pt idx="888">
                  <c:v>4.3600000000000003</c:v>
                </c:pt>
                <c:pt idx="889">
                  <c:v>4.3600000000000003</c:v>
                </c:pt>
                <c:pt idx="890">
                  <c:v>4.3600000000000003</c:v>
                </c:pt>
                <c:pt idx="891">
                  <c:v>4.3600000000000003</c:v>
                </c:pt>
                <c:pt idx="892">
                  <c:v>4.3600000000000003</c:v>
                </c:pt>
                <c:pt idx="893">
                  <c:v>4.3600000000000003</c:v>
                </c:pt>
                <c:pt idx="894">
                  <c:v>4.3600000000000003</c:v>
                </c:pt>
                <c:pt idx="895">
                  <c:v>4.37</c:v>
                </c:pt>
                <c:pt idx="896">
                  <c:v>4.37</c:v>
                </c:pt>
                <c:pt idx="897">
                  <c:v>4.37</c:v>
                </c:pt>
                <c:pt idx="898">
                  <c:v>4.37</c:v>
                </c:pt>
                <c:pt idx="899">
                  <c:v>4.37</c:v>
                </c:pt>
                <c:pt idx="900">
                  <c:v>4.37</c:v>
                </c:pt>
                <c:pt idx="901">
                  <c:v>4.38</c:v>
                </c:pt>
                <c:pt idx="902">
                  <c:v>4.38</c:v>
                </c:pt>
                <c:pt idx="903">
                  <c:v>4.38</c:v>
                </c:pt>
                <c:pt idx="904">
                  <c:v>4.38</c:v>
                </c:pt>
                <c:pt idx="905">
                  <c:v>4.38</c:v>
                </c:pt>
                <c:pt idx="906">
                  <c:v>4.38</c:v>
                </c:pt>
                <c:pt idx="907">
                  <c:v>4.38</c:v>
                </c:pt>
                <c:pt idx="908">
                  <c:v>4.3899999999999997</c:v>
                </c:pt>
                <c:pt idx="909">
                  <c:v>4.3899999999999997</c:v>
                </c:pt>
                <c:pt idx="910">
                  <c:v>4.3899999999999997</c:v>
                </c:pt>
                <c:pt idx="911">
                  <c:v>4.3899999999999997</c:v>
                </c:pt>
                <c:pt idx="912">
                  <c:v>4.3899999999999997</c:v>
                </c:pt>
                <c:pt idx="913">
                  <c:v>4.3899999999999997</c:v>
                </c:pt>
                <c:pt idx="914">
                  <c:v>4.3899999999999997</c:v>
                </c:pt>
                <c:pt idx="915">
                  <c:v>4.4000000000000004</c:v>
                </c:pt>
                <c:pt idx="916">
                  <c:v>4.4000000000000004</c:v>
                </c:pt>
                <c:pt idx="917">
                  <c:v>4.4000000000000004</c:v>
                </c:pt>
                <c:pt idx="918">
                  <c:v>4.4000000000000004</c:v>
                </c:pt>
                <c:pt idx="919">
                  <c:v>4.4000000000000004</c:v>
                </c:pt>
                <c:pt idx="920">
                  <c:v>4.4000000000000004</c:v>
                </c:pt>
                <c:pt idx="921">
                  <c:v>4.4000000000000004</c:v>
                </c:pt>
                <c:pt idx="922">
                  <c:v>4.4000000000000004</c:v>
                </c:pt>
                <c:pt idx="923">
                  <c:v>4.4000000000000004</c:v>
                </c:pt>
                <c:pt idx="924">
                  <c:v>4.4000000000000004</c:v>
                </c:pt>
                <c:pt idx="925">
                  <c:v>4.41</c:v>
                </c:pt>
                <c:pt idx="926">
                  <c:v>4.41</c:v>
                </c:pt>
                <c:pt idx="927">
                  <c:v>4.41</c:v>
                </c:pt>
                <c:pt idx="928">
                  <c:v>4.41</c:v>
                </c:pt>
                <c:pt idx="929">
                  <c:v>4.41</c:v>
                </c:pt>
                <c:pt idx="930">
                  <c:v>4.41</c:v>
                </c:pt>
                <c:pt idx="931">
                  <c:v>4.41</c:v>
                </c:pt>
                <c:pt idx="932">
                  <c:v>4.41</c:v>
                </c:pt>
                <c:pt idx="933">
                  <c:v>4.41</c:v>
                </c:pt>
                <c:pt idx="934">
                  <c:v>4.41</c:v>
                </c:pt>
                <c:pt idx="935">
                  <c:v>4.41</c:v>
                </c:pt>
                <c:pt idx="936">
                  <c:v>4.42</c:v>
                </c:pt>
                <c:pt idx="937">
                  <c:v>4.42</c:v>
                </c:pt>
                <c:pt idx="938">
                  <c:v>4.42</c:v>
                </c:pt>
                <c:pt idx="939">
                  <c:v>4.42</c:v>
                </c:pt>
                <c:pt idx="940">
                  <c:v>4.42</c:v>
                </c:pt>
                <c:pt idx="941">
                  <c:v>4.42</c:v>
                </c:pt>
                <c:pt idx="942">
                  <c:v>4.43</c:v>
                </c:pt>
                <c:pt idx="943">
                  <c:v>4.43</c:v>
                </c:pt>
                <c:pt idx="944">
                  <c:v>4.43</c:v>
                </c:pt>
                <c:pt idx="945">
                  <c:v>4.43</c:v>
                </c:pt>
                <c:pt idx="946">
                  <c:v>4.43</c:v>
                </c:pt>
                <c:pt idx="947">
                  <c:v>4.43</c:v>
                </c:pt>
                <c:pt idx="948">
                  <c:v>4.43</c:v>
                </c:pt>
                <c:pt idx="949">
                  <c:v>4.4400000000000004</c:v>
                </c:pt>
                <c:pt idx="950">
                  <c:v>4.4400000000000004</c:v>
                </c:pt>
                <c:pt idx="951">
                  <c:v>4.4400000000000004</c:v>
                </c:pt>
                <c:pt idx="952">
                  <c:v>4.4400000000000004</c:v>
                </c:pt>
                <c:pt idx="953">
                  <c:v>4.4400000000000004</c:v>
                </c:pt>
                <c:pt idx="954">
                  <c:v>4.4400000000000004</c:v>
                </c:pt>
                <c:pt idx="955">
                  <c:v>4.4400000000000004</c:v>
                </c:pt>
                <c:pt idx="956">
                  <c:v>4.4400000000000004</c:v>
                </c:pt>
                <c:pt idx="957">
                  <c:v>4.45</c:v>
                </c:pt>
                <c:pt idx="958">
                  <c:v>4.45</c:v>
                </c:pt>
                <c:pt idx="959">
                  <c:v>4.45</c:v>
                </c:pt>
                <c:pt idx="960">
                  <c:v>4.45</c:v>
                </c:pt>
                <c:pt idx="961">
                  <c:v>4.45</c:v>
                </c:pt>
                <c:pt idx="962">
                  <c:v>4.45</c:v>
                </c:pt>
                <c:pt idx="963">
                  <c:v>4.45</c:v>
                </c:pt>
                <c:pt idx="964">
                  <c:v>4.45</c:v>
                </c:pt>
                <c:pt idx="965">
                  <c:v>4.45</c:v>
                </c:pt>
                <c:pt idx="966">
                  <c:v>4.46</c:v>
                </c:pt>
                <c:pt idx="967">
                  <c:v>4.46</c:v>
                </c:pt>
                <c:pt idx="968">
                  <c:v>4.46</c:v>
                </c:pt>
                <c:pt idx="969">
                  <c:v>4.46</c:v>
                </c:pt>
                <c:pt idx="970">
                  <c:v>4.46</c:v>
                </c:pt>
                <c:pt idx="971">
                  <c:v>4.46</c:v>
                </c:pt>
                <c:pt idx="972">
                  <c:v>4.47</c:v>
                </c:pt>
                <c:pt idx="973">
                  <c:v>4.47</c:v>
                </c:pt>
                <c:pt idx="974">
                  <c:v>4.47</c:v>
                </c:pt>
                <c:pt idx="975">
                  <c:v>4.47</c:v>
                </c:pt>
                <c:pt idx="976">
                  <c:v>4.4800000000000004</c:v>
                </c:pt>
                <c:pt idx="977">
                  <c:v>4.4800000000000004</c:v>
                </c:pt>
                <c:pt idx="978">
                  <c:v>4.4800000000000004</c:v>
                </c:pt>
                <c:pt idx="979">
                  <c:v>4.49</c:v>
                </c:pt>
                <c:pt idx="980">
                  <c:v>4.49</c:v>
                </c:pt>
                <c:pt idx="981">
                  <c:v>4.49</c:v>
                </c:pt>
                <c:pt idx="982">
                  <c:v>4.5</c:v>
                </c:pt>
                <c:pt idx="983">
                  <c:v>4.5</c:v>
                </c:pt>
                <c:pt idx="984">
                  <c:v>4.5</c:v>
                </c:pt>
                <c:pt idx="985">
                  <c:v>4.5</c:v>
                </c:pt>
                <c:pt idx="986">
                  <c:v>4.51</c:v>
                </c:pt>
                <c:pt idx="987">
                  <c:v>4.51</c:v>
                </c:pt>
                <c:pt idx="988">
                  <c:v>4.5199999999999996</c:v>
                </c:pt>
                <c:pt idx="989">
                  <c:v>4.5199999999999996</c:v>
                </c:pt>
                <c:pt idx="990">
                  <c:v>4.5199999999999996</c:v>
                </c:pt>
                <c:pt idx="991">
                  <c:v>4.5199999999999996</c:v>
                </c:pt>
                <c:pt idx="992">
                  <c:v>4.53</c:v>
                </c:pt>
                <c:pt idx="993">
                  <c:v>4.53</c:v>
                </c:pt>
                <c:pt idx="994">
                  <c:v>4.54</c:v>
                </c:pt>
                <c:pt idx="995">
                  <c:v>4.55</c:v>
                </c:pt>
                <c:pt idx="996">
                  <c:v>4.5599999999999996</c:v>
                </c:pt>
                <c:pt idx="997">
                  <c:v>4.58</c:v>
                </c:pt>
                <c:pt idx="998">
                  <c:v>4.59</c:v>
                </c:pt>
                <c:pt idx="999">
                  <c:v>4.6100000000000003</c:v>
                </c:pt>
                <c:pt idx="1070">
                  <c:v>4.76</c:v>
                </c:pt>
                <c:pt idx="1071">
                  <c:v>4.74</c:v>
                </c:pt>
                <c:pt idx="1072">
                  <c:v>4.7300000000000004</c:v>
                </c:pt>
                <c:pt idx="1073">
                  <c:v>4.71</c:v>
                </c:pt>
                <c:pt idx="1074">
                  <c:v>4.6900000000000004</c:v>
                </c:pt>
                <c:pt idx="1075">
                  <c:v>4.68</c:v>
                </c:pt>
                <c:pt idx="1076">
                  <c:v>4.67</c:v>
                </c:pt>
                <c:pt idx="1077">
                  <c:v>4.66</c:v>
                </c:pt>
                <c:pt idx="1078">
                  <c:v>4.6500000000000004</c:v>
                </c:pt>
                <c:pt idx="1079">
                  <c:v>4.6399999999999997</c:v>
                </c:pt>
                <c:pt idx="1080">
                  <c:v>4.6399999999999997</c:v>
                </c:pt>
                <c:pt idx="1081">
                  <c:v>4.63</c:v>
                </c:pt>
                <c:pt idx="1082">
                  <c:v>4.63</c:v>
                </c:pt>
                <c:pt idx="1083">
                  <c:v>4.63</c:v>
                </c:pt>
                <c:pt idx="1084">
                  <c:v>4.63</c:v>
                </c:pt>
                <c:pt idx="1085">
                  <c:v>4.62</c:v>
                </c:pt>
                <c:pt idx="1086">
                  <c:v>4.62</c:v>
                </c:pt>
                <c:pt idx="1087">
                  <c:v>4.62</c:v>
                </c:pt>
                <c:pt idx="1088">
                  <c:v>4.62</c:v>
                </c:pt>
                <c:pt idx="1089">
                  <c:v>4.6100000000000003</c:v>
                </c:pt>
                <c:pt idx="1090">
                  <c:v>4.6100000000000003</c:v>
                </c:pt>
                <c:pt idx="1091">
                  <c:v>4.5999999999999996</c:v>
                </c:pt>
                <c:pt idx="1092">
                  <c:v>4.59</c:v>
                </c:pt>
                <c:pt idx="1093">
                  <c:v>4.58</c:v>
                </c:pt>
                <c:pt idx="1094">
                  <c:v>4.57</c:v>
                </c:pt>
                <c:pt idx="1095">
                  <c:v>4.5599999999999996</c:v>
                </c:pt>
                <c:pt idx="1096">
                  <c:v>4.55</c:v>
                </c:pt>
                <c:pt idx="1097">
                  <c:v>4.54</c:v>
                </c:pt>
                <c:pt idx="1098">
                  <c:v>4.53</c:v>
                </c:pt>
                <c:pt idx="1099">
                  <c:v>4.5199999999999996</c:v>
                </c:pt>
                <c:pt idx="1100">
                  <c:v>4.51</c:v>
                </c:pt>
                <c:pt idx="1101">
                  <c:v>4.51</c:v>
                </c:pt>
                <c:pt idx="1102">
                  <c:v>4.5</c:v>
                </c:pt>
                <c:pt idx="1103">
                  <c:v>4.49</c:v>
                </c:pt>
                <c:pt idx="1104">
                  <c:v>4.49</c:v>
                </c:pt>
                <c:pt idx="1105">
                  <c:v>4.4800000000000004</c:v>
                </c:pt>
                <c:pt idx="1106">
                  <c:v>4.4800000000000004</c:v>
                </c:pt>
                <c:pt idx="1107">
                  <c:v>4.47</c:v>
                </c:pt>
                <c:pt idx="1108">
                  <c:v>4.47</c:v>
                </c:pt>
                <c:pt idx="1109">
                  <c:v>4.47</c:v>
                </c:pt>
                <c:pt idx="1110">
                  <c:v>4.46</c:v>
                </c:pt>
                <c:pt idx="1111">
                  <c:v>4.46</c:v>
                </c:pt>
                <c:pt idx="1112">
                  <c:v>4.46</c:v>
                </c:pt>
                <c:pt idx="1113">
                  <c:v>4.46</c:v>
                </c:pt>
                <c:pt idx="1114">
                  <c:v>4.46</c:v>
                </c:pt>
                <c:pt idx="1115">
                  <c:v>4.46</c:v>
                </c:pt>
                <c:pt idx="1116">
                  <c:v>4.46</c:v>
                </c:pt>
                <c:pt idx="1117">
                  <c:v>4.47</c:v>
                </c:pt>
                <c:pt idx="1118">
                  <c:v>4.47</c:v>
                </c:pt>
                <c:pt idx="1119">
                  <c:v>4.47</c:v>
                </c:pt>
                <c:pt idx="1120">
                  <c:v>4.47</c:v>
                </c:pt>
                <c:pt idx="1121">
                  <c:v>4.46</c:v>
                </c:pt>
                <c:pt idx="1122">
                  <c:v>4.46</c:v>
                </c:pt>
                <c:pt idx="1123">
                  <c:v>4.46</c:v>
                </c:pt>
                <c:pt idx="1124">
                  <c:v>4.45</c:v>
                </c:pt>
                <c:pt idx="1125">
                  <c:v>4.45</c:v>
                </c:pt>
                <c:pt idx="1126">
                  <c:v>4.45</c:v>
                </c:pt>
                <c:pt idx="1127">
                  <c:v>4.4400000000000004</c:v>
                </c:pt>
                <c:pt idx="1128">
                  <c:v>4.4400000000000004</c:v>
                </c:pt>
                <c:pt idx="1129">
                  <c:v>4.43</c:v>
                </c:pt>
                <c:pt idx="1130">
                  <c:v>4.43</c:v>
                </c:pt>
                <c:pt idx="1131">
                  <c:v>4.42</c:v>
                </c:pt>
                <c:pt idx="1132">
                  <c:v>4.42</c:v>
                </c:pt>
                <c:pt idx="1133">
                  <c:v>4.41</c:v>
                </c:pt>
                <c:pt idx="1134">
                  <c:v>4.41</c:v>
                </c:pt>
                <c:pt idx="1135">
                  <c:v>4.4000000000000004</c:v>
                </c:pt>
                <c:pt idx="1136">
                  <c:v>4.4000000000000004</c:v>
                </c:pt>
                <c:pt idx="1137">
                  <c:v>4.3899999999999997</c:v>
                </c:pt>
                <c:pt idx="1138">
                  <c:v>4.3899999999999997</c:v>
                </c:pt>
                <c:pt idx="1139">
                  <c:v>4.38</c:v>
                </c:pt>
                <c:pt idx="1140">
                  <c:v>4.38</c:v>
                </c:pt>
                <c:pt idx="1141">
                  <c:v>4.37</c:v>
                </c:pt>
                <c:pt idx="1142">
                  <c:v>4.37</c:v>
                </c:pt>
                <c:pt idx="1143">
                  <c:v>4.37</c:v>
                </c:pt>
                <c:pt idx="1144">
                  <c:v>4.3600000000000003</c:v>
                </c:pt>
                <c:pt idx="1145">
                  <c:v>4.3600000000000003</c:v>
                </c:pt>
                <c:pt idx="1146">
                  <c:v>4.3600000000000003</c:v>
                </c:pt>
                <c:pt idx="1147">
                  <c:v>4.3499999999999996</c:v>
                </c:pt>
                <c:pt idx="1148">
                  <c:v>4.3499999999999996</c:v>
                </c:pt>
                <c:pt idx="1149">
                  <c:v>4.3499999999999996</c:v>
                </c:pt>
                <c:pt idx="1150">
                  <c:v>4.3499999999999996</c:v>
                </c:pt>
                <c:pt idx="1151">
                  <c:v>4.34</c:v>
                </c:pt>
                <c:pt idx="1152">
                  <c:v>4.34</c:v>
                </c:pt>
                <c:pt idx="1153">
                  <c:v>4.34</c:v>
                </c:pt>
                <c:pt idx="1154">
                  <c:v>4.34</c:v>
                </c:pt>
                <c:pt idx="1155">
                  <c:v>4.33</c:v>
                </c:pt>
                <c:pt idx="1156">
                  <c:v>4.33</c:v>
                </c:pt>
                <c:pt idx="1157">
                  <c:v>4.33</c:v>
                </c:pt>
                <c:pt idx="1158">
                  <c:v>4.33</c:v>
                </c:pt>
                <c:pt idx="1159">
                  <c:v>4.32</c:v>
                </c:pt>
                <c:pt idx="1160">
                  <c:v>4.32</c:v>
                </c:pt>
                <c:pt idx="1161">
                  <c:v>4.32</c:v>
                </c:pt>
                <c:pt idx="1162">
                  <c:v>4.32</c:v>
                </c:pt>
                <c:pt idx="1163">
                  <c:v>4.32</c:v>
                </c:pt>
                <c:pt idx="1164">
                  <c:v>4.32</c:v>
                </c:pt>
                <c:pt idx="1165">
                  <c:v>4.3099999999999996</c:v>
                </c:pt>
                <c:pt idx="1166">
                  <c:v>4.3099999999999996</c:v>
                </c:pt>
                <c:pt idx="1167">
                  <c:v>4.3099999999999996</c:v>
                </c:pt>
                <c:pt idx="1168">
                  <c:v>4.3099999999999996</c:v>
                </c:pt>
                <c:pt idx="1169">
                  <c:v>4.3099999999999996</c:v>
                </c:pt>
                <c:pt idx="1170">
                  <c:v>4.3</c:v>
                </c:pt>
                <c:pt idx="1171">
                  <c:v>4.3</c:v>
                </c:pt>
                <c:pt idx="1172">
                  <c:v>4.3</c:v>
                </c:pt>
                <c:pt idx="1173">
                  <c:v>4.3</c:v>
                </c:pt>
                <c:pt idx="1174">
                  <c:v>4.3</c:v>
                </c:pt>
                <c:pt idx="1175">
                  <c:v>4.3</c:v>
                </c:pt>
                <c:pt idx="1176">
                  <c:v>4.3</c:v>
                </c:pt>
                <c:pt idx="1177">
                  <c:v>4.29</c:v>
                </c:pt>
                <c:pt idx="1178">
                  <c:v>4.29</c:v>
                </c:pt>
                <c:pt idx="1179">
                  <c:v>4.29</c:v>
                </c:pt>
                <c:pt idx="1180">
                  <c:v>4.29</c:v>
                </c:pt>
                <c:pt idx="1181">
                  <c:v>4.29</c:v>
                </c:pt>
                <c:pt idx="1182">
                  <c:v>4.28</c:v>
                </c:pt>
                <c:pt idx="1183">
                  <c:v>4.28</c:v>
                </c:pt>
                <c:pt idx="1184">
                  <c:v>4.28</c:v>
                </c:pt>
                <c:pt idx="1185">
                  <c:v>4.28</c:v>
                </c:pt>
                <c:pt idx="1186">
                  <c:v>4.28</c:v>
                </c:pt>
                <c:pt idx="1187">
                  <c:v>4.28</c:v>
                </c:pt>
                <c:pt idx="1188">
                  <c:v>4.28</c:v>
                </c:pt>
                <c:pt idx="1189">
                  <c:v>4.2699999999999996</c:v>
                </c:pt>
                <c:pt idx="1190">
                  <c:v>4.2699999999999996</c:v>
                </c:pt>
                <c:pt idx="1191">
                  <c:v>4.2699999999999996</c:v>
                </c:pt>
                <c:pt idx="1192">
                  <c:v>4.2699999999999996</c:v>
                </c:pt>
                <c:pt idx="1193">
                  <c:v>4.2699999999999996</c:v>
                </c:pt>
                <c:pt idx="1194">
                  <c:v>4.2699999999999996</c:v>
                </c:pt>
                <c:pt idx="1195">
                  <c:v>4.2699999999999996</c:v>
                </c:pt>
                <c:pt idx="1196">
                  <c:v>4.2699999999999996</c:v>
                </c:pt>
                <c:pt idx="1197">
                  <c:v>4.26</c:v>
                </c:pt>
                <c:pt idx="1198">
                  <c:v>4.26</c:v>
                </c:pt>
                <c:pt idx="1199">
                  <c:v>4.26</c:v>
                </c:pt>
                <c:pt idx="1200">
                  <c:v>4.26</c:v>
                </c:pt>
                <c:pt idx="1201">
                  <c:v>4.26</c:v>
                </c:pt>
                <c:pt idx="1202">
                  <c:v>4.26</c:v>
                </c:pt>
                <c:pt idx="1203">
                  <c:v>4.25</c:v>
                </c:pt>
                <c:pt idx="1204">
                  <c:v>4.25</c:v>
                </c:pt>
                <c:pt idx="1205">
                  <c:v>4.25</c:v>
                </c:pt>
                <c:pt idx="1206">
                  <c:v>4.25</c:v>
                </c:pt>
                <c:pt idx="1207">
                  <c:v>4.25</c:v>
                </c:pt>
                <c:pt idx="1208">
                  <c:v>4.25</c:v>
                </c:pt>
                <c:pt idx="1209">
                  <c:v>4.25</c:v>
                </c:pt>
                <c:pt idx="1210">
                  <c:v>4.25</c:v>
                </c:pt>
                <c:pt idx="1211">
                  <c:v>4.24</c:v>
                </c:pt>
                <c:pt idx="1212">
                  <c:v>4.24</c:v>
                </c:pt>
                <c:pt idx="1213">
                  <c:v>4.24</c:v>
                </c:pt>
                <c:pt idx="1214">
                  <c:v>4.24</c:v>
                </c:pt>
                <c:pt idx="1215">
                  <c:v>4.24</c:v>
                </c:pt>
                <c:pt idx="1216">
                  <c:v>4.24</c:v>
                </c:pt>
                <c:pt idx="1217">
                  <c:v>4.24</c:v>
                </c:pt>
                <c:pt idx="1218">
                  <c:v>4.2300000000000004</c:v>
                </c:pt>
                <c:pt idx="1219">
                  <c:v>4.2300000000000004</c:v>
                </c:pt>
                <c:pt idx="1220">
                  <c:v>4.2300000000000004</c:v>
                </c:pt>
                <c:pt idx="1221">
                  <c:v>4.2300000000000004</c:v>
                </c:pt>
                <c:pt idx="1222">
                  <c:v>4.2300000000000004</c:v>
                </c:pt>
                <c:pt idx="1223">
                  <c:v>4.22</c:v>
                </c:pt>
                <c:pt idx="1224">
                  <c:v>4.22</c:v>
                </c:pt>
                <c:pt idx="1225">
                  <c:v>4.22</c:v>
                </c:pt>
                <c:pt idx="1226">
                  <c:v>4.22</c:v>
                </c:pt>
                <c:pt idx="1227">
                  <c:v>4.22</c:v>
                </c:pt>
                <c:pt idx="1228">
                  <c:v>4.21</c:v>
                </c:pt>
                <c:pt idx="1229">
                  <c:v>4.21</c:v>
                </c:pt>
                <c:pt idx="1230">
                  <c:v>4.21</c:v>
                </c:pt>
                <c:pt idx="1231">
                  <c:v>4.21</c:v>
                </c:pt>
                <c:pt idx="1232">
                  <c:v>4.21</c:v>
                </c:pt>
                <c:pt idx="1233">
                  <c:v>4.21</c:v>
                </c:pt>
                <c:pt idx="1234">
                  <c:v>4.21</c:v>
                </c:pt>
                <c:pt idx="1235">
                  <c:v>4.2</c:v>
                </c:pt>
                <c:pt idx="1236">
                  <c:v>4.2</c:v>
                </c:pt>
                <c:pt idx="1237">
                  <c:v>4.2</c:v>
                </c:pt>
                <c:pt idx="1238">
                  <c:v>4.2</c:v>
                </c:pt>
                <c:pt idx="1239">
                  <c:v>4.2</c:v>
                </c:pt>
                <c:pt idx="1240">
                  <c:v>4.1900000000000004</c:v>
                </c:pt>
                <c:pt idx="1241">
                  <c:v>4.1900000000000004</c:v>
                </c:pt>
                <c:pt idx="1242">
                  <c:v>4.1900000000000004</c:v>
                </c:pt>
                <c:pt idx="1243">
                  <c:v>4.1900000000000004</c:v>
                </c:pt>
                <c:pt idx="1244">
                  <c:v>4.1900000000000004</c:v>
                </c:pt>
                <c:pt idx="1245">
                  <c:v>4.1900000000000004</c:v>
                </c:pt>
                <c:pt idx="1246">
                  <c:v>4.1900000000000004</c:v>
                </c:pt>
                <c:pt idx="1247">
                  <c:v>4.18</c:v>
                </c:pt>
                <c:pt idx="1248">
                  <c:v>4.18</c:v>
                </c:pt>
                <c:pt idx="1249">
                  <c:v>4.18</c:v>
                </c:pt>
                <c:pt idx="1250">
                  <c:v>4.18</c:v>
                </c:pt>
                <c:pt idx="1251">
                  <c:v>4.18</c:v>
                </c:pt>
                <c:pt idx="1252">
                  <c:v>4.18</c:v>
                </c:pt>
                <c:pt idx="1253">
                  <c:v>4.18</c:v>
                </c:pt>
                <c:pt idx="1254">
                  <c:v>4.18</c:v>
                </c:pt>
                <c:pt idx="1255">
                  <c:v>4.17</c:v>
                </c:pt>
                <c:pt idx="1256">
                  <c:v>4.17</c:v>
                </c:pt>
                <c:pt idx="1257">
                  <c:v>4.17</c:v>
                </c:pt>
                <c:pt idx="1258">
                  <c:v>4.17</c:v>
                </c:pt>
                <c:pt idx="1259">
                  <c:v>4.17</c:v>
                </c:pt>
                <c:pt idx="1260">
                  <c:v>4.17</c:v>
                </c:pt>
                <c:pt idx="1261">
                  <c:v>4.16</c:v>
                </c:pt>
                <c:pt idx="1262">
                  <c:v>4.16</c:v>
                </c:pt>
                <c:pt idx="1263">
                  <c:v>4.16</c:v>
                </c:pt>
                <c:pt idx="1264">
                  <c:v>4.16</c:v>
                </c:pt>
                <c:pt idx="1265">
                  <c:v>4.16</c:v>
                </c:pt>
                <c:pt idx="1266">
                  <c:v>4.16</c:v>
                </c:pt>
                <c:pt idx="1267">
                  <c:v>4.16</c:v>
                </c:pt>
                <c:pt idx="1268">
                  <c:v>4.1500000000000004</c:v>
                </c:pt>
                <c:pt idx="1269">
                  <c:v>4.1500000000000004</c:v>
                </c:pt>
                <c:pt idx="1270">
                  <c:v>4.1500000000000004</c:v>
                </c:pt>
                <c:pt idx="1271">
                  <c:v>4.1500000000000004</c:v>
                </c:pt>
                <c:pt idx="1272">
                  <c:v>4.1500000000000004</c:v>
                </c:pt>
                <c:pt idx="1273">
                  <c:v>4.1500000000000004</c:v>
                </c:pt>
                <c:pt idx="1274">
                  <c:v>4.1500000000000004</c:v>
                </c:pt>
                <c:pt idx="1275">
                  <c:v>4.1500000000000004</c:v>
                </c:pt>
                <c:pt idx="1276">
                  <c:v>4.1399999999999997</c:v>
                </c:pt>
                <c:pt idx="1277">
                  <c:v>4.1399999999999997</c:v>
                </c:pt>
                <c:pt idx="1278">
                  <c:v>4.1399999999999997</c:v>
                </c:pt>
                <c:pt idx="1279">
                  <c:v>4.1399999999999997</c:v>
                </c:pt>
                <c:pt idx="1280">
                  <c:v>4.1399999999999997</c:v>
                </c:pt>
                <c:pt idx="1281">
                  <c:v>4.1399999999999997</c:v>
                </c:pt>
                <c:pt idx="1282">
                  <c:v>4.13</c:v>
                </c:pt>
                <c:pt idx="1283">
                  <c:v>4.13</c:v>
                </c:pt>
                <c:pt idx="1284">
                  <c:v>4.13</c:v>
                </c:pt>
                <c:pt idx="1285">
                  <c:v>4.13</c:v>
                </c:pt>
                <c:pt idx="1286">
                  <c:v>4.13</c:v>
                </c:pt>
                <c:pt idx="1287">
                  <c:v>4.12</c:v>
                </c:pt>
                <c:pt idx="1288">
                  <c:v>4.12</c:v>
                </c:pt>
                <c:pt idx="1289">
                  <c:v>4.12</c:v>
                </c:pt>
                <c:pt idx="1290">
                  <c:v>4.12</c:v>
                </c:pt>
                <c:pt idx="1291">
                  <c:v>4.12</c:v>
                </c:pt>
                <c:pt idx="1292">
                  <c:v>4.12</c:v>
                </c:pt>
                <c:pt idx="1293">
                  <c:v>4.1100000000000003</c:v>
                </c:pt>
                <c:pt idx="1294">
                  <c:v>4.1100000000000003</c:v>
                </c:pt>
                <c:pt idx="1295">
                  <c:v>4.1100000000000003</c:v>
                </c:pt>
                <c:pt idx="1296">
                  <c:v>4.1100000000000003</c:v>
                </c:pt>
                <c:pt idx="1297">
                  <c:v>4.1100000000000003</c:v>
                </c:pt>
                <c:pt idx="1298">
                  <c:v>4.1100000000000003</c:v>
                </c:pt>
                <c:pt idx="1299">
                  <c:v>4.1100000000000003</c:v>
                </c:pt>
                <c:pt idx="1300">
                  <c:v>4.1100000000000003</c:v>
                </c:pt>
                <c:pt idx="1301">
                  <c:v>4.1100000000000003</c:v>
                </c:pt>
                <c:pt idx="1302">
                  <c:v>4.1100000000000003</c:v>
                </c:pt>
                <c:pt idx="1303">
                  <c:v>4.1100000000000003</c:v>
                </c:pt>
                <c:pt idx="1304">
                  <c:v>4.12</c:v>
                </c:pt>
                <c:pt idx="1305">
                  <c:v>4.12</c:v>
                </c:pt>
                <c:pt idx="1306">
                  <c:v>4.12</c:v>
                </c:pt>
                <c:pt idx="1307">
                  <c:v>4.12</c:v>
                </c:pt>
                <c:pt idx="1308">
                  <c:v>4.12</c:v>
                </c:pt>
                <c:pt idx="1309">
                  <c:v>4.12</c:v>
                </c:pt>
                <c:pt idx="1310">
                  <c:v>4.12</c:v>
                </c:pt>
                <c:pt idx="1311">
                  <c:v>4.12</c:v>
                </c:pt>
                <c:pt idx="1312">
                  <c:v>4.13</c:v>
                </c:pt>
                <c:pt idx="1313">
                  <c:v>4.13</c:v>
                </c:pt>
                <c:pt idx="1314">
                  <c:v>4.13</c:v>
                </c:pt>
                <c:pt idx="1315">
                  <c:v>4.13</c:v>
                </c:pt>
                <c:pt idx="1316">
                  <c:v>4.13</c:v>
                </c:pt>
                <c:pt idx="1317">
                  <c:v>4.13</c:v>
                </c:pt>
                <c:pt idx="1318">
                  <c:v>4.13</c:v>
                </c:pt>
                <c:pt idx="1319">
                  <c:v>4.13</c:v>
                </c:pt>
                <c:pt idx="1320">
                  <c:v>4.1399999999999997</c:v>
                </c:pt>
                <c:pt idx="1321">
                  <c:v>4.1399999999999997</c:v>
                </c:pt>
                <c:pt idx="1322">
                  <c:v>4.1399999999999997</c:v>
                </c:pt>
                <c:pt idx="1323">
                  <c:v>4.1399999999999997</c:v>
                </c:pt>
                <c:pt idx="1324">
                  <c:v>4.1399999999999997</c:v>
                </c:pt>
                <c:pt idx="1325">
                  <c:v>4.1399999999999997</c:v>
                </c:pt>
                <c:pt idx="1326">
                  <c:v>4.1399999999999997</c:v>
                </c:pt>
                <c:pt idx="1327">
                  <c:v>4.1399999999999997</c:v>
                </c:pt>
                <c:pt idx="1328">
                  <c:v>4.1399999999999997</c:v>
                </c:pt>
                <c:pt idx="1329">
                  <c:v>4.1399999999999997</c:v>
                </c:pt>
                <c:pt idx="1330">
                  <c:v>4.1500000000000004</c:v>
                </c:pt>
                <c:pt idx="1331">
                  <c:v>4.1500000000000004</c:v>
                </c:pt>
                <c:pt idx="1332">
                  <c:v>4.1500000000000004</c:v>
                </c:pt>
                <c:pt idx="1333">
                  <c:v>4.1500000000000004</c:v>
                </c:pt>
                <c:pt idx="1334">
                  <c:v>4.1500000000000004</c:v>
                </c:pt>
                <c:pt idx="1335">
                  <c:v>4.1500000000000004</c:v>
                </c:pt>
                <c:pt idx="1336">
                  <c:v>4.1500000000000004</c:v>
                </c:pt>
                <c:pt idx="1337">
                  <c:v>4.1500000000000004</c:v>
                </c:pt>
                <c:pt idx="1338">
                  <c:v>4.1500000000000004</c:v>
                </c:pt>
                <c:pt idx="1339">
                  <c:v>4.1500000000000004</c:v>
                </c:pt>
                <c:pt idx="1340">
                  <c:v>4.1500000000000004</c:v>
                </c:pt>
                <c:pt idx="1341">
                  <c:v>4.1500000000000004</c:v>
                </c:pt>
                <c:pt idx="1342">
                  <c:v>4.16</c:v>
                </c:pt>
                <c:pt idx="1343">
                  <c:v>4.16</c:v>
                </c:pt>
                <c:pt idx="1344">
                  <c:v>4.16</c:v>
                </c:pt>
                <c:pt idx="1345">
                  <c:v>4.16</c:v>
                </c:pt>
                <c:pt idx="1346">
                  <c:v>4.16</c:v>
                </c:pt>
                <c:pt idx="1347">
                  <c:v>4.16</c:v>
                </c:pt>
                <c:pt idx="1348">
                  <c:v>4.16</c:v>
                </c:pt>
                <c:pt idx="1349">
                  <c:v>4.16</c:v>
                </c:pt>
                <c:pt idx="1350">
                  <c:v>4.17</c:v>
                </c:pt>
                <c:pt idx="1351">
                  <c:v>4.17</c:v>
                </c:pt>
                <c:pt idx="1352">
                  <c:v>4.17</c:v>
                </c:pt>
                <c:pt idx="1353">
                  <c:v>4.17</c:v>
                </c:pt>
                <c:pt idx="1354">
                  <c:v>4.17</c:v>
                </c:pt>
                <c:pt idx="1355">
                  <c:v>4.17</c:v>
                </c:pt>
                <c:pt idx="1356">
                  <c:v>4.17</c:v>
                </c:pt>
                <c:pt idx="1357">
                  <c:v>4.17</c:v>
                </c:pt>
                <c:pt idx="1358">
                  <c:v>4.18</c:v>
                </c:pt>
                <c:pt idx="1359">
                  <c:v>4.18</c:v>
                </c:pt>
                <c:pt idx="1360">
                  <c:v>4.18</c:v>
                </c:pt>
                <c:pt idx="1361">
                  <c:v>4.18</c:v>
                </c:pt>
                <c:pt idx="1362">
                  <c:v>4.18</c:v>
                </c:pt>
                <c:pt idx="1363">
                  <c:v>4.18</c:v>
                </c:pt>
                <c:pt idx="1364">
                  <c:v>4.18</c:v>
                </c:pt>
                <c:pt idx="1365">
                  <c:v>4.18</c:v>
                </c:pt>
                <c:pt idx="1366">
                  <c:v>4.18</c:v>
                </c:pt>
                <c:pt idx="1367">
                  <c:v>4.18</c:v>
                </c:pt>
                <c:pt idx="1368">
                  <c:v>4.18</c:v>
                </c:pt>
                <c:pt idx="1369">
                  <c:v>4.18</c:v>
                </c:pt>
                <c:pt idx="1370">
                  <c:v>4.1900000000000004</c:v>
                </c:pt>
                <c:pt idx="1371">
                  <c:v>4.1900000000000004</c:v>
                </c:pt>
                <c:pt idx="1372">
                  <c:v>4.1900000000000004</c:v>
                </c:pt>
                <c:pt idx="1373">
                  <c:v>4.1900000000000004</c:v>
                </c:pt>
                <c:pt idx="1374">
                  <c:v>4.1900000000000004</c:v>
                </c:pt>
                <c:pt idx="1375">
                  <c:v>4.1900000000000004</c:v>
                </c:pt>
                <c:pt idx="1376">
                  <c:v>4.1900000000000004</c:v>
                </c:pt>
                <c:pt idx="1377">
                  <c:v>4.1900000000000004</c:v>
                </c:pt>
                <c:pt idx="1378">
                  <c:v>4.1900000000000004</c:v>
                </c:pt>
                <c:pt idx="1379">
                  <c:v>4.1900000000000004</c:v>
                </c:pt>
                <c:pt idx="1380">
                  <c:v>4.1900000000000004</c:v>
                </c:pt>
                <c:pt idx="1381">
                  <c:v>4.1900000000000004</c:v>
                </c:pt>
                <c:pt idx="1382">
                  <c:v>4.2</c:v>
                </c:pt>
                <c:pt idx="1383">
                  <c:v>4.2</c:v>
                </c:pt>
                <c:pt idx="1384">
                  <c:v>4.2</c:v>
                </c:pt>
                <c:pt idx="1385">
                  <c:v>4.2</c:v>
                </c:pt>
                <c:pt idx="1386">
                  <c:v>4.2</c:v>
                </c:pt>
                <c:pt idx="1387">
                  <c:v>4.2</c:v>
                </c:pt>
                <c:pt idx="1388">
                  <c:v>4.2</c:v>
                </c:pt>
                <c:pt idx="1389">
                  <c:v>4.2</c:v>
                </c:pt>
                <c:pt idx="1390">
                  <c:v>4.2</c:v>
                </c:pt>
                <c:pt idx="1391">
                  <c:v>4.2</c:v>
                </c:pt>
                <c:pt idx="1392">
                  <c:v>4.21</c:v>
                </c:pt>
                <c:pt idx="1393">
                  <c:v>4.21</c:v>
                </c:pt>
                <c:pt idx="1394">
                  <c:v>4.21</c:v>
                </c:pt>
                <c:pt idx="1395">
                  <c:v>4.21</c:v>
                </c:pt>
                <c:pt idx="1396">
                  <c:v>4.21</c:v>
                </c:pt>
                <c:pt idx="1397">
                  <c:v>4.21</c:v>
                </c:pt>
                <c:pt idx="1398">
                  <c:v>4.21</c:v>
                </c:pt>
                <c:pt idx="1399">
                  <c:v>4.22</c:v>
                </c:pt>
                <c:pt idx="1400">
                  <c:v>4.22</c:v>
                </c:pt>
                <c:pt idx="1401">
                  <c:v>4.22</c:v>
                </c:pt>
                <c:pt idx="1402">
                  <c:v>4.22</c:v>
                </c:pt>
                <c:pt idx="1403">
                  <c:v>4.22</c:v>
                </c:pt>
                <c:pt idx="1404">
                  <c:v>4.22</c:v>
                </c:pt>
                <c:pt idx="1405">
                  <c:v>4.22</c:v>
                </c:pt>
                <c:pt idx="1406">
                  <c:v>4.22</c:v>
                </c:pt>
                <c:pt idx="1407">
                  <c:v>4.22</c:v>
                </c:pt>
                <c:pt idx="1408">
                  <c:v>4.22</c:v>
                </c:pt>
                <c:pt idx="1409">
                  <c:v>4.2300000000000004</c:v>
                </c:pt>
                <c:pt idx="1410">
                  <c:v>4.2300000000000004</c:v>
                </c:pt>
                <c:pt idx="1411">
                  <c:v>4.2300000000000004</c:v>
                </c:pt>
                <c:pt idx="1412">
                  <c:v>4.2300000000000004</c:v>
                </c:pt>
                <c:pt idx="1413">
                  <c:v>4.2300000000000004</c:v>
                </c:pt>
                <c:pt idx="1414">
                  <c:v>4.24</c:v>
                </c:pt>
                <c:pt idx="1415">
                  <c:v>4.24</c:v>
                </c:pt>
                <c:pt idx="1416">
                  <c:v>4.24</c:v>
                </c:pt>
                <c:pt idx="1417">
                  <c:v>4.24</c:v>
                </c:pt>
                <c:pt idx="1418">
                  <c:v>4.24</c:v>
                </c:pt>
                <c:pt idx="1419">
                  <c:v>4.25</c:v>
                </c:pt>
                <c:pt idx="1420">
                  <c:v>4.25</c:v>
                </c:pt>
                <c:pt idx="1421">
                  <c:v>4.25</c:v>
                </c:pt>
                <c:pt idx="1422">
                  <c:v>4.25</c:v>
                </c:pt>
                <c:pt idx="1423">
                  <c:v>4.25</c:v>
                </c:pt>
                <c:pt idx="1424">
                  <c:v>4.25</c:v>
                </c:pt>
                <c:pt idx="1425">
                  <c:v>4.26</c:v>
                </c:pt>
                <c:pt idx="1426">
                  <c:v>4.26</c:v>
                </c:pt>
                <c:pt idx="1427">
                  <c:v>4.26</c:v>
                </c:pt>
                <c:pt idx="1428">
                  <c:v>4.26</c:v>
                </c:pt>
                <c:pt idx="1429">
                  <c:v>4.26</c:v>
                </c:pt>
                <c:pt idx="1430">
                  <c:v>4.26</c:v>
                </c:pt>
                <c:pt idx="1431">
                  <c:v>4.26</c:v>
                </c:pt>
                <c:pt idx="1432">
                  <c:v>4.26</c:v>
                </c:pt>
                <c:pt idx="1433">
                  <c:v>4.2699999999999996</c:v>
                </c:pt>
                <c:pt idx="1434">
                  <c:v>4.2699999999999996</c:v>
                </c:pt>
                <c:pt idx="1435">
                  <c:v>4.2699999999999996</c:v>
                </c:pt>
                <c:pt idx="1436">
                  <c:v>4.2699999999999996</c:v>
                </c:pt>
                <c:pt idx="1437">
                  <c:v>4.28</c:v>
                </c:pt>
                <c:pt idx="1438">
                  <c:v>4.28</c:v>
                </c:pt>
                <c:pt idx="1439">
                  <c:v>4.28</c:v>
                </c:pt>
                <c:pt idx="1440">
                  <c:v>4.29</c:v>
                </c:pt>
                <c:pt idx="1441">
                  <c:v>4.29</c:v>
                </c:pt>
                <c:pt idx="1442">
                  <c:v>4.29</c:v>
                </c:pt>
                <c:pt idx="1443">
                  <c:v>4.3</c:v>
                </c:pt>
                <c:pt idx="1444">
                  <c:v>4.3099999999999996</c:v>
                </c:pt>
                <c:pt idx="1445">
                  <c:v>4.32</c:v>
                </c:pt>
                <c:pt idx="1446">
                  <c:v>4.33</c:v>
                </c:pt>
                <c:pt idx="1447">
                  <c:v>4.34</c:v>
                </c:pt>
                <c:pt idx="1448">
                  <c:v>4.3600000000000003</c:v>
                </c:pt>
                <c:pt idx="1449">
                  <c:v>4.37</c:v>
                </c:pt>
                <c:pt idx="1450">
                  <c:v>4.38</c:v>
                </c:pt>
                <c:pt idx="1451">
                  <c:v>4.37</c:v>
                </c:pt>
                <c:pt idx="1452">
                  <c:v>4.3899999999999997</c:v>
                </c:pt>
                <c:pt idx="1453">
                  <c:v>4.41</c:v>
                </c:pt>
                <c:pt idx="1454">
                  <c:v>4.43</c:v>
                </c:pt>
                <c:pt idx="1455">
                  <c:v>4.43</c:v>
                </c:pt>
                <c:pt idx="1456">
                  <c:v>4.45</c:v>
                </c:pt>
                <c:pt idx="1457">
                  <c:v>4.46</c:v>
                </c:pt>
                <c:pt idx="1458">
                  <c:v>4.4800000000000004</c:v>
                </c:pt>
                <c:pt idx="1459">
                  <c:v>4.49</c:v>
                </c:pt>
                <c:pt idx="1600">
                  <c:v>4.5999999999999996</c:v>
                </c:pt>
                <c:pt idx="1601">
                  <c:v>4.59</c:v>
                </c:pt>
                <c:pt idx="1602">
                  <c:v>4.58</c:v>
                </c:pt>
                <c:pt idx="1603">
                  <c:v>4.57</c:v>
                </c:pt>
                <c:pt idx="1604">
                  <c:v>4.5599999999999996</c:v>
                </c:pt>
                <c:pt idx="1605">
                  <c:v>4.55</c:v>
                </c:pt>
                <c:pt idx="1606">
                  <c:v>4.54</c:v>
                </c:pt>
                <c:pt idx="1607">
                  <c:v>4.54</c:v>
                </c:pt>
                <c:pt idx="1608">
                  <c:v>4.54</c:v>
                </c:pt>
                <c:pt idx="1609">
                  <c:v>4.54</c:v>
                </c:pt>
                <c:pt idx="1610">
                  <c:v>4.5199999999999996</c:v>
                </c:pt>
                <c:pt idx="1611">
                  <c:v>4.51</c:v>
                </c:pt>
                <c:pt idx="1612">
                  <c:v>4.5</c:v>
                </c:pt>
                <c:pt idx="1613">
                  <c:v>4.49</c:v>
                </c:pt>
                <c:pt idx="1614">
                  <c:v>4.4800000000000004</c:v>
                </c:pt>
                <c:pt idx="1615">
                  <c:v>4.4800000000000004</c:v>
                </c:pt>
                <c:pt idx="1616">
                  <c:v>4.4800000000000004</c:v>
                </c:pt>
                <c:pt idx="1617">
                  <c:v>4.47</c:v>
                </c:pt>
                <c:pt idx="1618">
                  <c:v>4.46</c:v>
                </c:pt>
                <c:pt idx="1619">
                  <c:v>4.46</c:v>
                </c:pt>
                <c:pt idx="1620">
                  <c:v>4.46</c:v>
                </c:pt>
                <c:pt idx="1621">
                  <c:v>4.46</c:v>
                </c:pt>
                <c:pt idx="1622">
                  <c:v>4.46</c:v>
                </c:pt>
                <c:pt idx="1623">
                  <c:v>4.46</c:v>
                </c:pt>
                <c:pt idx="1624">
                  <c:v>4.46</c:v>
                </c:pt>
                <c:pt idx="1625">
                  <c:v>4.46</c:v>
                </c:pt>
                <c:pt idx="1626">
                  <c:v>4.46</c:v>
                </c:pt>
                <c:pt idx="1627">
                  <c:v>4.46</c:v>
                </c:pt>
                <c:pt idx="1628">
                  <c:v>4.46</c:v>
                </c:pt>
                <c:pt idx="1629">
                  <c:v>4.46</c:v>
                </c:pt>
                <c:pt idx="1630">
                  <c:v>4.46</c:v>
                </c:pt>
                <c:pt idx="1631">
                  <c:v>4.46</c:v>
                </c:pt>
                <c:pt idx="1632">
                  <c:v>4.46</c:v>
                </c:pt>
                <c:pt idx="1633">
                  <c:v>4.47</c:v>
                </c:pt>
                <c:pt idx="1634">
                  <c:v>4.46</c:v>
                </c:pt>
                <c:pt idx="1635">
                  <c:v>4.46</c:v>
                </c:pt>
                <c:pt idx="1636">
                  <c:v>4.46</c:v>
                </c:pt>
                <c:pt idx="1637">
                  <c:v>4.46</c:v>
                </c:pt>
                <c:pt idx="1638">
                  <c:v>4.46</c:v>
                </c:pt>
                <c:pt idx="1639">
                  <c:v>4.46</c:v>
                </c:pt>
                <c:pt idx="1640">
                  <c:v>4.47</c:v>
                </c:pt>
                <c:pt idx="1641">
                  <c:v>4.47</c:v>
                </c:pt>
                <c:pt idx="1642">
                  <c:v>4.47</c:v>
                </c:pt>
                <c:pt idx="1643">
                  <c:v>4.4800000000000004</c:v>
                </c:pt>
                <c:pt idx="1644">
                  <c:v>4.4800000000000004</c:v>
                </c:pt>
                <c:pt idx="1645">
                  <c:v>4.4800000000000004</c:v>
                </c:pt>
                <c:pt idx="1646">
                  <c:v>4.4800000000000004</c:v>
                </c:pt>
                <c:pt idx="1647">
                  <c:v>4.4800000000000004</c:v>
                </c:pt>
                <c:pt idx="1648">
                  <c:v>4.4800000000000004</c:v>
                </c:pt>
                <c:pt idx="1649">
                  <c:v>4.4800000000000004</c:v>
                </c:pt>
                <c:pt idx="1650">
                  <c:v>4.49</c:v>
                </c:pt>
                <c:pt idx="1651">
                  <c:v>4.49</c:v>
                </c:pt>
                <c:pt idx="1652">
                  <c:v>4.49</c:v>
                </c:pt>
                <c:pt idx="1653">
                  <c:v>4.5</c:v>
                </c:pt>
                <c:pt idx="1654">
                  <c:v>4.5</c:v>
                </c:pt>
                <c:pt idx="1655">
                  <c:v>4.51</c:v>
                </c:pt>
                <c:pt idx="1656">
                  <c:v>4.5199999999999996</c:v>
                </c:pt>
                <c:pt idx="1657">
                  <c:v>4.53</c:v>
                </c:pt>
                <c:pt idx="1658">
                  <c:v>4.53</c:v>
                </c:pt>
                <c:pt idx="1659">
                  <c:v>4.5199999999999996</c:v>
                </c:pt>
                <c:pt idx="1660">
                  <c:v>4.5199999999999996</c:v>
                </c:pt>
                <c:pt idx="1661">
                  <c:v>4.51</c:v>
                </c:pt>
                <c:pt idx="1662">
                  <c:v>4.51</c:v>
                </c:pt>
                <c:pt idx="1663">
                  <c:v>4.51</c:v>
                </c:pt>
                <c:pt idx="1664">
                  <c:v>4.51</c:v>
                </c:pt>
                <c:pt idx="1665">
                  <c:v>4.5199999999999996</c:v>
                </c:pt>
                <c:pt idx="1666">
                  <c:v>4.5199999999999996</c:v>
                </c:pt>
                <c:pt idx="1667">
                  <c:v>4.5199999999999996</c:v>
                </c:pt>
                <c:pt idx="1668">
                  <c:v>4.5199999999999996</c:v>
                </c:pt>
                <c:pt idx="1669">
                  <c:v>4.51</c:v>
                </c:pt>
                <c:pt idx="1670">
                  <c:v>4.51</c:v>
                </c:pt>
                <c:pt idx="1671">
                  <c:v>4.51</c:v>
                </c:pt>
                <c:pt idx="1672">
                  <c:v>4.51</c:v>
                </c:pt>
                <c:pt idx="1673">
                  <c:v>4.51</c:v>
                </c:pt>
                <c:pt idx="1674">
                  <c:v>4.5</c:v>
                </c:pt>
                <c:pt idx="1675">
                  <c:v>4.51</c:v>
                </c:pt>
                <c:pt idx="1676">
                  <c:v>4.51</c:v>
                </c:pt>
                <c:pt idx="1677">
                  <c:v>4.5</c:v>
                </c:pt>
                <c:pt idx="1678">
                  <c:v>4.5</c:v>
                </c:pt>
                <c:pt idx="1679">
                  <c:v>4.5</c:v>
                </c:pt>
                <c:pt idx="1680">
                  <c:v>4.5</c:v>
                </c:pt>
                <c:pt idx="1681">
                  <c:v>4.5</c:v>
                </c:pt>
                <c:pt idx="1682">
                  <c:v>4.5</c:v>
                </c:pt>
                <c:pt idx="1683">
                  <c:v>4.51</c:v>
                </c:pt>
                <c:pt idx="1684">
                  <c:v>4.51</c:v>
                </c:pt>
                <c:pt idx="1685">
                  <c:v>4.51</c:v>
                </c:pt>
                <c:pt idx="1686">
                  <c:v>4.5</c:v>
                </c:pt>
                <c:pt idx="1687">
                  <c:v>4.5</c:v>
                </c:pt>
                <c:pt idx="1688">
                  <c:v>4.5</c:v>
                </c:pt>
                <c:pt idx="1689">
                  <c:v>4.51</c:v>
                </c:pt>
                <c:pt idx="1690">
                  <c:v>4.51</c:v>
                </c:pt>
                <c:pt idx="1691">
                  <c:v>4.51</c:v>
                </c:pt>
                <c:pt idx="1692">
                  <c:v>4.51</c:v>
                </c:pt>
                <c:pt idx="1693">
                  <c:v>4.51</c:v>
                </c:pt>
                <c:pt idx="1694">
                  <c:v>4.5199999999999996</c:v>
                </c:pt>
                <c:pt idx="1695">
                  <c:v>4.5199999999999996</c:v>
                </c:pt>
                <c:pt idx="1696">
                  <c:v>4.5199999999999996</c:v>
                </c:pt>
                <c:pt idx="1697">
                  <c:v>4.5199999999999996</c:v>
                </c:pt>
                <c:pt idx="1698">
                  <c:v>4.5199999999999996</c:v>
                </c:pt>
                <c:pt idx="1699">
                  <c:v>4.5199999999999996</c:v>
                </c:pt>
                <c:pt idx="1700">
                  <c:v>4.5199999999999996</c:v>
                </c:pt>
                <c:pt idx="1701">
                  <c:v>4.53</c:v>
                </c:pt>
                <c:pt idx="1702">
                  <c:v>4.53</c:v>
                </c:pt>
                <c:pt idx="1703">
                  <c:v>4.53</c:v>
                </c:pt>
                <c:pt idx="1704">
                  <c:v>4.53</c:v>
                </c:pt>
                <c:pt idx="1705">
                  <c:v>4.53</c:v>
                </c:pt>
                <c:pt idx="1706">
                  <c:v>4.53</c:v>
                </c:pt>
                <c:pt idx="1707">
                  <c:v>4.5199999999999996</c:v>
                </c:pt>
                <c:pt idx="1708">
                  <c:v>4.53</c:v>
                </c:pt>
                <c:pt idx="1709">
                  <c:v>4.53</c:v>
                </c:pt>
                <c:pt idx="1710">
                  <c:v>4.53</c:v>
                </c:pt>
                <c:pt idx="1711">
                  <c:v>4.53</c:v>
                </c:pt>
                <c:pt idx="1712">
                  <c:v>4.54</c:v>
                </c:pt>
                <c:pt idx="1713">
                  <c:v>4.54</c:v>
                </c:pt>
                <c:pt idx="1714">
                  <c:v>4.54</c:v>
                </c:pt>
                <c:pt idx="1715">
                  <c:v>4.54</c:v>
                </c:pt>
                <c:pt idx="1716">
                  <c:v>4.54</c:v>
                </c:pt>
                <c:pt idx="1717">
                  <c:v>4.54</c:v>
                </c:pt>
                <c:pt idx="1718">
                  <c:v>4.54</c:v>
                </c:pt>
                <c:pt idx="1719">
                  <c:v>4.54</c:v>
                </c:pt>
                <c:pt idx="1720">
                  <c:v>4.54</c:v>
                </c:pt>
                <c:pt idx="1721">
                  <c:v>4.54</c:v>
                </c:pt>
                <c:pt idx="1722">
                  <c:v>4.54</c:v>
                </c:pt>
                <c:pt idx="1723">
                  <c:v>4.54</c:v>
                </c:pt>
                <c:pt idx="1724">
                  <c:v>4.54</c:v>
                </c:pt>
                <c:pt idx="1725">
                  <c:v>4.54</c:v>
                </c:pt>
                <c:pt idx="1726">
                  <c:v>4.55</c:v>
                </c:pt>
                <c:pt idx="1727">
                  <c:v>4.55</c:v>
                </c:pt>
                <c:pt idx="1728">
                  <c:v>4.55</c:v>
                </c:pt>
                <c:pt idx="1729">
                  <c:v>4.55</c:v>
                </c:pt>
                <c:pt idx="1730">
                  <c:v>4.55</c:v>
                </c:pt>
                <c:pt idx="1731">
                  <c:v>4.55</c:v>
                </c:pt>
                <c:pt idx="1732">
                  <c:v>4.55</c:v>
                </c:pt>
                <c:pt idx="1733">
                  <c:v>4.55</c:v>
                </c:pt>
                <c:pt idx="1734">
                  <c:v>4.55</c:v>
                </c:pt>
                <c:pt idx="1735">
                  <c:v>4.55</c:v>
                </c:pt>
                <c:pt idx="1736">
                  <c:v>4.55</c:v>
                </c:pt>
                <c:pt idx="1737">
                  <c:v>4.55</c:v>
                </c:pt>
                <c:pt idx="1738">
                  <c:v>4.5599999999999996</c:v>
                </c:pt>
                <c:pt idx="1739">
                  <c:v>4.5599999999999996</c:v>
                </c:pt>
                <c:pt idx="1740">
                  <c:v>4.5599999999999996</c:v>
                </c:pt>
                <c:pt idx="1741">
                  <c:v>4.5599999999999996</c:v>
                </c:pt>
                <c:pt idx="1742">
                  <c:v>4.5599999999999996</c:v>
                </c:pt>
                <c:pt idx="1743">
                  <c:v>4.5599999999999996</c:v>
                </c:pt>
                <c:pt idx="1744">
                  <c:v>4.5599999999999996</c:v>
                </c:pt>
                <c:pt idx="1745">
                  <c:v>4.5599999999999996</c:v>
                </c:pt>
                <c:pt idx="1746">
                  <c:v>4.5599999999999996</c:v>
                </c:pt>
                <c:pt idx="1747">
                  <c:v>4.57</c:v>
                </c:pt>
                <c:pt idx="1748">
                  <c:v>4.57</c:v>
                </c:pt>
                <c:pt idx="1749">
                  <c:v>4.57</c:v>
                </c:pt>
                <c:pt idx="1750">
                  <c:v>4.57</c:v>
                </c:pt>
                <c:pt idx="1751">
                  <c:v>4.57</c:v>
                </c:pt>
                <c:pt idx="1752">
                  <c:v>4.57</c:v>
                </c:pt>
                <c:pt idx="1753">
                  <c:v>4.57</c:v>
                </c:pt>
                <c:pt idx="1754">
                  <c:v>4.57</c:v>
                </c:pt>
                <c:pt idx="1755">
                  <c:v>4.57</c:v>
                </c:pt>
                <c:pt idx="1756">
                  <c:v>4.57</c:v>
                </c:pt>
                <c:pt idx="1757">
                  <c:v>4.58</c:v>
                </c:pt>
                <c:pt idx="1758">
                  <c:v>4.57</c:v>
                </c:pt>
                <c:pt idx="1759">
                  <c:v>4.57</c:v>
                </c:pt>
                <c:pt idx="1760">
                  <c:v>4.58</c:v>
                </c:pt>
                <c:pt idx="1761">
                  <c:v>4.58</c:v>
                </c:pt>
                <c:pt idx="1762">
                  <c:v>4.57</c:v>
                </c:pt>
                <c:pt idx="1763">
                  <c:v>4.57</c:v>
                </c:pt>
                <c:pt idx="1764">
                  <c:v>4.58</c:v>
                </c:pt>
                <c:pt idx="1765">
                  <c:v>4.58</c:v>
                </c:pt>
                <c:pt idx="1766">
                  <c:v>4.58</c:v>
                </c:pt>
                <c:pt idx="1767">
                  <c:v>4.58</c:v>
                </c:pt>
                <c:pt idx="1768">
                  <c:v>4.58</c:v>
                </c:pt>
                <c:pt idx="1769">
                  <c:v>4.58</c:v>
                </c:pt>
                <c:pt idx="1770">
                  <c:v>4.59</c:v>
                </c:pt>
                <c:pt idx="1771">
                  <c:v>4.59</c:v>
                </c:pt>
                <c:pt idx="1772">
                  <c:v>4.59</c:v>
                </c:pt>
                <c:pt idx="1773">
                  <c:v>4.59</c:v>
                </c:pt>
                <c:pt idx="1774">
                  <c:v>4.59</c:v>
                </c:pt>
                <c:pt idx="1775">
                  <c:v>4.59</c:v>
                </c:pt>
                <c:pt idx="1776">
                  <c:v>4.59</c:v>
                </c:pt>
                <c:pt idx="1777">
                  <c:v>4.59</c:v>
                </c:pt>
                <c:pt idx="1778">
                  <c:v>4.5999999999999996</c:v>
                </c:pt>
                <c:pt idx="1779">
                  <c:v>4.5999999999999996</c:v>
                </c:pt>
                <c:pt idx="1780">
                  <c:v>4.5999999999999996</c:v>
                </c:pt>
                <c:pt idx="1781">
                  <c:v>4.5999999999999996</c:v>
                </c:pt>
                <c:pt idx="1782">
                  <c:v>4.5999999999999996</c:v>
                </c:pt>
                <c:pt idx="1783">
                  <c:v>4.5999999999999996</c:v>
                </c:pt>
                <c:pt idx="1784">
                  <c:v>4.5999999999999996</c:v>
                </c:pt>
                <c:pt idx="1785">
                  <c:v>4.5999999999999996</c:v>
                </c:pt>
                <c:pt idx="1786">
                  <c:v>4.5999999999999996</c:v>
                </c:pt>
                <c:pt idx="1787">
                  <c:v>4.5999999999999996</c:v>
                </c:pt>
                <c:pt idx="1788">
                  <c:v>4.5999999999999996</c:v>
                </c:pt>
                <c:pt idx="1789">
                  <c:v>4.6100000000000003</c:v>
                </c:pt>
                <c:pt idx="1790">
                  <c:v>4.6100000000000003</c:v>
                </c:pt>
                <c:pt idx="1791">
                  <c:v>4.6100000000000003</c:v>
                </c:pt>
                <c:pt idx="1792">
                  <c:v>4.6100000000000003</c:v>
                </c:pt>
                <c:pt idx="1793">
                  <c:v>4.6100000000000003</c:v>
                </c:pt>
                <c:pt idx="1794">
                  <c:v>4.6100000000000003</c:v>
                </c:pt>
                <c:pt idx="1795">
                  <c:v>4.6100000000000003</c:v>
                </c:pt>
                <c:pt idx="1796">
                  <c:v>4.6100000000000003</c:v>
                </c:pt>
                <c:pt idx="1797">
                  <c:v>4.62</c:v>
                </c:pt>
                <c:pt idx="1798">
                  <c:v>4.62</c:v>
                </c:pt>
                <c:pt idx="1799">
                  <c:v>4.62</c:v>
                </c:pt>
                <c:pt idx="1800">
                  <c:v>4.62</c:v>
                </c:pt>
                <c:pt idx="1801">
                  <c:v>4.62</c:v>
                </c:pt>
                <c:pt idx="1802">
                  <c:v>4.62</c:v>
                </c:pt>
                <c:pt idx="1803">
                  <c:v>4.62</c:v>
                </c:pt>
                <c:pt idx="1804">
                  <c:v>4.63</c:v>
                </c:pt>
                <c:pt idx="1805">
                  <c:v>4.63</c:v>
                </c:pt>
                <c:pt idx="1806">
                  <c:v>4.63</c:v>
                </c:pt>
                <c:pt idx="1807">
                  <c:v>4.63</c:v>
                </c:pt>
                <c:pt idx="1808">
                  <c:v>4.63</c:v>
                </c:pt>
                <c:pt idx="1809">
                  <c:v>4.63</c:v>
                </c:pt>
                <c:pt idx="1810">
                  <c:v>4.6399999999999997</c:v>
                </c:pt>
                <c:pt idx="1811">
                  <c:v>4.6399999999999997</c:v>
                </c:pt>
                <c:pt idx="1812">
                  <c:v>4.6399999999999997</c:v>
                </c:pt>
                <c:pt idx="1813">
                  <c:v>4.6399999999999997</c:v>
                </c:pt>
                <c:pt idx="1814">
                  <c:v>4.6500000000000004</c:v>
                </c:pt>
                <c:pt idx="1815">
                  <c:v>4.6500000000000004</c:v>
                </c:pt>
                <c:pt idx="1816">
                  <c:v>4.6500000000000004</c:v>
                </c:pt>
                <c:pt idx="1817">
                  <c:v>4.6500000000000004</c:v>
                </c:pt>
                <c:pt idx="1818">
                  <c:v>4.6500000000000004</c:v>
                </c:pt>
                <c:pt idx="1819">
                  <c:v>4.6500000000000004</c:v>
                </c:pt>
                <c:pt idx="1820">
                  <c:v>4.6500000000000004</c:v>
                </c:pt>
                <c:pt idx="1821">
                  <c:v>4.6399999999999997</c:v>
                </c:pt>
                <c:pt idx="1822">
                  <c:v>4.6399999999999997</c:v>
                </c:pt>
                <c:pt idx="1823">
                  <c:v>4.6500000000000004</c:v>
                </c:pt>
                <c:pt idx="1824">
                  <c:v>4.6500000000000004</c:v>
                </c:pt>
                <c:pt idx="1825">
                  <c:v>4.6500000000000004</c:v>
                </c:pt>
                <c:pt idx="1826">
                  <c:v>4.6500000000000004</c:v>
                </c:pt>
                <c:pt idx="1827">
                  <c:v>4.6500000000000004</c:v>
                </c:pt>
                <c:pt idx="1828">
                  <c:v>4.6500000000000004</c:v>
                </c:pt>
                <c:pt idx="1829">
                  <c:v>4.66</c:v>
                </c:pt>
                <c:pt idx="1830">
                  <c:v>4.66</c:v>
                </c:pt>
                <c:pt idx="1831">
                  <c:v>4.66</c:v>
                </c:pt>
                <c:pt idx="1832">
                  <c:v>4.66</c:v>
                </c:pt>
                <c:pt idx="1833">
                  <c:v>4.66</c:v>
                </c:pt>
                <c:pt idx="1834">
                  <c:v>4.66</c:v>
                </c:pt>
                <c:pt idx="1835">
                  <c:v>4.66</c:v>
                </c:pt>
                <c:pt idx="1836">
                  <c:v>4.66</c:v>
                </c:pt>
                <c:pt idx="1837">
                  <c:v>4.67</c:v>
                </c:pt>
                <c:pt idx="1838">
                  <c:v>4.67</c:v>
                </c:pt>
                <c:pt idx="1839">
                  <c:v>4.67</c:v>
                </c:pt>
                <c:pt idx="1840">
                  <c:v>4.67</c:v>
                </c:pt>
                <c:pt idx="1841">
                  <c:v>4.67</c:v>
                </c:pt>
                <c:pt idx="1842">
                  <c:v>4.67</c:v>
                </c:pt>
                <c:pt idx="1843">
                  <c:v>4.67</c:v>
                </c:pt>
                <c:pt idx="1844">
                  <c:v>4.67</c:v>
                </c:pt>
                <c:pt idx="1845">
                  <c:v>4.67</c:v>
                </c:pt>
                <c:pt idx="1846">
                  <c:v>4.67</c:v>
                </c:pt>
                <c:pt idx="1847">
                  <c:v>4.67</c:v>
                </c:pt>
                <c:pt idx="1848">
                  <c:v>4.67</c:v>
                </c:pt>
                <c:pt idx="1849">
                  <c:v>4.67</c:v>
                </c:pt>
                <c:pt idx="1850">
                  <c:v>4.67</c:v>
                </c:pt>
                <c:pt idx="1851">
                  <c:v>4.67</c:v>
                </c:pt>
                <c:pt idx="1852">
                  <c:v>4.67</c:v>
                </c:pt>
                <c:pt idx="1853">
                  <c:v>4.67</c:v>
                </c:pt>
                <c:pt idx="1854">
                  <c:v>4.67</c:v>
                </c:pt>
                <c:pt idx="1855">
                  <c:v>4.68</c:v>
                </c:pt>
                <c:pt idx="1856">
                  <c:v>4.68</c:v>
                </c:pt>
                <c:pt idx="1857">
                  <c:v>4.68</c:v>
                </c:pt>
                <c:pt idx="1858">
                  <c:v>4.68</c:v>
                </c:pt>
                <c:pt idx="1859">
                  <c:v>4.68</c:v>
                </c:pt>
                <c:pt idx="1860">
                  <c:v>4.68</c:v>
                </c:pt>
                <c:pt idx="1861">
                  <c:v>4.68</c:v>
                </c:pt>
                <c:pt idx="1862">
                  <c:v>4.68</c:v>
                </c:pt>
                <c:pt idx="1863">
                  <c:v>4.68</c:v>
                </c:pt>
                <c:pt idx="1864">
                  <c:v>4.68</c:v>
                </c:pt>
                <c:pt idx="1865">
                  <c:v>4.68</c:v>
                </c:pt>
                <c:pt idx="1866">
                  <c:v>4.68</c:v>
                </c:pt>
                <c:pt idx="1867">
                  <c:v>4.6900000000000004</c:v>
                </c:pt>
                <c:pt idx="1868">
                  <c:v>4.6900000000000004</c:v>
                </c:pt>
                <c:pt idx="1869">
                  <c:v>4.6900000000000004</c:v>
                </c:pt>
                <c:pt idx="1870">
                  <c:v>4.6900000000000004</c:v>
                </c:pt>
                <c:pt idx="1871">
                  <c:v>4.6900000000000004</c:v>
                </c:pt>
                <c:pt idx="1872">
                  <c:v>4.7</c:v>
                </c:pt>
                <c:pt idx="1873">
                  <c:v>4.7</c:v>
                </c:pt>
                <c:pt idx="1874">
                  <c:v>4.7</c:v>
                </c:pt>
                <c:pt idx="1875">
                  <c:v>4.7</c:v>
                </c:pt>
                <c:pt idx="1876">
                  <c:v>4.7</c:v>
                </c:pt>
                <c:pt idx="1877">
                  <c:v>4.7</c:v>
                </c:pt>
                <c:pt idx="1878">
                  <c:v>4.7</c:v>
                </c:pt>
                <c:pt idx="1879">
                  <c:v>4.71</c:v>
                </c:pt>
                <c:pt idx="1880">
                  <c:v>4.71</c:v>
                </c:pt>
                <c:pt idx="1881">
                  <c:v>4.71</c:v>
                </c:pt>
                <c:pt idx="1882">
                  <c:v>4.71</c:v>
                </c:pt>
                <c:pt idx="1883">
                  <c:v>4.71</c:v>
                </c:pt>
                <c:pt idx="1884">
                  <c:v>4.71</c:v>
                </c:pt>
                <c:pt idx="1885">
                  <c:v>4.71</c:v>
                </c:pt>
                <c:pt idx="1886">
                  <c:v>4.71</c:v>
                </c:pt>
                <c:pt idx="1887">
                  <c:v>4.71</c:v>
                </c:pt>
                <c:pt idx="1888">
                  <c:v>4.71</c:v>
                </c:pt>
                <c:pt idx="1889">
                  <c:v>4.71</c:v>
                </c:pt>
                <c:pt idx="1890">
                  <c:v>4.72</c:v>
                </c:pt>
                <c:pt idx="1891">
                  <c:v>4.72</c:v>
                </c:pt>
                <c:pt idx="1892">
                  <c:v>4.72</c:v>
                </c:pt>
                <c:pt idx="1893">
                  <c:v>4.72</c:v>
                </c:pt>
                <c:pt idx="1894">
                  <c:v>4.72</c:v>
                </c:pt>
                <c:pt idx="1895">
                  <c:v>4.72</c:v>
                </c:pt>
                <c:pt idx="1896">
                  <c:v>4.7300000000000004</c:v>
                </c:pt>
                <c:pt idx="1897">
                  <c:v>4.7300000000000004</c:v>
                </c:pt>
                <c:pt idx="1898">
                  <c:v>4.7300000000000004</c:v>
                </c:pt>
                <c:pt idx="1899">
                  <c:v>4.7300000000000004</c:v>
                </c:pt>
                <c:pt idx="1900">
                  <c:v>4.7300000000000004</c:v>
                </c:pt>
                <c:pt idx="1901">
                  <c:v>4.7300000000000004</c:v>
                </c:pt>
                <c:pt idx="1902">
                  <c:v>4.7300000000000004</c:v>
                </c:pt>
                <c:pt idx="1903">
                  <c:v>4.7300000000000004</c:v>
                </c:pt>
                <c:pt idx="1904">
                  <c:v>4.7300000000000004</c:v>
                </c:pt>
                <c:pt idx="1905">
                  <c:v>4.74</c:v>
                </c:pt>
                <c:pt idx="1906">
                  <c:v>4.74</c:v>
                </c:pt>
                <c:pt idx="1907">
                  <c:v>4.74</c:v>
                </c:pt>
                <c:pt idx="1908">
                  <c:v>4.75</c:v>
                </c:pt>
                <c:pt idx="1909">
                  <c:v>4.75</c:v>
                </c:pt>
                <c:pt idx="1910">
                  <c:v>4.75</c:v>
                </c:pt>
                <c:pt idx="1911">
                  <c:v>4.74</c:v>
                </c:pt>
                <c:pt idx="1912">
                  <c:v>4.74</c:v>
                </c:pt>
                <c:pt idx="1913">
                  <c:v>4.75</c:v>
                </c:pt>
                <c:pt idx="1914">
                  <c:v>4.75</c:v>
                </c:pt>
                <c:pt idx="1915">
                  <c:v>4.75</c:v>
                </c:pt>
                <c:pt idx="1916">
                  <c:v>4.76</c:v>
                </c:pt>
                <c:pt idx="1917">
                  <c:v>4.76</c:v>
                </c:pt>
                <c:pt idx="1918">
                  <c:v>4.76</c:v>
                </c:pt>
                <c:pt idx="1919">
                  <c:v>4.76</c:v>
                </c:pt>
                <c:pt idx="1920">
                  <c:v>4.76</c:v>
                </c:pt>
                <c:pt idx="1921">
                  <c:v>4.76</c:v>
                </c:pt>
                <c:pt idx="1922">
                  <c:v>4.76</c:v>
                </c:pt>
                <c:pt idx="1923">
                  <c:v>4.76</c:v>
                </c:pt>
                <c:pt idx="1924">
                  <c:v>4.76</c:v>
                </c:pt>
                <c:pt idx="1925">
                  <c:v>4.76</c:v>
                </c:pt>
                <c:pt idx="1926">
                  <c:v>4.76</c:v>
                </c:pt>
                <c:pt idx="1927">
                  <c:v>4.76</c:v>
                </c:pt>
                <c:pt idx="1928">
                  <c:v>4.76</c:v>
                </c:pt>
                <c:pt idx="1929">
                  <c:v>4.76</c:v>
                </c:pt>
                <c:pt idx="1930">
                  <c:v>4.7699999999999996</c:v>
                </c:pt>
                <c:pt idx="1931">
                  <c:v>4.7699999999999996</c:v>
                </c:pt>
                <c:pt idx="1932">
                  <c:v>4.7699999999999996</c:v>
                </c:pt>
                <c:pt idx="1933">
                  <c:v>4.7699999999999996</c:v>
                </c:pt>
                <c:pt idx="1934">
                  <c:v>4.7699999999999996</c:v>
                </c:pt>
                <c:pt idx="1935">
                  <c:v>4.78</c:v>
                </c:pt>
                <c:pt idx="1936">
                  <c:v>4.78</c:v>
                </c:pt>
                <c:pt idx="1937">
                  <c:v>4.78</c:v>
                </c:pt>
                <c:pt idx="1938">
                  <c:v>4.78</c:v>
                </c:pt>
                <c:pt idx="1939">
                  <c:v>4.78</c:v>
                </c:pt>
                <c:pt idx="1940">
                  <c:v>4.78</c:v>
                </c:pt>
                <c:pt idx="1941">
                  <c:v>4.78</c:v>
                </c:pt>
                <c:pt idx="1942">
                  <c:v>4.78</c:v>
                </c:pt>
                <c:pt idx="1943">
                  <c:v>4.79</c:v>
                </c:pt>
                <c:pt idx="1944">
                  <c:v>4.79</c:v>
                </c:pt>
                <c:pt idx="1945">
                  <c:v>4.8</c:v>
                </c:pt>
                <c:pt idx="1946">
                  <c:v>4.8</c:v>
                </c:pt>
                <c:pt idx="1947">
                  <c:v>4.8</c:v>
                </c:pt>
                <c:pt idx="1948">
                  <c:v>4.8</c:v>
                </c:pt>
                <c:pt idx="1949">
                  <c:v>4.8</c:v>
                </c:pt>
                <c:pt idx="1950">
                  <c:v>4.8</c:v>
                </c:pt>
                <c:pt idx="1951">
                  <c:v>4.8</c:v>
                </c:pt>
                <c:pt idx="1952">
                  <c:v>4.8</c:v>
                </c:pt>
                <c:pt idx="1953">
                  <c:v>4.8</c:v>
                </c:pt>
                <c:pt idx="1954">
                  <c:v>4.8</c:v>
                </c:pt>
                <c:pt idx="1955">
                  <c:v>4.8</c:v>
                </c:pt>
                <c:pt idx="1956">
                  <c:v>4.8</c:v>
                </c:pt>
                <c:pt idx="1957">
                  <c:v>4.8099999999999996</c:v>
                </c:pt>
                <c:pt idx="1958">
                  <c:v>4.8099999999999996</c:v>
                </c:pt>
                <c:pt idx="1959">
                  <c:v>4.8099999999999996</c:v>
                </c:pt>
                <c:pt idx="1960">
                  <c:v>4.8099999999999996</c:v>
                </c:pt>
                <c:pt idx="1961">
                  <c:v>4.82</c:v>
                </c:pt>
                <c:pt idx="1962">
                  <c:v>4.82</c:v>
                </c:pt>
                <c:pt idx="1963">
                  <c:v>4.82</c:v>
                </c:pt>
                <c:pt idx="1964">
                  <c:v>4.82</c:v>
                </c:pt>
                <c:pt idx="1965">
                  <c:v>4.82</c:v>
                </c:pt>
                <c:pt idx="1966">
                  <c:v>4.82</c:v>
                </c:pt>
                <c:pt idx="1967">
                  <c:v>4.82</c:v>
                </c:pt>
                <c:pt idx="1968">
                  <c:v>4.83</c:v>
                </c:pt>
                <c:pt idx="1969">
                  <c:v>4.83</c:v>
                </c:pt>
                <c:pt idx="1970">
                  <c:v>4.83</c:v>
                </c:pt>
                <c:pt idx="1971">
                  <c:v>4.83</c:v>
                </c:pt>
                <c:pt idx="1972">
                  <c:v>4.83</c:v>
                </c:pt>
                <c:pt idx="1973">
                  <c:v>4.83</c:v>
                </c:pt>
                <c:pt idx="1974">
                  <c:v>4.84</c:v>
                </c:pt>
                <c:pt idx="1975">
                  <c:v>4.84</c:v>
                </c:pt>
                <c:pt idx="1976">
                  <c:v>4.84</c:v>
                </c:pt>
                <c:pt idx="1977">
                  <c:v>4.84</c:v>
                </c:pt>
                <c:pt idx="1978">
                  <c:v>4.84</c:v>
                </c:pt>
                <c:pt idx="1979">
                  <c:v>4.83</c:v>
                </c:pt>
                <c:pt idx="1980">
                  <c:v>4.83</c:v>
                </c:pt>
                <c:pt idx="1981">
                  <c:v>4.83</c:v>
                </c:pt>
                <c:pt idx="1982">
                  <c:v>4.83</c:v>
                </c:pt>
                <c:pt idx="1983">
                  <c:v>4.84</c:v>
                </c:pt>
                <c:pt idx="1984">
                  <c:v>4.84</c:v>
                </c:pt>
                <c:pt idx="1985">
                  <c:v>4.8499999999999996</c:v>
                </c:pt>
                <c:pt idx="1986">
                  <c:v>4.8499999999999996</c:v>
                </c:pt>
                <c:pt idx="1987">
                  <c:v>4.8600000000000003</c:v>
                </c:pt>
                <c:pt idx="1988">
                  <c:v>4.8499999999999996</c:v>
                </c:pt>
                <c:pt idx="1989">
                  <c:v>4.8499999999999996</c:v>
                </c:pt>
                <c:pt idx="1990">
                  <c:v>4.8499999999999996</c:v>
                </c:pt>
                <c:pt idx="1991">
                  <c:v>4.8600000000000003</c:v>
                </c:pt>
                <c:pt idx="1992">
                  <c:v>4.8600000000000003</c:v>
                </c:pt>
                <c:pt idx="1993">
                  <c:v>4.8600000000000003</c:v>
                </c:pt>
                <c:pt idx="1994">
                  <c:v>4.8600000000000003</c:v>
                </c:pt>
                <c:pt idx="1995">
                  <c:v>4.8499999999999996</c:v>
                </c:pt>
                <c:pt idx="1996">
                  <c:v>4.8499999999999996</c:v>
                </c:pt>
                <c:pt idx="1997">
                  <c:v>4.8499999999999996</c:v>
                </c:pt>
                <c:pt idx="1998">
                  <c:v>4.8499999999999996</c:v>
                </c:pt>
                <c:pt idx="1999">
                  <c:v>4.8600000000000003</c:v>
                </c:pt>
                <c:pt idx="2000">
                  <c:v>4.8600000000000003</c:v>
                </c:pt>
                <c:pt idx="2001">
                  <c:v>4.8499999999999996</c:v>
                </c:pt>
                <c:pt idx="2002">
                  <c:v>4.8600000000000003</c:v>
                </c:pt>
                <c:pt idx="2003">
                  <c:v>4.8600000000000003</c:v>
                </c:pt>
                <c:pt idx="2004">
                  <c:v>4.8600000000000003</c:v>
                </c:pt>
                <c:pt idx="2005">
                  <c:v>4.8600000000000003</c:v>
                </c:pt>
                <c:pt idx="2006">
                  <c:v>4.8600000000000003</c:v>
                </c:pt>
                <c:pt idx="2007">
                  <c:v>4.8600000000000003</c:v>
                </c:pt>
                <c:pt idx="2008">
                  <c:v>4.8499999999999996</c:v>
                </c:pt>
                <c:pt idx="2009">
                  <c:v>4.84</c:v>
                </c:pt>
                <c:pt idx="2010">
                  <c:v>4.84</c:v>
                </c:pt>
                <c:pt idx="2011">
                  <c:v>4.84</c:v>
                </c:pt>
                <c:pt idx="2012">
                  <c:v>4.8499999999999996</c:v>
                </c:pt>
                <c:pt idx="2013">
                  <c:v>4.8499999999999996</c:v>
                </c:pt>
                <c:pt idx="2014">
                  <c:v>4.8600000000000003</c:v>
                </c:pt>
                <c:pt idx="2015">
                  <c:v>4.8600000000000003</c:v>
                </c:pt>
                <c:pt idx="2016">
                  <c:v>4.8600000000000003</c:v>
                </c:pt>
                <c:pt idx="2017">
                  <c:v>4.87</c:v>
                </c:pt>
                <c:pt idx="2018">
                  <c:v>4.87</c:v>
                </c:pt>
                <c:pt idx="2019">
                  <c:v>4.88</c:v>
                </c:pt>
                <c:pt idx="2020">
                  <c:v>4.8899999999999997</c:v>
                </c:pt>
                <c:pt idx="2021">
                  <c:v>4.8899999999999997</c:v>
                </c:pt>
                <c:pt idx="2022">
                  <c:v>4.9000000000000004</c:v>
                </c:pt>
                <c:pt idx="2023">
                  <c:v>4.9000000000000004</c:v>
                </c:pt>
                <c:pt idx="2024">
                  <c:v>4.8899999999999997</c:v>
                </c:pt>
                <c:pt idx="2025">
                  <c:v>4.8899999999999997</c:v>
                </c:pt>
                <c:pt idx="2026">
                  <c:v>4.8899999999999997</c:v>
                </c:pt>
                <c:pt idx="2027">
                  <c:v>4.8899999999999997</c:v>
                </c:pt>
                <c:pt idx="2028">
                  <c:v>4.9000000000000004</c:v>
                </c:pt>
                <c:pt idx="2029">
                  <c:v>4.9000000000000004</c:v>
                </c:pt>
                <c:pt idx="2030">
                  <c:v>4.9000000000000004</c:v>
                </c:pt>
                <c:pt idx="2031">
                  <c:v>4.91</c:v>
                </c:pt>
                <c:pt idx="2032">
                  <c:v>4.91</c:v>
                </c:pt>
                <c:pt idx="2033">
                  <c:v>4.9000000000000004</c:v>
                </c:pt>
                <c:pt idx="2034">
                  <c:v>4.91</c:v>
                </c:pt>
                <c:pt idx="2035">
                  <c:v>4.9000000000000004</c:v>
                </c:pt>
                <c:pt idx="2036">
                  <c:v>4.9000000000000004</c:v>
                </c:pt>
                <c:pt idx="2037">
                  <c:v>4.92</c:v>
                </c:pt>
                <c:pt idx="2038">
                  <c:v>4.93</c:v>
                </c:pt>
                <c:pt idx="2039">
                  <c:v>4.92</c:v>
                </c:pt>
                <c:pt idx="2040">
                  <c:v>4.92</c:v>
                </c:pt>
                <c:pt idx="2041">
                  <c:v>4.92</c:v>
                </c:pt>
                <c:pt idx="2042">
                  <c:v>4.93</c:v>
                </c:pt>
                <c:pt idx="2043">
                  <c:v>4.92</c:v>
                </c:pt>
                <c:pt idx="2044">
                  <c:v>4.91</c:v>
                </c:pt>
                <c:pt idx="2045">
                  <c:v>4.9000000000000004</c:v>
                </c:pt>
                <c:pt idx="2046">
                  <c:v>4.8899999999999997</c:v>
                </c:pt>
                <c:pt idx="2047">
                  <c:v>4.87</c:v>
                </c:pt>
                <c:pt idx="2048">
                  <c:v>4.88</c:v>
                </c:pt>
                <c:pt idx="2049">
                  <c:v>4.88</c:v>
                </c:pt>
                <c:pt idx="2050">
                  <c:v>4.87</c:v>
                </c:pt>
                <c:pt idx="2051">
                  <c:v>4.8899999999999997</c:v>
                </c:pt>
                <c:pt idx="2052">
                  <c:v>4.91</c:v>
                </c:pt>
                <c:pt idx="2053">
                  <c:v>4.91</c:v>
                </c:pt>
                <c:pt idx="2054">
                  <c:v>4.92</c:v>
                </c:pt>
                <c:pt idx="2055">
                  <c:v>4.93</c:v>
                </c:pt>
                <c:pt idx="2056">
                  <c:v>4.9400000000000004</c:v>
                </c:pt>
                <c:pt idx="2057">
                  <c:v>4.95</c:v>
                </c:pt>
                <c:pt idx="2058">
                  <c:v>4.96</c:v>
                </c:pt>
                <c:pt idx="2059">
                  <c:v>5</c:v>
                </c:pt>
                <c:pt idx="2060">
                  <c:v>5.03</c:v>
                </c:pt>
                <c:pt idx="2061">
                  <c:v>5.01</c:v>
                </c:pt>
                <c:pt idx="2062">
                  <c:v>5</c:v>
                </c:pt>
                <c:pt idx="2063">
                  <c:v>5.01</c:v>
                </c:pt>
                <c:pt idx="2064">
                  <c:v>5.01</c:v>
                </c:pt>
                <c:pt idx="2065">
                  <c:v>5</c:v>
                </c:pt>
                <c:pt idx="2066">
                  <c:v>5.01</c:v>
                </c:pt>
                <c:pt idx="2067">
                  <c:v>5.0199999999999996</c:v>
                </c:pt>
                <c:pt idx="2068">
                  <c:v>5.04</c:v>
                </c:pt>
                <c:pt idx="2069">
                  <c:v>5</c:v>
                </c:pt>
                <c:pt idx="2070">
                  <c:v>4.96</c:v>
                </c:pt>
                <c:pt idx="2071">
                  <c:v>4.9400000000000004</c:v>
                </c:pt>
                <c:pt idx="2072">
                  <c:v>4.9800000000000004</c:v>
                </c:pt>
                <c:pt idx="2073">
                  <c:v>4.99</c:v>
                </c:pt>
                <c:pt idx="2074">
                  <c:v>4.97</c:v>
                </c:pt>
                <c:pt idx="2075">
                  <c:v>4.9800000000000004</c:v>
                </c:pt>
                <c:pt idx="2076">
                  <c:v>5.01</c:v>
                </c:pt>
                <c:pt idx="2077">
                  <c:v>5.0199999999999996</c:v>
                </c:pt>
                <c:pt idx="2078">
                  <c:v>5.03</c:v>
                </c:pt>
                <c:pt idx="2079">
                  <c:v>5.01</c:v>
                </c:pt>
                <c:pt idx="2080">
                  <c:v>5.01</c:v>
                </c:pt>
                <c:pt idx="2081">
                  <c:v>5</c:v>
                </c:pt>
                <c:pt idx="2082">
                  <c:v>5</c:v>
                </c:pt>
                <c:pt idx="2083">
                  <c:v>5.05</c:v>
                </c:pt>
                <c:pt idx="2084">
                  <c:v>5.0599999999999996</c:v>
                </c:pt>
                <c:pt idx="2085">
                  <c:v>5.07</c:v>
                </c:pt>
                <c:pt idx="2086">
                  <c:v>5.15</c:v>
                </c:pt>
                <c:pt idx="2087">
                  <c:v>5.14</c:v>
                </c:pt>
                <c:pt idx="2088">
                  <c:v>5.0999999999999996</c:v>
                </c:pt>
                <c:pt idx="2089">
                  <c:v>5.08</c:v>
                </c:pt>
                <c:pt idx="2090">
                  <c:v>5.13</c:v>
                </c:pt>
                <c:pt idx="2091">
                  <c:v>5.16</c:v>
                </c:pt>
                <c:pt idx="2092">
                  <c:v>5.17</c:v>
                </c:pt>
                <c:pt idx="2093">
                  <c:v>5.18</c:v>
                </c:pt>
                <c:pt idx="2094">
                  <c:v>5.24</c:v>
                </c:pt>
                <c:pt idx="2095">
                  <c:v>5.36</c:v>
                </c:pt>
                <c:pt idx="2096">
                  <c:v>5.43</c:v>
                </c:pt>
                <c:pt idx="2097">
                  <c:v>5.38</c:v>
                </c:pt>
                <c:pt idx="2098">
                  <c:v>5.4</c:v>
                </c:pt>
                <c:pt idx="2099">
                  <c:v>5.36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7590992"/>
        <c:axId val="537590600"/>
      </c:scatterChart>
      <c:valAx>
        <c:axId val="537592168"/>
        <c:scaling>
          <c:orientation val="minMax"/>
          <c:max val="2500"/>
          <c:min val="4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591776"/>
        <c:crosses val="autoZero"/>
        <c:crossBetween val="midCat"/>
      </c:valAx>
      <c:valAx>
        <c:axId val="53759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Reflectance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592168"/>
        <c:crosses val="autoZero"/>
        <c:crossBetween val="midCat"/>
      </c:valAx>
      <c:valAx>
        <c:axId val="53759060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Uncertianty</a:t>
                </a:r>
                <a:r>
                  <a:rPr lang="en-AU" baseline="0"/>
                  <a:t> %</a:t>
                </a:r>
                <a:endParaRPr lang="en-A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590992"/>
        <c:crosses val="max"/>
        <c:crossBetween val="midCat"/>
      </c:valAx>
      <c:valAx>
        <c:axId val="537590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375906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2B0EC6-6E16-430C-88FB-6442D3E8EDCB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5D0057FF-A996-475D-BE66-80EE5DC867AD}">
      <dgm:prSet phldrT="[Text]" custT="1"/>
      <dgm:spPr>
        <a:solidFill>
          <a:srgbClr val="9FAEE5">
            <a:alpha val="69804"/>
          </a:srgbClr>
        </a:solidFill>
      </dgm:spPr>
      <dgm:t>
        <a:bodyPr/>
        <a:lstStyle/>
        <a:p>
          <a:r>
            <a:rPr lang="en-AU" sz="1200" dirty="0" smtClean="0"/>
            <a:t>SAR (NovaSAR1/others)</a:t>
          </a:r>
        </a:p>
        <a:p>
          <a:r>
            <a:rPr lang="en-AU" sz="1200" dirty="0" smtClean="0"/>
            <a:t>Wall to wall, temporal coarse biomass &amp; structure</a:t>
          </a:r>
          <a:endParaRPr lang="en-AU" sz="1200" dirty="0"/>
        </a:p>
      </dgm:t>
    </dgm:pt>
    <dgm:pt modelId="{10CF1C41-3261-488A-AEA3-0C257A8D4677}" type="parTrans" cxnId="{CB847789-89AE-4D49-8B78-ABEBE750210C}">
      <dgm:prSet/>
      <dgm:spPr/>
      <dgm:t>
        <a:bodyPr/>
        <a:lstStyle/>
        <a:p>
          <a:endParaRPr lang="en-AU"/>
        </a:p>
      </dgm:t>
    </dgm:pt>
    <dgm:pt modelId="{1D5A2DF1-574A-4314-A787-442573DE0552}" type="sibTrans" cxnId="{CB847789-89AE-4D49-8B78-ABEBE750210C}">
      <dgm:prSet/>
      <dgm:spPr/>
      <dgm:t>
        <a:bodyPr/>
        <a:lstStyle/>
        <a:p>
          <a:endParaRPr lang="en-AU"/>
        </a:p>
      </dgm:t>
    </dgm:pt>
    <dgm:pt modelId="{4026B4E1-765E-4CCF-A96A-49FF283629AF}">
      <dgm:prSet phldrT="[Text]" custT="1"/>
      <dgm:spPr>
        <a:solidFill>
          <a:srgbClr val="1E22AA">
            <a:alpha val="60000"/>
          </a:srgbClr>
        </a:solidFill>
      </dgm:spPr>
      <dgm:t>
        <a:bodyPr/>
        <a:lstStyle/>
        <a:p>
          <a:r>
            <a:rPr lang="en-AU" sz="1200" dirty="0" smtClean="0"/>
            <a:t>GEDI</a:t>
          </a:r>
        </a:p>
        <a:p>
          <a:r>
            <a:rPr lang="en-AU" sz="1200" dirty="0" smtClean="0"/>
            <a:t>High spatial but sparse vertical profiles &amp; biomass</a:t>
          </a:r>
          <a:endParaRPr lang="en-AU" sz="1200" dirty="0"/>
        </a:p>
      </dgm:t>
    </dgm:pt>
    <dgm:pt modelId="{586A8193-60C7-4F18-90DA-9588111CE981}" type="parTrans" cxnId="{56714C37-A466-48BC-B075-AA7830851600}">
      <dgm:prSet/>
      <dgm:spPr/>
      <dgm:t>
        <a:bodyPr/>
        <a:lstStyle/>
        <a:p>
          <a:endParaRPr lang="en-AU"/>
        </a:p>
      </dgm:t>
    </dgm:pt>
    <dgm:pt modelId="{2B15EF15-819A-4D0C-B3D1-C4D1D7A01E1B}" type="sibTrans" cxnId="{56714C37-A466-48BC-B075-AA7830851600}">
      <dgm:prSet/>
      <dgm:spPr/>
      <dgm:t>
        <a:bodyPr/>
        <a:lstStyle/>
        <a:p>
          <a:endParaRPr lang="en-AU"/>
        </a:p>
      </dgm:t>
    </dgm:pt>
    <dgm:pt modelId="{C2EFF45B-08D7-4B2A-B498-18E2A33EE4FD}" type="pres">
      <dgm:prSet presAssocID="{ED2B0EC6-6E16-430C-88FB-6442D3E8EDCB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79E1213D-79D1-4E3A-9BFC-984FFC5E345B}" type="pres">
      <dgm:prSet presAssocID="{ED2B0EC6-6E16-430C-88FB-6442D3E8EDCB}" presName="comp1" presStyleCnt="0"/>
      <dgm:spPr/>
    </dgm:pt>
    <dgm:pt modelId="{8F004BD3-94D3-4918-9C91-DB9FA596DC57}" type="pres">
      <dgm:prSet presAssocID="{ED2B0EC6-6E16-430C-88FB-6442D3E8EDCB}" presName="circle1" presStyleLbl="node1" presStyleIdx="0" presStyleCnt="2"/>
      <dgm:spPr/>
      <dgm:t>
        <a:bodyPr/>
        <a:lstStyle/>
        <a:p>
          <a:endParaRPr lang="en-AU"/>
        </a:p>
      </dgm:t>
    </dgm:pt>
    <dgm:pt modelId="{B23C7DFE-A9D9-484E-83F1-B750BF3E9FC8}" type="pres">
      <dgm:prSet presAssocID="{ED2B0EC6-6E16-430C-88FB-6442D3E8EDCB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8D410626-9A8A-46A9-A4F6-3F55273DDC98}" type="pres">
      <dgm:prSet presAssocID="{ED2B0EC6-6E16-430C-88FB-6442D3E8EDCB}" presName="comp2" presStyleCnt="0"/>
      <dgm:spPr/>
    </dgm:pt>
    <dgm:pt modelId="{2A07AEC5-9DA8-4569-BB8F-115D657333A6}" type="pres">
      <dgm:prSet presAssocID="{ED2B0EC6-6E16-430C-88FB-6442D3E8EDCB}" presName="circle2" presStyleLbl="node1" presStyleIdx="1" presStyleCnt="2"/>
      <dgm:spPr/>
      <dgm:t>
        <a:bodyPr/>
        <a:lstStyle/>
        <a:p>
          <a:endParaRPr lang="en-AU"/>
        </a:p>
      </dgm:t>
    </dgm:pt>
    <dgm:pt modelId="{DE3455C3-0C31-41F3-B5D1-B2D404E2672E}" type="pres">
      <dgm:prSet presAssocID="{ED2B0EC6-6E16-430C-88FB-6442D3E8EDCB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CB847789-89AE-4D49-8B78-ABEBE750210C}" srcId="{ED2B0EC6-6E16-430C-88FB-6442D3E8EDCB}" destId="{5D0057FF-A996-475D-BE66-80EE5DC867AD}" srcOrd="0" destOrd="0" parTransId="{10CF1C41-3261-488A-AEA3-0C257A8D4677}" sibTransId="{1D5A2DF1-574A-4314-A787-442573DE0552}"/>
    <dgm:cxn modelId="{6F04812F-E8DD-4FD4-BA20-4CCF96E36406}" type="presOf" srcId="{4026B4E1-765E-4CCF-A96A-49FF283629AF}" destId="{2A07AEC5-9DA8-4569-BB8F-115D657333A6}" srcOrd="0" destOrd="0" presId="urn:microsoft.com/office/officeart/2005/8/layout/venn2"/>
    <dgm:cxn modelId="{56714C37-A466-48BC-B075-AA7830851600}" srcId="{ED2B0EC6-6E16-430C-88FB-6442D3E8EDCB}" destId="{4026B4E1-765E-4CCF-A96A-49FF283629AF}" srcOrd="1" destOrd="0" parTransId="{586A8193-60C7-4F18-90DA-9588111CE981}" sibTransId="{2B15EF15-819A-4D0C-B3D1-C4D1D7A01E1B}"/>
    <dgm:cxn modelId="{7777DFF1-E539-4CD4-96B8-6A577FD6502B}" type="presOf" srcId="{5D0057FF-A996-475D-BE66-80EE5DC867AD}" destId="{8F004BD3-94D3-4918-9C91-DB9FA596DC57}" srcOrd="0" destOrd="0" presId="urn:microsoft.com/office/officeart/2005/8/layout/venn2"/>
    <dgm:cxn modelId="{CACE0654-3B35-464F-A7C4-699174CA4AE5}" type="presOf" srcId="{4026B4E1-765E-4CCF-A96A-49FF283629AF}" destId="{DE3455C3-0C31-41F3-B5D1-B2D404E2672E}" srcOrd="1" destOrd="0" presId="urn:microsoft.com/office/officeart/2005/8/layout/venn2"/>
    <dgm:cxn modelId="{DBAC0E72-969B-4F96-8EE4-AA100545AE01}" type="presOf" srcId="{5D0057FF-A996-475D-BE66-80EE5DC867AD}" destId="{B23C7DFE-A9D9-484E-83F1-B750BF3E9FC8}" srcOrd="1" destOrd="0" presId="urn:microsoft.com/office/officeart/2005/8/layout/venn2"/>
    <dgm:cxn modelId="{973B42B7-0DEF-4BD0-8D58-8266EE73ACA9}" type="presOf" srcId="{ED2B0EC6-6E16-430C-88FB-6442D3E8EDCB}" destId="{C2EFF45B-08D7-4B2A-B498-18E2A33EE4FD}" srcOrd="0" destOrd="0" presId="urn:microsoft.com/office/officeart/2005/8/layout/venn2"/>
    <dgm:cxn modelId="{8ED1A1E8-41A1-4089-A909-01EE983BDB9D}" type="presParOf" srcId="{C2EFF45B-08D7-4B2A-B498-18E2A33EE4FD}" destId="{79E1213D-79D1-4E3A-9BFC-984FFC5E345B}" srcOrd="0" destOrd="0" presId="urn:microsoft.com/office/officeart/2005/8/layout/venn2"/>
    <dgm:cxn modelId="{4468926E-F87D-449A-B197-330CD7989E32}" type="presParOf" srcId="{79E1213D-79D1-4E3A-9BFC-984FFC5E345B}" destId="{8F004BD3-94D3-4918-9C91-DB9FA596DC57}" srcOrd="0" destOrd="0" presId="urn:microsoft.com/office/officeart/2005/8/layout/venn2"/>
    <dgm:cxn modelId="{CE9928BB-09AC-4D59-9A6D-C0B6B2D7D910}" type="presParOf" srcId="{79E1213D-79D1-4E3A-9BFC-984FFC5E345B}" destId="{B23C7DFE-A9D9-484E-83F1-B750BF3E9FC8}" srcOrd="1" destOrd="0" presId="urn:microsoft.com/office/officeart/2005/8/layout/venn2"/>
    <dgm:cxn modelId="{66367573-FED0-4FCE-A420-F09A645CFC9B}" type="presParOf" srcId="{C2EFF45B-08D7-4B2A-B498-18E2A33EE4FD}" destId="{8D410626-9A8A-46A9-A4F6-3F55273DDC98}" srcOrd="1" destOrd="0" presId="urn:microsoft.com/office/officeart/2005/8/layout/venn2"/>
    <dgm:cxn modelId="{7C0FEE2F-5D8C-4377-8F3F-0E4953018545}" type="presParOf" srcId="{8D410626-9A8A-46A9-A4F6-3F55273DDC98}" destId="{2A07AEC5-9DA8-4569-BB8F-115D657333A6}" srcOrd="0" destOrd="0" presId="urn:microsoft.com/office/officeart/2005/8/layout/venn2"/>
    <dgm:cxn modelId="{475BD8D5-3B59-493A-B61F-956ADC84FFDD}" type="presParOf" srcId="{8D410626-9A8A-46A9-A4F6-3F55273DDC98}" destId="{DE3455C3-0C31-41F3-B5D1-B2D404E2672E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04BD3-94D3-4918-9C91-DB9FA596DC57}">
      <dsp:nvSpPr>
        <dsp:cNvPr id="0" name=""/>
        <dsp:cNvSpPr/>
      </dsp:nvSpPr>
      <dsp:spPr>
        <a:xfrm>
          <a:off x="694494" y="0"/>
          <a:ext cx="4170315" cy="4170315"/>
        </a:xfrm>
        <a:prstGeom prst="ellipse">
          <a:avLst/>
        </a:prstGeom>
        <a:solidFill>
          <a:srgbClr val="9FAEE5">
            <a:alpha val="6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200" kern="1200" dirty="0" smtClean="0"/>
            <a:t>SAR (NovaSAR1/others)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200" kern="1200" dirty="0" smtClean="0"/>
            <a:t>Wall to wall, temporal coarse biomass &amp; structure</a:t>
          </a:r>
          <a:endParaRPr lang="en-AU" sz="1200" kern="1200" dirty="0"/>
        </a:p>
      </dsp:txBody>
      <dsp:txXfrm>
        <a:off x="1684944" y="312773"/>
        <a:ext cx="2189415" cy="708953"/>
      </dsp:txXfrm>
    </dsp:sp>
    <dsp:sp modelId="{2A07AEC5-9DA8-4569-BB8F-115D657333A6}">
      <dsp:nvSpPr>
        <dsp:cNvPr id="0" name=""/>
        <dsp:cNvSpPr/>
      </dsp:nvSpPr>
      <dsp:spPr>
        <a:xfrm>
          <a:off x="1215783" y="1042578"/>
          <a:ext cx="3127736" cy="3127736"/>
        </a:xfrm>
        <a:prstGeom prst="ellipse">
          <a:avLst/>
        </a:prstGeom>
        <a:solidFill>
          <a:srgbClr val="1E22AA">
            <a:alpha val="6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200" kern="1200" dirty="0" smtClean="0"/>
            <a:t>GEDI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200" kern="1200" dirty="0" smtClean="0"/>
            <a:t>High spatial but sparse vertical profiles &amp; biomass</a:t>
          </a:r>
          <a:endParaRPr lang="en-AU" sz="1200" kern="1200" dirty="0"/>
        </a:p>
      </dsp:txBody>
      <dsp:txXfrm>
        <a:off x="1673830" y="1824512"/>
        <a:ext cx="2211643" cy="1563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CDB0AC6-0A87-4307-83CD-A029654E061F}" type="datetimeFigureOut">
              <a:rPr lang="en-AU"/>
              <a:pPr>
                <a:defRPr/>
              </a:pPr>
              <a:t>17/07/2019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1B1695A-9BBF-4B57-876B-EC1FF4CDF1C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9035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2A468D1-86F1-4984-A0DA-5ADE8AB9F9F2}" type="datetimeFigureOut">
              <a:rPr lang="en-AU"/>
              <a:pPr>
                <a:defRPr/>
              </a:pPr>
              <a:t>17/07/2019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BC6B71F-ABF9-412F-949D-752BD1DD833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5443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HyperScout</a:t>
            </a:r>
            <a:r>
              <a:rPr lang="en-GB" dirty="0" smtClean="0"/>
              <a:t>: To overcome limited downlink capacity (a very pressing limitation for hyperspectral imagers on small platforms) the system contains a powerful on-board processing module which converts the raw data into derived map products. Only these need to be transmitted to earth,  which makes the system vastly more efficient.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C28C6-3ADD-4DEA-B9EE-387051C4FE7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23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rgbClr val="003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8"/>
          <p:cNvGrpSpPr>
            <a:grpSpLocks/>
          </p:cNvGrpSpPr>
          <p:nvPr userDrawn="1"/>
        </p:nvGrpSpPr>
        <p:grpSpPr bwMode="auto">
          <a:xfrm>
            <a:off x="3" y="5500688"/>
            <a:ext cx="12223751" cy="996950"/>
            <a:chOff x="608" y="5500319"/>
            <a:chExt cx="9167813" cy="996950"/>
          </a:xfrm>
        </p:grpSpPr>
        <p:grpSp>
          <p:nvGrpSpPr>
            <p:cNvPr id="6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21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rgbClr val="00252D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5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rgbClr val="2DCCD3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23" name="Freeform 25"/>
              <p:cNvSpPr>
                <a:spLocks/>
              </p:cNvSpPr>
              <p:nvPr userDrawn="1"/>
            </p:nvSpPr>
            <p:spPr bwMode="auto">
              <a:xfrm>
                <a:off x="7354887" y="5732463"/>
                <a:ext cx="1804988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</p:grpSp>
        <p:pic>
          <p:nvPicPr>
            <p:cNvPr id="7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9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0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1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2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3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4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5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6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7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8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24" name="Group 27"/>
          <p:cNvGrpSpPr>
            <a:grpSpLocks/>
          </p:cNvGrpSpPr>
          <p:nvPr userDrawn="1"/>
        </p:nvGrpSpPr>
        <p:grpSpPr bwMode="auto">
          <a:xfrm>
            <a:off x="-19051" y="6350"/>
            <a:ext cx="12238568" cy="2605088"/>
            <a:chOff x="-14288" y="6350"/>
            <a:chExt cx="9178926" cy="2605088"/>
          </a:xfrm>
        </p:grpSpPr>
        <p:sp>
          <p:nvSpPr>
            <p:cNvPr id="25" name="Freeform 19"/>
            <p:cNvSpPr>
              <a:spLocks/>
            </p:cNvSpPr>
            <p:nvPr userDrawn="1"/>
          </p:nvSpPr>
          <p:spPr bwMode="auto">
            <a:xfrm>
              <a:off x="-14288" y="6350"/>
              <a:ext cx="4919663" cy="1192213"/>
            </a:xfrm>
            <a:custGeom>
              <a:avLst/>
              <a:gdLst>
                <a:gd name="T0" fmla="*/ 1552 w 1552"/>
                <a:gd name="T1" fmla="*/ 323 h 376"/>
                <a:gd name="T2" fmla="*/ 302 w 1552"/>
                <a:gd name="T3" fmla="*/ 0 h 376"/>
                <a:gd name="T4" fmla="*/ 0 w 1552"/>
                <a:gd name="T5" fmla="*/ 0 h 376"/>
                <a:gd name="T6" fmla="*/ 0 w 1552"/>
                <a:gd name="T7" fmla="*/ 376 h 376"/>
                <a:gd name="T8" fmla="*/ 771 w 1552"/>
                <a:gd name="T9" fmla="*/ 376 h 376"/>
                <a:gd name="T10" fmla="*/ 1552 w 1552"/>
                <a:gd name="T11" fmla="*/ 32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2" h="376">
                  <a:moveTo>
                    <a:pt x="1552" y="323"/>
                  </a:moveTo>
                  <a:cubicBezTo>
                    <a:pt x="1250" y="150"/>
                    <a:pt x="836" y="0"/>
                    <a:pt x="3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771" y="376"/>
                    <a:pt x="771" y="376"/>
                    <a:pt x="771" y="376"/>
                  </a:cubicBezTo>
                  <a:cubicBezTo>
                    <a:pt x="1279" y="376"/>
                    <a:pt x="1445" y="364"/>
                    <a:pt x="1552" y="323"/>
                  </a:cubicBezTo>
                </a:path>
              </a:pathLst>
            </a:custGeom>
            <a:solidFill>
              <a:srgbClr val="008C95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26" name="Freeform 20"/>
            <p:cNvSpPr>
              <a:spLocks/>
            </p:cNvSpPr>
            <p:nvPr userDrawn="1"/>
          </p:nvSpPr>
          <p:spPr bwMode="auto">
            <a:xfrm>
              <a:off x="-14288" y="1387475"/>
              <a:ext cx="2398713" cy="612775"/>
            </a:xfrm>
            <a:custGeom>
              <a:avLst/>
              <a:gdLst>
                <a:gd name="T0" fmla="*/ 757 w 757"/>
                <a:gd name="T1" fmla="*/ 166 h 193"/>
                <a:gd name="T2" fmla="*/ 117 w 757"/>
                <a:gd name="T3" fmla="*/ 0 h 193"/>
                <a:gd name="T4" fmla="*/ 0 w 757"/>
                <a:gd name="T5" fmla="*/ 0 h 193"/>
                <a:gd name="T6" fmla="*/ 0 w 757"/>
                <a:gd name="T7" fmla="*/ 193 h 193"/>
                <a:gd name="T8" fmla="*/ 357 w 757"/>
                <a:gd name="T9" fmla="*/ 193 h 193"/>
                <a:gd name="T10" fmla="*/ 757 w 757"/>
                <a:gd name="T11" fmla="*/ 16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7" h="193">
                  <a:moveTo>
                    <a:pt x="757" y="166"/>
                  </a:moveTo>
                  <a:cubicBezTo>
                    <a:pt x="602" y="77"/>
                    <a:pt x="390" y="0"/>
                    <a:pt x="1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357" y="193"/>
                    <a:pt x="357" y="193"/>
                    <a:pt x="357" y="193"/>
                  </a:cubicBezTo>
                  <a:cubicBezTo>
                    <a:pt x="617" y="193"/>
                    <a:pt x="702" y="187"/>
                    <a:pt x="757" y="166"/>
                  </a:cubicBezTo>
                </a:path>
              </a:pathLst>
            </a:custGeom>
            <a:solidFill>
              <a:srgbClr val="FFB81C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2384425" y="1387475"/>
              <a:ext cx="6773863" cy="1223963"/>
            </a:xfrm>
            <a:custGeom>
              <a:avLst/>
              <a:gdLst>
                <a:gd name="T0" fmla="*/ 672 w 2137"/>
                <a:gd name="T1" fmla="*/ 0 h 386"/>
                <a:gd name="T2" fmla="*/ 0 w 2137"/>
                <a:gd name="T3" fmla="*/ 166 h 386"/>
                <a:gd name="T4" fmla="*/ 664 w 2137"/>
                <a:gd name="T5" fmla="*/ 385 h 386"/>
                <a:gd name="T6" fmla="*/ 2137 w 2137"/>
                <a:gd name="T7" fmla="*/ 386 h 386"/>
                <a:gd name="T8" fmla="*/ 2137 w 2137"/>
                <a:gd name="T9" fmla="*/ 0 h 386"/>
                <a:gd name="T10" fmla="*/ 672 w 2137"/>
                <a:gd name="T11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7" h="386">
                  <a:moveTo>
                    <a:pt x="672" y="0"/>
                  </a:moveTo>
                  <a:cubicBezTo>
                    <a:pt x="263" y="0"/>
                    <a:pt x="112" y="122"/>
                    <a:pt x="0" y="166"/>
                  </a:cubicBezTo>
                  <a:cubicBezTo>
                    <a:pt x="181" y="269"/>
                    <a:pt x="323" y="385"/>
                    <a:pt x="664" y="385"/>
                  </a:cubicBezTo>
                  <a:cubicBezTo>
                    <a:pt x="747" y="385"/>
                    <a:pt x="2137" y="386"/>
                    <a:pt x="2137" y="386"/>
                  </a:cubicBezTo>
                  <a:cubicBezTo>
                    <a:pt x="2137" y="0"/>
                    <a:pt x="2137" y="0"/>
                    <a:pt x="2137" y="0"/>
                  </a:cubicBezTo>
                  <a:lnTo>
                    <a:pt x="672" y="0"/>
                  </a:lnTo>
                  <a:close/>
                </a:path>
              </a:pathLst>
            </a:custGeom>
            <a:solidFill>
              <a:srgbClr val="FFB81C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29" name="Freeform 23"/>
            <p:cNvSpPr>
              <a:spLocks/>
            </p:cNvSpPr>
            <p:nvPr userDrawn="1"/>
          </p:nvSpPr>
          <p:spPr bwMode="auto">
            <a:xfrm>
              <a:off x="4905375" y="6350"/>
              <a:ext cx="4259263" cy="2382838"/>
            </a:xfrm>
            <a:custGeom>
              <a:avLst/>
              <a:gdLst>
                <a:gd name="T0" fmla="*/ 1312 w 1344"/>
                <a:gd name="T1" fmla="*/ 0 h 752"/>
                <a:gd name="T2" fmla="*/ 0 w 1344"/>
                <a:gd name="T3" fmla="*/ 323 h 752"/>
                <a:gd name="T4" fmla="*/ 1297 w 1344"/>
                <a:gd name="T5" fmla="*/ 752 h 752"/>
                <a:gd name="T6" fmla="*/ 1344 w 1344"/>
                <a:gd name="T7" fmla="*/ 752 h 752"/>
                <a:gd name="T8" fmla="*/ 1344 w 1344"/>
                <a:gd name="T9" fmla="*/ 0 h 752"/>
                <a:gd name="T10" fmla="*/ 1312 w 1344"/>
                <a:gd name="T11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4" h="752">
                  <a:moveTo>
                    <a:pt x="1312" y="0"/>
                  </a:moveTo>
                  <a:cubicBezTo>
                    <a:pt x="514" y="0"/>
                    <a:pt x="219" y="238"/>
                    <a:pt x="0" y="323"/>
                  </a:cubicBezTo>
                  <a:cubicBezTo>
                    <a:pt x="353" y="524"/>
                    <a:pt x="631" y="752"/>
                    <a:pt x="1297" y="752"/>
                  </a:cubicBezTo>
                  <a:cubicBezTo>
                    <a:pt x="1344" y="752"/>
                    <a:pt x="1344" y="752"/>
                    <a:pt x="1344" y="752"/>
                  </a:cubicBezTo>
                  <a:cubicBezTo>
                    <a:pt x="1344" y="0"/>
                    <a:pt x="1344" y="0"/>
                    <a:pt x="1344" y="0"/>
                  </a:cubicBezTo>
                  <a:lnTo>
                    <a:pt x="1312" y="0"/>
                  </a:lnTo>
                  <a:close/>
                </a:path>
              </a:pathLst>
            </a:custGeom>
            <a:solidFill>
              <a:srgbClr val="008C95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30" name="Freeform 24"/>
            <p:cNvSpPr>
              <a:spLocks/>
            </p:cNvSpPr>
            <p:nvPr userDrawn="1"/>
          </p:nvSpPr>
          <p:spPr bwMode="auto">
            <a:xfrm>
              <a:off x="-14288" y="2243138"/>
              <a:ext cx="7292976" cy="139700"/>
            </a:xfrm>
            <a:custGeom>
              <a:avLst/>
              <a:gdLst>
                <a:gd name="T0" fmla="*/ 2301 w 2301"/>
                <a:gd name="T1" fmla="*/ 38 h 44"/>
                <a:gd name="T2" fmla="*/ 2155 w 2301"/>
                <a:gd name="T3" fmla="*/ 0 h 44"/>
                <a:gd name="T4" fmla="*/ 0 w 2301"/>
                <a:gd name="T5" fmla="*/ 0 h 44"/>
                <a:gd name="T6" fmla="*/ 0 w 2301"/>
                <a:gd name="T7" fmla="*/ 44 h 44"/>
                <a:gd name="T8" fmla="*/ 2210 w 2301"/>
                <a:gd name="T9" fmla="*/ 44 h 44"/>
                <a:gd name="T10" fmla="*/ 2301 w 2301"/>
                <a:gd name="T11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01" h="44">
                  <a:moveTo>
                    <a:pt x="2301" y="38"/>
                  </a:moveTo>
                  <a:cubicBezTo>
                    <a:pt x="2267" y="21"/>
                    <a:pt x="2217" y="0"/>
                    <a:pt x="215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210" y="44"/>
                    <a:pt x="2210" y="44"/>
                    <a:pt x="2210" y="44"/>
                  </a:cubicBezTo>
                  <a:cubicBezTo>
                    <a:pt x="2210" y="44"/>
                    <a:pt x="2291" y="40"/>
                    <a:pt x="2301" y="38"/>
                  </a:cubicBezTo>
                </a:path>
              </a:pathLst>
            </a:custGeom>
            <a:solidFill>
              <a:srgbClr val="008C95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31" name="Freeform 25"/>
            <p:cNvSpPr>
              <a:spLocks/>
            </p:cNvSpPr>
            <p:nvPr userDrawn="1"/>
          </p:nvSpPr>
          <p:spPr bwMode="auto">
            <a:xfrm>
              <a:off x="7278688" y="2243138"/>
              <a:ext cx="1885950" cy="279400"/>
            </a:xfrm>
            <a:custGeom>
              <a:avLst/>
              <a:gdLst>
                <a:gd name="T0" fmla="*/ 153 w 595"/>
                <a:gd name="T1" fmla="*/ 0 h 88"/>
                <a:gd name="T2" fmla="*/ 0 w 595"/>
                <a:gd name="T3" fmla="*/ 38 h 88"/>
                <a:gd name="T4" fmla="*/ 151 w 595"/>
                <a:gd name="T5" fmla="*/ 88 h 88"/>
                <a:gd name="T6" fmla="*/ 595 w 595"/>
                <a:gd name="T7" fmla="*/ 88 h 88"/>
                <a:gd name="T8" fmla="*/ 595 w 595"/>
                <a:gd name="T9" fmla="*/ 0 h 88"/>
                <a:gd name="T10" fmla="*/ 153 w 595"/>
                <a:gd name="T1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5" h="88">
                  <a:moveTo>
                    <a:pt x="153" y="0"/>
                  </a:moveTo>
                  <a:cubicBezTo>
                    <a:pt x="60" y="0"/>
                    <a:pt x="26" y="28"/>
                    <a:pt x="0" y="38"/>
                  </a:cubicBezTo>
                  <a:cubicBezTo>
                    <a:pt x="41" y="62"/>
                    <a:pt x="74" y="88"/>
                    <a:pt x="151" y="88"/>
                  </a:cubicBezTo>
                  <a:cubicBezTo>
                    <a:pt x="595" y="88"/>
                    <a:pt x="595" y="88"/>
                    <a:pt x="595" y="88"/>
                  </a:cubicBezTo>
                  <a:cubicBezTo>
                    <a:pt x="595" y="0"/>
                    <a:pt x="595" y="0"/>
                    <a:pt x="595" y="0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2DCCD3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32" name="Freeform 26"/>
            <p:cNvSpPr>
              <a:spLocks/>
            </p:cNvSpPr>
            <p:nvPr userDrawn="1"/>
          </p:nvSpPr>
          <p:spPr bwMode="auto">
            <a:xfrm>
              <a:off x="6184900" y="1962150"/>
              <a:ext cx="2979738" cy="139700"/>
            </a:xfrm>
            <a:custGeom>
              <a:avLst/>
              <a:gdLst>
                <a:gd name="T0" fmla="*/ 0 w 940"/>
                <a:gd name="T1" fmla="*/ 6 h 44"/>
                <a:gd name="T2" fmla="*/ 146 w 940"/>
                <a:gd name="T3" fmla="*/ 44 h 44"/>
                <a:gd name="T4" fmla="*/ 940 w 940"/>
                <a:gd name="T5" fmla="*/ 44 h 44"/>
                <a:gd name="T6" fmla="*/ 940 w 940"/>
                <a:gd name="T7" fmla="*/ 0 h 44"/>
                <a:gd name="T8" fmla="*/ 91 w 940"/>
                <a:gd name="T9" fmla="*/ 0 h 44"/>
                <a:gd name="T10" fmla="*/ 0 w 940"/>
                <a:gd name="T11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0" h="44">
                  <a:moveTo>
                    <a:pt x="0" y="6"/>
                  </a:moveTo>
                  <a:cubicBezTo>
                    <a:pt x="35" y="26"/>
                    <a:pt x="84" y="44"/>
                    <a:pt x="146" y="44"/>
                  </a:cubicBezTo>
                  <a:cubicBezTo>
                    <a:pt x="940" y="44"/>
                    <a:pt x="940" y="44"/>
                    <a:pt x="940" y="44"/>
                  </a:cubicBezTo>
                  <a:cubicBezTo>
                    <a:pt x="940" y="0"/>
                    <a:pt x="940" y="0"/>
                    <a:pt x="940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32" y="0"/>
                    <a:pt x="12" y="2"/>
                    <a:pt x="0" y="6"/>
                  </a:cubicBezTo>
                </a:path>
              </a:pathLst>
            </a:custGeom>
            <a:solidFill>
              <a:srgbClr val="71CC98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33" name="Freeform 27"/>
            <p:cNvSpPr>
              <a:spLocks/>
            </p:cNvSpPr>
            <p:nvPr userDrawn="1"/>
          </p:nvSpPr>
          <p:spPr bwMode="auto">
            <a:xfrm>
              <a:off x="-14288" y="1822450"/>
              <a:ext cx="6199188" cy="279400"/>
            </a:xfrm>
            <a:custGeom>
              <a:avLst/>
              <a:gdLst>
                <a:gd name="T0" fmla="*/ 1803 w 1956"/>
                <a:gd name="T1" fmla="*/ 88 h 88"/>
                <a:gd name="T2" fmla="*/ 1956 w 1956"/>
                <a:gd name="T3" fmla="*/ 50 h 88"/>
                <a:gd name="T4" fmla="*/ 1804 w 1956"/>
                <a:gd name="T5" fmla="*/ 0 h 88"/>
                <a:gd name="T6" fmla="*/ 0 w 1956"/>
                <a:gd name="T7" fmla="*/ 0 h 88"/>
                <a:gd name="T8" fmla="*/ 0 w 1956"/>
                <a:gd name="T9" fmla="*/ 88 h 88"/>
                <a:gd name="T10" fmla="*/ 1803 w 1956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6" h="88">
                  <a:moveTo>
                    <a:pt x="1803" y="88"/>
                  </a:moveTo>
                  <a:cubicBezTo>
                    <a:pt x="1896" y="88"/>
                    <a:pt x="1930" y="60"/>
                    <a:pt x="1956" y="50"/>
                  </a:cubicBezTo>
                  <a:cubicBezTo>
                    <a:pt x="1915" y="27"/>
                    <a:pt x="1882" y="0"/>
                    <a:pt x="18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803" y="88"/>
                  </a:lnTo>
                  <a:close/>
                </a:path>
              </a:pathLst>
            </a:custGeom>
            <a:solidFill>
              <a:srgbClr val="71CC98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253" y="3122613"/>
            <a:ext cx="11289992" cy="10800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9253" y="4257092"/>
            <a:ext cx="11300947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480000" y="5625959"/>
            <a:ext cx="6336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rgbClr val="00313C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dark background + double lines">
    <p:bg>
      <p:bgPr>
        <a:solidFill>
          <a:srgbClr val="003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 userDrawn="1"/>
        </p:nvGrpSpPr>
        <p:grpSpPr bwMode="auto">
          <a:xfrm>
            <a:off x="-10582" y="6056318"/>
            <a:ext cx="12215284" cy="801687"/>
            <a:chOff x="-7938" y="6056313"/>
            <a:chExt cx="9161463" cy="801687"/>
          </a:xfrm>
        </p:grpSpPr>
        <p:sp>
          <p:nvSpPr>
            <p:cNvPr id="4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grpSp>
          <p:nvGrpSpPr>
            <p:cNvPr id="5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7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rgbClr val="00252D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8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rgbClr val="00252D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9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rgbClr val="2DCCD3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0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</p:grpSp>
        <p:pic>
          <p:nvPicPr>
            <p:cNvPr id="6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1" y="2019300"/>
            <a:ext cx="12202583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Presentation title  |  Presenter name</a:t>
            </a: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D944F4A-4142-455B-A49B-3524321C4425}" type="slidenum">
              <a:rPr lang="en-AU"/>
              <a:pPr>
                <a:defRPr/>
              </a:pPr>
              <a:t>‹#›</a:t>
            </a:fld>
            <a:r>
              <a:rPr lang="en-AU" dirty="0"/>
              <a:t>  |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Presentation title  |  Presenter name</a:t>
            </a:r>
          </a:p>
        </p:txBody>
      </p:sp>
      <p:sp>
        <p:nvSpPr>
          <p:cNvPr id="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66BB0-E3D9-452C-A285-B2E75C171E52}" type="slidenum">
              <a:rPr lang="en-AU"/>
              <a:pPr>
                <a:defRPr/>
              </a:pPr>
              <a:t>‹#›</a:t>
            </a:fld>
            <a:r>
              <a:rPr lang="en-AU" dirty="0"/>
              <a:t>  |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0000" y="1276350"/>
            <a:ext cx="1128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tx2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Presentation title  |  Presenter name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693B-8FE7-4426-870B-ECE1C0861418}" type="slidenum">
              <a:rPr lang="en-AU"/>
              <a:pPr>
                <a:defRPr/>
              </a:pPr>
              <a:t>‹#›</a:t>
            </a:fld>
            <a:r>
              <a:rPr lang="en-AU" dirty="0"/>
              <a:t>  |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rgbClr val="003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0"/>
          <p:cNvGrpSpPr>
            <a:grpSpLocks/>
          </p:cNvGrpSpPr>
          <p:nvPr userDrawn="1"/>
        </p:nvGrpSpPr>
        <p:grpSpPr bwMode="auto">
          <a:xfrm>
            <a:off x="-10582" y="6056318"/>
            <a:ext cx="12215284" cy="801687"/>
            <a:chOff x="-7938" y="6056313"/>
            <a:chExt cx="9161463" cy="801687"/>
          </a:xfrm>
        </p:grpSpPr>
        <p:sp>
          <p:nvSpPr>
            <p:cNvPr id="4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grpSp>
          <p:nvGrpSpPr>
            <p:cNvPr id="5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7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rgbClr val="00252D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8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rgbClr val="00252D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9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rgbClr val="2DCCD3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0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</p:grpSp>
        <p:pic>
          <p:nvPicPr>
            <p:cNvPr id="6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0003" y="1276350"/>
            <a:ext cx="9969500" cy="4559301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rgbClr val="2DCCD3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Presentation title  |  Presenter name</a:t>
            </a:r>
          </a:p>
        </p:txBody>
      </p:sp>
      <p:sp>
        <p:nvSpPr>
          <p:cNvPr id="12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7553914-9B8A-4189-92E1-413A0B06CC8E}" type="slidenum">
              <a:rPr lang="en-AU"/>
              <a:pPr>
                <a:defRPr/>
              </a:pPr>
              <a:t>‹#›</a:t>
            </a:fld>
            <a:r>
              <a:rPr lang="en-AU" dirty="0"/>
              <a:t>  |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rgbClr val="003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>
            <a:grpSpLocks/>
          </p:cNvGrpSpPr>
          <p:nvPr userDrawn="1"/>
        </p:nvGrpSpPr>
        <p:grpSpPr bwMode="auto">
          <a:xfrm>
            <a:off x="3" y="5500688"/>
            <a:ext cx="12223751" cy="996950"/>
            <a:chOff x="608" y="5500319"/>
            <a:chExt cx="9167813" cy="996950"/>
          </a:xfrm>
        </p:grpSpPr>
        <p:grpSp>
          <p:nvGrpSpPr>
            <p:cNvPr id="6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21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rgbClr val="00252D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5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rgbClr val="2DCCD3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24" name="Freeform 25"/>
              <p:cNvSpPr>
                <a:spLocks/>
              </p:cNvSpPr>
              <p:nvPr userDrawn="1"/>
            </p:nvSpPr>
            <p:spPr bwMode="auto">
              <a:xfrm>
                <a:off x="7354887" y="5732463"/>
                <a:ext cx="1804988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</p:grpSp>
        <p:pic>
          <p:nvPicPr>
            <p:cNvPr id="7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9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0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1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2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3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4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5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6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7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8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9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20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25" name="Group 52"/>
          <p:cNvGrpSpPr>
            <a:grpSpLocks/>
          </p:cNvGrpSpPr>
          <p:nvPr userDrawn="1"/>
        </p:nvGrpSpPr>
        <p:grpSpPr bwMode="auto">
          <a:xfrm>
            <a:off x="2121" y="688980"/>
            <a:ext cx="12202583" cy="1920875"/>
            <a:chOff x="-960438" y="2265363"/>
            <a:chExt cx="11061701" cy="2322513"/>
          </a:xfrm>
        </p:grpSpPr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-960438" y="2265363"/>
              <a:ext cx="11057863" cy="1414622"/>
            </a:xfrm>
            <a:custGeom>
              <a:avLst/>
              <a:gdLst>
                <a:gd name="T0" fmla="*/ 0 w 2949"/>
                <a:gd name="T1" fmla="*/ 31 h 377"/>
                <a:gd name="T2" fmla="*/ 1258 w 2949"/>
                <a:gd name="T3" fmla="*/ 31 h 377"/>
                <a:gd name="T4" fmla="*/ 1762 w 2949"/>
                <a:gd name="T5" fmla="*/ 31 h 377"/>
                <a:gd name="T6" fmla="*/ 2153 w 2949"/>
                <a:gd name="T7" fmla="*/ 53 h 377"/>
                <a:gd name="T8" fmla="*/ 2609 w 2949"/>
                <a:gd name="T9" fmla="*/ 243 h 377"/>
                <a:gd name="T10" fmla="*/ 2945 w 2949"/>
                <a:gd name="T11" fmla="*/ 376 h 377"/>
                <a:gd name="T12" fmla="*/ 2949 w 2949"/>
                <a:gd name="T13" fmla="*/ 377 h 377"/>
                <a:gd name="T14" fmla="*/ 2949 w 2949"/>
                <a:gd name="T15" fmla="*/ 347 h 377"/>
                <a:gd name="T16" fmla="*/ 2945 w 2949"/>
                <a:gd name="T17" fmla="*/ 346 h 377"/>
                <a:gd name="T18" fmla="*/ 2630 w 2949"/>
                <a:gd name="T19" fmla="*/ 221 h 377"/>
                <a:gd name="T20" fmla="*/ 2192 w 2949"/>
                <a:gd name="T21" fmla="*/ 31 h 377"/>
                <a:gd name="T22" fmla="*/ 1774 w 2949"/>
                <a:gd name="T23" fmla="*/ 1 h 377"/>
                <a:gd name="T24" fmla="*/ 1284 w 2949"/>
                <a:gd name="T25" fmla="*/ 1 h 377"/>
                <a:gd name="T26" fmla="*/ 0 w 2949"/>
                <a:gd name="T27" fmla="*/ 1 h 377"/>
                <a:gd name="T28" fmla="*/ 0 w 2949"/>
                <a:gd name="T29" fmla="*/ 31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49" h="377">
                  <a:moveTo>
                    <a:pt x="0" y="31"/>
                  </a:moveTo>
                  <a:cubicBezTo>
                    <a:pt x="1258" y="31"/>
                    <a:pt x="1258" y="31"/>
                    <a:pt x="1258" y="31"/>
                  </a:cubicBezTo>
                  <a:cubicBezTo>
                    <a:pt x="1762" y="31"/>
                    <a:pt x="1762" y="31"/>
                    <a:pt x="1762" y="31"/>
                  </a:cubicBezTo>
                  <a:cubicBezTo>
                    <a:pt x="1893" y="31"/>
                    <a:pt x="2023" y="29"/>
                    <a:pt x="2153" y="53"/>
                  </a:cubicBezTo>
                  <a:cubicBezTo>
                    <a:pt x="2320" y="84"/>
                    <a:pt x="2465" y="157"/>
                    <a:pt x="2609" y="243"/>
                  </a:cubicBezTo>
                  <a:cubicBezTo>
                    <a:pt x="2716" y="306"/>
                    <a:pt x="2826" y="352"/>
                    <a:pt x="2945" y="376"/>
                  </a:cubicBezTo>
                  <a:cubicBezTo>
                    <a:pt x="2946" y="376"/>
                    <a:pt x="2949" y="377"/>
                    <a:pt x="2949" y="377"/>
                  </a:cubicBezTo>
                  <a:cubicBezTo>
                    <a:pt x="2949" y="347"/>
                    <a:pt x="2949" y="347"/>
                    <a:pt x="2949" y="347"/>
                  </a:cubicBezTo>
                  <a:cubicBezTo>
                    <a:pt x="2949" y="347"/>
                    <a:pt x="2947" y="346"/>
                    <a:pt x="2945" y="346"/>
                  </a:cubicBezTo>
                  <a:cubicBezTo>
                    <a:pt x="2834" y="324"/>
                    <a:pt x="2731" y="280"/>
                    <a:pt x="2630" y="221"/>
                  </a:cubicBezTo>
                  <a:cubicBezTo>
                    <a:pt x="2489" y="139"/>
                    <a:pt x="2352" y="68"/>
                    <a:pt x="2192" y="31"/>
                  </a:cubicBezTo>
                  <a:cubicBezTo>
                    <a:pt x="2054" y="0"/>
                    <a:pt x="1914" y="1"/>
                    <a:pt x="1774" y="1"/>
                  </a:cubicBezTo>
                  <a:cubicBezTo>
                    <a:pt x="1284" y="1"/>
                    <a:pt x="1284" y="1"/>
                    <a:pt x="1284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7377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28" name="Freeform 17"/>
            <p:cNvSpPr>
              <a:spLocks/>
            </p:cNvSpPr>
            <p:nvPr userDrawn="1"/>
          </p:nvSpPr>
          <p:spPr bwMode="auto">
            <a:xfrm>
              <a:off x="-960438" y="2311429"/>
              <a:ext cx="11061701" cy="756256"/>
            </a:xfrm>
            <a:custGeom>
              <a:avLst/>
              <a:gdLst>
                <a:gd name="T0" fmla="*/ 0 w 2950"/>
                <a:gd name="T1" fmla="*/ 201 h 202"/>
                <a:gd name="T2" fmla="*/ 1223 w 2950"/>
                <a:gd name="T3" fmla="*/ 201 h 202"/>
                <a:gd name="T4" fmla="*/ 2124 w 2950"/>
                <a:gd name="T5" fmla="*/ 201 h 202"/>
                <a:gd name="T6" fmla="*/ 2372 w 2950"/>
                <a:gd name="T7" fmla="*/ 198 h 202"/>
                <a:gd name="T8" fmla="*/ 2505 w 2950"/>
                <a:gd name="T9" fmla="*/ 182 h 202"/>
                <a:gd name="T10" fmla="*/ 2604 w 2950"/>
                <a:gd name="T11" fmla="*/ 140 h 202"/>
                <a:gd name="T12" fmla="*/ 2943 w 2950"/>
                <a:gd name="T13" fmla="*/ 34 h 202"/>
                <a:gd name="T14" fmla="*/ 2950 w 2950"/>
                <a:gd name="T15" fmla="*/ 33 h 202"/>
                <a:gd name="T16" fmla="*/ 2950 w 2950"/>
                <a:gd name="T17" fmla="*/ 0 h 202"/>
                <a:gd name="T18" fmla="*/ 2751 w 2950"/>
                <a:gd name="T19" fmla="*/ 41 h 202"/>
                <a:gd name="T20" fmla="*/ 2601 w 2950"/>
                <a:gd name="T21" fmla="*/ 102 h 202"/>
                <a:gd name="T22" fmla="*/ 2497 w 2950"/>
                <a:gd name="T23" fmla="*/ 149 h 202"/>
                <a:gd name="T24" fmla="*/ 2364 w 2950"/>
                <a:gd name="T25" fmla="*/ 166 h 202"/>
                <a:gd name="T26" fmla="*/ 2135 w 2950"/>
                <a:gd name="T27" fmla="*/ 170 h 202"/>
                <a:gd name="T28" fmla="*/ 2071 w 2950"/>
                <a:gd name="T29" fmla="*/ 170 h 202"/>
                <a:gd name="T30" fmla="*/ 1676 w 2950"/>
                <a:gd name="T31" fmla="*/ 170 h 202"/>
                <a:gd name="T32" fmla="*/ 323 w 2950"/>
                <a:gd name="T33" fmla="*/ 170 h 202"/>
                <a:gd name="T34" fmla="*/ 0 w 2950"/>
                <a:gd name="T35" fmla="*/ 170 h 202"/>
                <a:gd name="T36" fmla="*/ 0 w 2950"/>
                <a:gd name="T37" fmla="*/ 20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50" h="202">
                  <a:moveTo>
                    <a:pt x="0" y="201"/>
                  </a:moveTo>
                  <a:cubicBezTo>
                    <a:pt x="1223" y="201"/>
                    <a:pt x="1223" y="201"/>
                    <a:pt x="1223" y="201"/>
                  </a:cubicBezTo>
                  <a:cubicBezTo>
                    <a:pt x="2124" y="201"/>
                    <a:pt x="2124" y="201"/>
                    <a:pt x="2124" y="201"/>
                  </a:cubicBezTo>
                  <a:cubicBezTo>
                    <a:pt x="2206" y="201"/>
                    <a:pt x="2289" y="202"/>
                    <a:pt x="2372" y="198"/>
                  </a:cubicBezTo>
                  <a:cubicBezTo>
                    <a:pt x="2416" y="196"/>
                    <a:pt x="2462" y="193"/>
                    <a:pt x="2505" y="182"/>
                  </a:cubicBezTo>
                  <a:cubicBezTo>
                    <a:pt x="2540" y="173"/>
                    <a:pt x="2572" y="155"/>
                    <a:pt x="2604" y="140"/>
                  </a:cubicBezTo>
                  <a:cubicBezTo>
                    <a:pt x="2713" y="87"/>
                    <a:pt x="2824" y="51"/>
                    <a:pt x="2943" y="34"/>
                  </a:cubicBezTo>
                  <a:cubicBezTo>
                    <a:pt x="2945" y="34"/>
                    <a:pt x="2950" y="33"/>
                    <a:pt x="2950" y="33"/>
                  </a:cubicBezTo>
                  <a:cubicBezTo>
                    <a:pt x="2950" y="0"/>
                    <a:pt x="2950" y="0"/>
                    <a:pt x="2950" y="0"/>
                  </a:cubicBezTo>
                  <a:cubicBezTo>
                    <a:pt x="2950" y="0"/>
                    <a:pt x="2816" y="21"/>
                    <a:pt x="2751" y="41"/>
                  </a:cubicBezTo>
                  <a:cubicBezTo>
                    <a:pt x="2699" y="57"/>
                    <a:pt x="2650" y="78"/>
                    <a:pt x="2601" y="102"/>
                  </a:cubicBezTo>
                  <a:cubicBezTo>
                    <a:pt x="2567" y="118"/>
                    <a:pt x="2533" y="137"/>
                    <a:pt x="2497" y="149"/>
                  </a:cubicBezTo>
                  <a:cubicBezTo>
                    <a:pt x="2455" y="162"/>
                    <a:pt x="2408" y="164"/>
                    <a:pt x="2364" y="166"/>
                  </a:cubicBezTo>
                  <a:cubicBezTo>
                    <a:pt x="2288" y="170"/>
                    <a:pt x="2211" y="170"/>
                    <a:pt x="2135" y="170"/>
                  </a:cubicBezTo>
                  <a:cubicBezTo>
                    <a:pt x="2071" y="170"/>
                    <a:pt x="2071" y="170"/>
                    <a:pt x="2071" y="170"/>
                  </a:cubicBezTo>
                  <a:cubicBezTo>
                    <a:pt x="1676" y="170"/>
                    <a:pt x="1676" y="170"/>
                    <a:pt x="1676" y="170"/>
                  </a:cubicBezTo>
                  <a:cubicBezTo>
                    <a:pt x="323" y="170"/>
                    <a:pt x="323" y="170"/>
                    <a:pt x="323" y="170"/>
                  </a:cubicBezTo>
                  <a:cubicBezTo>
                    <a:pt x="0" y="170"/>
                    <a:pt x="0" y="170"/>
                    <a:pt x="0" y="170"/>
                  </a:cubicBezTo>
                  <a:lnTo>
                    <a:pt x="0" y="201"/>
                  </a:lnTo>
                  <a:close/>
                </a:path>
              </a:pathLst>
            </a:custGeom>
            <a:solidFill>
              <a:srgbClr val="71CC98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29" name="Freeform 18"/>
            <p:cNvSpPr>
              <a:spLocks/>
            </p:cNvSpPr>
            <p:nvPr userDrawn="1"/>
          </p:nvSpPr>
          <p:spPr bwMode="auto">
            <a:xfrm>
              <a:off x="-960438" y="2768254"/>
              <a:ext cx="11061701" cy="1318651"/>
            </a:xfrm>
            <a:custGeom>
              <a:avLst/>
              <a:gdLst>
                <a:gd name="T0" fmla="*/ 0 w 2950"/>
                <a:gd name="T1" fmla="*/ 0 h 352"/>
                <a:gd name="T2" fmla="*/ 1274 w 2950"/>
                <a:gd name="T3" fmla="*/ 0 h 352"/>
                <a:gd name="T4" fmla="*/ 1764 w 2950"/>
                <a:gd name="T5" fmla="*/ 0 h 352"/>
                <a:gd name="T6" fmla="*/ 2160 w 2950"/>
                <a:gd name="T7" fmla="*/ 24 h 352"/>
                <a:gd name="T8" fmla="*/ 2599 w 2950"/>
                <a:gd name="T9" fmla="*/ 198 h 352"/>
                <a:gd name="T10" fmla="*/ 2787 w 2950"/>
                <a:gd name="T11" fmla="*/ 299 h 352"/>
                <a:gd name="T12" fmla="*/ 2945 w 2950"/>
                <a:gd name="T13" fmla="*/ 347 h 352"/>
                <a:gd name="T14" fmla="*/ 2949 w 2950"/>
                <a:gd name="T15" fmla="*/ 347 h 352"/>
                <a:gd name="T16" fmla="*/ 2950 w 2950"/>
                <a:gd name="T17" fmla="*/ 352 h 352"/>
                <a:gd name="T18" fmla="*/ 2946 w 2950"/>
                <a:gd name="T19" fmla="*/ 351 h 352"/>
                <a:gd name="T20" fmla="*/ 2640 w 2950"/>
                <a:gd name="T21" fmla="*/ 239 h 352"/>
                <a:gd name="T22" fmla="*/ 2459 w 2950"/>
                <a:gd name="T23" fmla="*/ 135 h 352"/>
                <a:gd name="T24" fmla="*/ 2199 w 2950"/>
                <a:gd name="T25" fmla="*/ 38 h 352"/>
                <a:gd name="T26" fmla="*/ 1772 w 2950"/>
                <a:gd name="T27" fmla="*/ 6 h 352"/>
                <a:gd name="T28" fmla="*/ 1268 w 2950"/>
                <a:gd name="T29" fmla="*/ 6 h 352"/>
                <a:gd name="T30" fmla="*/ 0 w 2950"/>
                <a:gd name="T31" fmla="*/ 6 h 352"/>
                <a:gd name="T32" fmla="*/ 0 w 2950"/>
                <a:gd name="T33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50" h="352">
                  <a:moveTo>
                    <a:pt x="0" y="0"/>
                  </a:moveTo>
                  <a:cubicBezTo>
                    <a:pt x="1274" y="0"/>
                    <a:pt x="1274" y="0"/>
                    <a:pt x="1274" y="0"/>
                  </a:cubicBezTo>
                  <a:cubicBezTo>
                    <a:pt x="1764" y="0"/>
                    <a:pt x="1764" y="0"/>
                    <a:pt x="1764" y="0"/>
                  </a:cubicBezTo>
                  <a:cubicBezTo>
                    <a:pt x="1897" y="0"/>
                    <a:pt x="2028" y="0"/>
                    <a:pt x="2160" y="24"/>
                  </a:cubicBezTo>
                  <a:cubicBezTo>
                    <a:pt x="2318" y="54"/>
                    <a:pt x="2461" y="116"/>
                    <a:pt x="2599" y="198"/>
                  </a:cubicBezTo>
                  <a:cubicBezTo>
                    <a:pt x="2660" y="235"/>
                    <a:pt x="2721" y="271"/>
                    <a:pt x="2787" y="299"/>
                  </a:cubicBezTo>
                  <a:cubicBezTo>
                    <a:pt x="2838" y="320"/>
                    <a:pt x="2891" y="336"/>
                    <a:pt x="2945" y="347"/>
                  </a:cubicBezTo>
                  <a:cubicBezTo>
                    <a:pt x="2947" y="347"/>
                    <a:pt x="2949" y="347"/>
                    <a:pt x="2949" y="347"/>
                  </a:cubicBezTo>
                  <a:cubicBezTo>
                    <a:pt x="2950" y="352"/>
                    <a:pt x="2950" y="352"/>
                    <a:pt x="2950" y="352"/>
                  </a:cubicBezTo>
                  <a:cubicBezTo>
                    <a:pt x="2950" y="352"/>
                    <a:pt x="2947" y="351"/>
                    <a:pt x="2946" y="351"/>
                  </a:cubicBezTo>
                  <a:cubicBezTo>
                    <a:pt x="2839" y="331"/>
                    <a:pt x="2737" y="294"/>
                    <a:pt x="2640" y="239"/>
                  </a:cubicBezTo>
                  <a:cubicBezTo>
                    <a:pt x="2580" y="205"/>
                    <a:pt x="2521" y="167"/>
                    <a:pt x="2459" y="135"/>
                  </a:cubicBezTo>
                  <a:cubicBezTo>
                    <a:pt x="2377" y="93"/>
                    <a:pt x="2290" y="59"/>
                    <a:pt x="2199" y="38"/>
                  </a:cubicBezTo>
                  <a:cubicBezTo>
                    <a:pt x="2058" y="4"/>
                    <a:pt x="1916" y="6"/>
                    <a:pt x="1772" y="6"/>
                  </a:cubicBezTo>
                  <a:cubicBezTo>
                    <a:pt x="1268" y="6"/>
                    <a:pt x="1268" y="6"/>
                    <a:pt x="1268" y="6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81C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30" name="Freeform 19"/>
            <p:cNvSpPr>
              <a:spLocks/>
            </p:cNvSpPr>
            <p:nvPr userDrawn="1"/>
          </p:nvSpPr>
          <p:spPr bwMode="auto">
            <a:xfrm>
              <a:off x="-960438" y="2787449"/>
              <a:ext cx="11061701" cy="708271"/>
            </a:xfrm>
            <a:custGeom>
              <a:avLst/>
              <a:gdLst>
                <a:gd name="T0" fmla="*/ 0 w 2950"/>
                <a:gd name="T1" fmla="*/ 189 h 189"/>
                <a:gd name="T2" fmla="*/ 1233 w 2950"/>
                <a:gd name="T3" fmla="*/ 189 h 189"/>
                <a:gd name="T4" fmla="*/ 2133 w 2950"/>
                <a:gd name="T5" fmla="*/ 189 h 189"/>
                <a:gd name="T6" fmla="*/ 2382 w 2950"/>
                <a:gd name="T7" fmla="*/ 185 h 189"/>
                <a:gd name="T8" fmla="*/ 2513 w 2950"/>
                <a:gd name="T9" fmla="*/ 169 h 189"/>
                <a:gd name="T10" fmla="*/ 2613 w 2950"/>
                <a:gd name="T11" fmla="*/ 126 h 189"/>
                <a:gd name="T12" fmla="*/ 2942 w 2950"/>
                <a:gd name="T13" fmla="*/ 23 h 189"/>
                <a:gd name="T14" fmla="*/ 2949 w 2950"/>
                <a:gd name="T15" fmla="*/ 21 h 189"/>
                <a:gd name="T16" fmla="*/ 2950 w 2950"/>
                <a:gd name="T17" fmla="*/ 0 h 189"/>
                <a:gd name="T18" fmla="*/ 2943 w 2950"/>
                <a:gd name="T19" fmla="*/ 1 h 189"/>
                <a:gd name="T20" fmla="*/ 2743 w 2950"/>
                <a:gd name="T21" fmla="*/ 42 h 189"/>
                <a:gd name="T22" fmla="*/ 2489 w 2950"/>
                <a:gd name="T23" fmla="*/ 149 h 189"/>
                <a:gd name="T24" fmla="*/ 2355 w 2950"/>
                <a:gd name="T25" fmla="*/ 167 h 189"/>
                <a:gd name="T26" fmla="*/ 2125 w 2950"/>
                <a:gd name="T27" fmla="*/ 171 h 189"/>
                <a:gd name="T28" fmla="*/ 2062 w 2950"/>
                <a:gd name="T29" fmla="*/ 171 h 189"/>
                <a:gd name="T30" fmla="*/ 1666 w 2950"/>
                <a:gd name="T31" fmla="*/ 171 h 189"/>
                <a:gd name="T32" fmla="*/ 313 w 2950"/>
                <a:gd name="T33" fmla="*/ 171 h 189"/>
                <a:gd name="T34" fmla="*/ 0 w 2950"/>
                <a:gd name="T35" fmla="*/ 171 h 189"/>
                <a:gd name="T36" fmla="*/ 0 w 2950"/>
                <a:gd name="T3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50" h="189">
                  <a:moveTo>
                    <a:pt x="0" y="189"/>
                  </a:moveTo>
                  <a:cubicBezTo>
                    <a:pt x="1233" y="189"/>
                    <a:pt x="1233" y="189"/>
                    <a:pt x="1233" y="189"/>
                  </a:cubicBezTo>
                  <a:cubicBezTo>
                    <a:pt x="2133" y="189"/>
                    <a:pt x="2133" y="189"/>
                    <a:pt x="2133" y="189"/>
                  </a:cubicBezTo>
                  <a:cubicBezTo>
                    <a:pt x="2216" y="189"/>
                    <a:pt x="2299" y="189"/>
                    <a:pt x="2382" y="185"/>
                  </a:cubicBezTo>
                  <a:cubicBezTo>
                    <a:pt x="2426" y="183"/>
                    <a:pt x="2470" y="181"/>
                    <a:pt x="2513" y="169"/>
                  </a:cubicBezTo>
                  <a:cubicBezTo>
                    <a:pt x="2548" y="160"/>
                    <a:pt x="2581" y="142"/>
                    <a:pt x="2613" y="126"/>
                  </a:cubicBezTo>
                  <a:cubicBezTo>
                    <a:pt x="2718" y="75"/>
                    <a:pt x="2827" y="40"/>
                    <a:pt x="2942" y="23"/>
                  </a:cubicBezTo>
                  <a:cubicBezTo>
                    <a:pt x="2944" y="22"/>
                    <a:pt x="2949" y="21"/>
                    <a:pt x="2949" y="21"/>
                  </a:cubicBezTo>
                  <a:cubicBezTo>
                    <a:pt x="2950" y="0"/>
                    <a:pt x="2950" y="0"/>
                    <a:pt x="2950" y="0"/>
                  </a:cubicBezTo>
                  <a:cubicBezTo>
                    <a:pt x="2950" y="0"/>
                    <a:pt x="2947" y="0"/>
                    <a:pt x="2943" y="1"/>
                  </a:cubicBezTo>
                  <a:cubicBezTo>
                    <a:pt x="2913" y="6"/>
                    <a:pt x="2802" y="24"/>
                    <a:pt x="2743" y="42"/>
                  </a:cubicBezTo>
                  <a:cubicBezTo>
                    <a:pt x="2655" y="70"/>
                    <a:pt x="2576" y="122"/>
                    <a:pt x="2489" y="149"/>
                  </a:cubicBezTo>
                  <a:cubicBezTo>
                    <a:pt x="2446" y="163"/>
                    <a:pt x="2399" y="165"/>
                    <a:pt x="2355" y="167"/>
                  </a:cubicBezTo>
                  <a:cubicBezTo>
                    <a:pt x="2278" y="171"/>
                    <a:pt x="2202" y="171"/>
                    <a:pt x="2125" y="171"/>
                  </a:cubicBezTo>
                  <a:cubicBezTo>
                    <a:pt x="2062" y="171"/>
                    <a:pt x="2062" y="171"/>
                    <a:pt x="2062" y="171"/>
                  </a:cubicBezTo>
                  <a:cubicBezTo>
                    <a:pt x="1666" y="171"/>
                    <a:pt x="1666" y="171"/>
                    <a:pt x="1666" y="171"/>
                  </a:cubicBezTo>
                  <a:cubicBezTo>
                    <a:pt x="313" y="171"/>
                    <a:pt x="313" y="171"/>
                    <a:pt x="313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89"/>
                  </a:lnTo>
                  <a:close/>
                </a:path>
              </a:pathLst>
            </a:custGeom>
            <a:solidFill>
              <a:srgbClr val="2DCBD3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31" name="Freeform 20"/>
            <p:cNvSpPr>
              <a:spLocks/>
            </p:cNvSpPr>
            <p:nvPr userDrawn="1"/>
          </p:nvSpPr>
          <p:spPr bwMode="auto">
            <a:xfrm>
              <a:off x="-960438" y="3173255"/>
              <a:ext cx="11061701" cy="1414621"/>
            </a:xfrm>
            <a:custGeom>
              <a:avLst/>
              <a:gdLst>
                <a:gd name="T0" fmla="*/ 0 w 2950"/>
                <a:gd name="T1" fmla="*/ 30 h 377"/>
                <a:gd name="T2" fmla="*/ 1256 w 2950"/>
                <a:gd name="T3" fmla="*/ 30 h 377"/>
                <a:gd name="T4" fmla="*/ 1760 w 2950"/>
                <a:gd name="T5" fmla="*/ 30 h 377"/>
                <a:gd name="T6" fmla="*/ 2151 w 2950"/>
                <a:gd name="T7" fmla="*/ 53 h 377"/>
                <a:gd name="T8" fmla="*/ 2610 w 2950"/>
                <a:gd name="T9" fmla="*/ 245 h 377"/>
                <a:gd name="T10" fmla="*/ 2936 w 2950"/>
                <a:gd name="T11" fmla="*/ 374 h 377"/>
                <a:gd name="T12" fmla="*/ 2949 w 2950"/>
                <a:gd name="T13" fmla="*/ 377 h 377"/>
                <a:gd name="T14" fmla="*/ 2950 w 2950"/>
                <a:gd name="T15" fmla="*/ 347 h 377"/>
                <a:gd name="T16" fmla="*/ 2937 w 2950"/>
                <a:gd name="T17" fmla="*/ 345 h 377"/>
                <a:gd name="T18" fmla="*/ 2628 w 2950"/>
                <a:gd name="T19" fmla="*/ 219 h 377"/>
                <a:gd name="T20" fmla="*/ 2194 w 2950"/>
                <a:gd name="T21" fmla="*/ 32 h 377"/>
                <a:gd name="T22" fmla="*/ 1776 w 2950"/>
                <a:gd name="T23" fmla="*/ 2 h 377"/>
                <a:gd name="T24" fmla="*/ 1286 w 2950"/>
                <a:gd name="T25" fmla="*/ 2 h 377"/>
                <a:gd name="T26" fmla="*/ 0 w 2950"/>
                <a:gd name="T27" fmla="*/ 2 h 377"/>
                <a:gd name="T28" fmla="*/ 0 w 2950"/>
                <a:gd name="T29" fmla="*/ 3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0" h="377">
                  <a:moveTo>
                    <a:pt x="0" y="30"/>
                  </a:moveTo>
                  <a:cubicBezTo>
                    <a:pt x="1256" y="30"/>
                    <a:pt x="1256" y="30"/>
                    <a:pt x="1256" y="30"/>
                  </a:cubicBezTo>
                  <a:cubicBezTo>
                    <a:pt x="1760" y="30"/>
                    <a:pt x="1760" y="30"/>
                    <a:pt x="1760" y="30"/>
                  </a:cubicBezTo>
                  <a:cubicBezTo>
                    <a:pt x="1892" y="30"/>
                    <a:pt x="2021" y="29"/>
                    <a:pt x="2151" y="53"/>
                  </a:cubicBezTo>
                  <a:cubicBezTo>
                    <a:pt x="2320" y="84"/>
                    <a:pt x="2464" y="159"/>
                    <a:pt x="2610" y="245"/>
                  </a:cubicBezTo>
                  <a:cubicBezTo>
                    <a:pt x="2714" y="306"/>
                    <a:pt x="2821" y="351"/>
                    <a:pt x="2936" y="374"/>
                  </a:cubicBezTo>
                  <a:cubicBezTo>
                    <a:pt x="2940" y="375"/>
                    <a:pt x="2949" y="377"/>
                    <a:pt x="2949" y="377"/>
                  </a:cubicBezTo>
                  <a:cubicBezTo>
                    <a:pt x="2950" y="347"/>
                    <a:pt x="2950" y="347"/>
                    <a:pt x="2950" y="347"/>
                  </a:cubicBezTo>
                  <a:cubicBezTo>
                    <a:pt x="2950" y="347"/>
                    <a:pt x="2941" y="345"/>
                    <a:pt x="2937" y="345"/>
                  </a:cubicBezTo>
                  <a:cubicBezTo>
                    <a:pt x="2829" y="321"/>
                    <a:pt x="2728" y="277"/>
                    <a:pt x="2628" y="219"/>
                  </a:cubicBezTo>
                  <a:cubicBezTo>
                    <a:pt x="2489" y="137"/>
                    <a:pt x="2353" y="68"/>
                    <a:pt x="2194" y="32"/>
                  </a:cubicBezTo>
                  <a:cubicBezTo>
                    <a:pt x="2056" y="0"/>
                    <a:pt x="1916" y="2"/>
                    <a:pt x="1776" y="2"/>
                  </a:cubicBezTo>
                  <a:cubicBezTo>
                    <a:pt x="1286" y="2"/>
                    <a:pt x="1286" y="2"/>
                    <a:pt x="1286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007377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-960438" y="3215483"/>
              <a:ext cx="11061701" cy="763934"/>
            </a:xfrm>
            <a:custGeom>
              <a:avLst/>
              <a:gdLst>
                <a:gd name="T0" fmla="*/ 0 w 2950"/>
                <a:gd name="T1" fmla="*/ 204 h 204"/>
                <a:gd name="T2" fmla="*/ 1223 w 2950"/>
                <a:gd name="T3" fmla="*/ 204 h 204"/>
                <a:gd name="T4" fmla="*/ 2124 w 2950"/>
                <a:gd name="T5" fmla="*/ 204 h 204"/>
                <a:gd name="T6" fmla="*/ 2372 w 2950"/>
                <a:gd name="T7" fmla="*/ 201 h 204"/>
                <a:gd name="T8" fmla="*/ 2506 w 2950"/>
                <a:gd name="T9" fmla="*/ 184 h 204"/>
                <a:gd name="T10" fmla="*/ 2605 w 2950"/>
                <a:gd name="T11" fmla="*/ 141 h 204"/>
                <a:gd name="T12" fmla="*/ 2942 w 2950"/>
                <a:gd name="T13" fmla="*/ 37 h 204"/>
                <a:gd name="T14" fmla="*/ 2949 w 2950"/>
                <a:gd name="T15" fmla="*/ 35 h 204"/>
                <a:gd name="T16" fmla="*/ 2950 w 2950"/>
                <a:gd name="T17" fmla="*/ 0 h 204"/>
                <a:gd name="T18" fmla="*/ 2942 w 2950"/>
                <a:gd name="T19" fmla="*/ 1 h 204"/>
                <a:gd name="T20" fmla="*/ 2751 w 2950"/>
                <a:gd name="T21" fmla="*/ 42 h 204"/>
                <a:gd name="T22" fmla="*/ 2496 w 2950"/>
                <a:gd name="T23" fmla="*/ 149 h 204"/>
                <a:gd name="T24" fmla="*/ 2364 w 2950"/>
                <a:gd name="T25" fmla="*/ 166 h 204"/>
                <a:gd name="T26" fmla="*/ 2134 w 2950"/>
                <a:gd name="T27" fmla="*/ 169 h 204"/>
                <a:gd name="T28" fmla="*/ 2071 w 2950"/>
                <a:gd name="T29" fmla="*/ 169 h 204"/>
                <a:gd name="T30" fmla="*/ 1675 w 2950"/>
                <a:gd name="T31" fmla="*/ 169 h 204"/>
                <a:gd name="T32" fmla="*/ 322 w 2950"/>
                <a:gd name="T33" fmla="*/ 169 h 204"/>
                <a:gd name="T34" fmla="*/ 0 w 2950"/>
                <a:gd name="T35" fmla="*/ 169 h 204"/>
                <a:gd name="T36" fmla="*/ 0 w 2950"/>
                <a:gd name="T3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50" h="204">
                  <a:moveTo>
                    <a:pt x="0" y="204"/>
                  </a:moveTo>
                  <a:cubicBezTo>
                    <a:pt x="1223" y="204"/>
                    <a:pt x="1223" y="204"/>
                    <a:pt x="1223" y="204"/>
                  </a:cubicBezTo>
                  <a:cubicBezTo>
                    <a:pt x="2124" y="204"/>
                    <a:pt x="2124" y="204"/>
                    <a:pt x="2124" y="204"/>
                  </a:cubicBezTo>
                  <a:cubicBezTo>
                    <a:pt x="2207" y="204"/>
                    <a:pt x="2289" y="204"/>
                    <a:pt x="2372" y="201"/>
                  </a:cubicBezTo>
                  <a:cubicBezTo>
                    <a:pt x="2417" y="199"/>
                    <a:pt x="2462" y="196"/>
                    <a:pt x="2506" y="184"/>
                  </a:cubicBezTo>
                  <a:cubicBezTo>
                    <a:pt x="2541" y="175"/>
                    <a:pt x="2573" y="156"/>
                    <a:pt x="2605" y="141"/>
                  </a:cubicBezTo>
                  <a:cubicBezTo>
                    <a:pt x="2713" y="88"/>
                    <a:pt x="2824" y="54"/>
                    <a:pt x="2942" y="37"/>
                  </a:cubicBezTo>
                  <a:cubicBezTo>
                    <a:pt x="2944" y="36"/>
                    <a:pt x="2949" y="35"/>
                    <a:pt x="2949" y="35"/>
                  </a:cubicBezTo>
                  <a:cubicBezTo>
                    <a:pt x="2950" y="0"/>
                    <a:pt x="2950" y="0"/>
                    <a:pt x="2950" y="0"/>
                  </a:cubicBezTo>
                  <a:cubicBezTo>
                    <a:pt x="2950" y="0"/>
                    <a:pt x="2945" y="0"/>
                    <a:pt x="2942" y="1"/>
                  </a:cubicBezTo>
                  <a:cubicBezTo>
                    <a:pt x="2877" y="9"/>
                    <a:pt x="2813" y="22"/>
                    <a:pt x="2751" y="42"/>
                  </a:cubicBezTo>
                  <a:cubicBezTo>
                    <a:pt x="2662" y="69"/>
                    <a:pt x="2584" y="121"/>
                    <a:pt x="2496" y="149"/>
                  </a:cubicBezTo>
                  <a:cubicBezTo>
                    <a:pt x="2454" y="162"/>
                    <a:pt x="2408" y="164"/>
                    <a:pt x="2364" y="166"/>
                  </a:cubicBezTo>
                  <a:cubicBezTo>
                    <a:pt x="2288" y="169"/>
                    <a:pt x="2211" y="169"/>
                    <a:pt x="2134" y="169"/>
                  </a:cubicBezTo>
                  <a:cubicBezTo>
                    <a:pt x="2071" y="169"/>
                    <a:pt x="2071" y="169"/>
                    <a:pt x="2071" y="169"/>
                  </a:cubicBezTo>
                  <a:cubicBezTo>
                    <a:pt x="1675" y="169"/>
                    <a:pt x="1675" y="169"/>
                    <a:pt x="1675" y="169"/>
                  </a:cubicBezTo>
                  <a:cubicBezTo>
                    <a:pt x="322" y="169"/>
                    <a:pt x="322" y="169"/>
                    <a:pt x="322" y="169"/>
                  </a:cubicBezTo>
                  <a:cubicBezTo>
                    <a:pt x="0" y="169"/>
                    <a:pt x="0" y="169"/>
                    <a:pt x="0" y="169"/>
                  </a:cubicBezTo>
                  <a:lnTo>
                    <a:pt x="0" y="204"/>
                  </a:lnTo>
                  <a:close/>
                </a:path>
              </a:pathLst>
            </a:custGeom>
            <a:solidFill>
              <a:srgbClr val="007377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3717032"/>
            <a:ext cx="8161917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480000" y="5625959"/>
            <a:ext cx="6336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rgbClr val="00313C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478368" y="2744929"/>
            <a:ext cx="11281832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rgbClr val="003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>
            <a:grpSpLocks/>
          </p:cNvGrpSpPr>
          <p:nvPr userDrawn="1"/>
        </p:nvGrpSpPr>
        <p:grpSpPr bwMode="auto">
          <a:xfrm>
            <a:off x="3" y="5500688"/>
            <a:ext cx="12223751" cy="996950"/>
            <a:chOff x="608" y="5500319"/>
            <a:chExt cx="9167813" cy="996950"/>
          </a:xfrm>
        </p:grpSpPr>
        <p:grpSp>
          <p:nvGrpSpPr>
            <p:cNvPr id="5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20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rgbClr val="00252D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5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rgbClr val="2DCCD3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>
                <a:off x="7354887" y="5732463"/>
                <a:ext cx="1804988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</p:grpSp>
        <p:pic>
          <p:nvPicPr>
            <p:cNvPr id="6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8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9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0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1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2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3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4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5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6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7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8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9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2168860"/>
            <a:ext cx="8161917" cy="308737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480000" y="5625959"/>
            <a:ext cx="6336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rgbClr val="00313C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80000" y="3123776"/>
            <a:ext cx="10723200" cy="108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3429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33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80005" y="4268888"/>
            <a:ext cx="10725151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5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063"/>
              </a:spcAft>
              <a:buNone/>
              <a:defRPr sz="33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3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33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3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3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3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3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3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-35984" y="357188"/>
            <a:ext cx="12265959" cy="6500812"/>
            <a:chOff x="-26988" y="357188"/>
            <a:chExt cx="9199469" cy="6500812"/>
          </a:xfrm>
        </p:grpSpPr>
        <p:grpSp>
          <p:nvGrpSpPr>
            <p:cNvPr id="25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26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7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8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9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0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1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38" name="Group 37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79" name="Rectangle 78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42" name="Group 4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80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81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82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83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</p:grpSp>
          <p:pic>
            <p:nvPicPr>
              <p:cNvPr id="84" name="Picture 78"/>
              <p:cNvPicPr>
                <a:picLocks noChangeAspect="1" noChangeArrowheads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3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5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480000" y="5625959"/>
            <a:ext cx="6336000" cy="144000"/>
          </a:xfrm>
        </p:spPr>
        <p:txBody>
          <a:bodyPr anchor="ctr">
            <a:noAutofit/>
          </a:bodyPr>
          <a:lstStyle>
            <a:lvl1pPr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5378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0484" y="270000"/>
            <a:ext cx="1128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12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165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100">
                <a:solidFill>
                  <a:srgbClr val="00A9CE"/>
                </a:solidFill>
              </a:defRPr>
            </a:lvl3pPr>
            <a:lvl4pPr>
              <a:buNone/>
              <a:defRPr sz="2100">
                <a:solidFill>
                  <a:srgbClr val="00A9CE"/>
                </a:solidFill>
              </a:defRPr>
            </a:lvl4pPr>
            <a:lvl5pPr>
              <a:buNone/>
              <a:defRPr sz="21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80487" y="1276350"/>
            <a:ext cx="11279716" cy="4559300"/>
          </a:xfrm>
        </p:spPr>
        <p:txBody>
          <a:bodyPr>
            <a:noAutofit/>
          </a:bodyPr>
          <a:lstStyle>
            <a:lvl1pPr marL="283500" indent="-283500">
              <a:buFont typeface="+mj-lt"/>
              <a:buAutoNum type="arabicPeriod"/>
              <a:defRPr/>
            </a:lvl1pPr>
            <a:lvl2pPr marL="486000" indent="-202500">
              <a:defRPr/>
            </a:lvl2pPr>
            <a:lvl3pPr marL="486000" indent="-202500">
              <a:defRPr/>
            </a:lvl3pPr>
            <a:lvl4pPr marL="486000" indent="-202500">
              <a:defRPr/>
            </a:lvl4pPr>
            <a:lvl5pPr marL="486000" indent="-202500">
              <a:defRPr/>
            </a:lvl5pPr>
            <a:lvl6pPr marL="486000" indent="-202500">
              <a:defRPr/>
            </a:lvl6pPr>
            <a:lvl7pPr marL="486000" indent="-202500">
              <a:defRPr/>
            </a:lvl7pPr>
            <a:lvl8pPr marL="486000" indent="-202500">
              <a:defRPr/>
            </a:lvl8pPr>
            <a:lvl9pPr marL="486000" indent="-2025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66C5F79B-5943-4E11-8723-925FAF46B8D0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12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200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815" y="5500319"/>
            <a:ext cx="12223751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59253" y="3122613"/>
            <a:ext cx="11289992" cy="1080000"/>
          </a:xfrm>
        </p:spPr>
        <p:txBody>
          <a:bodyPr anchor="b" anchorCtr="0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59253" y="4257092"/>
            <a:ext cx="11300947" cy="360040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80000" y="5625959"/>
            <a:ext cx="6336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 dirty="0" smtClean="0"/>
              <a:t>Click to Add Business Unit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81" y="5824261"/>
            <a:ext cx="1459200" cy="31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48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Presentation title  |  Presenter name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04ED8-F855-4C8E-956D-03BB251E13A8}" type="slidenum">
              <a:rPr lang="en-AU"/>
              <a:pPr>
                <a:defRPr/>
              </a:pPr>
              <a:t>‹#›</a:t>
            </a:fld>
            <a:r>
              <a:rPr lang="en-AU" dirty="0"/>
              <a:t>  |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815" y="5500319"/>
            <a:ext cx="12223751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59253" y="3122613"/>
            <a:ext cx="11289992" cy="1080000"/>
          </a:xfrm>
        </p:spPr>
        <p:txBody>
          <a:bodyPr anchor="b" anchorCtr="0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59253" y="4257092"/>
            <a:ext cx="11300947" cy="360040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480000" y="5625959"/>
            <a:ext cx="6336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00" name="Group 99"/>
          <p:cNvGrpSpPr>
            <a:grpSpLocks noChangeAspect="1"/>
          </p:cNvGrpSpPr>
          <p:nvPr userDrawn="1"/>
        </p:nvGrpSpPr>
        <p:grpSpPr>
          <a:xfrm>
            <a:off x="811" y="584684"/>
            <a:ext cx="12192000" cy="1744868"/>
            <a:chOff x="258763" y="-2282825"/>
            <a:chExt cx="8543926" cy="1630362"/>
          </a:xfrm>
        </p:grpSpPr>
        <p:sp>
          <p:nvSpPr>
            <p:cNvPr id="92" name="Freeform 27"/>
            <p:cNvSpPr>
              <a:spLocks/>
            </p:cNvSpPr>
            <p:nvPr userDrawn="1"/>
          </p:nvSpPr>
          <p:spPr bwMode="auto">
            <a:xfrm>
              <a:off x="258763" y="-2282825"/>
              <a:ext cx="4330700" cy="747712"/>
            </a:xfrm>
            <a:custGeom>
              <a:avLst/>
              <a:gdLst>
                <a:gd name="T0" fmla="*/ 1153 w 1153"/>
                <a:gd name="T1" fmla="*/ 170 h 198"/>
                <a:gd name="T2" fmla="*/ 495 w 1153"/>
                <a:gd name="T3" fmla="*/ 0 h 198"/>
                <a:gd name="T4" fmla="*/ 0 w 1153"/>
                <a:gd name="T5" fmla="*/ 0 h 198"/>
                <a:gd name="T6" fmla="*/ 0 w 1153"/>
                <a:gd name="T7" fmla="*/ 198 h 198"/>
                <a:gd name="T8" fmla="*/ 742 w 1153"/>
                <a:gd name="T9" fmla="*/ 198 h 198"/>
                <a:gd name="T10" fmla="*/ 1153 w 1153"/>
                <a:gd name="T11" fmla="*/ 17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3" h="198">
                  <a:moveTo>
                    <a:pt x="1153" y="170"/>
                  </a:moveTo>
                  <a:cubicBezTo>
                    <a:pt x="994" y="80"/>
                    <a:pt x="776" y="0"/>
                    <a:pt x="4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742" y="198"/>
                    <a:pt x="742" y="198"/>
                    <a:pt x="742" y="198"/>
                  </a:cubicBezTo>
                  <a:cubicBezTo>
                    <a:pt x="1009" y="198"/>
                    <a:pt x="1096" y="192"/>
                    <a:pt x="1153" y="17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3" name="Freeform 28"/>
            <p:cNvSpPr>
              <a:spLocks/>
            </p:cNvSpPr>
            <p:nvPr userDrawn="1"/>
          </p:nvSpPr>
          <p:spPr bwMode="auto">
            <a:xfrm>
              <a:off x="258763" y="-1414463"/>
              <a:ext cx="2760663" cy="381000"/>
            </a:xfrm>
            <a:custGeom>
              <a:avLst/>
              <a:gdLst>
                <a:gd name="T0" fmla="*/ 735 w 735"/>
                <a:gd name="T1" fmla="*/ 87 h 101"/>
                <a:gd name="T2" fmla="*/ 398 w 735"/>
                <a:gd name="T3" fmla="*/ 0 h 101"/>
                <a:gd name="T4" fmla="*/ 0 w 735"/>
                <a:gd name="T5" fmla="*/ 0 h 101"/>
                <a:gd name="T6" fmla="*/ 0 w 735"/>
                <a:gd name="T7" fmla="*/ 101 h 101"/>
                <a:gd name="T8" fmla="*/ 524 w 735"/>
                <a:gd name="T9" fmla="*/ 101 h 101"/>
                <a:gd name="T10" fmla="*/ 735 w 735"/>
                <a:gd name="T11" fmla="*/ 8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5" h="101">
                  <a:moveTo>
                    <a:pt x="735" y="87"/>
                  </a:moveTo>
                  <a:cubicBezTo>
                    <a:pt x="653" y="40"/>
                    <a:pt x="542" y="0"/>
                    <a:pt x="39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24" y="101"/>
                    <a:pt x="524" y="101"/>
                    <a:pt x="524" y="101"/>
                  </a:cubicBezTo>
                  <a:cubicBezTo>
                    <a:pt x="661" y="101"/>
                    <a:pt x="706" y="98"/>
                    <a:pt x="735" y="8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4" name="Freeform 29"/>
            <p:cNvSpPr>
              <a:spLocks/>
            </p:cNvSpPr>
            <p:nvPr userDrawn="1"/>
          </p:nvSpPr>
          <p:spPr bwMode="auto">
            <a:xfrm>
              <a:off x="3019426" y="-1414463"/>
              <a:ext cx="5783263" cy="762000"/>
            </a:xfrm>
            <a:custGeom>
              <a:avLst/>
              <a:gdLst>
                <a:gd name="T0" fmla="*/ 353 w 1540"/>
                <a:gd name="T1" fmla="*/ 0 h 202"/>
                <a:gd name="T2" fmla="*/ 0 w 1540"/>
                <a:gd name="T3" fmla="*/ 87 h 202"/>
                <a:gd name="T4" fmla="*/ 349 w 1540"/>
                <a:gd name="T5" fmla="*/ 202 h 202"/>
                <a:gd name="T6" fmla="*/ 1540 w 1540"/>
                <a:gd name="T7" fmla="*/ 202 h 202"/>
                <a:gd name="T8" fmla="*/ 1540 w 1540"/>
                <a:gd name="T9" fmla="*/ 0 h 202"/>
                <a:gd name="T10" fmla="*/ 353 w 1540"/>
                <a:gd name="T11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0" h="202">
                  <a:moveTo>
                    <a:pt x="353" y="0"/>
                  </a:moveTo>
                  <a:cubicBezTo>
                    <a:pt x="138" y="0"/>
                    <a:pt x="59" y="64"/>
                    <a:pt x="0" y="87"/>
                  </a:cubicBezTo>
                  <a:cubicBezTo>
                    <a:pt x="95" y="141"/>
                    <a:pt x="170" y="202"/>
                    <a:pt x="349" y="202"/>
                  </a:cubicBezTo>
                  <a:cubicBezTo>
                    <a:pt x="392" y="202"/>
                    <a:pt x="1540" y="202"/>
                    <a:pt x="1540" y="202"/>
                  </a:cubicBezTo>
                  <a:cubicBezTo>
                    <a:pt x="1540" y="0"/>
                    <a:pt x="1540" y="0"/>
                    <a:pt x="1540" y="0"/>
                  </a:cubicBezTo>
                  <a:lnTo>
                    <a:pt x="3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5" name="Freeform 30"/>
            <p:cNvSpPr>
              <a:spLocks/>
            </p:cNvSpPr>
            <p:nvPr userDrawn="1"/>
          </p:nvSpPr>
          <p:spPr bwMode="auto">
            <a:xfrm>
              <a:off x="4589463" y="-2282825"/>
              <a:ext cx="4213225" cy="1495425"/>
            </a:xfrm>
            <a:custGeom>
              <a:avLst/>
              <a:gdLst>
                <a:gd name="T0" fmla="*/ 690 w 1122"/>
                <a:gd name="T1" fmla="*/ 0 h 396"/>
                <a:gd name="T2" fmla="*/ 0 w 1122"/>
                <a:gd name="T3" fmla="*/ 170 h 396"/>
                <a:gd name="T4" fmla="*/ 682 w 1122"/>
                <a:gd name="T5" fmla="*/ 396 h 396"/>
                <a:gd name="T6" fmla="*/ 1122 w 1122"/>
                <a:gd name="T7" fmla="*/ 396 h 396"/>
                <a:gd name="T8" fmla="*/ 1122 w 1122"/>
                <a:gd name="T9" fmla="*/ 0 h 396"/>
                <a:gd name="T10" fmla="*/ 690 w 1122"/>
                <a:gd name="T11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2" h="396">
                  <a:moveTo>
                    <a:pt x="690" y="0"/>
                  </a:moveTo>
                  <a:cubicBezTo>
                    <a:pt x="270" y="0"/>
                    <a:pt x="115" y="126"/>
                    <a:pt x="0" y="170"/>
                  </a:cubicBezTo>
                  <a:cubicBezTo>
                    <a:pt x="185" y="276"/>
                    <a:pt x="332" y="396"/>
                    <a:pt x="682" y="396"/>
                  </a:cubicBezTo>
                  <a:cubicBezTo>
                    <a:pt x="766" y="396"/>
                    <a:pt x="1122" y="396"/>
                    <a:pt x="1122" y="396"/>
                  </a:cubicBezTo>
                  <a:cubicBezTo>
                    <a:pt x="1122" y="0"/>
                    <a:pt x="1122" y="0"/>
                    <a:pt x="1122" y="0"/>
                  </a:cubicBezTo>
                  <a:lnTo>
                    <a:pt x="6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6" name="Freeform 31"/>
            <p:cNvSpPr>
              <a:spLocks/>
            </p:cNvSpPr>
            <p:nvPr userDrawn="1"/>
          </p:nvSpPr>
          <p:spPr bwMode="auto">
            <a:xfrm>
              <a:off x="258763" y="-877888"/>
              <a:ext cx="5805488" cy="85725"/>
            </a:xfrm>
            <a:custGeom>
              <a:avLst/>
              <a:gdLst>
                <a:gd name="T0" fmla="*/ 1546 w 1546"/>
                <a:gd name="T1" fmla="*/ 20 h 23"/>
                <a:gd name="T2" fmla="*/ 1470 w 1546"/>
                <a:gd name="T3" fmla="*/ 0 h 23"/>
                <a:gd name="T4" fmla="*/ 0 w 1546"/>
                <a:gd name="T5" fmla="*/ 0 h 23"/>
                <a:gd name="T6" fmla="*/ 0 w 1546"/>
                <a:gd name="T7" fmla="*/ 23 h 23"/>
                <a:gd name="T8" fmla="*/ 1498 w 1546"/>
                <a:gd name="T9" fmla="*/ 23 h 23"/>
                <a:gd name="T10" fmla="*/ 1546 w 1546"/>
                <a:gd name="T11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6" h="23">
                  <a:moveTo>
                    <a:pt x="1546" y="20"/>
                  </a:moveTo>
                  <a:cubicBezTo>
                    <a:pt x="1528" y="11"/>
                    <a:pt x="1502" y="0"/>
                    <a:pt x="147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498" y="23"/>
                    <a:pt x="1541" y="21"/>
                    <a:pt x="1546" y="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7" name="Freeform 32"/>
            <p:cNvSpPr>
              <a:spLocks/>
            </p:cNvSpPr>
            <p:nvPr userDrawn="1"/>
          </p:nvSpPr>
          <p:spPr bwMode="auto">
            <a:xfrm>
              <a:off x="6064251" y="-877888"/>
              <a:ext cx="2738438" cy="173037"/>
            </a:xfrm>
            <a:custGeom>
              <a:avLst/>
              <a:gdLst>
                <a:gd name="T0" fmla="*/ 81 w 729"/>
                <a:gd name="T1" fmla="*/ 0 h 46"/>
                <a:gd name="T2" fmla="*/ 0 w 729"/>
                <a:gd name="T3" fmla="*/ 20 h 46"/>
                <a:gd name="T4" fmla="*/ 80 w 729"/>
                <a:gd name="T5" fmla="*/ 46 h 46"/>
                <a:gd name="T6" fmla="*/ 729 w 729"/>
                <a:gd name="T7" fmla="*/ 46 h 46"/>
                <a:gd name="T8" fmla="*/ 729 w 729"/>
                <a:gd name="T9" fmla="*/ 0 h 46"/>
                <a:gd name="T10" fmla="*/ 81 w 729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46">
                  <a:moveTo>
                    <a:pt x="81" y="0"/>
                  </a:moveTo>
                  <a:cubicBezTo>
                    <a:pt x="32" y="0"/>
                    <a:pt x="14" y="15"/>
                    <a:pt x="0" y="20"/>
                  </a:cubicBezTo>
                  <a:cubicBezTo>
                    <a:pt x="22" y="32"/>
                    <a:pt x="39" y="46"/>
                    <a:pt x="80" y="46"/>
                  </a:cubicBezTo>
                  <a:cubicBezTo>
                    <a:pt x="729" y="46"/>
                    <a:pt x="729" y="46"/>
                    <a:pt x="729" y="46"/>
                  </a:cubicBezTo>
                  <a:cubicBezTo>
                    <a:pt x="729" y="0"/>
                    <a:pt x="729" y="0"/>
                    <a:pt x="729" y="0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8" name="Freeform 33"/>
            <p:cNvSpPr>
              <a:spLocks/>
            </p:cNvSpPr>
            <p:nvPr userDrawn="1"/>
          </p:nvSpPr>
          <p:spPr bwMode="auto">
            <a:xfrm>
              <a:off x="5384801" y="-1055688"/>
              <a:ext cx="3417888" cy="87312"/>
            </a:xfrm>
            <a:custGeom>
              <a:avLst/>
              <a:gdLst>
                <a:gd name="T0" fmla="*/ 0 w 910"/>
                <a:gd name="T1" fmla="*/ 3 h 23"/>
                <a:gd name="T2" fmla="*/ 77 w 910"/>
                <a:gd name="T3" fmla="*/ 23 h 23"/>
                <a:gd name="T4" fmla="*/ 910 w 910"/>
                <a:gd name="T5" fmla="*/ 23 h 23"/>
                <a:gd name="T6" fmla="*/ 910 w 910"/>
                <a:gd name="T7" fmla="*/ 0 h 23"/>
                <a:gd name="T8" fmla="*/ 48 w 910"/>
                <a:gd name="T9" fmla="*/ 0 h 23"/>
                <a:gd name="T10" fmla="*/ 0 w 910"/>
                <a:gd name="T11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0" h="23">
                  <a:moveTo>
                    <a:pt x="0" y="3"/>
                  </a:moveTo>
                  <a:cubicBezTo>
                    <a:pt x="19" y="14"/>
                    <a:pt x="44" y="23"/>
                    <a:pt x="77" y="23"/>
                  </a:cubicBezTo>
                  <a:cubicBezTo>
                    <a:pt x="910" y="23"/>
                    <a:pt x="910" y="23"/>
                    <a:pt x="910" y="23"/>
                  </a:cubicBezTo>
                  <a:cubicBezTo>
                    <a:pt x="910" y="0"/>
                    <a:pt x="910" y="0"/>
                    <a:pt x="91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17" y="0"/>
                    <a:pt x="7" y="1"/>
                    <a:pt x="0" y="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9" name="Freeform 34"/>
            <p:cNvSpPr>
              <a:spLocks/>
            </p:cNvSpPr>
            <p:nvPr userDrawn="1"/>
          </p:nvSpPr>
          <p:spPr bwMode="auto">
            <a:xfrm>
              <a:off x="258763" y="-1143000"/>
              <a:ext cx="5126038" cy="174625"/>
            </a:xfrm>
            <a:custGeom>
              <a:avLst/>
              <a:gdLst>
                <a:gd name="T0" fmla="*/ 1284 w 1365"/>
                <a:gd name="T1" fmla="*/ 46 h 46"/>
                <a:gd name="T2" fmla="*/ 1365 w 1365"/>
                <a:gd name="T3" fmla="*/ 26 h 46"/>
                <a:gd name="T4" fmla="*/ 1285 w 1365"/>
                <a:gd name="T5" fmla="*/ 0 h 46"/>
                <a:gd name="T6" fmla="*/ 0 w 1365"/>
                <a:gd name="T7" fmla="*/ 0 h 46"/>
                <a:gd name="T8" fmla="*/ 0 w 1365"/>
                <a:gd name="T9" fmla="*/ 46 h 46"/>
                <a:gd name="T10" fmla="*/ 1284 w 1365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5" h="46">
                  <a:moveTo>
                    <a:pt x="1284" y="46"/>
                  </a:moveTo>
                  <a:cubicBezTo>
                    <a:pt x="1333" y="46"/>
                    <a:pt x="1352" y="31"/>
                    <a:pt x="1365" y="26"/>
                  </a:cubicBezTo>
                  <a:cubicBezTo>
                    <a:pt x="1343" y="14"/>
                    <a:pt x="1326" y="0"/>
                    <a:pt x="128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"/>
                    <a:pt x="0" y="46"/>
                    <a:pt x="0" y="46"/>
                  </a:cubicBezTo>
                  <a:lnTo>
                    <a:pt x="1284" y="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81" y="5824261"/>
            <a:ext cx="1459200" cy="31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39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Slide + Motif">
    <p:bg>
      <p:bgPr>
        <a:solidFill>
          <a:srgbClr val="003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9"/>
            <a:ext cx="12192000" cy="3130141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815" y="2630848"/>
            <a:ext cx="12223751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rgbClr val="00252D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59253" y="3806501"/>
            <a:ext cx="11289992" cy="1080000"/>
          </a:xfrm>
        </p:spPr>
        <p:txBody>
          <a:bodyPr anchor="b" anchorCtr="0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59253" y="4940980"/>
            <a:ext cx="11300947" cy="360040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80000" y="2756488"/>
            <a:ext cx="6336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 dirty="0" smtClean="0"/>
              <a:t>Click to Add Business Unit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81" y="2954790"/>
            <a:ext cx="1459200" cy="31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253" y="3122613"/>
            <a:ext cx="11289992" cy="1080000"/>
          </a:xfrm>
        </p:spPr>
        <p:txBody>
          <a:bodyPr anchor="b" anchorCtr="0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9253" y="4257092"/>
            <a:ext cx="11300947" cy="360040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997" y="5500326"/>
            <a:ext cx="12227979" cy="1357681"/>
            <a:chOff x="1497" y="5500319"/>
            <a:chExt cx="9170984" cy="1357681"/>
          </a:xfrm>
        </p:grpSpPr>
        <p:sp>
          <p:nvSpPr>
            <p:cNvPr id="8" name="Rectangle 7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grpSp>
          <p:nvGrpSpPr>
            <p:cNvPr id="14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8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20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21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23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24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25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7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80000" y="5625959"/>
            <a:ext cx="6336000" cy="144000"/>
          </a:xfrm>
        </p:spPr>
        <p:txBody>
          <a:bodyPr anchor="ctr">
            <a:noAutofit/>
          </a:bodyPr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 dirty="0" smtClean="0"/>
              <a:t>Click to Add Business Unit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81" y="5824261"/>
            <a:ext cx="1459200" cy="31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8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35984" y="357188"/>
            <a:ext cx="12265959" cy="6500812"/>
            <a:chOff x="-26988" y="357188"/>
            <a:chExt cx="9199469" cy="6500812"/>
          </a:xfrm>
        </p:grpSpPr>
        <p:grpSp>
          <p:nvGrpSpPr>
            <p:cNvPr id="29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5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6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6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6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2" name="Group 3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47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8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9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50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</p:grpSp>
          <p:grpSp>
            <p:nvGrpSpPr>
              <p:cNvPr id="3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3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3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AU" dirty="0">
                    <a:solidFill>
                      <a:prstClr val="black"/>
                    </a:solidFill>
                    <a:latin typeface="Calibri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253" y="3122613"/>
            <a:ext cx="11289992" cy="1080000"/>
          </a:xfrm>
        </p:spPr>
        <p:txBody>
          <a:bodyPr anchor="b" anchorCtr="0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9253" y="4257092"/>
            <a:ext cx="11300947" cy="360040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80000" y="5625959"/>
            <a:ext cx="6336000" cy="144000"/>
          </a:xfrm>
        </p:spPr>
        <p:txBody>
          <a:bodyPr anchor="ctr">
            <a:noAutofit/>
          </a:bodyPr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 dirty="0" smtClean="0"/>
              <a:t>Click to Add Business Unit</a:t>
            </a:r>
          </a:p>
        </p:txBody>
      </p:sp>
      <p:pic>
        <p:nvPicPr>
          <p:cNvPr id="64" name="Picture 6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81" y="5824261"/>
            <a:ext cx="1459200" cy="31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69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Presentation title  |  Presenter name</a:t>
            </a:r>
            <a:endParaRPr lang="en-AU" dirty="0"/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440267" y="6504332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1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Presentation title  |  Presenter name</a:t>
            </a:r>
            <a:endParaRPr lang="en-AU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440267" y="6504332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01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Presentation title  |  Presenter name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4" y="270000"/>
            <a:ext cx="1128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165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100">
                <a:solidFill>
                  <a:srgbClr val="00A9CE"/>
                </a:solidFill>
              </a:defRPr>
            </a:lvl3pPr>
            <a:lvl4pPr>
              <a:buNone/>
              <a:defRPr sz="2100">
                <a:solidFill>
                  <a:srgbClr val="00A9CE"/>
                </a:solidFill>
              </a:defRPr>
            </a:lvl4pPr>
            <a:lvl5pPr>
              <a:buNone/>
              <a:defRPr sz="21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440267" y="6504332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31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7" y="1268420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400" y="1268420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Presentation title  |  Presenter name</a:t>
            </a:r>
            <a:endParaRPr lang="en-AU" dirty="0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440267" y="6504332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2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Presentation title  |  Presenter name</a:t>
            </a:r>
            <a:endParaRPr lang="en-AU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440267" y="6504332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Presentation title  |  Presenter name</a:t>
            </a:r>
            <a:endParaRPr lang="en-AU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440267" y="6504332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28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dark background">
    <p:bg>
      <p:bgPr>
        <a:solidFill>
          <a:srgbClr val="003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-10582" y="6056318"/>
            <a:ext cx="12215284" cy="801687"/>
            <a:chOff x="-7938" y="6056313"/>
            <a:chExt cx="9161463" cy="801687"/>
          </a:xfrm>
        </p:grpSpPr>
        <p:sp>
          <p:nvSpPr>
            <p:cNvPr id="5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grpSp>
          <p:nvGrpSpPr>
            <p:cNvPr id="6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8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rgbClr val="00252D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9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rgbClr val="00252D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rgbClr val="2DCCD3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</p:grpSp>
        <p:pic>
          <p:nvPicPr>
            <p:cNvPr id="7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70" y="1484318"/>
            <a:ext cx="11281833" cy="435695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Presentation title  |  Presenter name</a:t>
            </a: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85AB918-1967-40CC-928C-95388D8B0368}" type="slidenum">
              <a:rPr lang="en-AU"/>
              <a:pPr>
                <a:defRPr/>
              </a:pPr>
              <a:t>‹#›</a:t>
            </a:fld>
            <a:r>
              <a:rPr lang="en-AU" dirty="0"/>
              <a:t>  |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Presentation title  |  Presenter name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0000" y="1276350"/>
            <a:ext cx="1128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3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3000" b="1">
                <a:solidFill>
                  <a:schemeClr val="accent2"/>
                </a:solidFill>
              </a:defRPr>
            </a:lvl2pPr>
            <a:lvl3pPr marL="0" indent="0">
              <a:spcBef>
                <a:spcPts val="165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440267" y="6504332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0582" y="6056320"/>
            <a:ext cx="12215284" cy="801687"/>
            <a:chOff x="-7938" y="6056313"/>
            <a:chExt cx="9161463" cy="801687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grpSp>
          <p:nvGrpSpPr>
            <p:cNvPr id="33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35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36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37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38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3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480003" y="1276350"/>
            <a:ext cx="9969500" cy="4559301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33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638"/>
              </a:spcAft>
              <a:buNone/>
              <a:defRPr sz="3300" b="1">
                <a:solidFill>
                  <a:schemeClr val="bg1"/>
                </a:solidFill>
              </a:defRPr>
            </a:lvl2pPr>
            <a:lvl3pPr marL="0" indent="0">
              <a:buNone/>
              <a:defRPr sz="165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903993" y="6504332"/>
            <a:ext cx="8111793" cy="124274"/>
          </a:xfrm>
        </p:spPr>
        <p:txBody>
          <a:bodyPr/>
          <a:lstStyle/>
          <a:p>
            <a:r>
              <a:rPr lang="en-AU" dirty="0" smtClean="0"/>
              <a:t>Presentation title  |  Presenter name</a:t>
            </a:r>
            <a:endParaRPr lang="en-AU" dirty="0"/>
          </a:p>
        </p:txBody>
      </p:sp>
      <p:sp>
        <p:nvSpPr>
          <p:cNvPr id="13" name="Slide Number Placeholder 17"/>
          <p:cNvSpPr>
            <a:spLocks noGrp="1"/>
          </p:cNvSpPr>
          <p:nvPr userDrawn="1">
            <p:ph type="sldNum" sz="quarter" idx="4"/>
          </p:nvPr>
        </p:nvSpPr>
        <p:spPr>
          <a:xfrm>
            <a:off x="440267" y="6504332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828" y="6293787"/>
            <a:ext cx="979200" cy="20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51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 userDrawn="1"/>
        </p:nvGrpSpPr>
        <p:grpSpPr>
          <a:xfrm>
            <a:off x="815" y="5500319"/>
            <a:ext cx="12223751" cy="996950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368" y="3717032"/>
            <a:ext cx="8161917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225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422"/>
              </a:spcAft>
              <a:buNone/>
              <a:defRPr sz="1200">
                <a:solidFill>
                  <a:schemeClr val="bg1"/>
                </a:solidFill>
              </a:defRPr>
            </a:lvl2pPr>
            <a:lvl3pPr marL="199800" indent="-199800" algn="l">
              <a:lnSpc>
                <a:spcPct val="90000"/>
              </a:lnSpc>
              <a:spcBef>
                <a:spcPts val="0"/>
              </a:spcBef>
              <a:buNone/>
              <a:tabLst>
                <a:tab pos="267300" algn="l"/>
              </a:tabLst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80000" y="5625959"/>
            <a:ext cx="6336000" cy="144000"/>
          </a:xfrm>
        </p:spPr>
        <p:txBody>
          <a:bodyPr anchor="ctr">
            <a:noAutofit/>
          </a:bodyPr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 dirty="0" smtClean="0"/>
              <a:t>Click to Add Business Unit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478368" y="2744931"/>
            <a:ext cx="11281832" cy="852487"/>
          </a:xfrm>
        </p:spPr>
        <p:txBody>
          <a:bodyPr>
            <a:noAutofit/>
          </a:bodyPr>
          <a:lstStyle>
            <a:lvl1pPr>
              <a:defRPr sz="4125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81" y="5824261"/>
            <a:ext cx="1459200" cy="31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2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815" y="5500319"/>
            <a:ext cx="12223751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368" y="2168860"/>
            <a:ext cx="8161917" cy="308737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225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422"/>
              </a:spcAft>
              <a:buNone/>
              <a:defRPr sz="1200">
                <a:solidFill>
                  <a:schemeClr val="bg1"/>
                </a:solidFill>
              </a:defRPr>
            </a:lvl2pPr>
            <a:lvl3pPr marL="199800" indent="-199800" algn="l">
              <a:lnSpc>
                <a:spcPct val="90000"/>
              </a:lnSpc>
              <a:spcBef>
                <a:spcPts val="0"/>
              </a:spcBef>
              <a:buNone/>
              <a:tabLst>
                <a:tab pos="267300" algn="l"/>
              </a:tabLst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80000" y="5625959"/>
            <a:ext cx="6336000" cy="144000"/>
          </a:xfrm>
        </p:spPr>
        <p:txBody>
          <a:bodyPr anchor="ctr">
            <a:noAutofit/>
          </a:bodyPr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 dirty="0" smtClean="0"/>
              <a:t>Click to Add Business Unit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81" y="5824261"/>
            <a:ext cx="1459200" cy="31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61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Presentation title  |  Presenter name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8714E-9D6D-4353-9A06-EA3F58C747F2}" type="slidenum">
              <a:rPr lang="en-AU"/>
              <a:pPr>
                <a:defRPr/>
              </a:pPr>
              <a:t>‹#›</a:t>
            </a:fld>
            <a:r>
              <a:rPr lang="en-AU" dirty="0"/>
              <a:t>  |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0484" y="270000"/>
            <a:ext cx="1128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Presentation title  |  Presenter name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7284C-3002-4144-8FAD-89625C873D74}" type="slidenum">
              <a:rPr lang="en-AU"/>
              <a:pPr>
                <a:defRPr/>
              </a:pPr>
              <a:t>‹#›</a:t>
            </a:fld>
            <a:r>
              <a:rPr lang="en-AU" dirty="0"/>
              <a:t>  |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7" y="1268418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400" y="1268418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Presentation title  |  Presenter name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7D403-A33F-4FA0-8226-A8D8D3A3FB5E}" type="slidenum">
              <a:rPr lang="en-AU"/>
              <a:pPr>
                <a:defRPr/>
              </a:pPr>
              <a:t>‹#›</a:t>
            </a:fld>
            <a:r>
              <a:rPr lang="en-AU" dirty="0"/>
              <a:t>  |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Presentation title  |  Presenter name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31197-469D-4208-AE38-D14F7A3F7C7E}" type="slidenum">
              <a:rPr lang="en-AU"/>
              <a:pPr>
                <a:defRPr/>
              </a:pPr>
              <a:t>‹#›</a:t>
            </a:fld>
            <a:r>
              <a:rPr lang="en-AU" dirty="0"/>
              <a:t>  |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dark background">
    <p:bg>
      <p:bgPr>
        <a:solidFill>
          <a:srgbClr val="003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 userDrawn="1"/>
        </p:nvGrpSpPr>
        <p:grpSpPr bwMode="auto">
          <a:xfrm>
            <a:off x="-10582" y="6056318"/>
            <a:ext cx="12215284" cy="801687"/>
            <a:chOff x="-7938" y="6056313"/>
            <a:chExt cx="9161463" cy="801687"/>
          </a:xfrm>
        </p:grpSpPr>
        <p:sp>
          <p:nvSpPr>
            <p:cNvPr id="4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grpSp>
          <p:nvGrpSpPr>
            <p:cNvPr id="5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7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rgbClr val="00252D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8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rgbClr val="00252D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9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rgbClr val="2DCCD3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0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</p:grpSp>
        <p:pic>
          <p:nvPicPr>
            <p:cNvPr id="6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Presentation title  |  Presenter name</a:t>
            </a:r>
          </a:p>
        </p:txBody>
      </p:sp>
      <p:sp>
        <p:nvSpPr>
          <p:cNvPr id="12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834C489-B42A-4108-A759-7B442348C742}" type="slidenum">
              <a:rPr lang="en-AU"/>
              <a:pPr>
                <a:defRPr/>
              </a:pPr>
              <a:t>‹#›</a:t>
            </a:fld>
            <a:r>
              <a:rPr lang="en-AU" dirty="0"/>
              <a:t>  |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dark background + lines">
    <p:bg>
      <p:bgPr>
        <a:solidFill>
          <a:srgbClr val="003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 userDrawn="1"/>
        </p:nvGrpSpPr>
        <p:grpSpPr bwMode="auto">
          <a:xfrm>
            <a:off x="-10582" y="6056318"/>
            <a:ext cx="12215284" cy="801687"/>
            <a:chOff x="-7938" y="6056313"/>
            <a:chExt cx="9161463" cy="801687"/>
          </a:xfrm>
        </p:grpSpPr>
        <p:sp>
          <p:nvSpPr>
            <p:cNvPr id="4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grpSp>
          <p:nvGrpSpPr>
            <p:cNvPr id="5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7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rgbClr val="00252D"/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8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rgbClr val="00252D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9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rgbClr val="2DCCD3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  <p:sp>
            <p:nvSpPr>
              <p:cNvPr id="10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AU">
                  <a:latin typeface="+mn-lt"/>
                  <a:cs typeface="+mn-cs"/>
                </a:endParaRPr>
              </a:p>
            </p:txBody>
          </p:sp>
        </p:grpSp>
        <p:pic>
          <p:nvPicPr>
            <p:cNvPr id="6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28"/>
          <p:cNvGrpSpPr>
            <a:grpSpLocks/>
          </p:cNvGrpSpPr>
          <p:nvPr userDrawn="1"/>
        </p:nvGrpSpPr>
        <p:grpSpPr bwMode="auto">
          <a:xfrm>
            <a:off x="2121" y="2771777"/>
            <a:ext cx="12202583" cy="1920875"/>
            <a:chOff x="-960438" y="2265363"/>
            <a:chExt cx="11061701" cy="2322513"/>
          </a:xfrm>
        </p:grpSpPr>
        <p:sp>
          <p:nvSpPr>
            <p:cNvPr id="12" name="Freeform 16"/>
            <p:cNvSpPr>
              <a:spLocks/>
            </p:cNvSpPr>
            <p:nvPr userDrawn="1"/>
          </p:nvSpPr>
          <p:spPr bwMode="auto">
            <a:xfrm>
              <a:off x="-960438" y="2265363"/>
              <a:ext cx="11057863" cy="1414622"/>
            </a:xfrm>
            <a:custGeom>
              <a:avLst/>
              <a:gdLst>
                <a:gd name="T0" fmla="*/ 0 w 2949"/>
                <a:gd name="T1" fmla="*/ 31 h 377"/>
                <a:gd name="T2" fmla="*/ 1258 w 2949"/>
                <a:gd name="T3" fmla="*/ 31 h 377"/>
                <a:gd name="T4" fmla="*/ 1762 w 2949"/>
                <a:gd name="T5" fmla="*/ 31 h 377"/>
                <a:gd name="T6" fmla="*/ 2153 w 2949"/>
                <a:gd name="T7" fmla="*/ 53 h 377"/>
                <a:gd name="T8" fmla="*/ 2609 w 2949"/>
                <a:gd name="T9" fmla="*/ 243 h 377"/>
                <a:gd name="T10" fmla="*/ 2945 w 2949"/>
                <a:gd name="T11" fmla="*/ 376 h 377"/>
                <a:gd name="T12" fmla="*/ 2949 w 2949"/>
                <a:gd name="T13" fmla="*/ 377 h 377"/>
                <a:gd name="T14" fmla="*/ 2949 w 2949"/>
                <a:gd name="T15" fmla="*/ 347 h 377"/>
                <a:gd name="T16" fmla="*/ 2945 w 2949"/>
                <a:gd name="T17" fmla="*/ 346 h 377"/>
                <a:gd name="T18" fmla="*/ 2630 w 2949"/>
                <a:gd name="T19" fmla="*/ 221 h 377"/>
                <a:gd name="T20" fmla="*/ 2192 w 2949"/>
                <a:gd name="T21" fmla="*/ 31 h 377"/>
                <a:gd name="T22" fmla="*/ 1774 w 2949"/>
                <a:gd name="T23" fmla="*/ 1 h 377"/>
                <a:gd name="T24" fmla="*/ 1284 w 2949"/>
                <a:gd name="T25" fmla="*/ 1 h 377"/>
                <a:gd name="T26" fmla="*/ 0 w 2949"/>
                <a:gd name="T27" fmla="*/ 1 h 377"/>
                <a:gd name="T28" fmla="*/ 0 w 2949"/>
                <a:gd name="T29" fmla="*/ 31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49" h="377">
                  <a:moveTo>
                    <a:pt x="0" y="31"/>
                  </a:moveTo>
                  <a:cubicBezTo>
                    <a:pt x="1258" y="31"/>
                    <a:pt x="1258" y="31"/>
                    <a:pt x="1258" y="31"/>
                  </a:cubicBezTo>
                  <a:cubicBezTo>
                    <a:pt x="1762" y="31"/>
                    <a:pt x="1762" y="31"/>
                    <a:pt x="1762" y="31"/>
                  </a:cubicBezTo>
                  <a:cubicBezTo>
                    <a:pt x="1893" y="31"/>
                    <a:pt x="2023" y="29"/>
                    <a:pt x="2153" y="53"/>
                  </a:cubicBezTo>
                  <a:cubicBezTo>
                    <a:pt x="2320" y="84"/>
                    <a:pt x="2465" y="157"/>
                    <a:pt x="2609" y="243"/>
                  </a:cubicBezTo>
                  <a:cubicBezTo>
                    <a:pt x="2716" y="306"/>
                    <a:pt x="2826" y="352"/>
                    <a:pt x="2945" y="376"/>
                  </a:cubicBezTo>
                  <a:cubicBezTo>
                    <a:pt x="2946" y="376"/>
                    <a:pt x="2949" y="377"/>
                    <a:pt x="2949" y="377"/>
                  </a:cubicBezTo>
                  <a:cubicBezTo>
                    <a:pt x="2949" y="347"/>
                    <a:pt x="2949" y="347"/>
                    <a:pt x="2949" y="347"/>
                  </a:cubicBezTo>
                  <a:cubicBezTo>
                    <a:pt x="2949" y="347"/>
                    <a:pt x="2947" y="346"/>
                    <a:pt x="2945" y="346"/>
                  </a:cubicBezTo>
                  <a:cubicBezTo>
                    <a:pt x="2834" y="324"/>
                    <a:pt x="2731" y="280"/>
                    <a:pt x="2630" y="221"/>
                  </a:cubicBezTo>
                  <a:cubicBezTo>
                    <a:pt x="2489" y="139"/>
                    <a:pt x="2352" y="68"/>
                    <a:pt x="2192" y="31"/>
                  </a:cubicBezTo>
                  <a:cubicBezTo>
                    <a:pt x="2054" y="0"/>
                    <a:pt x="1914" y="1"/>
                    <a:pt x="1774" y="1"/>
                  </a:cubicBezTo>
                  <a:cubicBezTo>
                    <a:pt x="1284" y="1"/>
                    <a:pt x="1284" y="1"/>
                    <a:pt x="1284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007377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13" name="Freeform 17"/>
            <p:cNvSpPr>
              <a:spLocks/>
            </p:cNvSpPr>
            <p:nvPr userDrawn="1"/>
          </p:nvSpPr>
          <p:spPr bwMode="auto">
            <a:xfrm>
              <a:off x="-960438" y="2311429"/>
              <a:ext cx="11061701" cy="756256"/>
            </a:xfrm>
            <a:custGeom>
              <a:avLst/>
              <a:gdLst>
                <a:gd name="T0" fmla="*/ 0 w 2950"/>
                <a:gd name="T1" fmla="*/ 201 h 202"/>
                <a:gd name="T2" fmla="*/ 1223 w 2950"/>
                <a:gd name="T3" fmla="*/ 201 h 202"/>
                <a:gd name="T4" fmla="*/ 2124 w 2950"/>
                <a:gd name="T5" fmla="*/ 201 h 202"/>
                <a:gd name="T6" fmla="*/ 2372 w 2950"/>
                <a:gd name="T7" fmla="*/ 198 h 202"/>
                <a:gd name="T8" fmla="*/ 2505 w 2950"/>
                <a:gd name="T9" fmla="*/ 182 h 202"/>
                <a:gd name="T10" fmla="*/ 2604 w 2950"/>
                <a:gd name="T11" fmla="*/ 140 h 202"/>
                <a:gd name="T12" fmla="*/ 2943 w 2950"/>
                <a:gd name="T13" fmla="*/ 34 h 202"/>
                <a:gd name="T14" fmla="*/ 2950 w 2950"/>
                <a:gd name="T15" fmla="*/ 33 h 202"/>
                <a:gd name="T16" fmla="*/ 2950 w 2950"/>
                <a:gd name="T17" fmla="*/ 0 h 202"/>
                <a:gd name="T18" fmla="*/ 2751 w 2950"/>
                <a:gd name="T19" fmla="*/ 41 h 202"/>
                <a:gd name="T20" fmla="*/ 2601 w 2950"/>
                <a:gd name="T21" fmla="*/ 102 h 202"/>
                <a:gd name="T22" fmla="*/ 2497 w 2950"/>
                <a:gd name="T23" fmla="*/ 149 h 202"/>
                <a:gd name="T24" fmla="*/ 2364 w 2950"/>
                <a:gd name="T25" fmla="*/ 166 h 202"/>
                <a:gd name="T26" fmla="*/ 2135 w 2950"/>
                <a:gd name="T27" fmla="*/ 170 h 202"/>
                <a:gd name="T28" fmla="*/ 2071 w 2950"/>
                <a:gd name="T29" fmla="*/ 170 h 202"/>
                <a:gd name="T30" fmla="*/ 1676 w 2950"/>
                <a:gd name="T31" fmla="*/ 170 h 202"/>
                <a:gd name="T32" fmla="*/ 323 w 2950"/>
                <a:gd name="T33" fmla="*/ 170 h 202"/>
                <a:gd name="T34" fmla="*/ 0 w 2950"/>
                <a:gd name="T35" fmla="*/ 170 h 202"/>
                <a:gd name="T36" fmla="*/ 0 w 2950"/>
                <a:gd name="T37" fmla="*/ 20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50" h="202">
                  <a:moveTo>
                    <a:pt x="0" y="201"/>
                  </a:moveTo>
                  <a:cubicBezTo>
                    <a:pt x="1223" y="201"/>
                    <a:pt x="1223" y="201"/>
                    <a:pt x="1223" y="201"/>
                  </a:cubicBezTo>
                  <a:cubicBezTo>
                    <a:pt x="2124" y="201"/>
                    <a:pt x="2124" y="201"/>
                    <a:pt x="2124" y="201"/>
                  </a:cubicBezTo>
                  <a:cubicBezTo>
                    <a:pt x="2206" y="201"/>
                    <a:pt x="2289" y="202"/>
                    <a:pt x="2372" y="198"/>
                  </a:cubicBezTo>
                  <a:cubicBezTo>
                    <a:pt x="2416" y="196"/>
                    <a:pt x="2462" y="193"/>
                    <a:pt x="2505" y="182"/>
                  </a:cubicBezTo>
                  <a:cubicBezTo>
                    <a:pt x="2540" y="173"/>
                    <a:pt x="2572" y="155"/>
                    <a:pt x="2604" y="140"/>
                  </a:cubicBezTo>
                  <a:cubicBezTo>
                    <a:pt x="2713" y="87"/>
                    <a:pt x="2824" y="51"/>
                    <a:pt x="2943" y="34"/>
                  </a:cubicBezTo>
                  <a:cubicBezTo>
                    <a:pt x="2945" y="34"/>
                    <a:pt x="2950" y="33"/>
                    <a:pt x="2950" y="33"/>
                  </a:cubicBezTo>
                  <a:cubicBezTo>
                    <a:pt x="2950" y="0"/>
                    <a:pt x="2950" y="0"/>
                    <a:pt x="2950" y="0"/>
                  </a:cubicBezTo>
                  <a:cubicBezTo>
                    <a:pt x="2950" y="0"/>
                    <a:pt x="2816" y="21"/>
                    <a:pt x="2751" y="41"/>
                  </a:cubicBezTo>
                  <a:cubicBezTo>
                    <a:pt x="2699" y="57"/>
                    <a:pt x="2650" y="78"/>
                    <a:pt x="2601" y="102"/>
                  </a:cubicBezTo>
                  <a:cubicBezTo>
                    <a:pt x="2567" y="118"/>
                    <a:pt x="2533" y="137"/>
                    <a:pt x="2497" y="149"/>
                  </a:cubicBezTo>
                  <a:cubicBezTo>
                    <a:pt x="2455" y="162"/>
                    <a:pt x="2408" y="164"/>
                    <a:pt x="2364" y="166"/>
                  </a:cubicBezTo>
                  <a:cubicBezTo>
                    <a:pt x="2288" y="170"/>
                    <a:pt x="2211" y="170"/>
                    <a:pt x="2135" y="170"/>
                  </a:cubicBezTo>
                  <a:cubicBezTo>
                    <a:pt x="2071" y="170"/>
                    <a:pt x="2071" y="170"/>
                    <a:pt x="2071" y="170"/>
                  </a:cubicBezTo>
                  <a:cubicBezTo>
                    <a:pt x="1676" y="170"/>
                    <a:pt x="1676" y="170"/>
                    <a:pt x="1676" y="170"/>
                  </a:cubicBezTo>
                  <a:cubicBezTo>
                    <a:pt x="323" y="170"/>
                    <a:pt x="323" y="170"/>
                    <a:pt x="323" y="170"/>
                  </a:cubicBezTo>
                  <a:cubicBezTo>
                    <a:pt x="0" y="170"/>
                    <a:pt x="0" y="170"/>
                    <a:pt x="0" y="170"/>
                  </a:cubicBezTo>
                  <a:lnTo>
                    <a:pt x="0" y="201"/>
                  </a:lnTo>
                  <a:close/>
                </a:path>
              </a:pathLst>
            </a:custGeom>
            <a:solidFill>
              <a:srgbClr val="71CC98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14" name="Freeform 18"/>
            <p:cNvSpPr>
              <a:spLocks/>
            </p:cNvSpPr>
            <p:nvPr userDrawn="1"/>
          </p:nvSpPr>
          <p:spPr bwMode="auto">
            <a:xfrm>
              <a:off x="-960438" y="2768254"/>
              <a:ext cx="11061701" cy="1318651"/>
            </a:xfrm>
            <a:custGeom>
              <a:avLst/>
              <a:gdLst>
                <a:gd name="T0" fmla="*/ 0 w 2950"/>
                <a:gd name="T1" fmla="*/ 0 h 352"/>
                <a:gd name="T2" fmla="*/ 1274 w 2950"/>
                <a:gd name="T3" fmla="*/ 0 h 352"/>
                <a:gd name="T4" fmla="*/ 1764 w 2950"/>
                <a:gd name="T5" fmla="*/ 0 h 352"/>
                <a:gd name="T6" fmla="*/ 2160 w 2950"/>
                <a:gd name="T7" fmla="*/ 24 h 352"/>
                <a:gd name="T8" fmla="*/ 2599 w 2950"/>
                <a:gd name="T9" fmla="*/ 198 h 352"/>
                <a:gd name="T10" fmla="*/ 2787 w 2950"/>
                <a:gd name="T11" fmla="*/ 299 h 352"/>
                <a:gd name="T12" fmla="*/ 2945 w 2950"/>
                <a:gd name="T13" fmla="*/ 347 h 352"/>
                <a:gd name="T14" fmla="*/ 2949 w 2950"/>
                <a:gd name="T15" fmla="*/ 347 h 352"/>
                <a:gd name="T16" fmla="*/ 2950 w 2950"/>
                <a:gd name="T17" fmla="*/ 352 h 352"/>
                <a:gd name="T18" fmla="*/ 2946 w 2950"/>
                <a:gd name="T19" fmla="*/ 351 h 352"/>
                <a:gd name="T20" fmla="*/ 2640 w 2950"/>
                <a:gd name="T21" fmla="*/ 239 h 352"/>
                <a:gd name="T22" fmla="*/ 2459 w 2950"/>
                <a:gd name="T23" fmla="*/ 135 h 352"/>
                <a:gd name="T24" fmla="*/ 2199 w 2950"/>
                <a:gd name="T25" fmla="*/ 38 h 352"/>
                <a:gd name="T26" fmla="*/ 1772 w 2950"/>
                <a:gd name="T27" fmla="*/ 6 h 352"/>
                <a:gd name="T28" fmla="*/ 1268 w 2950"/>
                <a:gd name="T29" fmla="*/ 6 h 352"/>
                <a:gd name="T30" fmla="*/ 0 w 2950"/>
                <a:gd name="T31" fmla="*/ 6 h 352"/>
                <a:gd name="T32" fmla="*/ 0 w 2950"/>
                <a:gd name="T33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50" h="352">
                  <a:moveTo>
                    <a:pt x="0" y="0"/>
                  </a:moveTo>
                  <a:cubicBezTo>
                    <a:pt x="1274" y="0"/>
                    <a:pt x="1274" y="0"/>
                    <a:pt x="1274" y="0"/>
                  </a:cubicBezTo>
                  <a:cubicBezTo>
                    <a:pt x="1764" y="0"/>
                    <a:pt x="1764" y="0"/>
                    <a:pt x="1764" y="0"/>
                  </a:cubicBezTo>
                  <a:cubicBezTo>
                    <a:pt x="1897" y="0"/>
                    <a:pt x="2028" y="0"/>
                    <a:pt x="2160" y="24"/>
                  </a:cubicBezTo>
                  <a:cubicBezTo>
                    <a:pt x="2318" y="54"/>
                    <a:pt x="2461" y="116"/>
                    <a:pt x="2599" y="198"/>
                  </a:cubicBezTo>
                  <a:cubicBezTo>
                    <a:pt x="2660" y="235"/>
                    <a:pt x="2721" y="271"/>
                    <a:pt x="2787" y="299"/>
                  </a:cubicBezTo>
                  <a:cubicBezTo>
                    <a:pt x="2838" y="320"/>
                    <a:pt x="2891" y="336"/>
                    <a:pt x="2945" y="347"/>
                  </a:cubicBezTo>
                  <a:cubicBezTo>
                    <a:pt x="2947" y="347"/>
                    <a:pt x="2949" y="347"/>
                    <a:pt x="2949" y="347"/>
                  </a:cubicBezTo>
                  <a:cubicBezTo>
                    <a:pt x="2950" y="352"/>
                    <a:pt x="2950" y="352"/>
                    <a:pt x="2950" y="352"/>
                  </a:cubicBezTo>
                  <a:cubicBezTo>
                    <a:pt x="2950" y="352"/>
                    <a:pt x="2947" y="351"/>
                    <a:pt x="2946" y="351"/>
                  </a:cubicBezTo>
                  <a:cubicBezTo>
                    <a:pt x="2839" y="331"/>
                    <a:pt x="2737" y="294"/>
                    <a:pt x="2640" y="239"/>
                  </a:cubicBezTo>
                  <a:cubicBezTo>
                    <a:pt x="2580" y="205"/>
                    <a:pt x="2521" y="167"/>
                    <a:pt x="2459" y="135"/>
                  </a:cubicBezTo>
                  <a:cubicBezTo>
                    <a:pt x="2377" y="93"/>
                    <a:pt x="2290" y="59"/>
                    <a:pt x="2199" y="38"/>
                  </a:cubicBezTo>
                  <a:cubicBezTo>
                    <a:pt x="2058" y="4"/>
                    <a:pt x="1916" y="6"/>
                    <a:pt x="1772" y="6"/>
                  </a:cubicBezTo>
                  <a:cubicBezTo>
                    <a:pt x="1268" y="6"/>
                    <a:pt x="1268" y="6"/>
                    <a:pt x="1268" y="6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81C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15" name="Freeform 19"/>
            <p:cNvSpPr>
              <a:spLocks/>
            </p:cNvSpPr>
            <p:nvPr userDrawn="1"/>
          </p:nvSpPr>
          <p:spPr bwMode="auto">
            <a:xfrm>
              <a:off x="-960438" y="2787449"/>
              <a:ext cx="11061701" cy="708271"/>
            </a:xfrm>
            <a:custGeom>
              <a:avLst/>
              <a:gdLst>
                <a:gd name="T0" fmla="*/ 0 w 2950"/>
                <a:gd name="T1" fmla="*/ 189 h 189"/>
                <a:gd name="T2" fmla="*/ 1233 w 2950"/>
                <a:gd name="T3" fmla="*/ 189 h 189"/>
                <a:gd name="T4" fmla="*/ 2133 w 2950"/>
                <a:gd name="T5" fmla="*/ 189 h 189"/>
                <a:gd name="T6" fmla="*/ 2382 w 2950"/>
                <a:gd name="T7" fmla="*/ 185 h 189"/>
                <a:gd name="T8" fmla="*/ 2513 w 2950"/>
                <a:gd name="T9" fmla="*/ 169 h 189"/>
                <a:gd name="T10" fmla="*/ 2613 w 2950"/>
                <a:gd name="T11" fmla="*/ 126 h 189"/>
                <a:gd name="T12" fmla="*/ 2942 w 2950"/>
                <a:gd name="T13" fmla="*/ 23 h 189"/>
                <a:gd name="T14" fmla="*/ 2949 w 2950"/>
                <a:gd name="T15" fmla="*/ 21 h 189"/>
                <a:gd name="T16" fmla="*/ 2950 w 2950"/>
                <a:gd name="T17" fmla="*/ 0 h 189"/>
                <a:gd name="T18" fmla="*/ 2943 w 2950"/>
                <a:gd name="T19" fmla="*/ 1 h 189"/>
                <a:gd name="T20" fmla="*/ 2743 w 2950"/>
                <a:gd name="T21" fmla="*/ 42 h 189"/>
                <a:gd name="T22" fmla="*/ 2489 w 2950"/>
                <a:gd name="T23" fmla="*/ 149 h 189"/>
                <a:gd name="T24" fmla="*/ 2355 w 2950"/>
                <a:gd name="T25" fmla="*/ 167 h 189"/>
                <a:gd name="T26" fmla="*/ 2125 w 2950"/>
                <a:gd name="T27" fmla="*/ 171 h 189"/>
                <a:gd name="T28" fmla="*/ 2062 w 2950"/>
                <a:gd name="T29" fmla="*/ 171 h 189"/>
                <a:gd name="T30" fmla="*/ 1666 w 2950"/>
                <a:gd name="T31" fmla="*/ 171 h 189"/>
                <a:gd name="T32" fmla="*/ 313 w 2950"/>
                <a:gd name="T33" fmla="*/ 171 h 189"/>
                <a:gd name="T34" fmla="*/ 0 w 2950"/>
                <a:gd name="T35" fmla="*/ 171 h 189"/>
                <a:gd name="T36" fmla="*/ 0 w 2950"/>
                <a:gd name="T3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50" h="189">
                  <a:moveTo>
                    <a:pt x="0" y="189"/>
                  </a:moveTo>
                  <a:cubicBezTo>
                    <a:pt x="1233" y="189"/>
                    <a:pt x="1233" y="189"/>
                    <a:pt x="1233" y="189"/>
                  </a:cubicBezTo>
                  <a:cubicBezTo>
                    <a:pt x="2133" y="189"/>
                    <a:pt x="2133" y="189"/>
                    <a:pt x="2133" y="189"/>
                  </a:cubicBezTo>
                  <a:cubicBezTo>
                    <a:pt x="2216" y="189"/>
                    <a:pt x="2299" y="189"/>
                    <a:pt x="2382" y="185"/>
                  </a:cubicBezTo>
                  <a:cubicBezTo>
                    <a:pt x="2426" y="183"/>
                    <a:pt x="2470" y="181"/>
                    <a:pt x="2513" y="169"/>
                  </a:cubicBezTo>
                  <a:cubicBezTo>
                    <a:pt x="2548" y="160"/>
                    <a:pt x="2581" y="142"/>
                    <a:pt x="2613" y="126"/>
                  </a:cubicBezTo>
                  <a:cubicBezTo>
                    <a:pt x="2718" y="75"/>
                    <a:pt x="2827" y="40"/>
                    <a:pt x="2942" y="23"/>
                  </a:cubicBezTo>
                  <a:cubicBezTo>
                    <a:pt x="2944" y="22"/>
                    <a:pt x="2949" y="21"/>
                    <a:pt x="2949" y="21"/>
                  </a:cubicBezTo>
                  <a:cubicBezTo>
                    <a:pt x="2950" y="0"/>
                    <a:pt x="2950" y="0"/>
                    <a:pt x="2950" y="0"/>
                  </a:cubicBezTo>
                  <a:cubicBezTo>
                    <a:pt x="2950" y="0"/>
                    <a:pt x="2947" y="0"/>
                    <a:pt x="2943" y="1"/>
                  </a:cubicBezTo>
                  <a:cubicBezTo>
                    <a:pt x="2913" y="6"/>
                    <a:pt x="2802" y="24"/>
                    <a:pt x="2743" y="42"/>
                  </a:cubicBezTo>
                  <a:cubicBezTo>
                    <a:pt x="2655" y="70"/>
                    <a:pt x="2576" y="122"/>
                    <a:pt x="2489" y="149"/>
                  </a:cubicBezTo>
                  <a:cubicBezTo>
                    <a:pt x="2446" y="163"/>
                    <a:pt x="2399" y="165"/>
                    <a:pt x="2355" y="167"/>
                  </a:cubicBezTo>
                  <a:cubicBezTo>
                    <a:pt x="2278" y="171"/>
                    <a:pt x="2202" y="171"/>
                    <a:pt x="2125" y="171"/>
                  </a:cubicBezTo>
                  <a:cubicBezTo>
                    <a:pt x="2062" y="171"/>
                    <a:pt x="2062" y="171"/>
                    <a:pt x="2062" y="171"/>
                  </a:cubicBezTo>
                  <a:cubicBezTo>
                    <a:pt x="1666" y="171"/>
                    <a:pt x="1666" y="171"/>
                    <a:pt x="1666" y="171"/>
                  </a:cubicBezTo>
                  <a:cubicBezTo>
                    <a:pt x="313" y="171"/>
                    <a:pt x="313" y="171"/>
                    <a:pt x="313" y="171"/>
                  </a:cubicBezTo>
                  <a:cubicBezTo>
                    <a:pt x="0" y="171"/>
                    <a:pt x="0" y="171"/>
                    <a:pt x="0" y="171"/>
                  </a:cubicBezTo>
                  <a:lnTo>
                    <a:pt x="0" y="189"/>
                  </a:lnTo>
                  <a:close/>
                </a:path>
              </a:pathLst>
            </a:custGeom>
            <a:solidFill>
              <a:srgbClr val="2DCBD3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16" name="Freeform 20"/>
            <p:cNvSpPr>
              <a:spLocks/>
            </p:cNvSpPr>
            <p:nvPr userDrawn="1"/>
          </p:nvSpPr>
          <p:spPr bwMode="auto">
            <a:xfrm>
              <a:off x="-960438" y="3173255"/>
              <a:ext cx="11061701" cy="1414621"/>
            </a:xfrm>
            <a:custGeom>
              <a:avLst/>
              <a:gdLst>
                <a:gd name="T0" fmla="*/ 0 w 2950"/>
                <a:gd name="T1" fmla="*/ 30 h 377"/>
                <a:gd name="T2" fmla="*/ 1256 w 2950"/>
                <a:gd name="T3" fmla="*/ 30 h 377"/>
                <a:gd name="T4" fmla="*/ 1760 w 2950"/>
                <a:gd name="T5" fmla="*/ 30 h 377"/>
                <a:gd name="T6" fmla="*/ 2151 w 2950"/>
                <a:gd name="T7" fmla="*/ 53 h 377"/>
                <a:gd name="T8" fmla="*/ 2610 w 2950"/>
                <a:gd name="T9" fmla="*/ 245 h 377"/>
                <a:gd name="T10" fmla="*/ 2936 w 2950"/>
                <a:gd name="T11" fmla="*/ 374 h 377"/>
                <a:gd name="T12" fmla="*/ 2949 w 2950"/>
                <a:gd name="T13" fmla="*/ 377 h 377"/>
                <a:gd name="T14" fmla="*/ 2950 w 2950"/>
                <a:gd name="T15" fmla="*/ 347 h 377"/>
                <a:gd name="T16" fmla="*/ 2937 w 2950"/>
                <a:gd name="T17" fmla="*/ 345 h 377"/>
                <a:gd name="T18" fmla="*/ 2628 w 2950"/>
                <a:gd name="T19" fmla="*/ 219 h 377"/>
                <a:gd name="T20" fmla="*/ 2194 w 2950"/>
                <a:gd name="T21" fmla="*/ 32 h 377"/>
                <a:gd name="T22" fmla="*/ 1776 w 2950"/>
                <a:gd name="T23" fmla="*/ 2 h 377"/>
                <a:gd name="T24" fmla="*/ 1286 w 2950"/>
                <a:gd name="T25" fmla="*/ 2 h 377"/>
                <a:gd name="T26" fmla="*/ 0 w 2950"/>
                <a:gd name="T27" fmla="*/ 2 h 377"/>
                <a:gd name="T28" fmla="*/ 0 w 2950"/>
                <a:gd name="T29" fmla="*/ 3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0" h="377">
                  <a:moveTo>
                    <a:pt x="0" y="30"/>
                  </a:moveTo>
                  <a:cubicBezTo>
                    <a:pt x="1256" y="30"/>
                    <a:pt x="1256" y="30"/>
                    <a:pt x="1256" y="30"/>
                  </a:cubicBezTo>
                  <a:cubicBezTo>
                    <a:pt x="1760" y="30"/>
                    <a:pt x="1760" y="30"/>
                    <a:pt x="1760" y="30"/>
                  </a:cubicBezTo>
                  <a:cubicBezTo>
                    <a:pt x="1892" y="30"/>
                    <a:pt x="2021" y="29"/>
                    <a:pt x="2151" y="53"/>
                  </a:cubicBezTo>
                  <a:cubicBezTo>
                    <a:pt x="2320" y="84"/>
                    <a:pt x="2464" y="159"/>
                    <a:pt x="2610" y="245"/>
                  </a:cubicBezTo>
                  <a:cubicBezTo>
                    <a:pt x="2714" y="306"/>
                    <a:pt x="2821" y="351"/>
                    <a:pt x="2936" y="374"/>
                  </a:cubicBezTo>
                  <a:cubicBezTo>
                    <a:pt x="2940" y="375"/>
                    <a:pt x="2949" y="377"/>
                    <a:pt x="2949" y="377"/>
                  </a:cubicBezTo>
                  <a:cubicBezTo>
                    <a:pt x="2950" y="347"/>
                    <a:pt x="2950" y="347"/>
                    <a:pt x="2950" y="347"/>
                  </a:cubicBezTo>
                  <a:cubicBezTo>
                    <a:pt x="2950" y="347"/>
                    <a:pt x="2941" y="345"/>
                    <a:pt x="2937" y="345"/>
                  </a:cubicBezTo>
                  <a:cubicBezTo>
                    <a:pt x="2829" y="321"/>
                    <a:pt x="2728" y="277"/>
                    <a:pt x="2628" y="219"/>
                  </a:cubicBezTo>
                  <a:cubicBezTo>
                    <a:pt x="2489" y="137"/>
                    <a:pt x="2353" y="68"/>
                    <a:pt x="2194" y="32"/>
                  </a:cubicBezTo>
                  <a:cubicBezTo>
                    <a:pt x="2056" y="0"/>
                    <a:pt x="1916" y="2"/>
                    <a:pt x="1776" y="2"/>
                  </a:cubicBezTo>
                  <a:cubicBezTo>
                    <a:pt x="1286" y="2"/>
                    <a:pt x="1286" y="2"/>
                    <a:pt x="1286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007377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17" name="Freeform 21"/>
            <p:cNvSpPr>
              <a:spLocks/>
            </p:cNvSpPr>
            <p:nvPr userDrawn="1"/>
          </p:nvSpPr>
          <p:spPr bwMode="auto">
            <a:xfrm>
              <a:off x="-960438" y="3215483"/>
              <a:ext cx="11061701" cy="763934"/>
            </a:xfrm>
            <a:custGeom>
              <a:avLst/>
              <a:gdLst>
                <a:gd name="T0" fmla="*/ 0 w 2950"/>
                <a:gd name="T1" fmla="*/ 204 h 204"/>
                <a:gd name="T2" fmla="*/ 1223 w 2950"/>
                <a:gd name="T3" fmla="*/ 204 h 204"/>
                <a:gd name="T4" fmla="*/ 2124 w 2950"/>
                <a:gd name="T5" fmla="*/ 204 h 204"/>
                <a:gd name="T6" fmla="*/ 2372 w 2950"/>
                <a:gd name="T7" fmla="*/ 201 h 204"/>
                <a:gd name="T8" fmla="*/ 2506 w 2950"/>
                <a:gd name="T9" fmla="*/ 184 h 204"/>
                <a:gd name="T10" fmla="*/ 2605 w 2950"/>
                <a:gd name="T11" fmla="*/ 141 h 204"/>
                <a:gd name="T12" fmla="*/ 2942 w 2950"/>
                <a:gd name="T13" fmla="*/ 37 h 204"/>
                <a:gd name="T14" fmla="*/ 2949 w 2950"/>
                <a:gd name="T15" fmla="*/ 35 h 204"/>
                <a:gd name="T16" fmla="*/ 2950 w 2950"/>
                <a:gd name="T17" fmla="*/ 0 h 204"/>
                <a:gd name="T18" fmla="*/ 2942 w 2950"/>
                <a:gd name="T19" fmla="*/ 1 h 204"/>
                <a:gd name="T20" fmla="*/ 2751 w 2950"/>
                <a:gd name="T21" fmla="*/ 42 h 204"/>
                <a:gd name="T22" fmla="*/ 2496 w 2950"/>
                <a:gd name="T23" fmla="*/ 149 h 204"/>
                <a:gd name="T24" fmla="*/ 2364 w 2950"/>
                <a:gd name="T25" fmla="*/ 166 h 204"/>
                <a:gd name="T26" fmla="*/ 2134 w 2950"/>
                <a:gd name="T27" fmla="*/ 169 h 204"/>
                <a:gd name="T28" fmla="*/ 2071 w 2950"/>
                <a:gd name="T29" fmla="*/ 169 h 204"/>
                <a:gd name="T30" fmla="*/ 1675 w 2950"/>
                <a:gd name="T31" fmla="*/ 169 h 204"/>
                <a:gd name="T32" fmla="*/ 322 w 2950"/>
                <a:gd name="T33" fmla="*/ 169 h 204"/>
                <a:gd name="T34" fmla="*/ 0 w 2950"/>
                <a:gd name="T35" fmla="*/ 169 h 204"/>
                <a:gd name="T36" fmla="*/ 0 w 2950"/>
                <a:gd name="T3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50" h="204">
                  <a:moveTo>
                    <a:pt x="0" y="204"/>
                  </a:moveTo>
                  <a:cubicBezTo>
                    <a:pt x="1223" y="204"/>
                    <a:pt x="1223" y="204"/>
                    <a:pt x="1223" y="204"/>
                  </a:cubicBezTo>
                  <a:cubicBezTo>
                    <a:pt x="2124" y="204"/>
                    <a:pt x="2124" y="204"/>
                    <a:pt x="2124" y="204"/>
                  </a:cubicBezTo>
                  <a:cubicBezTo>
                    <a:pt x="2207" y="204"/>
                    <a:pt x="2289" y="204"/>
                    <a:pt x="2372" y="201"/>
                  </a:cubicBezTo>
                  <a:cubicBezTo>
                    <a:pt x="2417" y="199"/>
                    <a:pt x="2462" y="196"/>
                    <a:pt x="2506" y="184"/>
                  </a:cubicBezTo>
                  <a:cubicBezTo>
                    <a:pt x="2541" y="175"/>
                    <a:pt x="2573" y="156"/>
                    <a:pt x="2605" y="141"/>
                  </a:cubicBezTo>
                  <a:cubicBezTo>
                    <a:pt x="2713" y="88"/>
                    <a:pt x="2824" y="54"/>
                    <a:pt x="2942" y="37"/>
                  </a:cubicBezTo>
                  <a:cubicBezTo>
                    <a:pt x="2944" y="36"/>
                    <a:pt x="2949" y="35"/>
                    <a:pt x="2949" y="35"/>
                  </a:cubicBezTo>
                  <a:cubicBezTo>
                    <a:pt x="2950" y="0"/>
                    <a:pt x="2950" y="0"/>
                    <a:pt x="2950" y="0"/>
                  </a:cubicBezTo>
                  <a:cubicBezTo>
                    <a:pt x="2950" y="0"/>
                    <a:pt x="2945" y="0"/>
                    <a:pt x="2942" y="1"/>
                  </a:cubicBezTo>
                  <a:cubicBezTo>
                    <a:pt x="2877" y="9"/>
                    <a:pt x="2813" y="22"/>
                    <a:pt x="2751" y="42"/>
                  </a:cubicBezTo>
                  <a:cubicBezTo>
                    <a:pt x="2662" y="69"/>
                    <a:pt x="2584" y="121"/>
                    <a:pt x="2496" y="149"/>
                  </a:cubicBezTo>
                  <a:cubicBezTo>
                    <a:pt x="2454" y="162"/>
                    <a:pt x="2408" y="164"/>
                    <a:pt x="2364" y="166"/>
                  </a:cubicBezTo>
                  <a:cubicBezTo>
                    <a:pt x="2288" y="169"/>
                    <a:pt x="2211" y="169"/>
                    <a:pt x="2134" y="169"/>
                  </a:cubicBezTo>
                  <a:cubicBezTo>
                    <a:pt x="2071" y="169"/>
                    <a:pt x="2071" y="169"/>
                    <a:pt x="2071" y="169"/>
                  </a:cubicBezTo>
                  <a:cubicBezTo>
                    <a:pt x="1675" y="169"/>
                    <a:pt x="1675" y="169"/>
                    <a:pt x="1675" y="169"/>
                  </a:cubicBezTo>
                  <a:cubicBezTo>
                    <a:pt x="322" y="169"/>
                    <a:pt x="322" y="169"/>
                    <a:pt x="322" y="169"/>
                  </a:cubicBezTo>
                  <a:cubicBezTo>
                    <a:pt x="0" y="169"/>
                    <a:pt x="0" y="169"/>
                    <a:pt x="0" y="169"/>
                  </a:cubicBezTo>
                  <a:lnTo>
                    <a:pt x="0" y="204"/>
                  </a:lnTo>
                  <a:close/>
                </a:path>
              </a:pathLst>
            </a:custGeom>
            <a:solidFill>
              <a:srgbClr val="007377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Presentation title  |  Presenter name</a:t>
            </a:r>
          </a:p>
        </p:txBody>
      </p:sp>
      <p:sp>
        <p:nvSpPr>
          <p:cNvPr id="19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0E0807F-A426-4A14-A403-79F709DBBE49}" type="slidenum">
              <a:rPr lang="en-AU"/>
              <a:pPr>
                <a:defRPr/>
              </a:pPr>
              <a:t>‹#›</a:t>
            </a:fld>
            <a:r>
              <a:rPr lang="en-AU" dirty="0"/>
              <a:t>  |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3.wmf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-12700" y="6051555"/>
            <a:ext cx="12225867" cy="849313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rgbClr val="00313C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8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00252D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rgbClr val="2DCCD3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8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>
                <a:latin typeface="+mn-lt"/>
                <a:cs typeface="+mn-cs"/>
              </a:endParaRPr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pic>
          <p:nvPicPr>
            <p:cNvPr id="1044" name="Picture 78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78370" y="274643"/>
            <a:ext cx="11281833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AU" dirty="0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8370" y="1268418"/>
            <a:ext cx="11281833" cy="45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3817" y="6503993"/>
            <a:ext cx="8111067" cy="123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AU"/>
              <a:t>Presentation title  |  Presenter name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440270" y="6503988"/>
            <a:ext cx="385233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4AE096-7048-450A-B01C-F306B3C01AB5}" type="slidenum">
              <a:rPr lang="en-AU"/>
              <a:pPr>
                <a:defRPr/>
              </a:pPr>
              <a:t>‹#›</a:t>
            </a:fld>
            <a:r>
              <a:rPr lang="en-AU" dirty="0"/>
              <a:t>  |</a:t>
            </a:r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4235" y="3325813"/>
            <a:ext cx="12215284" cy="8016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latin typeface="+mn-lt"/>
              <a:cs typeface="+mn-cs"/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6935" y="3636968"/>
            <a:ext cx="12189884" cy="490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latin typeface="+mn-lt"/>
              <a:cs typeface="+mn-cs"/>
            </a:endParaRPr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2117" y="3321055"/>
            <a:ext cx="12225867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2120" y="3625851"/>
            <a:ext cx="12223749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5" r:id="rId2"/>
    <p:sldLayoutId id="2147483703" r:id="rId3"/>
    <p:sldLayoutId id="2147483696" r:id="rId4"/>
    <p:sldLayoutId id="2147483697" r:id="rId5"/>
    <p:sldLayoutId id="2147483698" r:id="rId6"/>
    <p:sldLayoutId id="2147483699" r:id="rId7"/>
    <p:sldLayoutId id="2147483704" r:id="rId8"/>
    <p:sldLayoutId id="2147483705" r:id="rId9"/>
    <p:sldLayoutId id="2147483706" r:id="rId10"/>
    <p:sldLayoutId id="2147483700" r:id="rId11"/>
    <p:sldLayoutId id="2147483701" r:id="rId12"/>
    <p:sldLayoutId id="2147483707" r:id="rId13"/>
    <p:sldLayoutId id="2147483708" r:id="rId14"/>
    <p:sldLayoutId id="2147483709" r:id="rId15"/>
    <p:sldLayoutId id="2147483728" r:id="rId16"/>
    <p:sldLayoutId id="2147483729" r:id="rId17"/>
    <p:sldLayoutId id="2147483730" r:id="rId1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00313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itchFamily="34" charset="0"/>
        </a:defRPr>
      </a:lvl9pPr>
    </p:titleStyle>
    <p:bodyStyle>
      <a:lvl1pPr marL="215900" indent="-215900" algn="l" rtl="0" fontAlgn="base">
        <a:lnSpc>
          <a:spcPct val="90000"/>
        </a:lnSpc>
        <a:spcBef>
          <a:spcPts val="6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rtl="0" fontAlgn="base">
        <a:lnSpc>
          <a:spcPct val="90000"/>
        </a:lnSpc>
        <a:spcBef>
          <a:spcPts val="600"/>
        </a:spcBef>
        <a:spcAft>
          <a:spcPct val="0"/>
        </a:spcAft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7700" indent="-215900" algn="l" rtl="0" fontAlgn="base">
        <a:lnSpc>
          <a:spcPct val="90000"/>
        </a:lnSpc>
        <a:spcBef>
          <a:spcPts val="600"/>
        </a:spcBef>
        <a:spcAft>
          <a:spcPct val="0"/>
        </a:spcAft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3600" indent="-215900" algn="l" rtl="0" fontAlgn="base">
        <a:lnSpc>
          <a:spcPct val="90000"/>
        </a:lnSpc>
        <a:spcBef>
          <a:spcPts val="600"/>
        </a:spcBef>
        <a:spcAft>
          <a:spcPct val="0"/>
        </a:spcAft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79500" indent="-215900" algn="l" rtl="0" fontAlgn="base">
        <a:lnSpc>
          <a:spcPct val="90000"/>
        </a:lnSpc>
        <a:spcBef>
          <a:spcPts val="600"/>
        </a:spcBef>
        <a:spcAft>
          <a:spcPct val="0"/>
        </a:spcAft>
        <a:buFont typeface="Calibri" pitchFamily="34" charset="0"/>
        <a:buChar char="•"/>
        <a:defRPr kern="1200">
          <a:solidFill>
            <a:srgbClr val="0031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2700" y="6051557"/>
            <a:ext cx="12225867" cy="849313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8" y="274645"/>
            <a:ext cx="11281832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72" y="1268413"/>
            <a:ext cx="11281833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3993" y="6504332"/>
            <a:ext cx="8111793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mtClean="0">
                <a:latin typeface="Calibri"/>
                <a:cs typeface="+mn-cs"/>
              </a:rPr>
              <a:t>Presentation title  |  Presenter name</a:t>
            </a:r>
            <a:endParaRPr lang="en-AU" dirty="0">
              <a:latin typeface="Calibri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440267" y="6504332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ABE124A-B5C5-46E0-B944-45307B126769}" type="slidenum">
              <a:rPr lang="en-AU" smtClean="0">
                <a:solidFill>
                  <a:srgbClr val="FFFFFF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mtClean="0">
                <a:solidFill>
                  <a:srgbClr val="FFFFFF"/>
                </a:solidFill>
                <a:latin typeface="Calibri"/>
                <a:cs typeface="+mn-cs"/>
              </a:rPr>
              <a:t>  |</a:t>
            </a:r>
            <a:endParaRPr lang="en-AU" dirty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4235" y="3326609"/>
            <a:ext cx="12215284" cy="8016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6937" y="3637756"/>
            <a:ext cx="12189883" cy="490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2117" y="3321845"/>
            <a:ext cx="12225867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2122" y="3626648"/>
            <a:ext cx="12223751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828" y="6293786"/>
            <a:ext cx="979200" cy="20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spcBef>
          <a:spcPct val="0"/>
        </a:spcBef>
        <a:buNone/>
        <a:defRPr sz="27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685800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685800" rtl="0" eaLnBrk="1" latinLnBrk="0" hangingPunct="1">
        <a:lnSpc>
          <a:spcPct val="90000"/>
        </a:lnSpc>
        <a:spcBef>
          <a:spcPts val="450"/>
        </a:spcBef>
        <a:buFont typeface="Calibri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685800" rtl="0" eaLnBrk="1" latinLnBrk="0" hangingPunct="1">
        <a:lnSpc>
          <a:spcPct val="90000"/>
        </a:lnSpc>
        <a:spcBef>
          <a:spcPts val="450"/>
        </a:spcBef>
        <a:buFont typeface="Calibri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162000" algn="l" defTabSz="685800" rtl="0" eaLnBrk="1" latinLnBrk="0" hangingPunct="1">
        <a:lnSpc>
          <a:spcPct val="90000"/>
        </a:lnSpc>
        <a:spcBef>
          <a:spcPts val="450"/>
        </a:spcBef>
        <a:buFont typeface="Calibri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10000" indent="-162000" algn="l" defTabSz="685800" rtl="0" eaLnBrk="1" latinLnBrk="0" hangingPunct="1">
        <a:lnSpc>
          <a:spcPct val="90000"/>
        </a:lnSpc>
        <a:spcBef>
          <a:spcPts val="450"/>
        </a:spcBef>
        <a:buFont typeface="Calibri" pitchFamily="34" charset="0"/>
        <a:buChar char="•"/>
        <a:tabLst/>
        <a:defRPr sz="135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AU" sz="4800" dirty="0"/>
              <a:t>CSIRO</a:t>
            </a:r>
            <a:r>
              <a:rPr lang="en-AU" sz="1969" dirty="0"/>
              <a:t/>
            </a:r>
            <a:br>
              <a:rPr lang="en-AU" sz="1969" dirty="0"/>
            </a:br>
            <a:r>
              <a:rPr lang="en-AU" sz="1969" dirty="0"/>
              <a:t>Commonwealth Scientific Industrial Research Organisation</a:t>
            </a:r>
            <a:br>
              <a:rPr lang="en-AU" sz="1969" dirty="0"/>
            </a:br>
            <a:endParaRPr lang="en-AU" sz="1575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AU" sz="1800" dirty="0"/>
              <a:t>Ong, C.</a:t>
            </a:r>
            <a:endParaRPr lang="en-AU" sz="1800" baseline="30000" dirty="0"/>
          </a:p>
          <a:p>
            <a:endParaRPr lang="en-AU" sz="1800" baseline="30000" dirty="0"/>
          </a:p>
          <a:p>
            <a:endParaRPr lang="en-AU" sz="1800" baseline="30000" dirty="0"/>
          </a:p>
          <a:p>
            <a:endParaRPr lang="en-AU" sz="1800" baseline="30000" dirty="0"/>
          </a:p>
          <a:p>
            <a:r>
              <a:rPr lang="en-AU" sz="1800" dirty="0"/>
              <a:t>CEOS WGCV 45, 17 July 2019</a:t>
            </a:r>
          </a:p>
          <a:p>
            <a:r>
              <a:rPr lang="en-AU" sz="1800" dirty="0"/>
              <a:t>Perth, Western Australia</a:t>
            </a:r>
            <a:endParaRPr lang="en-AU" sz="1800" baseline="30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CSIRO Energy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189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9455" y="133061"/>
            <a:ext cx="11425382" cy="8572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/>
                </a:solidFill>
                <a:latin typeface="Calibri" pitchFamily="34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/>
                </a:solidFill>
                <a:latin typeface="Calibri" pitchFamily="34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/>
                </a:solidFill>
                <a:latin typeface="Calibri" pitchFamily="34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/>
                </a:solidFill>
                <a:latin typeface="Calibri" pitchFamily="34" charset="0"/>
              </a:defRPr>
            </a:lvl5pPr>
            <a:lvl6pPr marL="4572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r>
              <a:rPr lang="en-AU" dirty="0" smtClean="0"/>
              <a:t>Improved quantification of carbon stock for Savanna Forest &amp; Mangroves (</a:t>
            </a:r>
            <a:r>
              <a:rPr lang="en-AU" dirty="0" err="1" smtClean="0"/>
              <a:t>Levick</a:t>
            </a:r>
            <a:r>
              <a:rPr lang="en-AU" dirty="0" smtClean="0"/>
              <a:t>, et al)</a:t>
            </a:r>
            <a:endParaRPr lang="en-AU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4954" y="1690776"/>
            <a:ext cx="5639858" cy="420328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563"/>
              </a:spcAft>
              <a:buFont typeface="Arial" charset="0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0825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Font typeface="Symbol" pitchFamily="18" charset="2"/>
              <a:buChar char="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3238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5650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chemeClr val="accent2"/>
              </a:buClr>
              <a:buFont typeface="Arial" pitchFamily="34" charset="0"/>
              <a:buChar char="•"/>
              <a:defRPr sz="18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Drivers: carbon trading, offsets, sequestration;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Large </a:t>
            </a:r>
            <a:r>
              <a:rPr lang="en-AU" dirty="0"/>
              <a:t>uncertainties persist </a:t>
            </a:r>
            <a:r>
              <a:rPr lang="en-AU" dirty="0" smtClean="0"/>
              <a:t>in </a:t>
            </a:r>
            <a:r>
              <a:rPr lang="en-AU" dirty="0"/>
              <a:t>quantification of standing carbon stocks and their </a:t>
            </a:r>
            <a:r>
              <a:rPr lang="en-AU" dirty="0" smtClean="0"/>
              <a:t>dynamics;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Solution requires coupling of multiple EO datasets </a:t>
            </a:r>
            <a:r>
              <a:rPr lang="en-AU" dirty="0"/>
              <a:t>with ecosystem </a:t>
            </a:r>
            <a:r>
              <a:rPr lang="en-AU" dirty="0" smtClean="0"/>
              <a:t>modelling;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Potential related outcome: improved quantification of GHG related to fires;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7019636" y="775855"/>
          <a:ext cx="5559304" cy="4170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val 3"/>
          <p:cNvSpPr/>
          <p:nvPr/>
        </p:nvSpPr>
        <p:spPr>
          <a:xfrm>
            <a:off x="6207031" y="3018327"/>
            <a:ext cx="2984031" cy="2796061"/>
          </a:xfrm>
          <a:prstGeom prst="ellipse">
            <a:avLst/>
          </a:prstGeom>
          <a:solidFill>
            <a:srgbClr val="78BE20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 smtClean="0"/>
              <a:t>Imaging Spectroscopy (DESIS/others)</a:t>
            </a:r>
            <a:endParaRPr lang="en-AU" sz="1200" dirty="0"/>
          </a:p>
          <a:p>
            <a:pPr algn="ctr"/>
            <a:r>
              <a:rPr lang="en-AU" sz="1200" dirty="0" smtClean="0"/>
              <a:t>Medium spatial res, potentially temporal vegetation types, dry/green, soils</a:t>
            </a:r>
          </a:p>
        </p:txBody>
      </p:sp>
      <p:sp>
        <p:nvSpPr>
          <p:cNvPr id="7" name="Oval 6"/>
          <p:cNvSpPr/>
          <p:nvPr/>
        </p:nvSpPr>
        <p:spPr>
          <a:xfrm>
            <a:off x="5893982" y="996358"/>
            <a:ext cx="2984031" cy="2796061"/>
          </a:xfrm>
          <a:prstGeom prst="ellipse">
            <a:avLst/>
          </a:prstGeom>
          <a:solidFill>
            <a:srgbClr val="E87722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 smtClean="0"/>
              <a:t>GHG satellite (OCO3)</a:t>
            </a:r>
            <a:endParaRPr lang="en-AU" sz="1200" dirty="0"/>
          </a:p>
          <a:p>
            <a:pPr algn="ctr"/>
            <a:r>
              <a:rPr lang="en-AU" sz="1200" dirty="0" smtClean="0"/>
              <a:t>Coarse spatial res, high temporal fluorescence &amp; GHG</a:t>
            </a:r>
          </a:p>
        </p:txBody>
      </p:sp>
    </p:spTree>
    <p:extLst>
      <p:ext uri="{BB962C8B-B14F-4D97-AF65-F5344CB8AC3E}">
        <p14:creationId xmlns:p14="http://schemas.microsoft.com/office/powerpoint/2010/main" val="57519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start .....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70" y="980728"/>
            <a:ext cx="11279716" cy="45593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At least 2-5 </a:t>
            </a:r>
            <a:r>
              <a:rPr lang="en-AU" dirty="0" err="1" smtClean="0"/>
              <a:t>spaceborne</a:t>
            </a:r>
            <a:r>
              <a:rPr lang="en-AU" dirty="0" smtClean="0"/>
              <a:t> imaging spectroscopy sensors will be launch in the next 2-3 years;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Question</a:t>
            </a:r>
            <a:r>
              <a:rPr lang="en-AU" dirty="0"/>
              <a:t>: How </a:t>
            </a:r>
            <a:r>
              <a:rPr lang="en-AU" dirty="0" smtClean="0"/>
              <a:t>do we hasten uptake of these data especially with traditional optical sensor users?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Tested ingestion of airborne </a:t>
            </a:r>
            <a:r>
              <a:rPr lang="en-AU" dirty="0" err="1"/>
              <a:t>HyMap</a:t>
            </a:r>
            <a:r>
              <a:rPr lang="en-AU" dirty="0"/>
              <a:t> data into Open Data Cube (ODC);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Why ODC?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dirty="0"/>
              <a:t>High international adoption (currently 39);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dirty="0"/>
              <a:t>Legacy – have been involved since inception (AGDC) &amp; continue to be on steering committee;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dirty="0"/>
              <a:t>Open source;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What we found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dirty="0"/>
              <a:t>supports 2D layers, provides gridded and stitched data and allows for temporal 2D searches;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dirty="0"/>
              <a:t>does not support </a:t>
            </a:r>
          </a:p>
          <a:p>
            <a:pPr marL="846138" lvl="2" indent="-342900">
              <a:buFont typeface="Arial" panose="020B0604020202020204" pitchFamily="34" charset="0"/>
              <a:buChar char="•"/>
            </a:pPr>
            <a:r>
              <a:rPr lang="en-AU" dirty="0"/>
              <a:t>multiple dimensions such as spectral information and 4D point clouds for LiDAR data;</a:t>
            </a:r>
          </a:p>
          <a:p>
            <a:pPr marL="846138" lvl="2" indent="-342900">
              <a:buFont typeface="Arial" panose="020B0604020202020204" pitchFamily="34" charset="0"/>
              <a:buChar char="•"/>
            </a:pPr>
            <a:r>
              <a:rPr lang="en-AU" dirty="0"/>
              <a:t>Multiple pixel sizes;</a:t>
            </a:r>
          </a:p>
          <a:p>
            <a:pPr marL="846138" lvl="2" indent="-342900">
              <a:buFont typeface="Arial" panose="020B0604020202020204" pitchFamily="34" charset="0"/>
              <a:buChar char="•"/>
            </a:pPr>
            <a:r>
              <a:rPr lang="en-AU" dirty="0"/>
              <a:t>Irregularly gridded datasets;</a:t>
            </a:r>
          </a:p>
          <a:p>
            <a:pPr marL="0" indent="0">
              <a:buNone/>
            </a:pPr>
            <a:endParaRPr lang="en-AU" sz="7200" dirty="0" smtClean="0"/>
          </a:p>
          <a:p>
            <a:pPr marL="0" indent="0">
              <a:buNone/>
            </a:pPr>
            <a:r>
              <a:rPr lang="en-AU" sz="7200" dirty="0"/>
              <a:t>	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707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Way forward …..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728" y="1267597"/>
            <a:ext cx="11279716" cy="4559300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/>
              <a:t>Remove restrictions on the number of dimensions and types of data;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 err="1" smtClean="0"/>
              <a:t>Provid</a:t>
            </a:r>
            <a:r>
              <a:rPr lang="en-AU" dirty="0" smtClean="0"/>
              <a:t> </a:t>
            </a:r>
            <a:r>
              <a:rPr lang="en-AU" dirty="0"/>
              <a:t>gridded and stitched data;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/>
              <a:t>S</a:t>
            </a:r>
            <a:r>
              <a:rPr lang="en-AU" dirty="0" smtClean="0"/>
              <a:t>upport </a:t>
            </a:r>
            <a:r>
              <a:rPr lang="en-AU" dirty="0"/>
              <a:t>for hyperspectral (4D) and LiDAR (4D/point-cloud) data;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/>
              <a:t>Allow for pixel sizes and distance to be non-linear (different pixel sizes);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/>
              <a:t>Data will be indexed for distributed key-value or file based storage;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/>
              <a:t>S</a:t>
            </a:r>
            <a:r>
              <a:rPr lang="en-AU" dirty="0" smtClean="0"/>
              <a:t>upport </a:t>
            </a:r>
            <a:r>
              <a:rPr lang="en-AU" dirty="0"/>
              <a:t>for </a:t>
            </a:r>
            <a:r>
              <a:rPr lang="en-AU" dirty="0" smtClean="0"/>
              <a:t>sparse </a:t>
            </a:r>
            <a:r>
              <a:rPr lang="en-AU" dirty="0"/>
              <a:t>datasets;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/>
              <a:t>S</a:t>
            </a:r>
            <a:r>
              <a:rPr lang="en-AU" dirty="0" smtClean="0"/>
              <a:t>upport </a:t>
            </a:r>
            <a:r>
              <a:rPr lang="en-AU" dirty="0"/>
              <a:t>for metadata queries as well as data; and,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/>
              <a:t>F</a:t>
            </a:r>
            <a:r>
              <a:rPr lang="en-AU" dirty="0" smtClean="0"/>
              <a:t>ast </a:t>
            </a:r>
            <a:r>
              <a:rPr lang="en-AU" dirty="0"/>
              <a:t>n-D search in </a:t>
            </a:r>
            <a:r>
              <a:rPr lang="en-AU" dirty="0" smtClean="0"/>
              <a:t>parallel</a:t>
            </a:r>
            <a:r>
              <a:rPr lang="en-AU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307" y="1720945"/>
            <a:ext cx="2822693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Things to think about …..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69" y="1143287"/>
            <a:ext cx="11281833" cy="45735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Dealing with the radiometric, spectral (contiguous vs discrete, resolutions, </a:t>
            </a:r>
            <a:r>
              <a:rPr lang="en-AU" dirty="0" err="1" smtClean="0"/>
              <a:t>etc</a:t>
            </a:r>
            <a:r>
              <a:rPr lang="en-AU" dirty="0" smtClean="0"/>
              <a:t>), spatial disparity/discontinuity;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Is Analysis Ready Data (ARD) – (gridded, usable data mask, pixel alignment, atmospheric (</a:t>
            </a:r>
            <a:r>
              <a:rPr lang="en-AU" dirty="0" smtClean="0">
                <a:latin typeface="Calibri" panose="020F0502020204030204" pitchFamily="34" charset="0"/>
              </a:rPr>
              <a:t>± BRDF) </a:t>
            </a:r>
            <a:r>
              <a:rPr lang="en-AU" dirty="0" smtClean="0"/>
              <a:t>correction) sufficient?;</a:t>
            </a:r>
          </a:p>
          <a:p>
            <a:pPr marL="846138" lvl="2" indent="-342900">
              <a:buFont typeface="Arial" panose="020B0604020202020204" pitchFamily="34" charset="0"/>
              <a:buChar char="•"/>
            </a:pPr>
            <a:r>
              <a:rPr lang="en-AU" dirty="0" smtClean="0"/>
              <a:t>Standardisation between ARDs or at least an assimilator/translator?;</a:t>
            </a:r>
          </a:p>
          <a:p>
            <a:pPr marL="846138" lvl="2" indent="-342900">
              <a:buFont typeface="Arial" panose="020B0604020202020204" pitchFamily="34" charset="0"/>
              <a:buChar char="•"/>
            </a:pPr>
            <a:r>
              <a:rPr lang="en-AU" dirty="0" smtClean="0"/>
              <a:t>Spectral, radiometric, spatial alignment?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Harnessing data from other </a:t>
            </a:r>
            <a:r>
              <a:rPr lang="en-AU" dirty="0" err="1" smtClean="0"/>
              <a:t>datacubes</a:t>
            </a:r>
            <a:r>
              <a:rPr lang="en-AU" dirty="0" smtClean="0"/>
              <a:t>;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Interoperability </a:t>
            </a:r>
            <a:r>
              <a:rPr lang="en-AU" dirty="0"/>
              <a:t>between </a:t>
            </a:r>
            <a:r>
              <a:rPr lang="en-AU" dirty="0" err="1" smtClean="0"/>
              <a:t>datacubes</a:t>
            </a:r>
            <a:r>
              <a:rPr lang="en-AU" dirty="0" smtClean="0"/>
              <a:t>;</a:t>
            </a:r>
          </a:p>
          <a:p>
            <a:pPr marL="846138" lvl="2" indent="-342900">
              <a:buFont typeface="Arial" panose="020B0604020202020204" pitchFamily="34" charset="0"/>
              <a:buChar char="•"/>
            </a:pPr>
            <a:r>
              <a:rPr lang="en-AU" dirty="0" smtClean="0"/>
              <a:t>Standards/translators?;</a:t>
            </a:r>
            <a:endParaRPr lang="en-AU" dirty="0"/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Federated/virtual </a:t>
            </a:r>
            <a:r>
              <a:rPr lang="en-AU" dirty="0" err="1" smtClean="0"/>
              <a:t>datacubes</a:t>
            </a:r>
            <a:r>
              <a:rPr lang="en-AU" dirty="0" smtClean="0"/>
              <a:t>;</a:t>
            </a:r>
          </a:p>
          <a:p>
            <a:pPr marL="846138" lvl="2" indent="-342900">
              <a:buFont typeface="Arial" panose="020B0604020202020204" pitchFamily="34" charset="0"/>
              <a:buChar char="•"/>
            </a:pPr>
            <a:r>
              <a:rPr lang="en-AU" dirty="0" smtClean="0"/>
              <a:t>Security;</a:t>
            </a:r>
          </a:p>
          <a:p>
            <a:pPr marL="846138" lvl="2" indent="-342900">
              <a:buFont typeface="Arial" panose="020B0604020202020204" pitchFamily="34" charset="0"/>
              <a:buChar char="•"/>
            </a:pPr>
            <a:r>
              <a:rPr lang="en-AU" dirty="0" smtClean="0"/>
              <a:t>Performance;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Integration/assimilation of datasets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When, What, How to do it?</a:t>
            </a:r>
          </a:p>
          <a:p>
            <a:pPr marL="846138" lvl="2" indent="-34290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846138" lvl="2" indent="-34290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846138" lvl="2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8017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1348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1524001" y="1"/>
            <a:ext cx="6796799" cy="607781"/>
          </a:xfrm>
        </p:spPr>
        <p:txBody>
          <a:bodyPr>
            <a:normAutofit/>
          </a:bodyPr>
          <a:lstStyle/>
          <a:p>
            <a:r>
              <a:rPr lang="en-AU" altLang="en-US" dirty="0" smtClean="0"/>
              <a:t>Progress at Pinnacles</a:t>
            </a:r>
            <a:endParaRPr lang="en-AU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04868"/>
            <a:ext cx="1712540" cy="12868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1" y="2116836"/>
            <a:ext cx="1487229" cy="111542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2207568" y="1891747"/>
            <a:ext cx="98720" cy="782801"/>
          </a:xfrm>
          <a:prstGeom prst="line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437" y="604868"/>
            <a:ext cx="2528225" cy="201822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3231927" y="1112425"/>
            <a:ext cx="1531710" cy="225236"/>
          </a:xfrm>
          <a:prstGeom prst="line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518212" y="2674548"/>
            <a:ext cx="4032448" cy="3346741"/>
            <a:chOff x="33338" y="2012583"/>
            <a:chExt cx="4155282" cy="3678605"/>
          </a:xfrm>
        </p:grpSpPr>
        <p:pic>
          <p:nvPicPr>
            <p:cNvPr id="120841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8" y="3101975"/>
              <a:ext cx="4105275" cy="258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Oval 14"/>
            <p:cNvSpPr/>
            <p:nvPr/>
          </p:nvSpPr>
          <p:spPr>
            <a:xfrm>
              <a:off x="2090738" y="3163888"/>
              <a:ext cx="1511300" cy="47783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 sz="1013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3116263" y="2774950"/>
              <a:ext cx="366712" cy="38893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3921920" y="2012583"/>
              <a:ext cx="174625" cy="16192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 sz="1013" dirty="0"/>
            </a:p>
          </p:txBody>
        </p:sp>
        <p:pic>
          <p:nvPicPr>
            <p:cNvPr id="120846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920" y="2696668"/>
              <a:ext cx="20002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015457" y="2093545"/>
              <a:ext cx="1173163" cy="4228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AU" sz="380" dirty="0"/>
            </a:p>
            <a:p>
              <a:pPr>
                <a:defRPr/>
              </a:pPr>
              <a:r>
                <a:rPr lang="en-AU" sz="380" dirty="0"/>
                <a:t>To be augmented in the future to DFOV VNIR-SWIR spectrometer and/or multiple radiometers</a:t>
              </a:r>
            </a:p>
            <a:p>
              <a:pPr>
                <a:defRPr/>
              </a:pPr>
              <a:endParaRPr lang="en-AU" sz="38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359" y="3037226"/>
            <a:ext cx="1976458" cy="2984063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r="1067"/>
          <a:stretch>
            <a:fillRect/>
          </a:stretch>
        </p:blipFill>
        <p:spPr bwMode="auto">
          <a:xfrm>
            <a:off x="7770277" y="511819"/>
            <a:ext cx="3359185" cy="262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524000" y="3226238"/>
            <a:ext cx="1950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AIST contribution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747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Joint Campaign with NASA &amp; Chilean Air Force August 2018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Calibration of Chilean </a:t>
            </a:r>
            <a:r>
              <a:rPr lang="en-AU" dirty="0" err="1" smtClean="0"/>
              <a:t>FASat</a:t>
            </a:r>
            <a:r>
              <a:rPr lang="en-AU" dirty="0" smtClean="0"/>
              <a:t>;</a:t>
            </a:r>
          </a:p>
          <a:p>
            <a:r>
              <a:rPr lang="en-AU" dirty="0" smtClean="0"/>
              <a:t>Comprehensive site characterisation of Pinnacles Desert;</a:t>
            </a:r>
          </a:p>
          <a:p>
            <a:r>
              <a:rPr lang="en-AU" dirty="0" smtClean="0"/>
              <a:t>Evaluation of 2 methods for field measurements;</a:t>
            </a:r>
          </a:p>
          <a:p>
            <a:r>
              <a:rPr lang="en-AU" dirty="0" smtClean="0"/>
              <a:t>Investigation of dual field of view concepts;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854205" y="6504332"/>
            <a:ext cx="288789" cy="127346"/>
          </a:xfrm>
          <a:prstGeom prst="rect">
            <a:avLst/>
          </a:prstGeom>
        </p:spPr>
        <p:txBody>
          <a:bodyPr/>
          <a:lstStyle/>
          <a:p>
            <a:fld id="{2ABE124A-B5C5-46E0-B944-45307B126769}" type="slidenum">
              <a:rPr lang="en-AU" smtClean="0"/>
              <a:pPr/>
              <a:t>3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46" y="4984182"/>
            <a:ext cx="2664296" cy="1998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7" y="2863243"/>
            <a:ext cx="2671894" cy="2003921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896259"/>
              </p:ext>
            </p:extLst>
          </p:nvPr>
        </p:nvGraphicFramePr>
        <p:xfrm>
          <a:off x="5663701" y="2825133"/>
          <a:ext cx="6528299" cy="4084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32014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NASA </a:t>
            </a:r>
            <a:r>
              <a:rPr lang="en-AU" dirty="0" err="1" smtClean="0"/>
              <a:t>CaTSITTR</a:t>
            </a:r>
            <a:r>
              <a:rPr lang="en-AU" dirty="0" smtClean="0"/>
              <a:t> Collaboration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 smtClean="0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854205" y="6504332"/>
            <a:ext cx="288789" cy="127346"/>
          </a:xfrm>
          <a:prstGeom prst="rect">
            <a:avLst/>
          </a:prstGeom>
        </p:spPr>
        <p:txBody>
          <a:bodyPr/>
          <a:lstStyle/>
          <a:p>
            <a:fld id="{2ABE124A-B5C5-46E0-B944-45307B126769}" type="slidenum">
              <a:rPr lang="en-AU" smtClean="0"/>
              <a:pPr/>
              <a:t>4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Evaluation of Calibration </a:t>
            </a:r>
            <a:r>
              <a:rPr lang="fr-FR" dirty="0"/>
              <a:t>Test </a:t>
            </a:r>
            <a:r>
              <a:rPr lang="fr-FR" dirty="0" smtClean="0"/>
              <a:t>Site </a:t>
            </a:r>
            <a:r>
              <a:rPr lang="fr-FR" dirty="0"/>
              <a:t>Système International (SI)-</a:t>
            </a:r>
            <a:r>
              <a:rPr lang="fr-FR" dirty="0" err="1"/>
              <a:t>Traceable</a:t>
            </a:r>
            <a:r>
              <a:rPr lang="fr-FR" dirty="0"/>
              <a:t> Transfer </a:t>
            </a:r>
            <a:r>
              <a:rPr lang="fr-FR" dirty="0" err="1"/>
              <a:t>Radiometer</a:t>
            </a:r>
            <a:r>
              <a:rPr lang="fr-FR" dirty="0"/>
              <a:t> (</a:t>
            </a:r>
            <a:r>
              <a:rPr lang="fr-FR" dirty="0" err="1"/>
              <a:t>CaTSSITTR</a:t>
            </a:r>
            <a:r>
              <a:rPr lang="fr-FR" dirty="0" smtClean="0"/>
              <a:t>) </a:t>
            </a:r>
            <a:r>
              <a:rPr lang="fr-FR" dirty="0" err="1" smtClean="0"/>
              <a:t>developed</a:t>
            </a:r>
            <a:r>
              <a:rPr lang="fr-FR" dirty="0" smtClean="0"/>
              <a:t> by </a:t>
            </a:r>
            <a:r>
              <a:rPr lang="fr-FR" dirty="0" err="1" smtClean="0"/>
              <a:t>University</a:t>
            </a:r>
            <a:r>
              <a:rPr lang="fr-FR" dirty="0" smtClean="0"/>
              <a:t> of Arizona;</a:t>
            </a:r>
          </a:p>
          <a:p>
            <a:r>
              <a:rPr lang="fr-FR" dirty="0" smtClean="0"/>
              <a:t>Beta </a:t>
            </a:r>
            <a:r>
              <a:rPr lang="fr-FR" dirty="0" err="1" smtClean="0"/>
              <a:t>testing</a:t>
            </a:r>
            <a:r>
              <a:rPr lang="fr-FR" dirty="0" smtClean="0"/>
              <a:t> and </a:t>
            </a:r>
            <a:r>
              <a:rPr lang="fr-FR" dirty="0" err="1" smtClean="0"/>
              <a:t>development</a:t>
            </a:r>
            <a:r>
              <a:rPr lang="fr-FR" dirty="0" smtClean="0"/>
              <a:t> of </a:t>
            </a:r>
            <a:r>
              <a:rPr lang="fr-FR" dirty="0" err="1" smtClean="0"/>
              <a:t>protocol</a:t>
            </a:r>
            <a:r>
              <a:rPr lang="fr-FR" dirty="0" smtClean="0"/>
              <a:t> for </a:t>
            </a:r>
            <a:r>
              <a:rPr lang="fr-FR" dirty="0" err="1" smtClean="0"/>
              <a:t>it’s</a:t>
            </a:r>
            <a:r>
              <a:rPr lang="fr-FR" dirty="0" smtClean="0"/>
              <a:t> usage;</a:t>
            </a:r>
          </a:p>
          <a:p>
            <a:r>
              <a:rPr lang="fr-FR" dirty="0" err="1" smtClean="0"/>
              <a:t>Laboratory</a:t>
            </a:r>
            <a:r>
              <a:rPr lang="fr-FR" dirty="0" smtClean="0"/>
              <a:t> </a:t>
            </a:r>
            <a:r>
              <a:rPr lang="fr-FR" dirty="0" err="1" smtClean="0"/>
              <a:t>comparison</a:t>
            </a:r>
            <a:r>
              <a:rPr lang="fr-FR" dirty="0" smtClean="0"/>
              <a:t>;</a:t>
            </a:r>
          </a:p>
          <a:p>
            <a:r>
              <a:rPr lang="fr-FR" dirty="0" smtClean="0"/>
              <a:t>Field </a:t>
            </a:r>
            <a:r>
              <a:rPr lang="fr-FR" dirty="0" err="1" smtClean="0"/>
              <a:t>deployment</a:t>
            </a:r>
            <a:r>
              <a:rPr lang="fr-FR" dirty="0" smtClean="0"/>
              <a:t> concurrent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spectral </a:t>
            </a:r>
            <a:r>
              <a:rPr lang="fr-FR" dirty="0" err="1" smtClean="0"/>
              <a:t>measurements</a:t>
            </a:r>
            <a:r>
              <a:rPr lang="fr-FR" dirty="0" smtClean="0"/>
              <a:t>;</a:t>
            </a:r>
          </a:p>
          <a:p>
            <a:endParaRPr lang="fr-FR" dirty="0" smtClean="0"/>
          </a:p>
          <a:p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627" y="3507324"/>
            <a:ext cx="3322422" cy="3340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5" y="3517161"/>
            <a:ext cx="5037889" cy="326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32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DESIS (@ ISS), WV2 Calibration and Field Inter-Comparison of </a:t>
            </a:r>
            <a:r>
              <a:rPr lang="en-AU" dirty="0" smtClean="0"/>
              <a:t>CATSITTR (March 2019)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854205" y="6504332"/>
            <a:ext cx="288789" cy="127346"/>
          </a:xfrm>
          <a:prstGeom prst="rect">
            <a:avLst/>
          </a:prstGeom>
        </p:spPr>
        <p:txBody>
          <a:bodyPr/>
          <a:lstStyle/>
          <a:p>
            <a:fld id="{2ABE124A-B5C5-46E0-B944-45307B126769}" type="slidenum">
              <a:rPr lang="en-AU" smtClean="0"/>
              <a:pPr/>
              <a:t>5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" y="1271842"/>
            <a:ext cx="3759697" cy="2126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7"/>
          <a:stretch/>
        </p:blipFill>
        <p:spPr>
          <a:xfrm>
            <a:off x="1524000" y="5366370"/>
            <a:ext cx="9144000" cy="1491630"/>
          </a:xfrm>
          <a:prstGeom prst="rect">
            <a:avLst/>
          </a:prstGeom>
        </p:spPr>
      </p:pic>
      <p:pic>
        <p:nvPicPr>
          <p:cNvPr id="1026" name="Picture 2" descr="par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312" y="1196752"/>
            <a:ext cx="4988772" cy="431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76124" y="827420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4 Nov 2018, 27 Dec 2018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1" y="3542764"/>
            <a:ext cx="4412413" cy="331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57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3" y="3435429"/>
            <a:ext cx="11635047" cy="1080000"/>
          </a:xfrm>
        </p:spPr>
        <p:txBody>
          <a:bodyPr/>
          <a:lstStyle/>
          <a:p>
            <a:r>
              <a:rPr lang="en-AU" dirty="0"/>
              <a:t>High-Performance Multi-Sensor Data Analytics Platform for Earth Observation Science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CSIRO</a:t>
            </a:r>
            <a:endParaRPr lang="en-AU" dirty="0"/>
          </a:p>
        </p:txBody>
      </p:sp>
      <p:sp>
        <p:nvSpPr>
          <p:cNvPr id="22533" name="Footer Placeholder 2"/>
          <p:cNvSpPr txBox="1">
            <a:spLocks/>
          </p:cNvSpPr>
          <p:nvPr/>
        </p:nvSpPr>
        <p:spPr bwMode="auto">
          <a:xfrm>
            <a:off x="1884000" y="4801997"/>
            <a:ext cx="804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600" b="1" dirty="0">
                <a:solidFill>
                  <a:schemeClr val="bg1"/>
                </a:solidFill>
                <a:latin typeface="Calibri" pitchFamily="34" charset="0"/>
              </a:rPr>
              <a:t>Cindy Ong, Alex Held, Michael Caccetta, + many others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34" name="Footer Placeholder 2"/>
          <p:cNvSpPr txBox="1">
            <a:spLocks/>
          </p:cNvSpPr>
          <p:nvPr/>
        </p:nvSpPr>
        <p:spPr bwMode="auto">
          <a:xfrm>
            <a:off x="1884001" y="5186615"/>
            <a:ext cx="80422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600" dirty="0">
                <a:solidFill>
                  <a:schemeClr val="bg1"/>
                </a:solidFill>
                <a:latin typeface="Calibri" pitchFamily="34" charset="0"/>
              </a:rPr>
              <a:t>9 July 2019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18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sz="3600" dirty="0" smtClean="0"/>
              <a:t>Why?</a:t>
            </a:r>
            <a:endParaRPr lang="en-AU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80485" y="1276350"/>
            <a:ext cx="6172376" cy="45593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Increasing user requirements to solve challenges using a combination of existing, new and future datasets;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Build an infrastructure that captures those requirements and is driven by the users (application scientists);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861" y="931654"/>
            <a:ext cx="5539139" cy="403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</a:t>
            </a:r>
            <a:r>
              <a:rPr lang="en-AU" dirty="0" smtClean="0"/>
              <a:t>oastal zone monitoring (Malthus, et al)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16" y="1377822"/>
            <a:ext cx="6545459" cy="440783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Coasts are </a:t>
            </a:r>
            <a:r>
              <a:rPr lang="en-AU" sz="2000" dirty="0"/>
              <a:t>dynamic, highly variable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Needs high temporal, spatial and spectral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No single sensor achieves it, but we have sensors that satisfy each requirement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Can we combine these to satisfy what we need?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Variety </a:t>
            </a:r>
            <a:r>
              <a:rPr lang="en-AU" sz="2000" dirty="0"/>
              <a:t>of methods possible</a:t>
            </a:r>
          </a:p>
          <a:p>
            <a:pPr lvl="3"/>
            <a:r>
              <a:rPr lang="en-AU" dirty="0"/>
              <a:t>Spectral-temporal </a:t>
            </a:r>
            <a:r>
              <a:rPr lang="en-AU" dirty="0" smtClean="0"/>
              <a:t>(</a:t>
            </a:r>
            <a:r>
              <a:rPr lang="en-AU" dirty="0" err="1" smtClean="0"/>
              <a:t>eg</a:t>
            </a:r>
            <a:r>
              <a:rPr lang="en-AU" dirty="0" smtClean="0"/>
              <a:t> Homogenisation</a:t>
            </a:r>
            <a:r>
              <a:rPr lang="en-AU" dirty="0"/>
              <a:t>? Qin (2018), Bachmann (2017), </a:t>
            </a:r>
            <a:r>
              <a:rPr lang="en-AU" dirty="0" err="1"/>
              <a:t>Cacetta</a:t>
            </a:r>
            <a:r>
              <a:rPr lang="en-AU" dirty="0"/>
              <a:t> (2013</a:t>
            </a:r>
            <a:r>
              <a:rPr lang="en-AU" dirty="0" smtClean="0"/>
              <a:t>))</a:t>
            </a:r>
            <a:endParaRPr lang="en-AU" dirty="0"/>
          </a:p>
          <a:p>
            <a:pPr lvl="3"/>
            <a:r>
              <a:rPr lang="en-AU" dirty="0" smtClean="0"/>
              <a:t>Spatial-temporal </a:t>
            </a:r>
            <a:r>
              <a:rPr lang="en-AU" dirty="0"/>
              <a:t>fusion </a:t>
            </a:r>
          </a:p>
          <a:p>
            <a:pPr lvl="3"/>
            <a:r>
              <a:rPr lang="en-AU" dirty="0"/>
              <a:t>ML / 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40269" y="6504334"/>
            <a:ext cx="385052" cy="127347"/>
          </a:xfrm>
          <a:prstGeom prst="rect">
            <a:avLst/>
          </a:prstGeom>
        </p:spPr>
        <p:txBody>
          <a:bodyPr/>
          <a:lstStyle/>
          <a:p>
            <a:fld id="{2ABE124A-B5C5-46E0-B944-45307B126769}" type="slidenum">
              <a:rPr lang="en-AU" smtClean="0"/>
              <a:pPr/>
              <a:t>8</a:t>
            </a:fld>
            <a:r>
              <a:rPr lang="en-AU"/>
              <a:t>  |</a:t>
            </a:r>
            <a:endParaRPr lang="en-AU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91015B7-242A-D145-AC3B-D5844EA94A26}"/>
              </a:ext>
            </a:extLst>
          </p:cNvPr>
          <p:cNvGrpSpPr/>
          <p:nvPr/>
        </p:nvGrpSpPr>
        <p:grpSpPr>
          <a:xfrm>
            <a:off x="7147502" y="907210"/>
            <a:ext cx="4414306" cy="4238926"/>
            <a:chOff x="2603726" y="758065"/>
            <a:chExt cx="4000645" cy="3680603"/>
          </a:xfrm>
        </p:grpSpPr>
        <p:sp>
          <p:nvSpPr>
            <p:cNvPr id="9" name="Freeform: Shape 32">
              <a:extLst>
                <a:ext uri="{FF2B5EF4-FFF2-40B4-BE49-F238E27FC236}">
                  <a16:creationId xmlns:a16="http://schemas.microsoft.com/office/drawing/2014/main" xmlns="" id="{DC614337-6441-1742-8BDB-B1A288F4387C}"/>
                </a:ext>
              </a:extLst>
            </p:cNvPr>
            <p:cNvSpPr/>
            <p:nvPr/>
          </p:nvSpPr>
          <p:spPr>
            <a:xfrm>
              <a:off x="3377322" y="758065"/>
              <a:ext cx="2388083" cy="1328071"/>
            </a:xfrm>
            <a:custGeom>
              <a:avLst/>
              <a:gdLst>
                <a:gd name="connsiteX0" fmla="*/ 1257300 w 2514600"/>
                <a:gd name="connsiteY0" fmla="*/ 0 h 1398430"/>
                <a:gd name="connsiteX1" fmla="*/ 2514600 w 2514600"/>
                <a:gd name="connsiteY1" fmla="*/ 1257300 h 1398430"/>
                <a:gd name="connsiteX2" fmla="*/ 2511256 w 2514600"/>
                <a:gd name="connsiteY2" fmla="*/ 1323525 h 1398430"/>
                <a:gd name="connsiteX3" fmla="*/ 2503051 w 2514600"/>
                <a:gd name="connsiteY3" fmla="*/ 1319573 h 1398430"/>
                <a:gd name="connsiteX4" fmla="*/ 1957754 w 2514600"/>
                <a:gd name="connsiteY4" fmla="*/ 1209483 h 1398430"/>
                <a:gd name="connsiteX5" fmla="*/ 1289998 w 2514600"/>
                <a:gd name="connsiteY5" fmla="*/ 1378565 h 1398430"/>
                <a:gd name="connsiteX6" fmla="*/ 1257300 w 2514600"/>
                <a:gd name="connsiteY6" fmla="*/ 1398430 h 1398430"/>
                <a:gd name="connsiteX7" fmla="*/ 1224602 w 2514600"/>
                <a:gd name="connsiteY7" fmla="*/ 1378565 h 1398430"/>
                <a:gd name="connsiteX8" fmla="*/ 556846 w 2514600"/>
                <a:gd name="connsiteY8" fmla="*/ 1209483 h 1398430"/>
                <a:gd name="connsiteX9" fmla="*/ 11549 w 2514600"/>
                <a:gd name="connsiteY9" fmla="*/ 1319573 h 1398430"/>
                <a:gd name="connsiteX10" fmla="*/ 3344 w 2514600"/>
                <a:gd name="connsiteY10" fmla="*/ 1323525 h 1398430"/>
                <a:gd name="connsiteX11" fmla="*/ 0 w 2514600"/>
                <a:gd name="connsiteY11" fmla="*/ 1257300 h 1398430"/>
                <a:gd name="connsiteX12" fmla="*/ 1257300 w 2514600"/>
                <a:gd name="connsiteY12" fmla="*/ 0 h 139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14600" h="1398430">
                  <a:moveTo>
                    <a:pt x="1257300" y="0"/>
                  </a:moveTo>
                  <a:cubicBezTo>
                    <a:pt x="1951688" y="0"/>
                    <a:pt x="2514600" y="562912"/>
                    <a:pt x="2514600" y="1257300"/>
                  </a:cubicBezTo>
                  <a:lnTo>
                    <a:pt x="2511256" y="1323525"/>
                  </a:lnTo>
                  <a:lnTo>
                    <a:pt x="2503051" y="1319573"/>
                  </a:lnTo>
                  <a:cubicBezTo>
                    <a:pt x="2335448" y="1248683"/>
                    <a:pt x="2151179" y="1209483"/>
                    <a:pt x="1957754" y="1209483"/>
                  </a:cubicBezTo>
                  <a:cubicBezTo>
                    <a:pt x="1715973" y="1209483"/>
                    <a:pt x="1488498" y="1270734"/>
                    <a:pt x="1289998" y="1378565"/>
                  </a:cubicBezTo>
                  <a:lnTo>
                    <a:pt x="1257300" y="1398430"/>
                  </a:lnTo>
                  <a:lnTo>
                    <a:pt x="1224602" y="1378565"/>
                  </a:lnTo>
                  <a:cubicBezTo>
                    <a:pt x="1026103" y="1270734"/>
                    <a:pt x="798627" y="1209483"/>
                    <a:pt x="556846" y="1209483"/>
                  </a:cubicBezTo>
                  <a:cubicBezTo>
                    <a:pt x="363421" y="1209483"/>
                    <a:pt x="179152" y="1248683"/>
                    <a:pt x="11549" y="1319573"/>
                  </a:cubicBezTo>
                  <a:lnTo>
                    <a:pt x="3344" y="1323525"/>
                  </a:lnTo>
                  <a:lnTo>
                    <a:pt x="0" y="1257300"/>
                  </a:lnTo>
                  <a:cubicBezTo>
                    <a:pt x="0" y="562912"/>
                    <a:pt x="562912" y="0"/>
                    <a:pt x="1257300" y="0"/>
                  </a:cubicBezTo>
                  <a:close/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Freeform: Shape 33">
              <a:extLst>
                <a:ext uri="{FF2B5EF4-FFF2-40B4-BE49-F238E27FC236}">
                  <a16:creationId xmlns:a16="http://schemas.microsoft.com/office/drawing/2014/main" xmlns="" id="{941B119F-C96E-DA48-ABED-ECC761735BB2}"/>
                </a:ext>
              </a:extLst>
            </p:cNvPr>
            <p:cNvSpPr/>
            <p:nvPr/>
          </p:nvSpPr>
          <p:spPr>
            <a:xfrm>
              <a:off x="4699018" y="2041804"/>
              <a:ext cx="1047542" cy="919493"/>
            </a:xfrm>
            <a:custGeom>
              <a:avLst/>
              <a:gdLst>
                <a:gd name="connsiteX0" fmla="*/ 566037 w 1103039"/>
                <a:gd name="connsiteY0" fmla="*/ 0 h 968206"/>
                <a:gd name="connsiteX1" fmla="*/ 1055957 w 1103039"/>
                <a:gd name="connsiteY1" fmla="*/ 98910 h 968206"/>
                <a:gd name="connsiteX2" fmla="*/ 1103039 w 1103039"/>
                <a:gd name="connsiteY2" fmla="*/ 121591 h 968206"/>
                <a:gd name="connsiteX3" fmla="*/ 1097339 w 1103039"/>
                <a:gd name="connsiteY3" fmla="*/ 158939 h 968206"/>
                <a:gd name="connsiteX4" fmla="*/ 568552 w 1103039"/>
                <a:gd name="connsiteY4" fmla="*/ 948122 h 968206"/>
                <a:gd name="connsiteX5" fmla="*/ 535493 w 1103039"/>
                <a:gd name="connsiteY5" fmla="*/ 968206 h 968206"/>
                <a:gd name="connsiteX6" fmla="*/ 503055 w 1103039"/>
                <a:gd name="connsiteY6" fmla="*/ 842053 h 968206"/>
                <a:gd name="connsiteX7" fmla="*/ 56237 w 1103039"/>
                <a:gd name="connsiteY7" fmla="*/ 177631 h 968206"/>
                <a:gd name="connsiteX8" fmla="*/ 0 w 1103039"/>
                <a:gd name="connsiteY8" fmla="*/ 135578 h 968206"/>
                <a:gd name="connsiteX9" fmla="*/ 76117 w 1103039"/>
                <a:gd name="connsiteY9" fmla="*/ 98910 h 968206"/>
                <a:gd name="connsiteX10" fmla="*/ 566037 w 1103039"/>
                <a:gd name="connsiteY10" fmla="*/ 0 h 96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3039" h="968206">
                  <a:moveTo>
                    <a:pt x="566037" y="0"/>
                  </a:moveTo>
                  <a:cubicBezTo>
                    <a:pt x="739819" y="0"/>
                    <a:pt x="905375" y="35220"/>
                    <a:pt x="1055957" y="98910"/>
                  </a:cubicBezTo>
                  <a:lnTo>
                    <a:pt x="1103039" y="121591"/>
                  </a:lnTo>
                  <a:lnTo>
                    <a:pt x="1097339" y="158939"/>
                  </a:lnTo>
                  <a:cubicBezTo>
                    <a:pt x="1030346" y="486328"/>
                    <a:pt x="836107" y="767365"/>
                    <a:pt x="568552" y="948122"/>
                  </a:cubicBezTo>
                  <a:lnTo>
                    <a:pt x="535493" y="968206"/>
                  </a:lnTo>
                  <a:lnTo>
                    <a:pt x="503055" y="842053"/>
                  </a:lnTo>
                  <a:cubicBezTo>
                    <a:pt x="421192" y="578853"/>
                    <a:pt x="263802" y="348930"/>
                    <a:pt x="56237" y="177631"/>
                  </a:cubicBezTo>
                  <a:lnTo>
                    <a:pt x="0" y="135578"/>
                  </a:lnTo>
                  <a:lnTo>
                    <a:pt x="76117" y="98910"/>
                  </a:lnTo>
                  <a:cubicBezTo>
                    <a:pt x="226699" y="35220"/>
                    <a:pt x="392255" y="0"/>
                    <a:pt x="566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Freeform: Shape 34">
              <a:extLst>
                <a:ext uri="{FF2B5EF4-FFF2-40B4-BE49-F238E27FC236}">
                  <a16:creationId xmlns:a16="http://schemas.microsoft.com/office/drawing/2014/main" xmlns="" id="{8A080074-76F9-714E-A3E5-CA9186316877}"/>
                </a:ext>
              </a:extLst>
            </p:cNvPr>
            <p:cNvSpPr/>
            <p:nvPr/>
          </p:nvSpPr>
          <p:spPr>
            <a:xfrm>
              <a:off x="3396369" y="2043078"/>
              <a:ext cx="1046194" cy="918220"/>
            </a:xfrm>
            <a:custGeom>
              <a:avLst/>
              <a:gdLst>
                <a:gd name="connsiteX0" fmla="*/ 536791 w 1101620"/>
                <a:gd name="connsiteY0" fmla="*/ 0 h 966866"/>
                <a:gd name="connsiteX1" fmla="*/ 1026189 w 1101620"/>
                <a:gd name="connsiteY1" fmla="*/ 98805 h 966866"/>
                <a:gd name="connsiteX2" fmla="*/ 1101620 w 1101620"/>
                <a:gd name="connsiteY2" fmla="*/ 135142 h 966866"/>
                <a:gd name="connsiteX3" fmla="*/ 1046591 w 1101620"/>
                <a:gd name="connsiteY3" fmla="*/ 176291 h 966866"/>
                <a:gd name="connsiteX4" fmla="*/ 599773 w 1101620"/>
                <a:gd name="connsiteY4" fmla="*/ 840713 h 966866"/>
                <a:gd name="connsiteX5" fmla="*/ 567335 w 1101620"/>
                <a:gd name="connsiteY5" fmla="*/ 966866 h 966866"/>
                <a:gd name="connsiteX6" fmla="*/ 534276 w 1101620"/>
                <a:gd name="connsiteY6" fmla="*/ 946782 h 966866"/>
                <a:gd name="connsiteX7" fmla="*/ 5489 w 1101620"/>
                <a:gd name="connsiteY7" fmla="*/ 157599 h 966866"/>
                <a:gd name="connsiteX8" fmla="*/ 0 w 1101620"/>
                <a:gd name="connsiteY8" fmla="*/ 121635 h 966866"/>
                <a:gd name="connsiteX9" fmla="*/ 47393 w 1101620"/>
                <a:gd name="connsiteY9" fmla="*/ 98805 h 966866"/>
                <a:gd name="connsiteX10" fmla="*/ 536791 w 1101620"/>
                <a:gd name="connsiteY10" fmla="*/ 0 h 96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620" h="966866">
                  <a:moveTo>
                    <a:pt x="536791" y="0"/>
                  </a:moveTo>
                  <a:cubicBezTo>
                    <a:pt x="710388" y="0"/>
                    <a:pt x="875768" y="35182"/>
                    <a:pt x="1026189" y="98805"/>
                  </a:cubicBezTo>
                  <a:lnTo>
                    <a:pt x="1101620" y="135142"/>
                  </a:lnTo>
                  <a:lnTo>
                    <a:pt x="1046591" y="176291"/>
                  </a:lnTo>
                  <a:cubicBezTo>
                    <a:pt x="839026" y="347590"/>
                    <a:pt x="681637" y="577513"/>
                    <a:pt x="599773" y="840713"/>
                  </a:cubicBezTo>
                  <a:lnTo>
                    <a:pt x="567335" y="966866"/>
                  </a:lnTo>
                  <a:lnTo>
                    <a:pt x="534276" y="946782"/>
                  </a:lnTo>
                  <a:cubicBezTo>
                    <a:pt x="266721" y="766025"/>
                    <a:pt x="72482" y="484988"/>
                    <a:pt x="5489" y="157599"/>
                  </a:cubicBezTo>
                  <a:lnTo>
                    <a:pt x="0" y="121635"/>
                  </a:lnTo>
                  <a:lnTo>
                    <a:pt x="47393" y="98805"/>
                  </a:lnTo>
                  <a:cubicBezTo>
                    <a:pt x="197814" y="35182"/>
                    <a:pt x="363194" y="0"/>
                    <a:pt x="536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Freeform: Shape 35">
              <a:extLst>
                <a:ext uri="{FF2B5EF4-FFF2-40B4-BE49-F238E27FC236}">
                  <a16:creationId xmlns:a16="http://schemas.microsoft.com/office/drawing/2014/main" xmlns="" id="{D3EC3F94-C790-5240-98E5-AD4436BB8392}"/>
                </a:ext>
              </a:extLst>
            </p:cNvPr>
            <p:cNvSpPr/>
            <p:nvPr/>
          </p:nvSpPr>
          <p:spPr>
            <a:xfrm>
              <a:off x="4699016" y="2226642"/>
              <a:ext cx="1732874" cy="2205793"/>
            </a:xfrm>
            <a:custGeom>
              <a:avLst/>
              <a:gdLst>
                <a:gd name="connsiteX0" fmla="*/ 1236297 w 1824679"/>
                <a:gd name="connsiteY0" fmla="*/ 0 h 2322653"/>
                <a:gd name="connsiteX1" fmla="*/ 1269757 w 1824679"/>
                <a:gd name="connsiteY1" fmla="*/ 20327 h 2322653"/>
                <a:gd name="connsiteX2" fmla="*/ 1824679 w 1824679"/>
                <a:gd name="connsiteY2" fmla="*/ 1064012 h 2322653"/>
                <a:gd name="connsiteX3" fmla="*/ 566039 w 1824679"/>
                <a:gd name="connsiteY3" fmla="*/ 2322653 h 2322653"/>
                <a:gd name="connsiteX4" fmla="*/ 76119 w 1824679"/>
                <a:gd name="connsiteY4" fmla="*/ 2223743 h 2322653"/>
                <a:gd name="connsiteX5" fmla="*/ 0 w 1824679"/>
                <a:gd name="connsiteY5" fmla="*/ 2187075 h 2322653"/>
                <a:gd name="connsiteX6" fmla="*/ 56239 w 1824679"/>
                <a:gd name="connsiteY6" fmla="*/ 2145020 h 2322653"/>
                <a:gd name="connsiteX7" fmla="*/ 566039 w 1824679"/>
                <a:gd name="connsiteY7" fmla="*/ 1064011 h 2322653"/>
                <a:gd name="connsiteX8" fmla="*/ 559125 w 1824679"/>
                <a:gd name="connsiteY8" fmla="*/ 927082 h 2322653"/>
                <a:gd name="connsiteX9" fmla="*/ 648846 w 1824679"/>
                <a:gd name="connsiteY9" fmla="*/ 872575 h 2322653"/>
                <a:gd name="connsiteX10" fmla="*/ 1203511 w 1824679"/>
                <a:gd name="connsiteY10" fmla="*/ 127507 h 2322653"/>
                <a:gd name="connsiteX11" fmla="*/ 1236297 w 1824679"/>
                <a:gd name="connsiteY11" fmla="*/ 0 h 232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4679" h="2322653">
                  <a:moveTo>
                    <a:pt x="1236297" y="0"/>
                  </a:moveTo>
                  <a:lnTo>
                    <a:pt x="1269757" y="20327"/>
                  </a:lnTo>
                  <a:cubicBezTo>
                    <a:pt x="1604557" y="246514"/>
                    <a:pt x="1824679" y="629557"/>
                    <a:pt x="1824679" y="1064012"/>
                  </a:cubicBezTo>
                  <a:cubicBezTo>
                    <a:pt x="1824679" y="1759140"/>
                    <a:pt x="1261167" y="2322653"/>
                    <a:pt x="566039" y="2322653"/>
                  </a:cubicBezTo>
                  <a:cubicBezTo>
                    <a:pt x="392257" y="2322653"/>
                    <a:pt x="226701" y="2287434"/>
                    <a:pt x="76119" y="2223743"/>
                  </a:cubicBezTo>
                  <a:lnTo>
                    <a:pt x="0" y="2187075"/>
                  </a:lnTo>
                  <a:lnTo>
                    <a:pt x="56239" y="2145020"/>
                  </a:lnTo>
                  <a:cubicBezTo>
                    <a:pt x="367587" y="1888073"/>
                    <a:pt x="566039" y="1499217"/>
                    <a:pt x="566039" y="1064011"/>
                  </a:cubicBezTo>
                  <a:lnTo>
                    <a:pt x="559125" y="927082"/>
                  </a:lnTo>
                  <a:lnTo>
                    <a:pt x="648846" y="872575"/>
                  </a:lnTo>
                  <a:cubicBezTo>
                    <a:pt x="909697" y="696348"/>
                    <a:pt x="1108004" y="434573"/>
                    <a:pt x="1203511" y="127507"/>
                  </a:cubicBezTo>
                  <a:lnTo>
                    <a:pt x="1236297" y="0"/>
                  </a:lnTo>
                  <a:close/>
                </a:path>
              </a:pathLst>
            </a:custGeom>
            <a:no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Freeform: Shape 36">
              <a:extLst>
                <a:ext uri="{FF2B5EF4-FFF2-40B4-BE49-F238E27FC236}">
                  <a16:creationId xmlns:a16="http://schemas.microsoft.com/office/drawing/2014/main" xmlns="" id="{D4635429-9D94-414D-8047-2D15629D28E8}"/>
                </a:ext>
              </a:extLst>
            </p:cNvPr>
            <p:cNvSpPr/>
            <p:nvPr/>
          </p:nvSpPr>
          <p:spPr>
            <a:xfrm>
              <a:off x="2712111" y="2227928"/>
              <a:ext cx="1730452" cy="2203232"/>
            </a:xfrm>
            <a:custGeom>
              <a:avLst/>
              <a:gdLst>
                <a:gd name="connsiteX0" fmla="*/ 587390 w 1822129"/>
                <a:gd name="connsiteY0" fmla="*/ 0 h 2319957"/>
                <a:gd name="connsiteX1" fmla="*/ 619828 w 1822129"/>
                <a:gd name="connsiteY1" fmla="*/ 126153 h 2319957"/>
                <a:gd name="connsiteX2" fmla="*/ 1174493 w 1822129"/>
                <a:gd name="connsiteY2" fmla="*/ 871221 h 2319957"/>
                <a:gd name="connsiteX3" fmla="*/ 1264214 w 1822129"/>
                <a:gd name="connsiteY3" fmla="*/ 925728 h 2319957"/>
                <a:gd name="connsiteX4" fmla="*/ 1257300 w 1822129"/>
                <a:gd name="connsiteY4" fmla="*/ 1062657 h 2319957"/>
                <a:gd name="connsiteX5" fmla="*/ 1767100 w 1822129"/>
                <a:gd name="connsiteY5" fmla="*/ 2143666 h 2319957"/>
                <a:gd name="connsiteX6" fmla="*/ 1822129 w 1822129"/>
                <a:gd name="connsiteY6" fmla="*/ 2184816 h 2319957"/>
                <a:gd name="connsiteX7" fmla="*/ 1746698 w 1822129"/>
                <a:gd name="connsiteY7" fmla="*/ 2221152 h 2319957"/>
                <a:gd name="connsiteX8" fmla="*/ 1257300 w 1822129"/>
                <a:gd name="connsiteY8" fmla="*/ 2319957 h 2319957"/>
                <a:gd name="connsiteX9" fmla="*/ 0 w 1822129"/>
                <a:gd name="connsiteY9" fmla="*/ 1062657 h 2319957"/>
                <a:gd name="connsiteX10" fmla="*/ 554331 w 1822129"/>
                <a:gd name="connsiteY10" fmla="*/ 20084 h 2319957"/>
                <a:gd name="connsiteX11" fmla="*/ 587390 w 1822129"/>
                <a:gd name="connsiteY11" fmla="*/ 0 h 2319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2129" h="2319957">
                  <a:moveTo>
                    <a:pt x="587390" y="0"/>
                  </a:moveTo>
                  <a:lnTo>
                    <a:pt x="619828" y="126153"/>
                  </a:lnTo>
                  <a:cubicBezTo>
                    <a:pt x="715335" y="433219"/>
                    <a:pt x="913642" y="694994"/>
                    <a:pt x="1174493" y="871221"/>
                  </a:cubicBezTo>
                  <a:lnTo>
                    <a:pt x="1264214" y="925728"/>
                  </a:lnTo>
                  <a:lnTo>
                    <a:pt x="1257300" y="1062657"/>
                  </a:lnTo>
                  <a:cubicBezTo>
                    <a:pt x="1257300" y="1497863"/>
                    <a:pt x="1455753" y="1886719"/>
                    <a:pt x="1767100" y="2143666"/>
                  </a:cubicBezTo>
                  <a:lnTo>
                    <a:pt x="1822129" y="2184816"/>
                  </a:lnTo>
                  <a:lnTo>
                    <a:pt x="1746698" y="2221152"/>
                  </a:lnTo>
                  <a:cubicBezTo>
                    <a:pt x="1596277" y="2284775"/>
                    <a:pt x="1430897" y="2319957"/>
                    <a:pt x="1257300" y="2319957"/>
                  </a:cubicBezTo>
                  <a:cubicBezTo>
                    <a:pt x="562912" y="2319957"/>
                    <a:pt x="0" y="1757045"/>
                    <a:pt x="0" y="1062657"/>
                  </a:cubicBezTo>
                  <a:cubicBezTo>
                    <a:pt x="0" y="628665"/>
                    <a:pt x="219887" y="246030"/>
                    <a:pt x="554331" y="20084"/>
                  </a:cubicBezTo>
                  <a:lnTo>
                    <a:pt x="587390" y="0"/>
                  </a:lnTo>
                  <a:close/>
                </a:path>
              </a:pathLst>
            </a:cu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Freeform: Shape 37">
              <a:extLst>
                <a:ext uri="{FF2B5EF4-FFF2-40B4-BE49-F238E27FC236}">
                  <a16:creationId xmlns:a16="http://schemas.microsoft.com/office/drawing/2014/main" xmlns="" id="{424BDC24-141C-7341-9649-14A69960EB34}"/>
                </a:ext>
              </a:extLst>
            </p:cNvPr>
            <p:cNvSpPr/>
            <p:nvPr/>
          </p:nvSpPr>
          <p:spPr>
            <a:xfrm>
              <a:off x="4041261" y="3173627"/>
              <a:ext cx="1058931" cy="1055806"/>
            </a:xfrm>
            <a:custGeom>
              <a:avLst/>
              <a:gdLst>
                <a:gd name="connsiteX0" fmla="*/ 3376 w 1115032"/>
                <a:gd name="connsiteY0" fmla="*/ 0 h 1111741"/>
                <a:gd name="connsiteX1" fmla="*/ 12889 w 1115032"/>
                <a:gd name="connsiteY1" fmla="*/ 4583 h 1111741"/>
                <a:gd name="connsiteX2" fmla="*/ 558186 w 1115032"/>
                <a:gd name="connsiteY2" fmla="*/ 114673 h 1111741"/>
                <a:gd name="connsiteX3" fmla="*/ 1103483 w 1115032"/>
                <a:gd name="connsiteY3" fmla="*/ 4583 h 1111741"/>
                <a:gd name="connsiteX4" fmla="*/ 1111688 w 1115032"/>
                <a:gd name="connsiteY4" fmla="*/ 631 h 1111741"/>
                <a:gd name="connsiteX5" fmla="*/ 1115032 w 1115032"/>
                <a:gd name="connsiteY5" fmla="*/ 66856 h 1111741"/>
                <a:gd name="connsiteX6" fmla="*/ 560701 w 1115032"/>
                <a:gd name="connsiteY6" fmla="*/ 1109429 h 1111741"/>
                <a:gd name="connsiteX7" fmla="*/ 556896 w 1115032"/>
                <a:gd name="connsiteY7" fmla="*/ 1111741 h 1111741"/>
                <a:gd name="connsiteX8" fmla="*/ 554922 w 1115032"/>
                <a:gd name="connsiteY8" fmla="*/ 1110542 h 1111741"/>
                <a:gd name="connsiteX9" fmla="*/ 0 w 1115032"/>
                <a:gd name="connsiteY9" fmla="*/ 66857 h 1111741"/>
                <a:gd name="connsiteX10" fmla="*/ 3376 w 1115032"/>
                <a:gd name="connsiteY10" fmla="*/ 0 h 11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5032" h="1111741">
                  <a:moveTo>
                    <a:pt x="3376" y="0"/>
                  </a:moveTo>
                  <a:lnTo>
                    <a:pt x="12889" y="4583"/>
                  </a:lnTo>
                  <a:cubicBezTo>
                    <a:pt x="180492" y="75473"/>
                    <a:pt x="364761" y="114673"/>
                    <a:pt x="558186" y="114673"/>
                  </a:cubicBezTo>
                  <a:cubicBezTo>
                    <a:pt x="751611" y="114673"/>
                    <a:pt x="935880" y="75473"/>
                    <a:pt x="1103483" y="4583"/>
                  </a:cubicBezTo>
                  <a:lnTo>
                    <a:pt x="1111688" y="631"/>
                  </a:lnTo>
                  <a:lnTo>
                    <a:pt x="1115032" y="66856"/>
                  </a:lnTo>
                  <a:cubicBezTo>
                    <a:pt x="1115032" y="500849"/>
                    <a:pt x="895145" y="883483"/>
                    <a:pt x="560701" y="1109429"/>
                  </a:cubicBezTo>
                  <a:lnTo>
                    <a:pt x="556896" y="1111741"/>
                  </a:lnTo>
                  <a:lnTo>
                    <a:pt x="554922" y="1110542"/>
                  </a:lnTo>
                  <a:cubicBezTo>
                    <a:pt x="220122" y="884355"/>
                    <a:pt x="0" y="501312"/>
                    <a:pt x="0" y="66857"/>
                  </a:cubicBezTo>
                  <a:lnTo>
                    <a:pt x="33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7EBD0CC-3616-C645-8373-C061D5849122}"/>
                </a:ext>
              </a:extLst>
            </p:cNvPr>
            <p:cNvSpPr/>
            <p:nvPr/>
          </p:nvSpPr>
          <p:spPr>
            <a:xfrm>
              <a:off x="3571901" y="1052016"/>
              <a:ext cx="1997663" cy="276999"/>
            </a:xfrm>
            <a:prstGeom prst="rect">
              <a:avLst/>
            </a:prstGeom>
          </p:spPr>
          <p:txBody>
            <a:bodyPr wrap="none" anchor="b">
              <a:spAutoFit/>
            </a:bodyPr>
            <a:lstStyle/>
            <a:p>
              <a:pPr algn="ctr"/>
              <a:r>
                <a:rPr lang="en-US" sz="1200" b="1" dirty="0"/>
                <a:t>High temporal frequency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DF90485C-9F48-6E4B-AB17-BEE0FE4B426C}"/>
                </a:ext>
              </a:extLst>
            </p:cNvPr>
            <p:cNvSpPr/>
            <p:nvPr/>
          </p:nvSpPr>
          <p:spPr>
            <a:xfrm>
              <a:off x="2603726" y="2661038"/>
              <a:ext cx="1104178" cy="646331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r"/>
              <a:r>
                <a:rPr lang="en-US" sz="1200" b="1" dirty="0"/>
                <a:t>High spectral resolution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35E9D290-3270-7145-9511-1138F4ECFB0B}"/>
                </a:ext>
              </a:extLst>
            </p:cNvPr>
            <p:cNvSpPr/>
            <p:nvPr/>
          </p:nvSpPr>
          <p:spPr>
            <a:xfrm>
              <a:off x="5501065" y="2784030"/>
              <a:ext cx="1103306" cy="461665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r>
                <a:rPr lang="en-US" sz="1200" b="1" dirty="0"/>
                <a:t>High spatial resolution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1EBDFF5F-B3D4-5042-A594-BEFFBCB0BC11}"/>
                </a:ext>
              </a:extLst>
            </p:cNvPr>
            <p:cNvSpPr/>
            <p:nvPr/>
          </p:nvSpPr>
          <p:spPr>
            <a:xfrm>
              <a:off x="4194802" y="2277597"/>
              <a:ext cx="751973" cy="92333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b="1" dirty="0"/>
                <a:t>Freq</a:t>
              </a:r>
            </a:p>
            <a:p>
              <a:pPr algn="ctr"/>
              <a:r>
                <a:rPr lang="en-US" b="1" dirty="0"/>
                <a:t>HSR</a:t>
              </a:r>
            </a:p>
            <a:p>
              <a:pPr algn="ctr"/>
              <a:r>
                <a:rPr lang="en-US" b="1" dirty="0"/>
                <a:t>30 m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52D90802-8D58-F744-9D6E-BEEF6E9553AA}"/>
                </a:ext>
              </a:extLst>
            </p:cNvPr>
            <p:cNvSpPr/>
            <p:nvPr/>
          </p:nvSpPr>
          <p:spPr>
            <a:xfrm>
              <a:off x="3683598" y="1275606"/>
              <a:ext cx="179331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Himawari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8</a:t>
              </a:r>
            </a:p>
            <a:p>
              <a:pPr algn="ctr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 minutes</a:t>
              </a:r>
            </a:p>
            <a:p>
              <a:pPr algn="ctr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Low spatial, low spectral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0B30FFD2-35FE-F240-ACC3-6629593DF768}"/>
                </a:ext>
              </a:extLst>
            </p:cNvPr>
            <p:cNvSpPr/>
            <p:nvPr/>
          </p:nvSpPr>
          <p:spPr>
            <a:xfrm>
              <a:off x="2771800" y="3280117"/>
              <a:ext cx="111534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Sentinel 3 OLCI</a:t>
              </a:r>
            </a:p>
            <a:p>
              <a:pPr algn="r"/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r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~15 bands</a:t>
              </a:r>
            </a:p>
            <a:p>
              <a:pPr algn="r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Low spatial</a:t>
              </a:r>
              <a:endParaRPr lang="en-US" sz="12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B7B7E86F-918D-EF48-BF0D-1ED8F1F18313}"/>
                </a:ext>
              </a:extLst>
            </p:cNvPr>
            <p:cNvSpPr/>
            <p:nvPr/>
          </p:nvSpPr>
          <p:spPr>
            <a:xfrm>
              <a:off x="5114756" y="3238339"/>
              <a:ext cx="11436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Sentinel 2 MSI</a:t>
              </a:r>
            </a:p>
            <a:p>
              <a:pPr algn="r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Landsat 8 OLI</a:t>
              </a:r>
            </a:p>
            <a:p>
              <a:pPr algn="r"/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 – 30 m</a:t>
              </a:r>
            </a:p>
            <a:p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Low temporal</a:t>
              </a:r>
            </a:p>
          </p:txBody>
        </p:sp>
        <p:pic>
          <p:nvPicPr>
            <p:cNvPr id="22" name="Graphic 21" descr="Unlock">
              <a:extLst>
                <a:ext uri="{FF2B5EF4-FFF2-40B4-BE49-F238E27FC236}">
                  <a16:creationId xmlns:a16="http://schemas.microsoft.com/office/drawing/2014/main" xmlns="" id="{16CEBD50-C638-6545-988D-B29A4C833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075077" y="2173076"/>
              <a:ext cx="473306" cy="473306"/>
            </a:xfrm>
            <a:prstGeom prst="rect">
              <a:avLst/>
            </a:prstGeom>
          </p:spPr>
        </p:pic>
        <p:pic>
          <p:nvPicPr>
            <p:cNvPr id="23" name="Graphic 22" descr="Tools">
              <a:extLst>
                <a:ext uri="{FF2B5EF4-FFF2-40B4-BE49-F238E27FC236}">
                  <a16:creationId xmlns:a16="http://schemas.microsoft.com/office/drawing/2014/main" xmlns="" id="{0F093097-781A-1549-9607-5A8702ABE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593195" y="2173076"/>
              <a:ext cx="473306" cy="473306"/>
            </a:xfrm>
            <a:prstGeom prst="rect">
              <a:avLst/>
            </a:prstGeom>
          </p:spPr>
        </p:pic>
        <p:pic>
          <p:nvPicPr>
            <p:cNvPr id="24" name="Graphic 23" descr="Bullseye">
              <a:extLst>
                <a:ext uri="{FF2B5EF4-FFF2-40B4-BE49-F238E27FC236}">
                  <a16:creationId xmlns:a16="http://schemas.microsoft.com/office/drawing/2014/main" xmlns="" id="{1A5ED5AD-BF38-0940-879B-EF575DC3E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297680" y="3427209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44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Assessing </a:t>
            </a:r>
            <a:r>
              <a:rPr lang="en-AU" dirty="0"/>
              <a:t>c</a:t>
            </a:r>
            <a:r>
              <a:rPr lang="en-AU" dirty="0" smtClean="0"/>
              <a:t>limate related impacts </a:t>
            </a:r>
            <a:r>
              <a:rPr lang="en-AU" dirty="0"/>
              <a:t>of </a:t>
            </a:r>
            <a:r>
              <a:rPr lang="en-AU" dirty="0" smtClean="0"/>
              <a:t>gas industry </a:t>
            </a:r>
            <a:r>
              <a:rPr lang="en-AU" dirty="0"/>
              <a:t>(Ong, et 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66" y="1630577"/>
            <a:ext cx="5639858" cy="45593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Emission sources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Many, varying sources that cannot be directly attributed to gas industry;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Vary from very small to large spatially and in concentration (concentrated &amp; diffused);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Continuous, temporally dynamic;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dirty="0"/>
              <a:t>O</a:t>
            </a:r>
            <a:r>
              <a:rPr lang="en-AU" dirty="0" smtClean="0"/>
              <a:t>ften overlapping and challenging to distinguish between each other;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No single sensor or technological fit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593725" lvl="1" indent="-34290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593725" lvl="1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202" y="1449859"/>
            <a:ext cx="5937274" cy="362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8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">
  <a:themeElements>
    <a:clrScheme name="CSIRO About us ppt">
      <a:dk1>
        <a:sysClr val="windowText" lastClr="000000"/>
      </a:dk1>
      <a:lt1>
        <a:srgbClr val="FFFFFF"/>
      </a:lt1>
      <a:dk2>
        <a:srgbClr val="008C95"/>
      </a:dk2>
      <a:lt2>
        <a:srgbClr val="2DCCD3"/>
      </a:lt2>
      <a:accent1>
        <a:srgbClr val="00A9CE"/>
      </a:accent1>
      <a:accent2>
        <a:srgbClr val="00313C"/>
      </a:accent2>
      <a:accent3>
        <a:srgbClr val="78BE20"/>
      </a:accent3>
      <a:accent4>
        <a:srgbClr val="71CC98"/>
      </a:accent4>
      <a:accent5>
        <a:srgbClr val="FFB81C"/>
      </a:accent5>
      <a:accent6>
        <a:srgbClr val="E87722"/>
      </a:accent6>
      <a:hlink>
        <a:srgbClr val="9FAEE5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IRO Theme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IRO-US PowerPoint.potx" id="{84CA385F-ABE7-499E-9045-D508547D1088}" vid="{AA2F740F-DDE3-4970-B7BE-BEE69F80553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EndDate xmlns="http://schemas.microsoft.com/sharepoint/v3/fields">2015-12-03T07:59:00+00:00</_EndDate>
    <StartDate xmlns="http://schemas.microsoft.com/sharepoint/v3">2015-12-02T13:00:00+00:00</StartDa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04D05B9D5D734C8E7AB94C69242DA2" ma:contentTypeVersion="0" ma:contentTypeDescription="Create a new document." ma:contentTypeScope="" ma:versionID="3207b20b405d48f0354593d8d0bd1107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0e109755b67d8eb08633e29d0ba5af8a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StartDate" minOccurs="0"/>
                <xsd:element ref="ns2:_En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StartDate" ma:index="8" nillable="true" ma:displayName="Start Date" ma:default="[today]" ma:format="DateOnly" ma:internalName="Start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EndDate" ma:index="9" nillable="true" ma:displayName="End Date" ma:default="[today]" ma:format="DateTime" ma:internalName="_End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0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502A87-7D3A-4D35-BC02-D94C11D673D6}">
  <ds:schemaRefs>
    <ds:schemaRef ds:uri="http://schemas.microsoft.com/sharepoint/v3"/>
    <ds:schemaRef ds:uri="http://purl.org/dc/terms/"/>
    <ds:schemaRef ds:uri="http://schemas.microsoft.com/office/2006/documentManagement/types"/>
    <ds:schemaRef ds:uri="http://schemas.microsoft.com/sharepoint/v3/fields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4B38496-6907-4C41-80D8-15D3979E6A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48BB09-4AD7-416F-9B2F-4A246AE092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5185</TotalTime>
  <Words>866</Words>
  <Application>Microsoft Office PowerPoint</Application>
  <PresentationFormat>Widescreen</PresentationFormat>
  <Paragraphs>128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PowerPoint</vt:lpstr>
      <vt:lpstr>CSIRO Theme</vt:lpstr>
      <vt:lpstr>CSIRO Commonwealth Scientific Industrial Research Organisation </vt:lpstr>
      <vt:lpstr>Progress at Pinnacles</vt:lpstr>
      <vt:lpstr>Joint Campaign with NASA &amp; Chilean Air Force August 2018</vt:lpstr>
      <vt:lpstr>NASA CaTSITTR Collaboration</vt:lpstr>
      <vt:lpstr>DESIS (@ ISS), WV2 Calibration and Field Inter-Comparison of CATSITTR (March 2019)</vt:lpstr>
      <vt:lpstr>High-Performance Multi-Sensor Data Analytics Platform for Earth Observation Science</vt:lpstr>
      <vt:lpstr>PowerPoint Presentation</vt:lpstr>
      <vt:lpstr>Coastal zone monitoring (Malthus, et al)</vt:lpstr>
      <vt:lpstr>Assessing climate related impacts of gas industry (Ong, et al)</vt:lpstr>
      <vt:lpstr>PowerPoint Presentation</vt:lpstr>
      <vt:lpstr>The start .....</vt:lpstr>
      <vt:lpstr>Way forward …..</vt:lpstr>
      <vt:lpstr>Things to think about …..</vt:lpstr>
      <vt:lpstr>PowerPoint Presentation</vt:lpstr>
    </vt:vector>
  </TitlesOfParts>
  <Company>CSIRO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Us</dc:title>
  <dc:creator>Duffy, Siobhan (Comms, Campbell)</dc:creator>
  <dc:description/>
  <cp:lastModifiedBy>Ong, Cindy (Energy, Kensington WA)</cp:lastModifiedBy>
  <cp:revision>167</cp:revision>
  <dcterms:created xsi:type="dcterms:W3CDTF">2015-11-25T01:00:21Z</dcterms:created>
  <dcterms:modified xsi:type="dcterms:W3CDTF">2019-07-17T00:53:30Z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0x0101001B04D05B9D5D734C8E7AB94C69242DA2</vt:lpwstr>
  </property>
</Properties>
</file>