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9E2A-CD2A-076B-670F-38BEB0EF8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09A17-B5F7-0CAA-1AEA-67B5815CA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4ECF-B118-A8DE-8C05-AD62F431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3AFD1-9E8D-66CD-0FBC-5536054A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22B67-3734-6A8B-BF34-F65F48BA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402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BB4C-0D17-E646-41F6-8F5078EB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B0DDC-4EEE-39F0-2519-6755FB4A0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5C6F9-532F-CFF1-19D1-660FB48A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C009B-D992-978B-B61A-94DC67E4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5D97-CB5C-3309-587F-C487BDB3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88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DDCC3-8512-B320-2F21-2EDCFE19B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F41C-E48A-502E-E33C-ABD2B5DF6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3024-D8EF-B462-5EEC-56382855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9815-68A9-96E8-821E-C5E413B5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756C8-0547-A8C2-9476-75D35CB8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83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1F9B-3505-9D17-6198-BCF47854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44DE7-DCA5-8F22-9899-93056918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82D5E-755C-E1E6-0A33-243200E9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3393-8A6F-4079-1F84-CC94319F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3FB3-3061-1A71-A727-CC4749C7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30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1816-CE5F-442F-BCB2-E08E9883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366B0-CC28-BB21-4B60-7B3CFC93E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BB7E-C225-BF60-9CA4-D7E772C3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E18E-4D62-09F6-56DD-8AEF2377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118F8-70EB-3339-3777-420EE266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72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F224-A504-4582-3295-A137166B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C0EF-38F3-6008-AABD-A5827F1E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57803-F620-E514-7863-764370A0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A92AD-42A1-D40E-54C4-EF771B264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05956-9D20-0556-9D4C-F501AE2C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4436C-76C6-761C-4E4E-9EA4C7BE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8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E10B-3775-DC63-AA8D-AB5CA161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19F67-464C-8862-F64F-D416D94CF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9EFEF-A659-AE8D-2DD8-5A52A0E4D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A4E5E-13D5-6A3C-29B8-8AC915B2C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6E244-AEA8-A653-C8E2-0F151712A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D407C-BDAD-0D63-8BEF-ACE0F6AF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CA0DF-3352-E725-DE89-FE792D2F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D54EA-0A5D-339F-0753-C7BA93ED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1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B8AE-BD7C-B8AF-F194-93073C3E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757BA-B5F0-EC84-8596-039DBA1F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35B2C-42C1-EB0F-99F0-847269F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EAE01-1F9F-58B9-74EA-37E19C26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0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CA2BC-F40D-60E9-57B3-8A3EC7AC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ADC59-D7F4-B013-4E5B-88627801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30DA1-EBFA-72FB-BB63-CFDF997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47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548B-32DB-D082-80FD-37D78C82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2A21-125D-4E7D-9F75-BEBEDCA0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9A09E-DF49-34A8-E13F-6FF16A889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AAA7C-A603-526C-4E5B-56084427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25FE8-E825-ECB2-3522-0A6D592F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DA559-E5A8-263E-B2EF-F0C254CB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8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CA8C-B1E4-FFCC-A516-C9675C31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A381E-9A7B-58C4-4F16-DB8B1707B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359C-D555-3637-9CE0-41CBB042E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1723A-5D9E-4165-DF4A-FB9A625F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FA890-2538-060E-14CC-A8C89978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1DD25-2665-CFB6-43CB-E3F74322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55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2CEF8-FDBD-B0A7-F382-3755080A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67BEC-1CCC-1150-A5E6-1FAF5DADD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9A9C8-3A89-C49E-5AB1-925CABA0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F62A-F877-43D3-86DB-3E21008CE873}" type="datetimeFigureOut">
              <a:rPr lang="en-AU" smtClean="0"/>
              <a:t>30/04/2022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8C282-C775-BD6A-F27C-1FCE4CD59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BCCDD-5BC0-16E3-4B11-AB70619AA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8FBB-4757-4966-BEDF-6E5F0C7034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9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1B0DA-743D-0FC2-EB4E-CBDC991BB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257A-030E-1178-5823-6B5F132B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9" y="643466"/>
            <a:ext cx="105612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1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7C849-CC94-DA07-48BF-D4866049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3FE69-5FA0-6427-F1F9-2F975BEF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0" y="643466"/>
            <a:ext cx="100379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298CE-24E9-555E-DCC2-3B746A01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1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0B80F-8107-B019-0575-66AF31D5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0" y="643466"/>
            <a:ext cx="1008337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2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E9C6E-F763-D6A9-A401-DFAC16563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4" y="643466"/>
            <a:ext cx="103167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AAEC5-50CF-DBA1-E620-3A080C0F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6"/>
            <a:ext cx="1046209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8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0510D-F6A9-7A5E-5960-78E56177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BE288-92EF-046C-4A11-C30A55FF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6" y="643466"/>
            <a:ext cx="99929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98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534D0-4AFC-4C10-8D77-56A3C340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0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4F71F3-7786-82EB-124A-5CDF8564D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"/>
          <a:stretch/>
        </p:blipFill>
        <p:spPr>
          <a:xfrm>
            <a:off x="1143045" y="643466"/>
            <a:ext cx="990590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09585-04D0-E488-504E-86EA237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4" y="643466"/>
            <a:ext cx="96888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5A519-A93E-7CCA-6108-57184FAD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30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8CEF3-53E9-AB59-CD5F-5782CC09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7" y="643466"/>
            <a:ext cx="101754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B7302-ED66-9C27-035E-593804BA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6" y="643466"/>
            <a:ext cx="99929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2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B7E0A-FDB2-4951-7DD5-09E88FC2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6"/>
            <a:ext cx="102221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B4634-25EB-5750-177D-1FDB149F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2" y="643466"/>
            <a:ext cx="103647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7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5CB28-4BC8-DA30-6E87-B4E5AC37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1" y="643466"/>
            <a:ext cx="98168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5925D-568C-225B-EC75-332A01FD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10A467-AE7D-4459-E445-4FC679E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3" y="643466"/>
            <a:ext cx="9948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24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382CF-9969-B0AF-F90D-481C5C84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0E15A2-787C-A1A1-A05D-6748EB3E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6"/>
            <a:ext cx="100833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8C18F7A8-54FE-5E51-9426-89373EFEC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AB081-5EE2-C4C6-E54F-E7871751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4" y="643466"/>
            <a:ext cx="103167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4450B-310E-E81A-CB80-7F0282CA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025F4-EF49-159B-6F1F-40CDCA83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3" y="643466"/>
            <a:ext cx="9948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8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B258C-E104-D0B0-35E0-840AEDD6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2" y="643466"/>
            <a:ext cx="1012921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7695FD-5C69-6DF6-A22D-2DC30613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Riza Singh</dc:creator>
  <cp:lastModifiedBy>Riza Singh</cp:lastModifiedBy>
  <cp:revision>1</cp:revision>
  <dcterms:created xsi:type="dcterms:W3CDTF">2022-04-30T03:05:21Z</dcterms:created>
  <dcterms:modified xsi:type="dcterms:W3CDTF">2022-04-30T03:21:45Z</dcterms:modified>
</cp:coreProperties>
</file>